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0"/>
  </p:notesMasterIdLst>
  <p:sldIdLst>
    <p:sldId id="1644" r:id="rId3"/>
    <p:sldId id="2559" r:id="rId4"/>
    <p:sldId id="2563" r:id="rId5"/>
    <p:sldId id="2560" r:id="rId6"/>
    <p:sldId id="406" r:id="rId7"/>
    <p:sldId id="2564" r:id="rId8"/>
    <p:sldId id="416" r:id="rId9"/>
    <p:sldId id="492" r:id="rId10"/>
    <p:sldId id="2565" r:id="rId11"/>
    <p:sldId id="2566" r:id="rId12"/>
    <p:sldId id="2567" r:id="rId13"/>
    <p:sldId id="2568" r:id="rId14"/>
    <p:sldId id="2569" r:id="rId15"/>
    <p:sldId id="2572" r:id="rId16"/>
    <p:sldId id="2571" r:id="rId17"/>
    <p:sldId id="498" r:id="rId18"/>
    <p:sldId id="40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3C5"/>
    <a:srgbClr val="F5F5F5"/>
    <a:srgbClr val="EEF5F5"/>
    <a:srgbClr val="F6F6F6"/>
    <a:srgbClr val="F3F3F3"/>
    <a:srgbClr val="ED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118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1.xml" Id="rId3" /><Relationship Type="http://schemas.openxmlformats.org/officeDocument/2006/relationships/presProps" Target="presProps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notesMaster" Target="notesMasters/notesMaster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tableStyles" Target="tableStyles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theme" Target="theme/theme1.xml" Id="rId23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viewProps" Target="viewProps.xml" Id="rId22" /><Relationship Type="http://schemas.openxmlformats.org/officeDocument/2006/relationships/tags" Target="/ppt/tags/tag1.xml" Id="R472700fef353480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C85F9-AEB1-4CEF-B659-A82F6469213D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753C6-CE51-4574-953C-35705DEDB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01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1126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73159"/>
            <a:ext cx="10363200" cy="1470025"/>
          </a:xfrm>
        </p:spPr>
        <p:txBody>
          <a:bodyPr anchor="b"/>
          <a:lstStyle>
            <a:lvl1pPr algn="l">
              <a:defRPr sz="47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6956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761D-A110-48D8-B645-BED68F0737F2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46D4-ACA0-4C8D-B523-3620DC044F14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5589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2DE2-474D-4C8F-BE0C-B8C64BB981AB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6C1-95E4-48E6-9206-FB60C594A98B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523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24" y="274641"/>
            <a:ext cx="2057376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8201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74DA-7F5D-4C58-9518-CF88F94B7667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E170-B84F-4E79-A2D3-3C9735BF810C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2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87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5AD662-7C42-4ADC-A7AA-CE424DD0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3B9-3C11-445F-845E-06A646DEBED9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3B2D8B-621B-4CC3-8032-555453D9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C66C3B-1D15-4870-AD9A-BD7B60BB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3959-51A8-40AB-A9E5-1AF5BC56C4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8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37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9C30C5-EA22-48DC-AA5F-35B04713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060A-DF8A-4330-88FD-354D47F0EC91}" type="datetimeFigureOut">
              <a:rPr lang="zh-CN" altLang="en-US"/>
              <a:pPr>
                <a:defRPr/>
              </a:pPr>
              <a:t>2022/4/5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45E415-1E15-4304-8E38-EBF205D1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EB1577-6481-43B0-BAD4-FC638BF6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2736-A99E-4BEA-B80D-5A88D2D09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68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pPr lvl="0"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938458056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49" y="1122363"/>
            <a:ext cx="685889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49" y="3602038"/>
            <a:ext cx="685889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09898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672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69" y="1709739"/>
            <a:ext cx="7887727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69" y="4589464"/>
            <a:ext cx="788772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1493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620688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8388-3353-4DDF-BFC7-B8256F5BF529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3638" y="62372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3C905-51FD-404D-A325-B45C779CCAAF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8966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600201"/>
            <a:ext cx="4033029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902" y="1600201"/>
            <a:ext cx="4033029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63826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3" y="365126"/>
            <a:ext cx="7887727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97" y="1778438"/>
            <a:ext cx="3655657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97" y="2665379"/>
            <a:ext cx="3655657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3315" y="1778438"/>
            <a:ext cx="3673660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3315" y="2665379"/>
            <a:ext cx="3673660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31946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05034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6589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3" y="457200"/>
            <a:ext cx="294956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897" y="987426"/>
            <a:ext cx="462975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23" y="2057400"/>
            <a:ext cx="2949562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81584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3" y="457200"/>
            <a:ext cx="312441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897" y="457201"/>
            <a:ext cx="4629753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23" y="2057400"/>
            <a:ext cx="312441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08249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392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3" y="274639"/>
            <a:ext cx="2057668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274639"/>
            <a:ext cx="6053718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027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9C30C5-EA22-48DC-AA5F-35B04713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060A-DF8A-4330-88FD-354D47F0EC91}" type="datetimeFigureOut">
              <a:rPr lang="zh-CN" altLang="en-US"/>
              <a:pPr>
                <a:defRPr/>
              </a:pPr>
              <a:t>2022/4/5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45E415-1E15-4304-8E38-EBF205D1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EB1577-6481-43B0-BAD4-FC638BF6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2736-A99E-4BEA-B80D-5A88D2D09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94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924182"/>
            <a:ext cx="10363200" cy="136207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28749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46A3-A514-4CD3-AA8E-ADBBBEA56113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D191-0D29-4BF4-BDF3-3B4C5AD9C0C0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85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4520-42FC-4433-B4CC-25AB3FC17076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48CB-7045-425A-BD6F-07363D117F7C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74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05C1-7B5D-4B40-AD5F-6069BDD42D10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B42-F780-4BCE-9794-EDED088412CB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91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8386-8207-4BC7-8EAF-21B90B9B0D46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90E1-FED4-497C-99E6-25FCDDD6AFE5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24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98" y="-7937"/>
            <a:ext cx="12215284" cy="68897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7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</p:pic>
      <p:cxnSp>
        <p:nvCxnSpPr>
          <p:cNvPr id="4" name="直接连接符 3"/>
          <p:cNvCxnSpPr/>
          <p:nvPr userDrawn="1"/>
        </p:nvCxnSpPr>
        <p:spPr>
          <a:xfrm>
            <a:off x="0" y="714375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BCFB-D7E7-4EAB-AE94-97EF93BFD94C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119A-1AA5-418B-8F22-F3BB9A8E59EA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48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844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2111" y="1071548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9" y="285729"/>
            <a:ext cx="10974657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60C6-EB6A-4215-9751-83C2A092F025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7D44-7E72-4F15-A469-747B45A5B343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69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32" y="642919"/>
            <a:ext cx="1047757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564" y="541341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9775" y="1000109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182" indent="0" algn="ctr">
              <a:buNone/>
              <a:defRPr sz="1200"/>
            </a:lvl2pPr>
            <a:lvl3pPr marL="914363" indent="0" algn="ctr">
              <a:buNone/>
              <a:defRPr sz="1000"/>
            </a:lvl3pPr>
            <a:lvl4pPr marL="1371545" indent="0" algn="ctr">
              <a:buNone/>
              <a:defRPr sz="900"/>
            </a:lvl4pPr>
            <a:lvl5pPr marL="1828727" indent="0" algn="ctr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D572-29F2-45DF-90AD-1C68FC0F9BB9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5323-E387-4591-8835-7BD1A7478313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170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D2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8" cstate="print">
            <a:lum bright="12000" contrast="40000"/>
          </a:blip>
          <a:srcRect/>
          <a:stretch>
            <a:fillRect/>
          </a:stretch>
        </p:blipFill>
        <p:spPr bwMode="auto">
          <a:xfrm>
            <a:off x="8890000" y="4914900"/>
            <a:ext cx="3302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9" rIns="91436" bIns="4571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9" rIns="91436" bIns="4571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9" cstate="print">
            <a:lum bright="34000" contrast="40000"/>
          </a:blip>
          <a:srcRect/>
          <a:stretch>
            <a:fillRect/>
          </a:stretch>
        </p:blipFill>
        <p:spPr bwMode="auto">
          <a:xfrm>
            <a:off x="0" y="6419850"/>
            <a:ext cx="12192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mbria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5EFD68A-6A72-4B70-9859-A69FE46BC167}" type="datetimeFigureOut">
              <a:rPr lang="en-US" altLang="zh-CN"/>
              <a:pPr>
                <a:defRPr/>
              </a:pPr>
              <a:t>4/5/2022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9E6B8192-F637-408F-BACD-B552C8AA6978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5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rtl="0" eaLnBrk="1" latinLnBrk="0" hangingPunct="1">
        <a:spcBef>
          <a:spcPct val="20000"/>
        </a:spcBef>
        <a:buFont typeface="Arial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rtl="0" eaLnBrk="1" latinLnBrk="0" hangingPunct="1">
        <a:spcBef>
          <a:spcPct val="20000"/>
        </a:spcBef>
        <a:buFont typeface="Arial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rtl="0" eaLnBrk="1" latinLnBrk="0" hangingPunct="1">
        <a:spcBef>
          <a:spcPct val="20000"/>
        </a:spcBef>
        <a:buFont typeface="Arial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rtl="0" eaLnBrk="1" latinLnBrk="0" hangingPunct="1">
        <a:spcBef>
          <a:spcPct val="20000"/>
        </a:spcBef>
        <a:buFont typeface="Arial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09680" y="6245225"/>
            <a:ext cx="284517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defRPr sz="14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4166143" y="6245225"/>
            <a:ext cx="38597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defRPr sz="14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8737150" y="6245225"/>
            <a:ext cx="284517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defRPr sz="14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07D99CC-6E09-4B37-8C08-5D7B0F620A1B}" type="slidenum">
              <a:rPr lang="zh-CN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pic>
        <p:nvPicPr>
          <p:cNvPr id="1031" name="图片 1" descr="视频水印中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59327" y="6273800"/>
            <a:ext cx="3022993" cy="4191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7842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EBA9E28B-C48D-4C53-A8DF-19402B26527C}"/>
              </a:ext>
            </a:extLst>
          </p:cNvPr>
          <p:cNvSpPr>
            <a:spLocks noGrp="1"/>
          </p:cNvSpPr>
          <p:nvPr/>
        </p:nvSpPr>
        <p:spPr>
          <a:xfrm>
            <a:off x="119846" y="2481963"/>
            <a:ext cx="11835442" cy="3807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</a:rPr>
              <a:t>第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</a:rPr>
              <a:t>11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</a:rPr>
              <a:t>课 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</a:rPr>
              <a:t> 马克思主义的诞生与传播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</a:rPr>
              <a:t>浏阳第三中学  卓银化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</a:rPr>
              <a:t>课标要求：了解马克思主义产生的时代背景及马克思、恩格斯的理论探索与革命实践，理解马克思主义产生的世界意义。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86AC7A-2C3E-46DD-AE4E-8DDC61C3B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619"/>
            <a:ext cx="3628126" cy="15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6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/>
          <p:nvPr/>
        </p:nvSpPr>
        <p:spPr>
          <a:xfrm>
            <a:off x="6229350" y="145947"/>
            <a:ext cx="549456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探路：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时代的转机</a:t>
            </a:r>
          </a:p>
        </p:txBody>
      </p:sp>
      <p:sp>
        <p:nvSpPr>
          <p:cNvPr id="16386" name="文本框 3"/>
          <p:cNvSpPr txBox="1"/>
          <p:nvPr/>
        </p:nvSpPr>
        <p:spPr>
          <a:xfrm>
            <a:off x="8105774" y="628512"/>
            <a:ext cx="3923508" cy="5232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马、恩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的设计方案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19" y="1268413"/>
            <a:ext cx="8858250" cy="516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20"/>
          <p:cNvSpPr/>
          <p:nvPr/>
        </p:nvSpPr>
        <p:spPr>
          <a:xfrm>
            <a:off x="2135982" y="1844675"/>
            <a:ext cx="3600450" cy="863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/>
          </a:p>
        </p:txBody>
      </p:sp>
      <p:sp>
        <p:nvSpPr>
          <p:cNvPr id="23" name="文本框 1"/>
          <p:cNvSpPr txBox="1"/>
          <p:nvPr/>
        </p:nvSpPr>
        <p:spPr>
          <a:xfrm>
            <a:off x="7450932" y="1104900"/>
            <a:ext cx="4578350" cy="831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：材料是有关什么内容的评价？马恩对此采取什么态度？</a:t>
            </a:r>
          </a:p>
        </p:txBody>
      </p:sp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259248" y="921587"/>
            <a:ext cx="6988880" cy="1211401"/>
          </a:xfrm>
          <a:prstGeom prst="snip1Rect">
            <a:avLst>
              <a:gd name="adj" fmla="val 6625"/>
            </a:avLst>
          </a:prstGeom>
          <a:solidFill>
            <a:srgbClr val="FFCC99"/>
          </a:solidFill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400" dirty="0">
                <a:latin typeface="+mn-ea"/>
              </a:rPr>
              <a:t>资产阶级在历史上曾经起过非常革命的作用。它不到一百年的阶级统治中所创造的生产力，比过去一切时代创造的全部生产力还要多，还要大。</a:t>
            </a:r>
          </a:p>
        </p:txBody>
      </p:sp>
      <p:sp>
        <p:nvSpPr>
          <p:cNvPr id="27" name="文本框 1"/>
          <p:cNvSpPr txBox="1">
            <a:spLocks noChangeArrowheads="1"/>
          </p:cNvSpPr>
          <p:nvPr/>
        </p:nvSpPr>
        <p:spPr bwMode="auto">
          <a:xfrm>
            <a:off x="259248" y="2329694"/>
            <a:ext cx="6988880" cy="1211401"/>
          </a:xfrm>
          <a:prstGeom prst="snip1Rect">
            <a:avLst>
              <a:gd name="adj" fmla="val 6625"/>
            </a:avLst>
          </a:prstGeom>
          <a:solidFill>
            <a:srgbClr val="FFCC99"/>
          </a:solidFill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400" dirty="0">
                <a:latin typeface="+mn-ea"/>
              </a:rPr>
              <a:t>生产力已经强大到这种（资本主义生产）关系所不能适应的地步，它（生产力）已经受到这种（资本主义生产）关系的阻碍。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38233" y="2551113"/>
            <a:ext cx="4649787" cy="831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：材料中马恩认为当时的社会问题是什么？</a:t>
            </a:r>
          </a:p>
        </p:txBody>
      </p:sp>
      <p:sp>
        <p:nvSpPr>
          <p:cNvPr id="31" name="文本框 1"/>
          <p:cNvSpPr txBox="1">
            <a:spLocks noChangeArrowheads="1"/>
          </p:cNvSpPr>
          <p:nvPr/>
        </p:nvSpPr>
        <p:spPr bwMode="auto">
          <a:xfrm>
            <a:off x="259248" y="3737801"/>
            <a:ext cx="6988880" cy="1591449"/>
          </a:xfrm>
          <a:prstGeom prst="snip1Rect">
            <a:avLst>
              <a:gd name="adj" fmla="val 6625"/>
            </a:avLst>
          </a:prstGeom>
          <a:solidFill>
            <a:srgbClr val="FFCC99"/>
          </a:solidFill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dirty="0">
                <a:latin typeface="+mn-ea"/>
              </a:rPr>
              <a:t>随着大工业的发展，资产阶级赖以生产和占有产品的基础本身也就从它的脚下被挖掉了。它首先生产的是它自身的掘墓人。资产阶级的灭亡和无产阶级的胜利是同样不可避免的。</a:t>
            </a:r>
          </a:p>
        </p:txBody>
      </p:sp>
      <p:sp>
        <p:nvSpPr>
          <p:cNvPr id="7" name="矩形 6"/>
          <p:cNvSpPr/>
          <p:nvPr/>
        </p:nvSpPr>
        <p:spPr>
          <a:xfrm>
            <a:off x="7468395" y="4144963"/>
            <a:ext cx="4640263" cy="831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：马恩认为社会发展的规律是什么？</a:t>
            </a:r>
          </a:p>
        </p:txBody>
      </p:sp>
      <p:sp>
        <p:nvSpPr>
          <p:cNvPr id="36" name="文本框 1"/>
          <p:cNvSpPr txBox="1">
            <a:spLocks noChangeArrowheads="1"/>
          </p:cNvSpPr>
          <p:nvPr/>
        </p:nvSpPr>
        <p:spPr bwMode="auto">
          <a:xfrm>
            <a:off x="240508" y="5438881"/>
            <a:ext cx="7007621" cy="1211401"/>
          </a:xfrm>
          <a:prstGeom prst="snip1Rect">
            <a:avLst>
              <a:gd name="adj" fmla="val 6625"/>
            </a:avLst>
          </a:prstGeom>
          <a:solidFill>
            <a:srgbClr val="FFCC99"/>
          </a:solidFill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2400" dirty="0">
                <a:latin typeface="+mn-ea"/>
              </a:rPr>
              <a:t>共产党人不屑于隐瞒自己的观点和意图。他们公开宣布：他们的目的只有用暴力推翻全部现存的社会制度才能达到</a:t>
            </a:r>
            <a:r>
              <a:rPr lang="en-US" altLang="zh-CN" sz="2400" dirty="0">
                <a:latin typeface="+mn-ea"/>
              </a:rPr>
              <a:t>……</a:t>
            </a:r>
            <a:r>
              <a:rPr lang="zh-CN" altLang="en-US" sz="2400" dirty="0">
                <a:latin typeface="+mn-ea"/>
              </a:rPr>
              <a:t>全世界无产者，联合起来！</a:t>
            </a:r>
          </a:p>
        </p:txBody>
      </p:sp>
      <p:sp>
        <p:nvSpPr>
          <p:cNvPr id="37" name="矩形 36"/>
          <p:cNvSpPr/>
          <p:nvPr/>
        </p:nvSpPr>
        <p:spPr>
          <a:xfrm>
            <a:off x="7468395" y="5738813"/>
            <a:ext cx="4640263" cy="831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：马恩主张用什么方式改变现存社会制度？</a:t>
            </a:r>
          </a:p>
        </p:txBody>
      </p:sp>
      <p:sp>
        <p:nvSpPr>
          <p:cNvPr id="41" name="椭圆 40"/>
          <p:cNvSpPr/>
          <p:nvPr/>
        </p:nvSpPr>
        <p:spPr>
          <a:xfrm>
            <a:off x="3825083" y="5937250"/>
            <a:ext cx="2016125" cy="433388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359945" y="6308725"/>
            <a:ext cx="3744913" cy="433388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38995" y="1035050"/>
            <a:ext cx="1584325" cy="433388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550569" y="1042989"/>
            <a:ext cx="2554288" cy="433387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E0596C5-8DEB-4A53-95A5-B99340084E6C}"/>
              </a:ext>
            </a:extLst>
          </p:cNvPr>
          <p:cNvSpPr/>
          <p:nvPr/>
        </p:nvSpPr>
        <p:spPr>
          <a:xfrm>
            <a:off x="393337" y="16338"/>
            <a:ext cx="78689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篇章二    马克思主义的诞生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</a:t>
            </a:r>
            <a:endParaRPr kumimoji="0" lang="zh-CN" altLang="en-US" sz="48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879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9" grpId="0" animBg="1"/>
      <p:bldP spid="7" grpId="0" animBg="1"/>
      <p:bldP spid="37" grpId="0" animBg="1"/>
      <p:bldP spid="41" grpId="0" bldLvl="0" animBg="1"/>
      <p:bldP spid="42" grpId="0" bldLvl="0" animBg="1"/>
      <p:bldP spid="43" grpId="0" bldLvl="0" animBg="1"/>
      <p:bldP spid="4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4D2673-BCBC-435E-8A66-5F7B5D55C1E3}"/>
              </a:ext>
            </a:extLst>
          </p:cNvPr>
          <p:cNvSpPr/>
          <p:nvPr/>
        </p:nvSpPr>
        <p:spPr>
          <a:xfrm>
            <a:off x="409666" y="113085"/>
            <a:ext cx="7868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篇章二    马克思主义的诞生  </a:t>
            </a:r>
            <a:endParaRPr kumimoji="0" lang="en-US" altLang="zh-CN" sz="36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标志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:《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共产党宣言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的发表</a:t>
            </a:r>
            <a:endParaRPr kumimoji="0" lang="zh-CN" altLang="en-US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98431B-9EFD-46F3-AB25-28A5350BC3B3}"/>
              </a:ext>
            </a:extLst>
          </p:cNvPr>
          <p:cNvSpPr txBox="1">
            <a:spLocks noChangeArrowheads="1"/>
          </p:cNvSpPr>
          <p:nvPr/>
        </p:nvSpPr>
        <p:spPr>
          <a:xfrm>
            <a:off x="656545" y="1251858"/>
            <a:ext cx="10390188" cy="685800"/>
          </a:xfrm>
        </p:spPr>
        <p:txBody>
          <a:bodyPr vert="horz" wrap="square" lIns="91440" tIns="45720" rIns="91440" bIns="45720" numCol="1" rtlCol="0" anchor="ctr" anchorCtr="0" compatLnSpc="1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问题探究</a:t>
            </a: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:《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共产党宣言</a:t>
            </a: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标志着马克思主义的诞生？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82CD5-5731-4C01-A0B1-A511DF91A3C1}"/>
              </a:ext>
            </a:extLst>
          </p:cNvPr>
          <p:cNvSpPr txBox="1">
            <a:spLocks/>
          </p:cNvSpPr>
          <p:nvPr/>
        </p:nvSpPr>
        <p:spPr>
          <a:xfrm>
            <a:off x="820148" y="1937658"/>
            <a:ext cx="9264650" cy="4456112"/>
          </a:xfrm>
        </p:spPr>
        <p:txBody>
          <a:bodyPr vert="horz" wrap="square" lIns="91440" tIns="45720" rIns="91440" bIns="45720" anchor="t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itchFamily="18" charset="2"/>
              <a:buChar char="®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itchFamily="18" charset="2"/>
              <a:buChar char="¯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rtl="0" eaLnBrk="1" latinLnBrk="0" hangingPunct="1">
              <a:spcBef>
                <a:spcPct val="20000"/>
              </a:spcBef>
              <a:buFont typeface="Arial"/>
              <a:buChar char="•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rtl="0" eaLnBrk="1" latinLnBrk="0" hangingPunct="1">
              <a:spcBef>
                <a:spcPct val="20000"/>
              </a:spcBef>
              <a:buFont typeface="Arial"/>
              <a:buChar char="•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rtl="0" eaLnBrk="1" latinLnBrk="0" hangingPunct="1">
              <a:spcBef>
                <a:spcPct val="20000"/>
              </a:spcBef>
              <a:buFont typeface="Arial"/>
              <a:buChar char="•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rtl="0" eaLnBrk="1" latinLnBrk="0" hangingPunct="1">
              <a:spcBef>
                <a:spcPct val="20000"/>
              </a:spcBef>
              <a:buFont typeface="Arial"/>
              <a:buChar char="•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b="1" dirty="0">
                <a:ea typeface="黑体" panose="02010609060101010101" charset="-122"/>
              </a:rPr>
              <a:t>指明斗争的目标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charset="-122"/>
              </a:rPr>
              <a:t>——</a:t>
            </a:r>
            <a:endParaRPr lang="en-US" altLang="zh-CN" b="1" dirty="0">
              <a:ea typeface="黑体" panose="02010609060101010101" charset="-122"/>
            </a:endParaRPr>
          </a:p>
          <a:p>
            <a:pPr eaLnBrk="1" hangingPunct="1"/>
            <a:r>
              <a:rPr lang="zh-CN" altLang="en-US" b="1" dirty="0">
                <a:ea typeface="黑体" panose="02010609060101010101" charset="-122"/>
              </a:rPr>
              <a:t>明确革命的基本力量（主力）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charset="-122"/>
              </a:rPr>
              <a:t>——</a:t>
            </a:r>
            <a:endParaRPr lang="en-US" altLang="zh-CN" b="1" dirty="0">
              <a:ea typeface="黑体" panose="02010609060101010101" charset="-122"/>
            </a:endParaRPr>
          </a:p>
          <a:p>
            <a:pPr eaLnBrk="1" hangingPunct="1"/>
            <a:r>
              <a:rPr lang="zh-CN" altLang="en-US" b="1" dirty="0">
                <a:ea typeface="黑体" panose="02010609060101010101" charset="-122"/>
              </a:rPr>
              <a:t>明确实现目标的手段（方式）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charset="-122"/>
              </a:rPr>
              <a:t>——</a:t>
            </a:r>
            <a:endParaRPr lang="en-US" altLang="zh-CN" b="1" dirty="0">
              <a:ea typeface="黑体" panose="02010609060101010101" charset="-122"/>
            </a:endParaRPr>
          </a:p>
          <a:p>
            <a:pPr eaLnBrk="1" hangingPunct="1"/>
            <a:r>
              <a:rPr lang="zh-CN" altLang="en-US" b="1" dirty="0">
                <a:ea typeface="黑体" panose="02010609060101010101" charset="-122"/>
              </a:rPr>
              <a:t>表明革命的理论依据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charset="-122"/>
              </a:rPr>
              <a:t>——</a:t>
            </a:r>
            <a:endParaRPr lang="en-US" altLang="zh-CN" b="1" dirty="0">
              <a:ea typeface="黑体" panose="02010609060101010101" charset="-122"/>
            </a:endParaRPr>
          </a:p>
          <a:p>
            <a:pPr eaLnBrk="1" hangingPunct="1"/>
            <a:endParaRPr lang="zh-CN" altLang="en-US" b="1" dirty="0">
              <a:ea typeface="黑体" panose="02010609060101010101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FF418-A125-4166-A390-B90F929DF718}"/>
              </a:ext>
            </a:extLst>
          </p:cNvPr>
          <p:cNvSpPr/>
          <p:nvPr/>
        </p:nvSpPr>
        <p:spPr>
          <a:xfrm>
            <a:off x="5247368" y="1937658"/>
            <a:ext cx="62880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实现社会主义和共产主义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F550B-41FD-4556-84F4-66F51CD9BC5A}"/>
              </a:ext>
            </a:extLst>
          </p:cNvPr>
          <p:cNvSpPr/>
          <p:nvPr/>
        </p:nvSpPr>
        <p:spPr>
          <a:xfrm>
            <a:off x="7507288" y="2647272"/>
            <a:ext cx="28813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无产阶级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0D387-041B-4733-A340-2AC1E0C27B5A}"/>
              </a:ext>
            </a:extLst>
          </p:cNvPr>
          <p:cNvSpPr/>
          <p:nvPr/>
        </p:nvSpPr>
        <p:spPr>
          <a:xfrm>
            <a:off x="7641477" y="3220357"/>
            <a:ext cx="3168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暴力革命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3C3FC-72D3-466C-8D0B-82F973A749BE}"/>
              </a:ext>
            </a:extLst>
          </p:cNvPr>
          <p:cNvSpPr/>
          <p:nvPr/>
        </p:nvSpPr>
        <p:spPr>
          <a:xfrm>
            <a:off x="5790566" y="3882117"/>
            <a:ext cx="4775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社会主义必然取代资本主义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B3AAC-C827-45BA-A598-FA2DDE97F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" y="4750251"/>
            <a:ext cx="11630252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    第一次较为完整地阐述了马克思主义的基本原理，阐明了社会发展的客观规律，标志着科学社会主义的诞生 。</a:t>
            </a:r>
          </a:p>
        </p:txBody>
      </p:sp>
    </p:spTree>
    <p:extLst>
      <p:ext uri="{BB962C8B-B14F-4D97-AF65-F5344CB8AC3E}">
        <p14:creationId xmlns:p14="http://schemas.microsoft.com/office/powerpoint/2010/main" val="29632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9C8301F-3BFE-4DE2-A8F4-5FD7B1D6DF0A}"/>
              </a:ext>
            </a:extLst>
          </p:cNvPr>
          <p:cNvSpPr/>
          <p:nvPr/>
        </p:nvSpPr>
        <p:spPr>
          <a:xfrm>
            <a:off x="409666" y="113085"/>
            <a:ext cx="7868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篇章二    马克思主义的诞生  </a:t>
            </a:r>
            <a:endParaRPr kumimoji="0" lang="en-US" altLang="zh-CN" sz="36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马克思主义的组成部分</a:t>
            </a:r>
            <a:endParaRPr kumimoji="0" lang="zh-CN" altLang="en-US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B333B7B-D2DF-4E57-B905-354AE443E479}"/>
              </a:ext>
            </a:extLst>
          </p:cNvPr>
          <p:cNvGrpSpPr/>
          <p:nvPr/>
        </p:nvGrpSpPr>
        <p:grpSpPr>
          <a:xfrm>
            <a:off x="334963" y="1477735"/>
            <a:ext cx="11617325" cy="5100229"/>
            <a:chOff x="334963" y="821055"/>
            <a:chExt cx="11617325" cy="575691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6621C419-E608-460B-A298-0213C5195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4146868"/>
              <a:ext cx="4064000" cy="990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马克思主义政治经济学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剩余价值学说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8B4D84A3-15B7-4637-9B18-C5B574AA3A2C}"/>
                </a:ext>
              </a:extLst>
            </p:cNvPr>
            <p:cNvSpPr/>
            <p:nvPr/>
          </p:nvSpPr>
          <p:spPr>
            <a:xfrm>
              <a:off x="8639810" y="4146868"/>
              <a:ext cx="2687638" cy="93662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科学社会主义</a:t>
              </a: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44EC8B1E-1E3A-4A0E-B35B-BA17C7AA85CD}"/>
                </a:ext>
              </a:extLst>
            </p:cNvPr>
            <p:cNvSpPr/>
            <p:nvPr/>
          </p:nvSpPr>
          <p:spPr>
            <a:xfrm>
              <a:off x="3599815" y="821055"/>
              <a:ext cx="4609465" cy="604520"/>
            </a:xfrm>
            <a:prstGeom prst="flowChartAlternateProcess">
              <a:avLst/>
            </a:prstGeom>
            <a:solidFill>
              <a:srgbClr val="FFFF00"/>
            </a:solidFill>
            <a:ln w="952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三大理论来源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62C5872-C004-4AE0-B182-F3AEC085C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63" y="2111058"/>
              <a:ext cx="3455988" cy="1223963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</a:rPr>
                <a:t>德意志古典哲学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</a:rPr>
                <a:t>黑格尔的辩证法思想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</a:rPr>
                <a:t>费尔巴哈的唯物主义思想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1314EC36-10EC-4C20-89C4-A1090B0E7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663" y="2182813"/>
              <a:ext cx="4032250" cy="1223963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英国古典政治经济学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亚当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·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斯密、大卫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·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李嘉图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A22772C5-268E-4CF2-ACE0-5CDA4DACE44D}"/>
                </a:ext>
              </a:extLst>
            </p:cNvPr>
            <p:cNvSpPr/>
            <p:nvPr/>
          </p:nvSpPr>
          <p:spPr>
            <a:xfrm>
              <a:off x="8015288" y="2182813"/>
              <a:ext cx="3937000" cy="1223962"/>
            </a:xfrm>
            <a:prstGeom prst="rect">
              <a:avLst/>
            </a:prstGeom>
            <a:solidFill>
              <a:sysClr val="window" lastClr="FFFFFF"/>
            </a:solidFill>
            <a:ln w="952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英法空想社会主义</a:t>
              </a:r>
            </a:p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圣西门（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法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）傅立叶（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法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欧文（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英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  <a:p>
              <a:pPr algn="ctr"/>
              <a:endParaRPr lang="en-US" altLang="zh-CN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DF11A0A-782C-4ABD-A620-00D691E7917B}"/>
                </a:ext>
              </a:extLst>
            </p:cNvPr>
            <p:cNvSpPr/>
            <p:nvPr/>
          </p:nvSpPr>
          <p:spPr>
            <a:xfrm flipH="1">
              <a:off x="2279333" y="1425575"/>
              <a:ext cx="1320800" cy="685800"/>
            </a:xfrm>
            <a:prstGeom prst="line">
              <a:avLst/>
            </a:prstGeom>
            <a:ln w="7620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8A013A50-FEF8-41CB-97D3-7806F14C06B2}"/>
                </a:ext>
              </a:extLst>
            </p:cNvPr>
            <p:cNvSpPr/>
            <p:nvPr/>
          </p:nvSpPr>
          <p:spPr>
            <a:xfrm>
              <a:off x="5903913" y="1497965"/>
              <a:ext cx="0" cy="685800"/>
            </a:xfrm>
            <a:prstGeom prst="line">
              <a:avLst/>
            </a:prstGeom>
            <a:ln w="7620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877D92E1-5C0B-4F18-867C-D734E21CF8D9}"/>
                </a:ext>
              </a:extLst>
            </p:cNvPr>
            <p:cNvSpPr/>
            <p:nvPr/>
          </p:nvSpPr>
          <p:spPr>
            <a:xfrm>
              <a:off x="8209280" y="1425575"/>
              <a:ext cx="1422400" cy="685800"/>
            </a:xfrm>
            <a:prstGeom prst="line">
              <a:avLst/>
            </a:prstGeom>
            <a:ln w="7620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7B3EC8-1129-41E7-8FC5-9116E0EB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679" y="4146868"/>
              <a:ext cx="3174546" cy="1244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</a:rPr>
                <a:t>马克思主义哲学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</a:rPr>
                <a:t>（辨证唯物主义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</a:rPr>
                <a:t>历史唯物主义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</a:rPr>
                <a:t>）</a:t>
              </a: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09388BEB-2744-4262-8C69-EFFD900FC5BC}"/>
                </a:ext>
              </a:extLst>
            </p:cNvPr>
            <p:cNvSpPr/>
            <p:nvPr/>
          </p:nvSpPr>
          <p:spPr>
            <a:xfrm>
              <a:off x="5904230" y="3407410"/>
              <a:ext cx="0" cy="762000"/>
            </a:xfrm>
            <a:prstGeom prst="line">
              <a:avLst/>
            </a:prstGeom>
            <a:ln w="7620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9A08C320-3164-4B70-9CAC-CE77E23C8420}"/>
                </a:ext>
              </a:extLst>
            </p:cNvPr>
            <p:cNvSpPr/>
            <p:nvPr/>
          </p:nvSpPr>
          <p:spPr>
            <a:xfrm>
              <a:off x="9983788" y="3407410"/>
              <a:ext cx="0" cy="762000"/>
            </a:xfrm>
            <a:prstGeom prst="line">
              <a:avLst/>
            </a:prstGeom>
            <a:ln w="7620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1C30C9BA-253A-4EED-8E5A-7376D5953115}"/>
                </a:ext>
              </a:extLst>
            </p:cNvPr>
            <p:cNvSpPr/>
            <p:nvPr/>
          </p:nvSpPr>
          <p:spPr>
            <a:xfrm>
              <a:off x="3024505" y="6021070"/>
              <a:ext cx="5759450" cy="556895"/>
            </a:xfrm>
            <a:prstGeom prst="flowChartAlternateProcess">
              <a:avLst/>
            </a:prstGeom>
            <a:solidFill>
              <a:srgbClr val="FFFF00"/>
            </a:solidFill>
            <a:ln w="952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马克思主义三个组成部分</a:t>
              </a:r>
            </a:p>
          </p:txBody>
        </p: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69B1132C-FDC6-4CC6-A548-A047363124BC}"/>
                </a:ext>
              </a:extLst>
            </p:cNvPr>
            <p:cNvGrpSpPr/>
            <p:nvPr/>
          </p:nvGrpSpPr>
          <p:grpSpPr>
            <a:xfrm>
              <a:off x="2063115" y="5200968"/>
              <a:ext cx="7920567" cy="723900"/>
              <a:chOff x="1632" y="3096"/>
              <a:chExt cx="3742" cy="456"/>
            </a:xfrm>
          </p:grpSpPr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01404228-4717-4770-A5C1-3E0B677A6A5E}"/>
                  </a:ext>
                </a:extLst>
              </p:cNvPr>
              <p:cNvSpPr/>
              <p:nvPr/>
            </p:nvSpPr>
            <p:spPr>
              <a:xfrm>
                <a:off x="3447" y="3120"/>
                <a:ext cx="0" cy="384"/>
              </a:xfrm>
              <a:prstGeom prst="line">
                <a:avLst/>
              </a:prstGeom>
              <a:ln w="76200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CAB76FD4-AFF2-4CC7-AD56-BAA205BCFAEE}"/>
                  </a:ext>
                </a:extLst>
              </p:cNvPr>
              <p:cNvSpPr/>
              <p:nvPr/>
            </p:nvSpPr>
            <p:spPr>
              <a:xfrm flipH="1">
                <a:off x="4654" y="3096"/>
                <a:ext cx="720" cy="432"/>
              </a:xfrm>
              <a:prstGeom prst="line">
                <a:avLst/>
              </a:prstGeom>
              <a:ln w="76200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7F07549D-E602-4287-A69E-D08A554B551A}"/>
                  </a:ext>
                </a:extLst>
              </p:cNvPr>
              <p:cNvSpPr/>
              <p:nvPr/>
            </p:nvSpPr>
            <p:spPr>
              <a:xfrm>
                <a:off x="1632" y="3216"/>
                <a:ext cx="480" cy="336"/>
              </a:xfrm>
              <a:prstGeom prst="line">
                <a:avLst/>
              </a:prstGeom>
              <a:ln w="76200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0DE63ADC-D569-4B50-9629-8C570F9C166E}"/>
                </a:ext>
              </a:extLst>
            </p:cNvPr>
            <p:cNvSpPr/>
            <p:nvPr/>
          </p:nvSpPr>
          <p:spPr>
            <a:xfrm>
              <a:off x="2062798" y="3407410"/>
              <a:ext cx="0" cy="685800"/>
            </a:xfrm>
            <a:prstGeom prst="line">
              <a:avLst/>
            </a:prstGeom>
            <a:ln w="76200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83014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92C0E0-A7F7-40FD-9C06-95D4F57000DB}"/>
              </a:ext>
            </a:extLst>
          </p:cNvPr>
          <p:cNvSpPr/>
          <p:nvPr/>
        </p:nvSpPr>
        <p:spPr>
          <a:xfrm>
            <a:off x="409665" y="113085"/>
            <a:ext cx="11559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篇章二    马克思主义的诞生  </a:t>
            </a:r>
            <a:r>
              <a:rPr lang="en-US" altLang="zh-CN" sz="3200" b="1" spc="3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3200" b="1" spc="3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马克思主义的</a:t>
            </a:r>
            <a:r>
              <a:rPr lang="en-US" altLang="zh-CN" sz="3200" b="1" spc="300" dirty="0" err="1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丰富与发展</a:t>
            </a:r>
            <a:endParaRPr kumimoji="0" lang="zh-CN" altLang="en-US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BEA30D2-F481-469A-B0DA-69F3E18A2A53}"/>
              </a:ext>
            </a:extLst>
          </p:cNvPr>
          <p:cNvGrpSpPr/>
          <p:nvPr/>
        </p:nvGrpSpPr>
        <p:grpSpPr>
          <a:xfrm>
            <a:off x="830670" y="710746"/>
            <a:ext cx="11076305" cy="2233295"/>
            <a:chOff x="1015" y="1218"/>
            <a:chExt cx="17443" cy="3517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53A18B51-1CD0-4ED6-BE26-0B67DDA61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52" y="1385"/>
              <a:ext cx="6006" cy="31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04262AD-331E-48E9-A633-1CC643E99363}"/>
                </a:ext>
              </a:extLst>
            </p:cNvPr>
            <p:cNvSpPr txBox="1"/>
            <p:nvPr/>
          </p:nvSpPr>
          <p:spPr>
            <a:xfrm>
              <a:off x="1035" y="2116"/>
              <a:ext cx="753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400" b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积极投身于</a:t>
              </a:r>
              <a:r>
                <a:rPr 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1848 </a:t>
              </a:r>
              <a:r>
                <a:rPr lang="zh-CN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年</a:t>
              </a:r>
              <a:r>
                <a:rPr lang="zh-CN" sz="2400" b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革命斗争中</a:t>
              </a:r>
              <a:r>
                <a:rPr lang="zh-CN" sz="2400" b="0">
                  <a:solidFill>
                    <a:srgbClr val="231F2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：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03F151A-05FE-460E-BA71-00E05A6C7EFD}"/>
                </a:ext>
              </a:extLst>
            </p:cNvPr>
            <p:cNvSpPr txBox="1"/>
            <p:nvPr/>
          </p:nvSpPr>
          <p:spPr>
            <a:xfrm>
              <a:off x="1015" y="2741"/>
              <a:ext cx="5804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charset="-122"/>
                  <a:cs typeface="黑体" panose="02010609060101010101" charset="-122"/>
                  <a:sym typeface="+mn-ea"/>
                </a:rPr>
                <a:t>①</a:t>
              </a:r>
              <a:r>
                <a:rPr lang="zh-CN" sz="22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创办报纸宣传革命</a:t>
              </a:r>
              <a:endParaRPr lang="zh-CN" sz="22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charset="-122"/>
                  <a:cs typeface="黑体" panose="02010609060101010101" charset="-122"/>
                  <a:sym typeface="+mn-ea"/>
                </a:rPr>
                <a:t>②</a:t>
              </a:r>
              <a:r>
                <a:rPr lang="zh-CN" sz="22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组织工人参加武装起义</a:t>
              </a:r>
              <a:endPara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D8870D0-B187-4893-B250-6DF3FD7F8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466" y="1329"/>
              <a:ext cx="2257" cy="3406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05EE40F-BE6D-47AC-912E-23E04116679C}"/>
                </a:ext>
              </a:extLst>
            </p:cNvPr>
            <p:cNvSpPr txBox="1"/>
            <p:nvPr/>
          </p:nvSpPr>
          <p:spPr>
            <a:xfrm>
              <a:off x="11559" y="1218"/>
              <a:ext cx="724" cy="3497"/>
            </a:xfrm>
            <a:prstGeom prst="rect">
              <a:avLst/>
            </a:prstGeom>
            <a:noFill/>
          </p:spPr>
          <p:txBody>
            <a:bodyPr vert="eaVert" wrap="square" rtlCol="0" anchor="t" anchorCtr="0">
              <a:spAutoFit/>
            </a:bodyPr>
            <a:lstStyle/>
            <a:p>
              <a:r>
                <a:rPr lang="zh-CN" altLang="en-US" b="1">
                  <a:latin typeface="黑体" panose="02010609060101010101" charset="-122"/>
                  <a:ea typeface="黑体" panose="02010609060101010101" charset="-122"/>
                  <a:cs typeface="楷体" panose="02010609060101010101" pitchFamily="49" charset="-122"/>
                </a:rPr>
                <a:t>《新莱茵报》</a:t>
              </a:r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创刊号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C61D839-5204-4518-8456-7EB7C6D6FD6C}"/>
              </a:ext>
            </a:extLst>
          </p:cNvPr>
          <p:cNvSpPr txBox="1"/>
          <p:nvPr/>
        </p:nvSpPr>
        <p:spPr>
          <a:xfrm>
            <a:off x="505460" y="821690"/>
            <a:ext cx="24174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1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）革命实践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C1903F1-29A4-44C4-A0F3-5E56C2A02E9C}"/>
              </a:ext>
            </a:extLst>
          </p:cNvPr>
          <p:cNvSpPr txBox="1"/>
          <p:nvPr/>
        </p:nvSpPr>
        <p:spPr>
          <a:xfrm>
            <a:off x="375285" y="2496185"/>
            <a:ext cx="24765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2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）理论探索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3A94E1-A62E-46C5-A656-0CD7E6F4A662}"/>
              </a:ext>
            </a:extLst>
          </p:cNvPr>
          <p:cNvSpPr txBox="1"/>
          <p:nvPr/>
        </p:nvSpPr>
        <p:spPr>
          <a:xfrm>
            <a:off x="657225" y="2948940"/>
            <a:ext cx="245300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</a:rPr>
              <a:t>⑴剩余价值学说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711607-CB41-4799-A4FC-9ECB0B471549}"/>
              </a:ext>
            </a:extLst>
          </p:cNvPr>
          <p:cNvSpPr txBox="1"/>
          <p:nvPr/>
        </p:nvSpPr>
        <p:spPr>
          <a:xfrm>
            <a:off x="3150235" y="2974340"/>
            <a:ext cx="86125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1867 </a:t>
            </a:r>
            <a:r>
              <a:rPr lang="zh-CN" sz="2400" b="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年，马克思撰写的政治经济学巨著《资本论》第一卷出版。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44FC4A-D743-49D4-9722-08C3F0C0155D}"/>
              </a:ext>
            </a:extLst>
          </p:cNvPr>
          <p:cNvSpPr txBox="1"/>
          <p:nvPr/>
        </p:nvSpPr>
        <p:spPr>
          <a:xfrm>
            <a:off x="657225" y="3446780"/>
            <a:ext cx="9450705" cy="130873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2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意义</a:t>
            </a:r>
            <a:r>
              <a:rPr lang="zh-CN" sz="2200" dirty="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：通过对资本主义制度的深刻剖析，揭露了资本主义制度和资本家剥削的秘密，科学地论证了资本主义必将灭亡、社会主义必将胜利的结论。</a:t>
            </a:r>
            <a:endParaRPr lang="zh-CN" sz="2200" b="0" dirty="0">
              <a:solidFill>
                <a:srgbClr val="231F2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2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地位</a:t>
            </a:r>
            <a:r>
              <a:rPr lang="zh-CN" sz="2200" dirty="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：《资本论》成为马克思主义理论文献中最重要的文献之一。</a:t>
            </a:r>
            <a:endParaRPr lang="zh-CN" altLang="en-US" sz="2200" dirty="0"/>
          </a:p>
        </p:txBody>
      </p:sp>
      <p:pic>
        <p:nvPicPr>
          <p:cNvPr id="14" name="Picture 2" descr="C:\Users\Administrator\Desktop\陈洁平：马克思主义的诞生与传播\幻灯片21.jpg">
            <a:extLst>
              <a:ext uri="{FF2B5EF4-FFF2-40B4-BE49-F238E27FC236}">
                <a16:creationId xmlns:a16="http://schemas.microsoft.com/office/drawing/2014/main" id="{CC191827-836A-495F-9EF0-80F57F12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3490" y="3492500"/>
            <a:ext cx="1632585" cy="1308735"/>
          </a:xfrm>
          <a:prstGeom prst="rect">
            <a:avLst/>
          </a:prstGeom>
          <a:noFill/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9B73EE4-1F96-432A-8BBF-7E65239E379C}"/>
              </a:ext>
            </a:extLst>
          </p:cNvPr>
          <p:cNvSpPr txBox="1"/>
          <p:nvPr/>
        </p:nvSpPr>
        <p:spPr>
          <a:xfrm>
            <a:off x="644525" y="4838700"/>
            <a:ext cx="183578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⑵唯物史观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F182777-48FD-4616-BC6A-EB25E29FC146}"/>
              </a:ext>
            </a:extLst>
          </p:cNvPr>
          <p:cNvSpPr txBox="1"/>
          <p:nvPr/>
        </p:nvSpPr>
        <p:spPr>
          <a:xfrm>
            <a:off x="682625" y="5337175"/>
            <a:ext cx="11093450" cy="90297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2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唯物史观科学地揭示了</a:t>
            </a:r>
            <a:r>
              <a:rPr lang="zh-CN" altLang="en-US" sz="2200" noProof="0" dirty="0">
                <a:ln>
                  <a:noFill/>
                </a:ln>
                <a:solidFill>
                  <a:srgbClr val="0E13D8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生产力与生产关系</a:t>
            </a:r>
            <a:r>
              <a:rPr lang="zh-CN" altLang="en-US" sz="22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sz="2200" noProof="0" dirty="0">
                <a:ln>
                  <a:noFill/>
                </a:ln>
                <a:solidFill>
                  <a:srgbClr val="0E13D8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经济基础与上层建筑</a:t>
            </a:r>
            <a:r>
              <a:rPr lang="zh-CN" altLang="en-US" sz="22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在人类社会发展中</a:t>
            </a:r>
            <a:r>
              <a:rPr lang="zh-CN" altLang="en-US" sz="2200" noProof="0" dirty="0">
                <a:ln>
                  <a:noFill/>
                </a:ln>
                <a:solidFill>
                  <a:srgbClr val="0E13D8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的辩证关系</a:t>
            </a:r>
            <a:r>
              <a:rPr lang="zh-CN" altLang="en-US" sz="22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，鲜明地提出了</a:t>
            </a:r>
            <a:r>
              <a:rPr lang="zh-CN" altLang="en-US" sz="2200" noProof="0" dirty="0">
                <a:ln>
                  <a:noFill/>
                </a:ln>
                <a:solidFill>
                  <a:srgbClr val="0E13D8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人民群众对历史发展的巨大作用</a:t>
            </a:r>
            <a:r>
              <a:rPr lang="zh-CN" altLang="en-US" sz="22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2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/>
      <p:bldP spid="12" grpId="1"/>
      <p:bldP spid="13" grpId="0" bldLvl="0" animBg="1"/>
      <p:bldP spid="13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82E124-7F82-4502-8C8B-BF1CC6E81BF1}"/>
              </a:ext>
            </a:extLst>
          </p:cNvPr>
          <p:cNvSpPr/>
          <p:nvPr/>
        </p:nvSpPr>
        <p:spPr>
          <a:xfrm>
            <a:off x="83936" y="198950"/>
            <a:ext cx="76250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篇章三    国际工人运动的发展</a:t>
            </a:r>
            <a:endParaRPr kumimoji="0" lang="en-US" altLang="zh-CN" sz="36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4B32AE9A-DCFE-4CD5-AC6D-1DA53BCF14DC}"/>
              </a:ext>
            </a:extLst>
          </p:cNvPr>
          <p:cNvSpPr>
            <a:spLocks noGrp="1"/>
          </p:cNvSpPr>
          <p:nvPr/>
        </p:nvSpPr>
        <p:spPr>
          <a:xfrm>
            <a:off x="401939" y="844110"/>
            <a:ext cx="10830560" cy="2002155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第一国际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（1）原因：在《共产党宣言》中，马克思和恩格斯发出了“全世界无产者，联合起来”的伟大号召，积极促进工人阶级的国际联合。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（2）成立：1864 年，国际工人协会（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第一国际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）在伦敦成立。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（3）意义：推动了马克思主义的传播和国际工人运动进入新阶段。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13AD1768-E035-4518-BE3A-E0415E59631B}"/>
              </a:ext>
            </a:extLst>
          </p:cNvPr>
          <p:cNvSpPr>
            <a:spLocks noGrp="1"/>
          </p:cNvSpPr>
          <p:nvPr/>
        </p:nvSpPr>
        <p:spPr>
          <a:xfrm>
            <a:off x="401939" y="3650501"/>
            <a:ext cx="10830560" cy="2002155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巴黎公社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）背景：①根本原因    ②直接原因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noProof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noProof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）措施：①政权建设    ②社会经济</a:t>
            </a:r>
            <a:endParaRPr lang="en-US" altLang="zh-CN" sz="2800" noProof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noProof="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）结果：</a:t>
            </a:r>
            <a:endParaRPr lang="en-US" altLang="zh-CN" sz="2800" noProof="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）意义：① ②  ③</a:t>
            </a:r>
            <a:endParaRPr kumimoji="0" lang="en-US" altLang="zh-CN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8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1" animBg="1"/>
      <p:bldP spid="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矩形 177"/>
          <p:cNvSpPr/>
          <p:nvPr/>
        </p:nvSpPr>
        <p:spPr>
          <a:xfrm>
            <a:off x="-15081" y="0"/>
            <a:ext cx="12206288" cy="6858000"/>
          </a:xfrm>
          <a:prstGeom prst="rect">
            <a:avLst/>
          </a:prstGeom>
          <a:solidFill>
            <a:srgbClr val="0066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/>
          </a:p>
        </p:txBody>
      </p:sp>
      <p:grpSp>
        <p:nvGrpSpPr>
          <p:cNvPr id="177" name="组合 176"/>
          <p:cNvGrpSpPr/>
          <p:nvPr/>
        </p:nvGrpSpPr>
        <p:grpSpPr>
          <a:xfrm>
            <a:off x="-929221" y="-2699864"/>
            <a:ext cx="18690706" cy="16031365"/>
            <a:chOff x="5967376" y="773268"/>
            <a:chExt cx="6636308" cy="569208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Freeform 4"/>
            <p:cNvSpPr/>
            <p:nvPr/>
          </p:nvSpPr>
          <p:spPr bwMode="auto">
            <a:xfrm>
              <a:off x="6884913" y="5248406"/>
              <a:ext cx="408316" cy="447254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7293229" y="5196400"/>
              <a:ext cx="253437" cy="244429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131312" y="5277009"/>
              <a:ext cx="286290" cy="340642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466881" y="5570845"/>
              <a:ext cx="44587" cy="5980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7351896" y="5669657"/>
              <a:ext cx="70399" cy="8841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023366" y="5427827"/>
              <a:ext cx="511568" cy="49926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884913" y="4842757"/>
              <a:ext cx="373117" cy="439454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194670" y="4925967"/>
              <a:ext cx="366076" cy="358843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410561" y="4671137"/>
              <a:ext cx="63360" cy="6240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795411" y="4200480"/>
              <a:ext cx="330877" cy="488859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94095" y="3300772"/>
              <a:ext cx="384850" cy="338041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746462" y="3240965"/>
              <a:ext cx="138453" cy="286034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232546" y="3251366"/>
              <a:ext cx="664101" cy="704685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6814514" y="3412586"/>
              <a:ext cx="485756" cy="51746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974086" y="4236884"/>
              <a:ext cx="389543" cy="304237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600970" y="4135473"/>
              <a:ext cx="377810" cy="348442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37610" y="4190078"/>
              <a:ext cx="96213" cy="218426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509450" y="4236884"/>
              <a:ext cx="61013" cy="18462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786354" y="4164075"/>
              <a:ext cx="237012" cy="408250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239587" y="4252486"/>
              <a:ext cx="194772" cy="221027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410891" y="4239485"/>
              <a:ext cx="136105" cy="228827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028389" y="4184878"/>
              <a:ext cx="244051" cy="2002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6145721" y="4333096"/>
              <a:ext cx="131412" cy="14041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5969722" y="3625811"/>
              <a:ext cx="265171" cy="241830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967376" y="3638812"/>
              <a:ext cx="387197" cy="470657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6117562" y="3727223"/>
              <a:ext cx="532689" cy="553867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338146" y="4093868"/>
              <a:ext cx="260478" cy="2054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518837" y="3787031"/>
              <a:ext cx="497488" cy="429052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6945926" y="3787031"/>
              <a:ext cx="319144" cy="585071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7281497" y="3461991"/>
              <a:ext cx="349651" cy="384846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6793395" y="4554122"/>
              <a:ext cx="180692" cy="221027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6812168" y="4556723"/>
              <a:ext cx="70399" cy="46806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6868487" y="4502116"/>
              <a:ext cx="227625" cy="309438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7189977" y="3789630"/>
              <a:ext cx="530341" cy="722887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7818877" y="4179677"/>
              <a:ext cx="61013" cy="6760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7649919" y="3987254"/>
              <a:ext cx="215891" cy="202824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539627" y="4099068"/>
              <a:ext cx="478715" cy="413450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7614720" y="3344978"/>
              <a:ext cx="49280" cy="65009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7628800" y="3243565"/>
              <a:ext cx="220584" cy="195024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0498744" y="3204561"/>
              <a:ext cx="119680" cy="16642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9299610" y="3672617"/>
              <a:ext cx="140799" cy="210626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687135" y="3318975"/>
              <a:ext cx="889379" cy="1040125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9299610" y="2601334"/>
              <a:ext cx="1002017" cy="481059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7612373" y="3433388"/>
              <a:ext cx="16427" cy="4940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7584213" y="3402185"/>
              <a:ext cx="46933" cy="148219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7610027" y="3402185"/>
              <a:ext cx="136105" cy="16121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8722336" y="2996536"/>
              <a:ext cx="347303" cy="169021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7767251" y="2978333"/>
              <a:ext cx="220584" cy="109213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7326082" y="3038141"/>
              <a:ext cx="600741" cy="262632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999240" y="3303373"/>
              <a:ext cx="75093" cy="7800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10437731" y="3009537"/>
              <a:ext cx="218239" cy="231429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9064946" y="3527000"/>
              <a:ext cx="246398" cy="156019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9421636" y="3597207"/>
              <a:ext cx="269865" cy="668281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9327770" y="3607608"/>
              <a:ext cx="96213" cy="65009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9726699" y="3792231"/>
              <a:ext cx="237012" cy="543466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9726699" y="4117270"/>
              <a:ext cx="194772" cy="153419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663339" y="3826035"/>
              <a:ext cx="237012" cy="319839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581207" y="3898843"/>
              <a:ext cx="260478" cy="538265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962353" y="2450470"/>
              <a:ext cx="307411" cy="278234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7006939" y="2902925"/>
              <a:ext cx="117332" cy="122215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950619" y="2848317"/>
              <a:ext cx="168958" cy="161219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7114884" y="3019938"/>
              <a:ext cx="58667" cy="127416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6821555" y="2733904"/>
              <a:ext cx="237012" cy="117015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7023366" y="2746906"/>
              <a:ext cx="211198" cy="132617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6903686" y="2640292"/>
              <a:ext cx="199465" cy="114414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7046832" y="2707900"/>
              <a:ext cx="178345" cy="8321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6202041" y="3038141"/>
              <a:ext cx="119680" cy="218426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6615050" y="2525879"/>
              <a:ext cx="131412" cy="124815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6699529" y="2684498"/>
              <a:ext cx="23466" cy="3120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6593929" y="2616890"/>
              <a:ext cx="124373" cy="9881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C0000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7157124" y="2762508"/>
              <a:ext cx="288638" cy="210626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7354242" y="2757307"/>
              <a:ext cx="98559" cy="135216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7211097" y="2949730"/>
              <a:ext cx="199465" cy="12221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7154778" y="3025139"/>
              <a:ext cx="86827" cy="70209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7211097" y="2575285"/>
              <a:ext cx="567888" cy="366645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7241603" y="2388063"/>
              <a:ext cx="300370" cy="239229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7166510" y="2294452"/>
              <a:ext cx="237012" cy="122215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7166510" y="2372461"/>
              <a:ext cx="185386" cy="130016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6711262" y="2793712"/>
              <a:ext cx="143146" cy="91012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708916" y="2458270"/>
              <a:ext cx="283945" cy="358843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solidFill>
              <a:srgbClr val="C0000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7173551" y="1602769"/>
              <a:ext cx="333223" cy="590272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7600640" y="3451590"/>
              <a:ext cx="673487" cy="595472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8152101" y="3724623"/>
              <a:ext cx="258131" cy="314639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8112208" y="3685618"/>
              <a:ext cx="37546" cy="6240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8152101" y="3680417"/>
              <a:ext cx="152533" cy="137817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9658646" y="4403304"/>
              <a:ext cx="619514" cy="213226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10106855" y="4470912"/>
              <a:ext cx="42240" cy="28604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7734398" y="3235765"/>
              <a:ext cx="309757" cy="338041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7983142" y="3529599"/>
              <a:ext cx="61013" cy="62407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6356919" y="2640292"/>
              <a:ext cx="466983" cy="429052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solidFill>
              <a:srgbClr val="C0000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/>
          </p:nvSpPr>
          <p:spPr bwMode="auto">
            <a:xfrm>
              <a:off x="6213773" y="2973132"/>
              <a:ext cx="408316" cy="322439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/>
          </p:nvSpPr>
          <p:spPr bwMode="auto">
            <a:xfrm>
              <a:off x="7145391" y="3056342"/>
              <a:ext cx="201811" cy="278234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520854" y="3298172"/>
              <a:ext cx="82133" cy="57207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6178574" y="2442669"/>
              <a:ext cx="145492" cy="176821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/>
          </p:nvSpPr>
          <p:spPr bwMode="auto">
            <a:xfrm>
              <a:off x="6248974" y="2151434"/>
              <a:ext cx="323837" cy="546066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/>
          </p:nvSpPr>
          <p:spPr bwMode="auto">
            <a:xfrm>
              <a:off x="6248974" y="2151434"/>
              <a:ext cx="323837" cy="546066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rgbClr val="C0000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6769928" y="2310054"/>
              <a:ext cx="152533" cy="161219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875527" y="1665176"/>
              <a:ext cx="394236" cy="772293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/>
          </p:nvSpPr>
          <p:spPr bwMode="auto">
            <a:xfrm>
              <a:off x="7199363" y="2208641"/>
              <a:ext cx="201811" cy="109213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7570133" y="4457911"/>
              <a:ext cx="255785" cy="345842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7429335" y="4483914"/>
              <a:ext cx="173652" cy="200225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8288206" y="2895123"/>
              <a:ext cx="565542" cy="361444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671369" y="851278"/>
              <a:ext cx="826018" cy="1445773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12495738" y="2005816"/>
              <a:ext cx="107946" cy="44206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/>
          </p:nvSpPr>
          <p:spPr bwMode="auto">
            <a:xfrm>
              <a:off x="10606690" y="2897724"/>
              <a:ext cx="546769" cy="603272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8867828" y="2531079"/>
              <a:ext cx="1912515" cy="1469177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10210108" y="3971652"/>
              <a:ext cx="307411" cy="478457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10972766" y="4741344"/>
              <a:ext cx="403623" cy="283435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9048518" y="4296692"/>
              <a:ext cx="68053" cy="1456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7861117" y="5050782"/>
              <a:ext cx="237012" cy="520062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7851730" y="3950850"/>
              <a:ext cx="382504" cy="257432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11411589" y="4834956"/>
              <a:ext cx="258131" cy="2054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11411589" y="4834956"/>
              <a:ext cx="258131" cy="2054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10071655" y="5022178"/>
              <a:ext cx="1307081" cy="1289755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11782359" y="5940089"/>
              <a:ext cx="398929" cy="525263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12132008" y="5225002"/>
              <a:ext cx="86827" cy="88411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8177915" y="3019938"/>
              <a:ext cx="457596" cy="319839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7901011" y="3134352"/>
              <a:ext cx="628900" cy="590272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7983142" y="2437468"/>
              <a:ext cx="1295347" cy="676081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7128964" y="773268"/>
              <a:ext cx="5441867" cy="231167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898993" y="4434508"/>
              <a:ext cx="584315" cy="681282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7419948" y="4717942"/>
              <a:ext cx="51626" cy="7541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7450455" y="5009177"/>
              <a:ext cx="340264" cy="603272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7431682" y="4665936"/>
              <a:ext cx="344957" cy="390047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7532587" y="4975372"/>
              <a:ext cx="105600" cy="275633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11711959" y="5370620"/>
              <a:ext cx="107946" cy="9361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8663669" y="3095348"/>
              <a:ext cx="246398" cy="182022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7879890" y="3077145"/>
              <a:ext cx="105600" cy="1014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68" name="Freeform 168"/>
            <p:cNvSpPr>
              <a:spLocks noEditPoints="1"/>
            </p:cNvSpPr>
            <p:nvPr/>
          </p:nvSpPr>
          <p:spPr bwMode="auto">
            <a:xfrm>
              <a:off x="7929170" y="3053743"/>
              <a:ext cx="157226" cy="143018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8433698" y="3201960"/>
              <a:ext cx="457596" cy="361444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8452471" y="3256567"/>
              <a:ext cx="525648" cy="525263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1" name="Freeform 171"/>
            <p:cNvSpPr>
              <a:spLocks noEditPoints="1"/>
            </p:cNvSpPr>
            <p:nvPr/>
          </p:nvSpPr>
          <p:spPr bwMode="auto">
            <a:xfrm>
              <a:off x="9506115" y="4431908"/>
              <a:ext cx="1466653" cy="590272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2" name="Freeform 172"/>
            <p:cNvSpPr>
              <a:spLocks noEditPoints="1"/>
            </p:cNvSpPr>
            <p:nvPr/>
          </p:nvSpPr>
          <p:spPr bwMode="auto">
            <a:xfrm>
              <a:off x="10430692" y="4931168"/>
              <a:ext cx="103252" cy="49407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3" name="Freeform 173"/>
            <p:cNvSpPr/>
            <p:nvPr/>
          </p:nvSpPr>
          <p:spPr bwMode="auto">
            <a:xfrm>
              <a:off x="6924807" y="2832715"/>
              <a:ext cx="107946" cy="6500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4" name="Freeform 174"/>
            <p:cNvSpPr>
              <a:spLocks noEditPoints="1"/>
            </p:cNvSpPr>
            <p:nvPr/>
          </p:nvSpPr>
          <p:spPr bwMode="auto">
            <a:xfrm>
              <a:off x="6725341" y="2824915"/>
              <a:ext cx="366076" cy="442053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5" name="Freeform 175"/>
            <p:cNvSpPr/>
            <p:nvPr/>
          </p:nvSpPr>
          <p:spPr bwMode="auto">
            <a:xfrm>
              <a:off x="7091418" y="2988734"/>
              <a:ext cx="39894" cy="5460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6" name="Freeform 176"/>
            <p:cNvSpPr/>
            <p:nvPr/>
          </p:nvSpPr>
          <p:spPr bwMode="auto">
            <a:xfrm>
              <a:off x="7100804" y="2863919"/>
              <a:ext cx="133759" cy="174222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21904" tIns="60952" rIns="121904" bIns="60952"/>
            <a:lstStyle/>
            <a:p>
              <a:pPr eaLnBrk="0" hangingPunct="0">
                <a:defRPr/>
              </a:pPr>
              <a:endParaRPr lang="zh-CN" altLang="en-US" sz="3735" b="1" dirty="0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</p:grpSp>
      <p:sp>
        <p:nvSpPr>
          <p:cNvPr id="180" name="椭圆 179"/>
          <p:cNvSpPr/>
          <p:nvPr/>
        </p:nvSpPr>
        <p:spPr>
          <a:xfrm>
            <a:off x="1156495" y="2733675"/>
            <a:ext cx="47625" cy="460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1180307" y="2584451"/>
            <a:ext cx="46038" cy="476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1758157" y="2316163"/>
            <a:ext cx="69850" cy="698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1645445" y="2557464"/>
            <a:ext cx="47625" cy="476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1162845" y="2525714"/>
            <a:ext cx="47625" cy="476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770733" y="2841626"/>
            <a:ext cx="79375" cy="7937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505620" y="2462214"/>
            <a:ext cx="74613" cy="74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929483" y="2592389"/>
            <a:ext cx="47625" cy="476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89" name="任意多边形 188"/>
          <p:cNvSpPr/>
          <p:nvPr/>
        </p:nvSpPr>
        <p:spPr>
          <a:xfrm>
            <a:off x="1187206" y="2640623"/>
            <a:ext cx="17960" cy="80031"/>
          </a:xfrm>
          <a:custGeom>
            <a:avLst/>
            <a:gdLst>
              <a:gd name="connsiteX0" fmla="*/ 0 w 59105"/>
              <a:gd name="connsiteY0" fmla="*/ 281621 h 281621"/>
              <a:gd name="connsiteX1" fmla="*/ 45198 w 59105"/>
              <a:gd name="connsiteY1" fmla="*/ 146026 h 281621"/>
              <a:gd name="connsiteX2" fmla="*/ 59105 w 59105"/>
              <a:gd name="connsiteY2" fmla="*/ 0 h 28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05" h="281621">
                <a:moveTo>
                  <a:pt x="0" y="281621"/>
                </a:moveTo>
                <a:cubicBezTo>
                  <a:pt x="17673" y="237292"/>
                  <a:pt x="35347" y="192963"/>
                  <a:pt x="45198" y="146026"/>
                </a:cubicBezTo>
                <a:cubicBezTo>
                  <a:pt x="55049" y="99089"/>
                  <a:pt x="57077" y="49544"/>
                  <a:pt x="59105" y="0"/>
                </a:cubicBezTo>
              </a:path>
            </a:pathLst>
          </a:custGeom>
          <a:noFill/>
          <a:ln w="22225" cmpd="sng">
            <a:solidFill>
              <a:srgbClr val="0033CC"/>
            </a:solidFill>
            <a:prstDash val="solid"/>
            <a:tailEnd type="stealth" w="sm" len="sm"/>
          </a:ln>
          <a:effectLst>
            <a:glow rad="381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91" name="任意多边形 190"/>
          <p:cNvSpPr/>
          <p:nvPr/>
        </p:nvSpPr>
        <p:spPr>
          <a:xfrm>
            <a:off x="1229741" y="2343300"/>
            <a:ext cx="528207" cy="237472"/>
          </a:xfrm>
          <a:custGeom>
            <a:avLst/>
            <a:gdLst>
              <a:gd name="connsiteX0" fmla="*/ 0 w 1689811"/>
              <a:gd name="connsiteY0" fmla="*/ 776286 h 776286"/>
              <a:gd name="connsiteX1" fmla="*/ 285293 w 1689811"/>
              <a:gd name="connsiteY1" fmla="*/ 425156 h 776286"/>
              <a:gd name="connsiteX2" fmla="*/ 614477 w 1689811"/>
              <a:gd name="connsiteY2" fmla="*/ 161809 h 776286"/>
              <a:gd name="connsiteX3" fmla="*/ 1002183 w 1689811"/>
              <a:gd name="connsiteY3" fmla="*/ 22820 h 776286"/>
              <a:gd name="connsiteX4" fmla="*/ 1324051 w 1689811"/>
              <a:gd name="connsiteY4" fmla="*/ 874 h 776286"/>
              <a:gd name="connsiteX5" fmla="*/ 1689811 w 1689811"/>
              <a:gd name="connsiteY5" fmla="*/ 30135 h 776286"/>
              <a:gd name="connsiteX6" fmla="*/ 1689811 w 1689811"/>
              <a:gd name="connsiteY6" fmla="*/ 30135 h 776286"/>
              <a:gd name="connsiteX7" fmla="*/ 1689811 w 1689811"/>
              <a:gd name="connsiteY7" fmla="*/ 30135 h 776286"/>
              <a:gd name="connsiteX0-1" fmla="*/ 0 w 1674469"/>
              <a:gd name="connsiteY0-2" fmla="*/ 757876 h 757876"/>
              <a:gd name="connsiteX1-3" fmla="*/ 269951 w 1674469"/>
              <a:gd name="connsiteY1-4" fmla="*/ 425156 h 757876"/>
              <a:gd name="connsiteX2-5" fmla="*/ 599135 w 1674469"/>
              <a:gd name="connsiteY2-6" fmla="*/ 161809 h 757876"/>
              <a:gd name="connsiteX3-7" fmla="*/ 986841 w 1674469"/>
              <a:gd name="connsiteY3-8" fmla="*/ 22820 h 757876"/>
              <a:gd name="connsiteX4-9" fmla="*/ 1308709 w 1674469"/>
              <a:gd name="connsiteY4-10" fmla="*/ 874 h 757876"/>
              <a:gd name="connsiteX5-11" fmla="*/ 1674469 w 1674469"/>
              <a:gd name="connsiteY5-12" fmla="*/ 30135 h 757876"/>
              <a:gd name="connsiteX6-13" fmla="*/ 1674469 w 1674469"/>
              <a:gd name="connsiteY6-14" fmla="*/ 30135 h 757876"/>
              <a:gd name="connsiteX7-15" fmla="*/ 1674469 w 1674469"/>
              <a:gd name="connsiteY7-16" fmla="*/ 30135 h 757876"/>
              <a:gd name="connsiteX0-17" fmla="*/ 0 w 1665263"/>
              <a:gd name="connsiteY0-18" fmla="*/ 748670 h 748670"/>
              <a:gd name="connsiteX1-19" fmla="*/ 260745 w 1665263"/>
              <a:gd name="connsiteY1-20" fmla="*/ 425156 h 748670"/>
              <a:gd name="connsiteX2-21" fmla="*/ 589929 w 1665263"/>
              <a:gd name="connsiteY2-22" fmla="*/ 161809 h 748670"/>
              <a:gd name="connsiteX3-23" fmla="*/ 977635 w 1665263"/>
              <a:gd name="connsiteY3-24" fmla="*/ 22820 h 748670"/>
              <a:gd name="connsiteX4-25" fmla="*/ 1299503 w 1665263"/>
              <a:gd name="connsiteY4-26" fmla="*/ 874 h 748670"/>
              <a:gd name="connsiteX5-27" fmla="*/ 1665263 w 1665263"/>
              <a:gd name="connsiteY5-28" fmla="*/ 30135 h 748670"/>
              <a:gd name="connsiteX6-29" fmla="*/ 1665263 w 1665263"/>
              <a:gd name="connsiteY6-30" fmla="*/ 30135 h 748670"/>
              <a:gd name="connsiteX7-31" fmla="*/ 1665263 w 1665263"/>
              <a:gd name="connsiteY7-32" fmla="*/ 30135 h 7486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65263" h="748670">
                <a:moveTo>
                  <a:pt x="0" y="748670"/>
                </a:moveTo>
                <a:cubicBezTo>
                  <a:pt x="91440" y="624311"/>
                  <a:pt x="162424" y="522966"/>
                  <a:pt x="260745" y="425156"/>
                </a:cubicBezTo>
                <a:cubicBezTo>
                  <a:pt x="359066" y="327346"/>
                  <a:pt x="470447" y="228865"/>
                  <a:pt x="589929" y="161809"/>
                </a:cubicBezTo>
                <a:cubicBezTo>
                  <a:pt x="709411" y="94753"/>
                  <a:pt x="859373" y="49643"/>
                  <a:pt x="977635" y="22820"/>
                </a:cubicBezTo>
                <a:cubicBezTo>
                  <a:pt x="1095897" y="-4003"/>
                  <a:pt x="1184898" y="-345"/>
                  <a:pt x="1299503" y="874"/>
                </a:cubicBezTo>
                <a:cubicBezTo>
                  <a:pt x="1414108" y="2093"/>
                  <a:pt x="1665263" y="30135"/>
                  <a:pt x="1665263" y="30135"/>
                </a:cubicBezTo>
                <a:lnTo>
                  <a:pt x="1665263" y="30135"/>
                </a:lnTo>
                <a:lnTo>
                  <a:pt x="1665263" y="30135"/>
                </a:lnTo>
              </a:path>
            </a:pathLst>
          </a:custGeom>
          <a:noFill/>
          <a:ln w="22225" cmpd="sng">
            <a:solidFill>
              <a:srgbClr val="0033CC"/>
            </a:solidFill>
            <a:prstDash val="solid"/>
            <a:tailEnd type="stealth" w="lg" len="lg"/>
          </a:ln>
          <a:effectLst>
            <a:glow rad="381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93" name="任意多边形 192"/>
          <p:cNvSpPr/>
          <p:nvPr/>
        </p:nvSpPr>
        <p:spPr>
          <a:xfrm>
            <a:off x="1691858" y="2399242"/>
            <a:ext cx="90836" cy="151395"/>
          </a:xfrm>
          <a:custGeom>
            <a:avLst/>
            <a:gdLst>
              <a:gd name="connsiteX0" fmla="*/ 286378 w 286378"/>
              <a:gd name="connsiteY0" fmla="*/ 0 h 477297"/>
              <a:gd name="connsiteX1" fmla="*/ 231112 w 286378"/>
              <a:gd name="connsiteY1" fmla="*/ 160773 h 477297"/>
              <a:gd name="connsiteX2" fmla="*/ 115556 w 286378"/>
              <a:gd name="connsiteY2" fmla="*/ 351692 h 477297"/>
              <a:gd name="connsiteX3" fmla="*/ 0 w 286378"/>
              <a:gd name="connsiteY3" fmla="*/ 477297 h 47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78" h="477297">
                <a:moveTo>
                  <a:pt x="286378" y="0"/>
                </a:moveTo>
                <a:cubicBezTo>
                  <a:pt x="272980" y="51079"/>
                  <a:pt x="259582" y="102158"/>
                  <a:pt x="231112" y="160773"/>
                </a:cubicBezTo>
                <a:cubicBezTo>
                  <a:pt x="202642" y="219388"/>
                  <a:pt x="154075" y="298938"/>
                  <a:pt x="115556" y="351692"/>
                </a:cubicBezTo>
                <a:cubicBezTo>
                  <a:pt x="77037" y="404446"/>
                  <a:pt x="38518" y="440871"/>
                  <a:pt x="0" y="477297"/>
                </a:cubicBezTo>
              </a:path>
            </a:pathLst>
          </a:custGeom>
          <a:noFill/>
          <a:ln w="22225" cmpd="sng">
            <a:solidFill>
              <a:srgbClr val="0033CC"/>
            </a:solidFill>
            <a:prstDash val="solid"/>
            <a:tailEnd type="stealth" w="med" len="med"/>
          </a:ln>
          <a:effectLst>
            <a:glow rad="381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95" name="任意多边形 194"/>
          <p:cNvSpPr/>
          <p:nvPr/>
        </p:nvSpPr>
        <p:spPr>
          <a:xfrm>
            <a:off x="1248343" y="2588404"/>
            <a:ext cx="381804" cy="28604"/>
          </a:xfrm>
          <a:custGeom>
            <a:avLst/>
            <a:gdLst>
              <a:gd name="connsiteX0" fmla="*/ 1203702 w 1203702"/>
              <a:gd name="connsiteY0" fmla="*/ 0 h 90179"/>
              <a:gd name="connsiteX1" fmla="*/ 960895 w 1203702"/>
              <a:gd name="connsiteY1" fmla="*/ 61994 h 90179"/>
              <a:gd name="connsiteX2" fmla="*/ 521776 w 1203702"/>
              <a:gd name="connsiteY2" fmla="*/ 87824 h 90179"/>
              <a:gd name="connsiteX3" fmla="*/ 325465 w 1203702"/>
              <a:gd name="connsiteY3" fmla="*/ 87824 h 90179"/>
              <a:gd name="connsiteX4" fmla="*/ 0 w 1203702"/>
              <a:gd name="connsiteY4" fmla="*/ 77492 h 9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02" h="90179">
                <a:moveTo>
                  <a:pt x="1203702" y="0"/>
                </a:moveTo>
                <a:cubicBezTo>
                  <a:pt x="1139125" y="23678"/>
                  <a:pt x="1074549" y="47357"/>
                  <a:pt x="960895" y="61994"/>
                </a:cubicBezTo>
                <a:cubicBezTo>
                  <a:pt x="847241" y="76631"/>
                  <a:pt x="627681" y="83519"/>
                  <a:pt x="521776" y="87824"/>
                </a:cubicBezTo>
                <a:cubicBezTo>
                  <a:pt x="415871" y="92129"/>
                  <a:pt x="412428" y="89546"/>
                  <a:pt x="325465" y="87824"/>
                </a:cubicBezTo>
                <a:cubicBezTo>
                  <a:pt x="238502" y="86102"/>
                  <a:pt x="119251" y="81797"/>
                  <a:pt x="0" y="77492"/>
                </a:cubicBezTo>
              </a:path>
            </a:pathLst>
          </a:custGeom>
          <a:noFill/>
          <a:ln w="22225" cmpd="sng">
            <a:solidFill>
              <a:srgbClr val="0033CC"/>
            </a:solidFill>
            <a:prstDash val="solid"/>
            <a:tailEnd type="stealth" w="med" len="med"/>
          </a:ln>
          <a:effectLst>
            <a:glow rad="381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98" name="任意多边形 197"/>
          <p:cNvSpPr/>
          <p:nvPr/>
        </p:nvSpPr>
        <p:spPr>
          <a:xfrm>
            <a:off x="816181" y="2554883"/>
            <a:ext cx="319828" cy="278210"/>
          </a:xfrm>
          <a:custGeom>
            <a:avLst/>
            <a:gdLst>
              <a:gd name="connsiteX0" fmla="*/ 1023177 w 1023177"/>
              <a:gd name="connsiteY0" fmla="*/ 0 h 836217"/>
              <a:gd name="connsiteX1" fmla="*/ 883807 w 1023177"/>
              <a:gd name="connsiteY1" fmla="*/ 91780 h 836217"/>
              <a:gd name="connsiteX2" fmla="*/ 618665 w 1023177"/>
              <a:gd name="connsiteY2" fmla="*/ 265142 h 836217"/>
              <a:gd name="connsiteX3" fmla="*/ 343325 w 1023177"/>
              <a:gd name="connsiteY3" fmla="*/ 472497 h 836217"/>
              <a:gd name="connsiteX4" fmla="*/ 122374 w 1023177"/>
              <a:gd name="connsiteY4" fmla="*/ 700247 h 836217"/>
              <a:gd name="connsiteX5" fmla="*/ 0 w 1023177"/>
              <a:gd name="connsiteY5" fmla="*/ 836217 h 836217"/>
              <a:gd name="connsiteX0-1" fmla="*/ 1008309 w 1008309"/>
              <a:gd name="connsiteY0-2" fmla="*/ 0 h 877105"/>
              <a:gd name="connsiteX1-3" fmla="*/ 868939 w 1008309"/>
              <a:gd name="connsiteY1-4" fmla="*/ 91780 h 877105"/>
              <a:gd name="connsiteX2-5" fmla="*/ 603797 w 1008309"/>
              <a:gd name="connsiteY2-6" fmla="*/ 265142 h 877105"/>
              <a:gd name="connsiteX3-7" fmla="*/ 328457 w 1008309"/>
              <a:gd name="connsiteY3-8" fmla="*/ 472497 h 877105"/>
              <a:gd name="connsiteX4-9" fmla="*/ 107506 w 1008309"/>
              <a:gd name="connsiteY4-10" fmla="*/ 700247 h 877105"/>
              <a:gd name="connsiteX5-11" fmla="*/ 0 w 1008309"/>
              <a:gd name="connsiteY5-12" fmla="*/ 877105 h 877105"/>
              <a:gd name="connsiteX0-13" fmla="*/ 1008309 w 1008309"/>
              <a:gd name="connsiteY0-14" fmla="*/ 0 h 877105"/>
              <a:gd name="connsiteX1-15" fmla="*/ 868939 w 1008309"/>
              <a:gd name="connsiteY1-16" fmla="*/ 91780 h 877105"/>
              <a:gd name="connsiteX2-17" fmla="*/ 603797 w 1008309"/>
              <a:gd name="connsiteY2-18" fmla="*/ 265142 h 877105"/>
              <a:gd name="connsiteX3-19" fmla="*/ 328457 w 1008309"/>
              <a:gd name="connsiteY3-20" fmla="*/ 472497 h 877105"/>
              <a:gd name="connsiteX4-21" fmla="*/ 122375 w 1008309"/>
              <a:gd name="connsiteY4-22" fmla="*/ 700247 h 877105"/>
              <a:gd name="connsiteX5-23" fmla="*/ 0 w 1008309"/>
              <a:gd name="connsiteY5-24" fmla="*/ 877105 h 8771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8309" h="877105">
                <a:moveTo>
                  <a:pt x="1008309" y="0"/>
                </a:moveTo>
                <a:lnTo>
                  <a:pt x="868939" y="91780"/>
                </a:lnTo>
                <a:cubicBezTo>
                  <a:pt x="801520" y="135970"/>
                  <a:pt x="693877" y="201689"/>
                  <a:pt x="603797" y="265142"/>
                </a:cubicBezTo>
                <a:cubicBezTo>
                  <a:pt x="513717" y="328595"/>
                  <a:pt x="408694" y="399980"/>
                  <a:pt x="328457" y="472497"/>
                </a:cubicBezTo>
                <a:cubicBezTo>
                  <a:pt x="248220" y="545015"/>
                  <a:pt x="177118" y="632812"/>
                  <a:pt x="122375" y="700247"/>
                </a:cubicBezTo>
                <a:cubicBezTo>
                  <a:pt x="67632" y="767682"/>
                  <a:pt x="0" y="877105"/>
                  <a:pt x="0" y="877105"/>
                </a:cubicBezTo>
              </a:path>
            </a:pathLst>
          </a:custGeom>
          <a:noFill/>
          <a:ln w="22225" cmpd="sng">
            <a:solidFill>
              <a:srgbClr val="0033CC"/>
            </a:solidFill>
            <a:prstDash val="solid"/>
            <a:tailEnd type="stealth" w="med" len="med"/>
          </a:ln>
          <a:effectLst>
            <a:glow rad="381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200" name="任意多边形 199"/>
          <p:cNvSpPr/>
          <p:nvPr/>
        </p:nvSpPr>
        <p:spPr>
          <a:xfrm>
            <a:off x="789242" y="2610727"/>
            <a:ext cx="124976" cy="208687"/>
          </a:xfrm>
          <a:custGeom>
            <a:avLst/>
            <a:gdLst>
              <a:gd name="connsiteX0" fmla="*/ 0 w 394009"/>
              <a:gd name="connsiteY0" fmla="*/ 657922 h 657922"/>
              <a:gd name="connsiteX1" fmla="*/ 33453 w 394009"/>
              <a:gd name="connsiteY1" fmla="*/ 453483 h 657922"/>
              <a:gd name="connsiteX2" fmla="*/ 100361 w 394009"/>
              <a:gd name="connsiteY2" fmla="*/ 223024 h 657922"/>
              <a:gd name="connsiteX3" fmla="*/ 234175 w 394009"/>
              <a:gd name="connsiteY3" fmla="*/ 70624 h 657922"/>
              <a:gd name="connsiteX4" fmla="*/ 394009 w 394009"/>
              <a:gd name="connsiteY4" fmla="*/ 0 h 657922"/>
              <a:gd name="connsiteX0-1" fmla="*/ 0 w 394009"/>
              <a:gd name="connsiteY0-2" fmla="*/ 657922 h 657922"/>
              <a:gd name="connsiteX1-3" fmla="*/ 33453 w 394009"/>
              <a:gd name="connsiteY1-4" fmla="*/ 453483 h 657922"/>
              <a:gd name="connsiteX2-5" fmla="*/ 85493 w 394009"/>
              <a:gd name="connsiteY2-6" fmla="*/ 260195 h 657922"/>
              <a:gd name="connsiteX3-7" fmla="*/ 234175 w 394009"/>
              <a:gd name="connsiteY3-8" fmla="*/ 70624 h 657922"/>
              <a:gd name="connsiteX4-9" fmla="*/ 394009 w 394009"/>
              <a:gd name="connsiteY4-10" fmla="*/ 0 h 657922"/>
              <a:gd name="connsiteX0-11" fmla="*/ 0 w 394009"/>
              <a:gd name="connsiteY0-12" fmla="*/ 657922 h 657922"/>
              <a:gd name="connsiteX1-13" fmla="*/ 14868 w 394009"/>
              <a:gd name="connsiteY1-14" fmla="*/ 457200 h 657922"/>
              <a:gd name="connsiteX2-15" fmla="*/ 85493 w 394009"/>
              <a:gd name="connsiteY2-16" fmla="*/ 260195 h 657922"/>
              <a:gd name="connsiteX3-17" fmla="*/ 234175 w 394009"/>
              <a:gd name="connsiteY3-18" fmla="*/ 70624 h 657922"/>
              <a:gd name="connsiteX4-19" fmla="*/ 394009 w 394009"/>
              <a:gd name="connsiteY4-20" fmla="*/ 0 h 657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4009" h="657922">
                <a:moveTo>
                  <a:pt x="0" y="657922"/>
                </a:moveTo>
                <a:cubicBezTo>
                  <a:pt x="8363" y="591944"/>
                  <a:pt x="619" y="523488"/>
                  <a:pt x="14868" y="457200"/>
                </a:cubicBezTo>
                <a:cubicBezTo>
                  <a:pt x="29117" y="390912"/>
                  <a:pt x="48942" y="324624"/>
                  <a:pt x="85493" y="260195"/>
                </a:cubicBezTo>
                <a:cubicBezTo>
                  <a:pt x="122044" y="195766"/>
                  <a:pt x="182756" y="113990"/>
                  <a:pt x="234175" y="70624"/>
                </a:cubicBezTo>
                <a:cubicBezTo>
                  <a:pt x="285594" y="27258"/>
                  <a:pt x="338562" y="16726"/>
                  <a:pt x="394009" y="0"/>
                </a:cubicBezTo>
              </a:path>
            </a:pathLst>
          </a:custGeom>
          <a:noFill/>
          <a:ln w="22225" cmpd="sng">
            <a:solidFill>
              <a:srgbClr val="0033CC"/>
            </a:solidFill>
            <a:prstDash val="solid"/>
            <a:tailEnd type="stealth" w="med" len="med"/>
          </a:ln>
          <a:effectLst>
            <a:glow rad="381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203" name="任意多边形 202"/>
          <p:cNvSpPr/>
          <p:nvPr/>
        </p:nvSpPr>
        <p:spPr>
          <a:xfrm>
            <a:off x="595387" y="2508585"/>
            <a:ext cx="320570" cy="73782"/>
          </a:xfrm>
          <a:custGeom>
            <a:avLst/>
            <a:gdLst>
              <a:gd name="connsiteX0" fmla="*/ 1010652 w 1010652"/>
              <a:gd name="connsiteY0" fmla="*/ 232610 h 232610"/>
              <a:gd name="connsiteX1" fmla="*/ 741947 w 1010652"/>
              <a:gd name="connsiteY1" fmla="*/ 152400 h 232610"/>
              <a:gd name="connsiteX2" fmla="*/ 445168 w 1010652"/>
              <a:gd name="connsiteY2" fmla="*/ 68179 h 232610"/>
              <a:gd name="connsiteX3" fmla="*/ 128336 w 1010652"/>
              <a:gd name="connsiteY3" fmla="*/ 12031 h 232610"/>
              <a:gd name="connsiteX4" fmla="*/ 0 w 1010652"/>
              <a:gd name="connsiteY4" fmla="*/ 0 h 2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2" h="232610">
                <a:moveTo>
                  <a:pt x="1010652" y="232610"/>
                </a:moveTo>
                <a:lnTo>
                  <a:pt x="741947" y="152400"/>
                </a:lnTo>
                <a:cubicBezTo>
                  <a:pt x="647700" y="124995"/>
                  <a:pt x="547436" y="91574"/>
                  <a:pt x="445168" y="68179"/>
                </a:cubicBezTo>
                <a:cubicBezTo>
                  <a:pt x="342900" y="44784"/>
                  <a:pt x="202531" y="23394"/>
                  <a:pt x="128336" y="12031"/>
                </a:cubicBezTo>
                <a:cubicBezTo>
                  <a:pt x="54141" y="668"/>
                  <a:pt x="27070" y="334"/>
                  <a:pt x="0" y="0"/>
                </a:cubicBezTo>
              </a:path>
            </a:pathLst>
          </a:custGeom>
          <a:noFill/>
          <a:ln w="22225" cmpd="sng">
            <a:solidFill>
              <a:srgbClr val="0033CC"/>
            </a:solidFill>
            <a:prstDash val="solid"/>
            <a:tailEnd type="stealth" w="lg" len="lg"/>
          </a:ln>
          <a:effectLst>
            <a:glow rad="381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65" name="Freeform 156"/>
          <p:cNvSpPr>
            <a:spLocks noEditPoints="1"/>
          </p:cNvSpPr>
          <p:nvPr/>
        </p:nvSpPr>
        <p:spPr bwMode="auto">
          <a:xfrm>
            <a:off x="2305845" y="-2709862"/>
            <a:ext cx="15327313" cy="6510338"/>
          </a:xfrm>
          <a:custGeom>
            <a:avLst/>
            <a:gdLst/>
            <a:ahLst/>
            <a:cxnLst>
              <a:cxn ang="0">
                <a:pos x="814" y="12"/>
              </a:cxn>
              <a:cxn ang="0">
                <a:pos x="840" y="45"/>
              </a:cxn>
              <a:cxn ang="0">
                <a:pos x="912" y="61"/>
              </a:cxn>
              <a:cxn ang="0">
                <a:pos x="822" y="28"/>
              </a:cxn>
              <a:cxn ang="0">
                <a:pos x="1331" y="168"/>
              </a:cxn>
              <a:cxn ang="0">
                <a:pos x="1358" y="198"/>
              </a:cxn>
              <a:cxn ang="0">
                <a:pos x="1388" y="664"/>
              </a:cxn>
              <a:cxn ang="0">
                <a:pos x="355" y="25"/>
              </a:cxn>
              <a:cxn ang="0">
                <a:pos x="1886" y="330"/>
              </a:cxn>
              <a:cxn ang="0">
                <a:pos x="1698" y="277"/>
              </a:cxn>
              <a:cxn ang="0">
                <a:pos x="1580" y="268"/>
              </a:cxn>
              <a:cxn ang="0">
                <a:pos x="1412" y="221"/>
              </a:cxn>
              <a:cxn ang="0">
                <a:pos x="1319" y="241"/>
              </a:cxn>
              <a:cxn ang="0">
                <a:pos x="1224" y="204"/>
              </a:cxn>
              <a:cxn ang="0">
                <a:pos x="1101" y="196"/>
              </a:cxn>
              <a:cxn ang="0">
                <a:pos x="989" y="193"/>
              </a:cxn>
              <a:cxn ang="0">
                <a:pos x="1007" y="122"/>
              </a:cxn>
              <a:cxn ang="0">
                <a:pos x="909" y="126"/>
              </a:cxn>
              <a:cxn ang="0">
                <a:pos x="800" y="148"/>
              </a:cxn>
              <a:cxn ang="0">
                <a:pos x="764" y="190"/>
              </a:cxn>
              <a:cxn ang="0">
                <a:pos x="667" y="228"/>
              </a:cxn>
              <a:cxn ang="0">
                <a:pos x="623" y="257"/>
              </a:cxn>
              <a:cxn ang="0">
                <a:pos x="630" y="312"/>
              </a:cxn>
              <a:cxn ang="0">
                <a:pos x="603" y="320"/>
              </a:cxn>
              <a:cxn ang="0">
                <a:pos x="557" y="231"/>
              </a:cxn>
              <a:cxn ang="0">
                <a:pos x="468" y="273"/>
              </a:cxn>
              <a:cxn ang="0">
                <a:pos x="384" y="305"/>
              </a:cxn>
              <a:cxn ang="0">
                <a:pos x="307" y="312"/>
              </a:cxn>
              <a:cxn ang="0">
                <a:pos x="230" y="353"/>
              </a:cxn>
              <a:cxn ang="0">
                <a:pos x="170" y="355"/>
              </a:cxn>
              <a:cxn ang="0">
                <a:pos x="201" y="292"/>
              </a:cxn>
              <a:cxn ang="0">
                <a:pos x="100" y="296"/>
              </a:cxn>
              <a:cxn ang="0">
                <a:pos x="133" y="407"/>
              </a:cxn>
              <a:cxn ang="0">
                <a:pos x="89" y="497"/>
              </a:cxn>
              <a:cxn ang="0">
                <a:pos x="134" y="574"/>
              </a:cxn>
              <a:cxn ang="0">
                <a:pos x="223" y="617"/>
              </a:cxn>
              <a:cxn ang="0">
                <a:pos x="193" y="682"/>
              </a:cxn>
              <a:cxn ang="0">
                <a:pos x="326" y="731"/>
              </a:cxn>
              <a:cxn ang="0">
                <a:pos x="312" y="613"/>
              </a:cxn>
              <a:cxn ang="0">
                <a:pos x="425" y="599"/>
              </a:cxn>
              <a:cxn ang="0">
                <a:pos x="472" y="554"/>
              </a:cxn>
              <a:cxn ang="0">
                <a:pos x="610" y="554"/>
              </a:cxn>
              <a:cxn ang="0">
                <a:pos x="738" y="612"/>
              </a:cxn>
              <a:cxn ang="0">
                <a:pos x="849" y="616"/>
              </a:cxn>
              <a:cxn ang="0">
                <a:pos x="939" y="614"/>
              </a:cxn>
              <a:cxn ang="0">
                <a:pos x="1099" y="622"/>
              </a:cxn>
              <a:cxn ang="0">
                <a:pos x="1210" y="615"/>
              </a:cxn>
              <a:cxn ang="0">
                <a:pos x="1251" y="689"/>
              </a:cxn>
              <a:cxn ang="0">
                <a:pos x="1365" y="573"/>
              </a:cxn>
              <a:cxn ang="0">
                <a:pos x="1310" y="530"/>
              </a:cxn>
              <a:cxn ang="0">
                <a:pos x="1484" y="473"/>
              </a:cxn>
              <a:cxn ang="0">
                <a:pos x="1584" y="440"/>
              </a:cxn>
              <a:cxn ang="0">
                <a:pos x="1544" y="494"/>
              </a:cxn>
              <a:cxn ang="0">
                <a:pos x="1607" y="521"/>
              </a:cxn>
              <a:cxn ang="0">
                <a:pos x="1697" y="458"/>
              </a:cxn>
              <a:cxn ang="0">
                <a:pos x="1766" y="373"/>
              </a:cxn>
              <a:cxn ang="0">
                <a:pos x="1875" y="379"/>
              </a:cxn>
              <a:cxn ang="0">
                <a:pos x="993" y="567"/>
              </a:cxn>
              <a:cxn ang="0">
                <a:pos x="386" y="247"/>
              </a:cxn>
              <a:cxn ang="0">
                <a:pos x="485" y="133"/>
              </a:cxn>
              <a:cxn ang="0">
                <a:pos x="415" y="39"/>
              </a:cxn>
              <a:cxn ang="0">
                <a:pos x="464" y="16"/>
              </a:cxn>
            </a:cxnLst>
            <a:rect l="0" t="0" r="r" b="b"/>
            <a:pathLst>
              <a:path w="1926" h="739">
                <a:moveTo>
                  <a:pt x="29" y="534"/>
                </a:moveTo>
                <a:cubicBezTo>
                  <a:pt x="28" y="535"/>
                  <a:pt x="24" y="534"/>
                  <a:pt x="23" y="532"/>
                </a:cubicBezTo>
                <a:cubicBezTo>
                  <a:pt x="22" y="530"/>
                  <a:pt x="18" y="531"/>
                  <a:pt x="16" y="531"/>
                </a:cubicBezTo>
                <a:cubicBezTo>
                  <a:pt x="16" y="532"/>
                  <a:pt x="17" y="532"/>
                  <a:pt x="18" y="533"/>
                </a:cubicBezTo>
                <a:cubicBezTo>
                  <a:pt x="19" y="536"/>
                  <a:pt x="12" y="536"/>
                  <a:pt x="14" y="539"/>
                </a:cubicBezTo>
                <a:cubicBezTo>
                  <a:pt x="16" y="542"/>
                  <a:pt x="9" y="542"/>
                  <a:pt x="9" y="539"/>
                </a:cubicBezTo>
                <a:cubicBezTo>
                  <a:pt x="9" y="536"/>
                  <a:pt x="1" y="537"/>
                  <a:pt x="1" y="540"/>
                </a:cubicBezTo>
                <a:cubicBezTo>
                  <a:pt x="1" y="540"/>
                  <a:pt x="1" y="541"/>
                  <a:pt x="0" y="542"/>
                </a:cubicBezTo>
                <a:cubicBezTo>
                  <a:pt x="2" y="543"/>
                  <a:pt x="5" y="544"/>
                  <a:pt x="6" y="544"/>
                </a:cubicBezTo>
                <a:cubicBezTo>
                  <a:pt x="7" y="545"/>
                  <a:pt x="27" y="547"/>
                  <a:pt x="35" y="545"/>
                </a:cubicBezTo>
                <a:cubicBezTo>
                  <a:pt x="35" y="544"/>
                  <a:pt x="36" y="540"/>
                  <a:pt x="36" y="538"/>
                </a:cubicBezTo>
                <a:cubicBezTo>
                  <a:pt x="36" y="536"/>
                  <a:pt x="31" y="534"/>
                  <a:pt x="29" y="534"/>
                </a:cubicBezTo>
                <a:close/>
                <a:moveTo>
                  <a:pt x="814" y="12"/>
                </a:moveTo>
                <a:cubicBezTo>
                  <a:pt x="815" y="7"/>
                  <a:pt x="793" y="9"/>
                  <a:pt x="799" y="14"/>
                </a:cubicBezTo>
                <a:cubicBezTo>
                  <a:pt x="801" y="16"/>
                  <a:pt x="812" y="17"/>
                  <a:pt x="814" y="12"/>
                </a:cubicBezTo>
                <a:close/>
                <a:moveTo>
                  <a:pt x="512" y="21"/>
                </a:moveTo>
                <a:cubicBezTo>
                  <a:pt x="524" y="20"/>
                  <a:pt x="524" y="13"/>
                  <a:pt x="517" y="11"/>
                </a:cubicBezTo>
                <a:cubicBezTo>
                  <a:pt x="511" y="10"/>
                  <a:pt x="510" y="15"/>
                  <a:pt x="506" y="15"/>
                </a:cubicBezTo>
                <a:cubicBezTo>
                  <a:pt x="503" y="15"/>
                  <a:pt x="490" y="17"/>
                  <a:pt x="493" y="20"/>
                </a:cubicBezTo>
                <a:cubicBezTo>
                  <a:pt x="496" y="23"/>
                  <a:pt x="505" y="22"/>
                  <a:pt x="512" y="21"/>
                </a:cubicBezTo>
                <a:close/>
                <a:moveTo>
                  <a:pt x="840" y="45"/>
                </a:moveTo>
                <a:cubicBezTo>
                  <a:pt x="840" y="49"/>
                  <a:pt x="829" y="53"/>
                  <a:pt x="832" y="55"/>
                </a:cubicBezTo>
                <a:cubicBezTo>
                  <a:pt x="835" y="58"/>
                  <a:pt x="837" y="57"/>
                  <a:pt x="841" y="58"/>
                </a:cubicBezTo>
                <a:cubicBezTo>
                  <a:pt x="844" y="58"/>
                  <a:pt x="846" y="67"/>
                  <a:pt x="852" y="65"/>
                </a:cubicBezTo>
                <a:cubicBezTo>
                  <a:pt x="858" y="64"/>
                  <a:pt x="874" y="72"/>
                  <a:pt x="884" y="72"/>
                </a:cubicBezTo>
                <a:cubicBezTo>
                  <a:pt x="893" y="72"/>
                  <a:pt x="894" y="64"/>
                  <a:pt x="891" y="64"/>
                </a:cubicBezTo>
                <a:cubicBezTo>
                  <a:pt x="888" y="63"/>
                  <a:pt x="891" y="59"/>
                  <a:pt x="896" y="51"/>
                </a:cubicBezTo>
                <a:cubicBezTo>
                  <a:pt x="902" y="43"/>
                  <a:pt x="880" y="38"/>
                  <a:pt x="880" y="44"/>
                </a:cubicBezTo>
                <a:cubicBezTo>
                  <a:pt x="880" y="50"/>
                  <a:pt x="873" y="42"/>
                  <a:pt x="871" y="39"/>
                </a:cubicBezTo>
                <a:cubicBezTo>
                  <a:pt x="869" y="35"/>
                  <a:pt x="840" y="42"/>
                  <a:pt x="840" y="45"/>
                </a:cubicBezTo>
                <a:close/>
                <a:moveTo>
                  <a:pt x="576" y="206"/>
                </a:moveTo>
                <a:cubicBezTo>
                  <a:pt x="580" y="207"/>
                  <a:pt x="592" y="205"/>
                  <a:pt x="593" y="202"/>
                </a:cubicBezTo>
                <a:cubicBezTo>
                  <a:pt x="595" y="200"/>
                  <a:pt x="589" y="197"/>
                  <a:pt x="581" y="197"/>
                </a:cubicBezTo>
                <a:cubicBezTo>
                  <a:pt x="573" y="197"/>
                  <a:pt x="572" y="206"/>
                  <a:pt x="576" y="206"/>
                </a:cubicBezTo>
                <a:close/>
                <a:moveTo>
                  <a:pt x="673" y="211"/>
                </a:moveTo>
                <a:cubicBezTo>
                  <a:pt x="679" y="214"/>
                  <a:pt x="683" y="213"/>
                  <a:pt x="682" y="208"/>
                </a:cubicBezTo>
                <a:cubicBezTo>
                  <a:pt x="681" y="202"/>
                  <a:pt x="669" y="209"/>
                  <a:pt x="673" y="211"/>
                </a:cubicBezTo>
                <a:close/>
                <a:moveTo>
                  <a:pt x="892" y="92"/>
                </a:moveTo>
                <a:cubicBezTo>
                  <a:pt x="896" y="95"/>
                  <a:pt x="911" y="89"/>
                  <a:pt x="921" y="89"/>
                </a:cubicBezTo>
                <a:cubicBezTo>
                  <a:pt x="931" y="90"/>
                  <a:pt x="959" y="82"/>
                  <a:pt x="960" y="76"/>
                </a:cubicBezTo>
                <a:cubicBezTo>
                  <a:pt x="961" y="71"/>
                  <a:pt x="950" y="71"/>
                  <a:pt x="946" y="67"/>
                </a:cubicBezTo>
                <a:cubicBezTo>
                  <a:pt x="941" y="62"/>
                  <a:pt x="932" y="66"/>
                  <a:pt x="929" y="70"/>
                </a:cubicBezTo>
                <a:cubicBezTo>
                  <a:pt x="927" y="74"/>
                  <a:pt x="924" y="70"/>
                  <a:pt x="931" y="64"/>
                </a:cubicBezTo>
                <a:cubicBezTo>
                  <a:pt x="937" y="58"/>
                  <a:pt x="924" y="53"/>
                  <a:pt x="924" y="57"/>
                </a:cubicBezTo>
                <a:cubicBezTo>
                  <a:pt x="924" y="61"/>
                  <a:pt x="912" y="57"/>
                  <a:pt x="912" y="61"/>
                </a:cubicBezTo>
                <a:cubicBezTo>
                  <a:pt x="912" y="65"/>
                  <a:pt x="908" y="66"/>
                  <a:pt x="908" y="70"/>
                </a:cubicBezTo>
                <a:cubicBezTo>
                  <a:pt x="908" y="74"/>
                  <a:pt x="900" y="68"/>
                  <a:pt x="900" y="76"/>
                </a:cubicBezTo>
                <a:cubicBezTo>
                  <a:pt x="899" y="85"/>
                  <a:pt x="887" y="89"/>
                  <a:pt x="892" y="92"/>
                </a:cubicBezTo>
                <a:close/>
                <a:moveTo>
                  <a:pt x="822" y="36"/>
                </a:moveTo>
                <a:cubicBezTo>
                  <a:pt x="829" y="39"/>
                  <a:pt x="826" y="40"/>
                  <a:pt x="820" y="40"/>
                </a:cubicBezTo>
                <a:cubicBezTo>
                  <a:pt x="813" y="40"/>
                  <a:pt x="807" y="42"/>
                  <a:pt x="812" y="44"/>
                </a:cubicBezTo>
                <a:cubicBezTo>
                  <a:pt x="815" y="46"/>
                  <a:pt x="815" y="49"/>
                  <a:pt x="822" y="51"/>
                </a:cubicBezTo>
                <a:cubicBezTo>
                  <a:pt x="829" y="53"/>
                  <a:pt x="836" y="47"/>
                  <a:pt x="835" y="43"/>
                </a:cubicBezTo>
                <a:cubicBezTo>
                  <a:pt x="834" y="39"/>
                  <a:pt x="859" y="35"/>
                  <a:pt x="866" y="34"/>
                </a:cubicBezTo>
                <a:cubicBezTo>
                  <a:pt x="873" y="32"/>
                  <a:pt x="862" y="25"/>
                  <a:pt x="869" y="24"/>
                </a:cubicBezTo>
                <a:cubicBezTo>
                  <a:pt x="876" y="24"/>
                  <a:pt x="873" y="20"/>
                  <a:pt x="864" y="19"/>
                </a:cubicBezTo>
                <a:cubicBezTo>
                  <a:pt x="855" y="18"/>
                  <a:pt x="859" y="10"/>
                  <a:pt x="856" y="7"/>
                </a:cubicBezTo>
                <a:cubicBezTo>
                  <a:pt x="853" y="5"/>
                  <a:pt x="851" y="11"/>
                  <a:pt x="840" y="13"/>
                </a:cubicBezTo>
                <a:cubicBezTo>
                  <a:pt x="828" y="15"/>
                  <a:pt x="822" y="18"/>
                  <a:pt x="827" y="21"/>
                </a:cubicBezTo>
                <a:cubicBezTo>
                  <a:pt x="832" y="23"/>
                  <a:pt x="827" y="29"/>
                  <a:pt x="822" y="28"/>
                </a:cubicBezTo>
                <a:cubicBezTo>
                  <a:pt x="817" y="28"/>
                  <a:pt x="816" y="33"/>
                  <a:pt x="822" y="36"/>
                </a:cubicBezTo>
                <a:close/>
                <a:moveTo>
                  <a:pt x="1423" y="161"/>
                </a:moveTo>
                <a:cubicBezTo>
                  <a:pt x="1431" y="161"/>
                  <a:pt x="1435" y="169"/>
                  <a:pt x="1450" y="170"/>
                </a:cubicBezTo>
                <a:cubicBezTo>
                  <a:pt x="1465" y="171"/>
                  <a:pt x="1477" y="168"/>
                  <a:pt x="1477" y="165"/>
                </a:cubicBezTo>
                <a:cubicBezTo>
                  <a:pt x="1477" y="161"/>
                  <a:pt x="1463" y="156"/>
                  <a:pt x="1459" y="159"/>
                </a:cubicBezTo>
                <a:cubicBezTo>
                  <a:pt x="1454" y="162"/>
                  <a:pt x="1451" y="155"/>
                  <a:pt x="1446" y="156"/>
                </a:cubicBezTo>
                <a:cubicBezTo>
                  <a:pt x="1440" y="158"/>
                  <a:pt x="1433" y="158"/>
                  <a:pt x="1430" y="153"/>
                </a:cubicBezTo>
                <a:cubicBezTo>
                  <a:pt x="1428" y="148"/>
                  <a:pt x="1419" y="160"/>
                  <a:pt x="1423" y="161"/>
                </a:cubicBezTo>
                <a:close/>
                <a:moveTo>
                  <a:pt x="1795" y="254"/>
                </a:moveTo>
                <a:cubicBezTo>
                  <a:pt x="1801" y="257"/>
                  <a:pt x="1805" y="250"/>
                  <a:pt x="1811" y="254"/>
                </a:cubicBezTo>
                <a:cubicBezTo>
                  <a:pt x="1816" y="257"/>
                  <a:pt x="1829" y="252"/>
                  <a:pt x="1834" y="251"/>
                </a:cubicBezTo>
                <a:cubicBezTo>
                  <a:pt x="1840" y="250"/>
                  <a:pt x="1837" y="243"/>
                  <a:pt x="1822" y="241"/>
                </a:cubicBezTo>
                <a:cubicBezTo>
                  <a:pt x="1807" y="239"/>
                  <a:pt x="1788" y="250"/>
                  <a:pt x="1795" y="254"/>
                </a:cubicBezTo>
                <a:close/>
                <a:moveTo>
                  <a:pt x="1322" y="161"/>
                </a:moveTo>
                <a:cubicBezTo>
                  <a:pt x="1326" y="163"/>
                  <a:pt x="1328" y="166"/>
                  <a:pt x="1331" y="168"/>
                </a:cubicBezTo>
                <a:cubicBezTo>
                  <a:pt x="1333" y="171"/>
                  <a:pt x="1343" y="167"/>
                  <a:pt x="1347" y="166"/>
                </a:cubicBezTo>
                <a:cubicBezTo>
                  <a:pt x="1351" y="164"/>
                  <a:pt x="1352" y="172"/>
                  <a:pt x="1358" y="168"/>
                </a:cubicBezTo>
                <a:cubicBezTo>
                  <a:pt x="1364" y="164"/>
                  <a:pt x="1371" y="166"/>
                  <a:pt x="1378" y="166"/>
                </a:cubicBezTo>
                <a:cubicBezTo>
                  <a:pt x="1385" y="166"/>
                  <a:pt x="1377" y="157"/>
                  <a:pt x="1377" y="153"/>
                </a:cubicBezTo>
                <a:cubicBezTo>
                  <a:pt x="1377" y="149"/>
                  <a:pt x="1386" y="151"/>
                  <a:pt x="1383" y="155"/>
                </a:cubicBezTo>
                <a:cubicBezTo>
                  <a:pt x="1380" y="158"/>
                  <a:pt x="1387" y="166"/>
                  <a:pt x="1398" y="165"/>
                </a:cubicBezTo>
                <a:cubicBezTo>
                  <a:pt x="1408" y="164"/>
                  <a:pt x="1400" y="158"/>
                  <a:pt x="1406" y="155"/>
                </a:cubicBezTo>
                <a:cubicBezTo>
                  <a:pt x="1411" y="153"/>
                  <a:pt x="1410" y="150"/>
                  <a:pt x="1403" y="146"/>
                </a:cubicBezTo>
                <a:cubicBezTo>
                  <a:pt x="1395" y="141"/>
                  <a:pt x="1385" y="144"/>
                  <a:pt x="1378" y="141"/>
                </a:cubicBezTo>
                <a:cubicBezTo>
                  <a:pt x="1371" y="138"/>
                  <a:pt x="1363" y="138"/>
                  <a:pt x="1362" y="145"/>
                </a:cubicBezTo>
                <a:cubicBezTo>
                  <a:pt x="1362" y="152"/>
                  <a:pt x="1348" y="137"/>
                  <a:pt x="1341" y="135"/>
                </a:cubicBezTo>
                <a:cubicBezTo>
                  <a:pt x="1333" y="132"/>
                  <a:pt x="1311" y="155"/>
                  <a:pt x="1322" y="161"/>
                </a:cubicBezTo>
                <a:close/>
                <a:moveTo>
                  <a:pt x="1391" y="204"/>
                </a:moveTo>
                <a:cubicBezTo>
                  <a:pt x="1397" y="202"/>
                  <a:pt x="1387" y="191"/>
                  <a:pt x="1377" y="190"/>
                </a:cubicBezTo>
                <a:cubicBezTo>
                  <a:pt x="1366" y="188"/>
                  <a:pt x="1357" y="196"/>
                  <a:pt x="1358" y="198"/>
                </a:cubicBezTo>
                <a:cubicBezTo>
                  <a:pt x="1361" y="203"/>
                  <a:pt x="1385" y="205"/>
                  <a:pt x="1391" y="204"/>
                </a:cubicBezTo>
                <a:close/>
                <a:moveTo>
                  <a:pt x="1365" y="182"/>
                </a:moveTo>
                <a:cubicBezTo>
                  <a:pt x="1365" y="177"/>
                  <a:pt x="1347" y="183"/>
                  <a:pt x="1354" y="186"/>
                </a:cubicBezTo>
                <a:cubicBezTo>
                  <a:pt x="1358" y="187"/>
                  <a:pt x="1365" y="187"/>
                  <a:pt x="1365" y="182"/>
                </a:cubicBezTo>
                <a:close/>
                <a:moveTo>
                  <a:pt x="1389" y="589"/>
                </a:moveTo>
                <a:cubicBezTo>
                  <a:pt x="1385" y="579"/>
                  <a:pt x="1394" y="570"/>
                  <a:pt x="1387" y="565"/>
                </a:cubicBezTo>
                <a:cubicBezTo>
                  <a:pt x="1381" y="560"/>
                  <a:pt x="1383" y="549"/>
                  <a:pt x="1380" y="551"/>
                </a:cubicBezTo>
                <a:cubicBezTo>
                  <a:pt x="1377" y="553"/>
                  <a:pt x="1380" y="562"/>
                  <a:pt x="1375" y="563"/>
                </a:cubicBezTo>
                <a:cubicBezTo>
                  <a:pt x="1369" y="564"/>
                  <a:pt x="1374" y="569"/>
                  <a:pt x="1372" y="575"/>
                </a:cubicBezTo>
                <a:cubicBezTo>
                  <a:pt x="1370" y="582"/>
                  <a:pt x="1373" y="592"/>
                  <a:pt x="1376" y="598"/>
                </a:cubicBezTo>
                <a:cubicBezTo>
                  <a:pt x="1379" y="604"/>
                  <a:pt x="1372" y="636"/>
                  <a:pt x="1375" y="641"/>
                </a:cubicBezTo>
                <a:cubicBezTo>
                  <a:pt x="1378" y="646"/>
                  <a:pt x="1371" y="670"/>
                  <a:pt x="1373" y="673"/>
                </a:cubicBezTo>
                <a:cubicBezTo>
                  <a:pt x="1377" y="677"/>
                  <a:pt x="1374" y="666"/>
                  <a:pt x="1380" y="665"/>
                </a:cubicBezTo>
                <a:cubicBezTo>
                  <a:pt x="1386" y="664"/>
                  <a:pt x="1386" y="672"/>
                  <a:pt x="1390" y="674"/>
                </a:cubicBezTo>
                <a:cubicBezTo>
                  <a:pt x="1394" y="675"/>
                  <a:pt x="1391" y="663"/>
                  <a:pt x="1388" y="664"/>
                </a:cubicBezTo>
                <a:cubicBezTo>
                  <a:pt x="1385" y="664"/>
                  <a:pt x="1382" y="656"/>
                  <a:pt x="1380" y="650"/>
                </a:cubicBezTo>
                <a:cubicBezTo>
                  <a:pt x="1379" y="645"/>
                  <a:pt x="1384" y="639"/>
                  <a:pt x="1384" y="632"/>
                </a:cubicBezTo>
                <a:cubicBezTo>
                  <a:pt x="1384" y="625"/>
                  <a:pt x="1392" y="626"/>
                  <a:pt x="1397" y="631"/>
                </a:cubicBezTo>
                <a:cubicBezTo>
                  <a:pt x="1402" y="636"/>
                  <a:pt x="1403" y="632"/>
                  <a:pt x="1401" y="629"/>
                </a:cubicBezTo>
                <a:cubicBezTo>
                  <a:pt x="1399" y="625"/>
                  <a:pt x="1392" y="598"/>
                  <a:pt x="1389" y="589"/>
                </a:cubicBezTo>
                <a:close/>
                <a:moveTo>
                  <a:pt x="326" y="292"/>
                </a:moveTo>
                <a:cubicBezTo>
                  <a:pt x="335" y="300"/>
                  <a:pt x="343" y="288"/>
                  <a:pt x="347" y="287"/>
                </a:cubicBezTo>
                <a:cubicBezTo>
                  <a:pt x="351" y="287"/>
                  <a:pt x="344" y="282"/>
                  <a:pt x="337" y="280"/>
                </a:cubicBezTo>
                <a:cubicBezTo>
                  <a:pt x="330" y="278"/>
                  <a:pt x="319" y="285"/>
                  <a:pt x="326" y="292"/>
                </a:cubicBezTo>
                <a:close/>
                <a:moveTo>
                  <a:pt x="340" y="22"/>
                </a:moveTo>
                <a:cubicBezTo>
                  <a:pt x="345" y="26"/>
                  <a:pt x="327" y="25"/>
                  <a:pt x="325" y="28"/>
                </a:cubicBezTo>
                <a:cubicBezTo>
                  <a:pt x="323" y="31"/>
                  <a:pt x="312" y="30"/>
                  <a:pt x="314" y="34"/>
                </a:cubicBezTo>
                <a:cubicBezTo>
                  <a:pt x="316" y="38"/>
                  <a:pt x="333" y="38"/>
                  <a:pt x="333" y="35"/>
                </a:cubicBezTo>
                <a:cubicBezTo>
                  <a:pt x="333" y="32"/>
                  <a:pt x="342" y="35"/>
                  <a:pt x="342" y="32"/>
                </a:cubicBezTo>
                <a:cubicBezTo>
                  <a:pt x="342" y="29"/>
                  <a:pt x="346" y="25"/>
                  <a:pt x="355" y="25"/>
                </a:cubicBezTo>
                <a:cubicBezTo>
                  <a:pt x="365" y="24"/>
                  <a:pt x="365" y="21"/>
                  <a:pt x="356" y="17"/>
                </a:cubicBezTo>
                <a:cubicBezTo>
                  <a:pt x="347" y="13"/>
                  <a:pt x="336" y="19"/>
                  <a:pt x="340" y="22"/>
                </a:cubicBezTo>
                <a:close/>
                <a:moveTo>
                  <a:pt x="309" y="25"/>
                </a:moveTo>
                <a:cubicBezTo>
                  <a:pt x="317" y="18"/>
                  <a:pt x="327" y="25"/>
                  <a:pt x="328" y="22"/>
                </a:cubicBezTo>
                <a:cubicBezTo>
                  <a:pt x="329" y="18"/>
                  <a:pt x="314" y="17"/>
                  <a:pt x="308" y="20"/>
                </a:cubicBezTo>
                <a:cubicBezTo>
                  <a:pt x="302" y="23"/>
                  <a:pt x="289" y="21"/>
                  <a:pt x="291" y="25"/>
                </a:cubicBezTo>
                <a:cubicBezTo>
                  <a:pt x="292" y="27"/>
                  <a:pt x="301" y="32"/>
                  <a:pt x="309" y="25"/>
                </a:cubicBezTo>
                <a:close/>
                <a:moveTo>
                  <a:pt x="1036" y="176"/>
                </a:moveTo>
                <a:cubicBezTo>
                  <a:pt x="1034" y="178"/>
                  <a:pt x="1027" y="178"/>
                  <a:pt x="1029" y="181"/>
                </a:cubicBezTo>
                <a:cubicBezTo>
                  <a:pt x="1032" y="185"/>
                  <a:pt x="1049" y="183"/>
                  <a:pt x="1049" y="178"/>
                </a:cubicBezTo>
                <a:cubicBezTo>
                  <a:pt x="1050" y="172"/>
                  <a:pt x="1037" y="173"/>
                  <a:pt x="1036" y="176"/>
                </a:cubicBezTo>
                <a:close/>
                <a:moveTo>
                  <a:pt x="1923" y="348"/>
                </a:moveTo>
                <a:cubicBezTo>
                  <a:pt x="1920" y="347"/>
                  <a:pt x="1909" y="340"/>
                  <a:pt x="1906" y="337"/>
                </a:cubicBezTo>
                <a:cubicBezTo>
                  <a:pt x="1904" y="333"/>
                  <a:pt x="1891" y="331"/>
                  <a:pt x="1891" y="333"/>
                </a:cubicBezTo>
                <a:cubicBezTo>
                  <a:pt x="1891" y="335"/>
                  <a:pt x="1887" y="332"/>
                  <a:pt x="1886" y="330"/>
                </a:cubicBezTo>
                <a:cubicBezTo>
                  <a:pt x="1885" y="328"/>
                  <a:pt x="1871" y="328"/>
                  <a:pt x="1871" y="330"/>
                </a:cubicBezTo>
                <a:cubicBezTo>
                  <a:pt x="1871" y="332"/>
                  <a:pt x="1874" y="333"/>
                  <a:pt x="1876" y="335"/>
                </a:cubicBezTo>
                <a:cubicBezTo>
                  <a:pt x="1878" y="338"/>
                  <a:pt x="1873" y="339"/>
                  <a:pt x="1874" y="342"/>
                </a:cubicBezTo>
                <a:cubicBezTo>
                  <a:pt x="1875" y="345"/>
                  <a:pt x="1869" y="341"/>
                  <a:pt x="1867" y="339"/>
                </a:cubicBezTo>
                <a:cubicBezTo>
                  <a:pt x="1865" y="338"/>
                  <a:pt x="1866" y="331"/>
                  <a:pt x="1867" y="328"/>
                </a:cubicBezTo>
                <a:cubicBezTo>
                  <a:pt x="1867" y="324"/>
                  <a:pt x="1863" y="325"/>
                  <a:pt x="1862" y="322"/>
                </a:cubicBezTo>
                <a:cubicBezTo>
                  <a:pt x="1862" y="318"/>
                  <a:pt x="1847" y="312"/>
                  <a:pt x="1841" y="309"/>
                </a:cubicBezTo>
                <a:cubicBezTo>
                  <a:pt x="1834" y="306"/>
                  <a:pt x="1826" y="304"/>
                  <a:pt x="1824" y="301"/>
                </a:cubicBezTo>
                <a:cubicBezTo>
                  <a:pt x="1822" y="297"/>
                  <a:pt x="1810" y="297"/>
                  <a:pt x="1806" y="292"/>
                </a:cubicBezTo>
                <a:cubicBezTo>
                  <a:pt x="1802" y="288"/>
                  <a:pt x="1783" y="280"/>
                  <a:pt x="1775" y="279"/>
                </a:cubicBezTo>
                <a:cubicBezTo>
                  <a:pt x="1766" y="279"/>
                  <a:pt x="1768" y="274"/>
                  <a:pt x="1764" y="275"/>
                </a:cubicBezTo>
                <a:cubicBezTo>
                  <a:pt x="1760" y="276"/>
                  <a:pt x="1743" y="275"/>
                  <a:pt x="1738" y="274"/>
                </a:cubicBezTo>
                <a:cubicBezTo>
                  <a:pt x="1732" y="273"/>
                  <a:pt x="1731" y="277"/>
                  <a:pt x="1727" y="276"/>
                </a:cubicBezTo>
                <a:cubicBezTo>
                  <a:pt x="1724" y="274"/>
                  <a:pt x="1704" y="267"/>
                  <a:pt x="1701" y="270"/>
                </a:cubicBezTo>
                <a:cubicBezTo>
                  <a:pt x="1699" y="272"/>
                  <a:pt x="1700" y="276"/>
                  <a:pt x="1698" y="277"/>
                </a:cubicBezTo>
                <a:cubicBezTo>
                  <a:pt x="1695" y="278"/>
                  <a:pt x="1698" y="281"/>
                  <a:pt x="1703" y="286"/>
                </a:cubicBezTo>
                <a:cubicBezTo>
                  <a:pt x="1709" y="291"/>
                  <a:pt x="1705" y="295"/>
                  <a:pt x="1700" y="297"/>
                </a:cubicBezTo>
                <a:cubicBezTo>
                  <a:pt x="1695" y="299"/>
                  <a:pt x="1687" y="295"/>
                  <a:pt x="1685" y="291"/>
                </a:cubicBezTo>
                <a:cubicBezTo>
                  <a:pt x="1682" y="287"/>
                  <a:pt x="1676" y="289"/>
                  <a:pt x="1674" y="284"/>
                </a:cubicBezTo>
                <a:cubicBezTo>
                  <a:pt x="1672" y="279"/>
                  <a:pt x="1676" y="278"/>
                  <a:pt x="1679" y="281"/>
                </a:cubicBezTo>
                <a:cubicBezTo>
                  <a:pt x="1683" y="284"/>
                  <a:pt x="1687" y="281"/>
                  <a:pt x="1688" y="278"/>
                </a:cubicBezTo>
                <a:cubicBezTo>
                  <a:pt x="1688" y="274"/>
                  <a:pt x="1679" y="272"/>
                  <a:pt x="1673" y="272"/>
                </a:cubicBezTo>
                <a:cubicBezTo>
                  <a:pt x="1668" y="272"/>
                  <a:pt x="1665" y="279"/>
                  <a:pt x="1660" y="282"/>
                </a:cubicBezTo>
                <a:cubicBezTo>
                  <a:pt x="1655" y="285"/>
                  <a:pt x="1634" y="281"/>
                  <a:pt x="1632" y="279"/>
                </a:cubicBezTo>
                <a:cubicBezTo>
                  <a:pt x="1630" y="277"/>
                  <a:pt x="1601" y="279"/>
                  <a:pt x="1598" y="281"/>
                </a:cubicBezTo>
                <a:cubicBezTo>
                  <a:pt x="1595" y="283"/>
                  <a:pt x="1597" y="291"/>
                  <a:pt x="1596" y="292"/>
                </a:cubicBezTo>
                <a:cubicBezTo>
                  <a:pt x="1594" y="292"/>
                  <a:pt x="1593" y="283"/>
                  <a:pt x="1593" y="281"/>
                </a:cubicBezTo>
                <a:cubicBezTo>
                  <a:pt x="1593" y="279"/>
                  <a:pt x="1589" y="278"/>
                  <a:pt x="1584" y="278"/>
                </a:cubicBezTo>
                <a:cubicBezTo>
                  <a:pt x="1579" y="278"/>
                  <a:pt x="1576" y="278"/>
                  <a:pt x="1578" y="275"/>
                </a:cubicBezTo>
                <a:cubicBezTo>
                  <a:pt x="1580" y="273"/>
                  <a:pt x="1576" y="271"/>
                  <a:pt x="1580" y="268"/>
                </a:cubicBezTo>
                <a:cubicBezTo>
                  <a:pt x="1584" y="265"/>
                  <a:pt x="1573" y="257"/>
                  <a:pt x="1562" y="252"/>
                </a:cubicBezTo>
                <a:cubicBezTo>
                  <a:pt x="1551" y="248"/>
                  <a:pt x="1526" y="250"/>
                  <a:pt x="1519" y="252"/>
                </a:cubicBezTo>
                <a:cubicBezTo>
                  <a:pt x="1512" y="254"/>
                  <a:pt x="1499" y="254"/>
                  <a:pt x="1493" y="254"/>
                </a:cubicBezTo>
                <a:cubicBezTo>
                  <a:pt x="1486" y="254"/>
                  <a:pt x="1491" y="251"/>
                  <a:pt x="1490" y="248"/>
                </a:cubicBezTo>
                <a:cubicBezTo>
                  <a:pt x="1488" y="245"/>
                  <a:pt x="1477" y="242"/>
                  <a:pt x="1475" y="244"/>
                </a:cubicBezTo>
                <a:cubicBezTo>
                  <a:pt x="1474" y="247"/>
                  <a:pt x="1471" y="244"/>
                  <a:pt x="1471" y="242"/>
                </a:cubicBezTo>
                <a:cubicBezTo>
                  <a:pt x="1471" y="241"/>
                  <a:pt x="1461" y="237"/>
                  <a:pt x="1457" y="238"/>
                </a:cubicBezTo>
                <a:cubicBezTo>
                  <a:pt x="1453" y="239"/>
                  <a:pt x="1451" y="234"/>
                  <a:pt x="1456" y="234"/>
                </a:cubicBezTo>
                <a:cubicBezTo>
                  <a:pt x="1460" y="234"/>
                  <a:pt x="1468" y="235"/>
                  <a:pt x="1465" y="230"/>
                </a:cubicBezTo>
                <a:cubicBezTo>
                  <a:pt x="1461" y="224"/>
                  <a:pt x="1431" y="223"/>
                  <a:pt x="1429" y="224"/>
                </a:cubicBezTo>
                <a:cubicBezTo>
                  <a:pt x="1426" y="225"/>
                  <a:pt x="1428" y="229"/>
                  <a:pt x="1422" y="235"/>
                </a:cubicBezTo>
                <a:cubicBezTo>
                  <a:pt x="1415" y="241"/>
                  <a:pt x="1409" y="237"/>
                  <a:pt x="1410" y="234"/>
                </a:cubicBezTo>
                <a:cubicBezTo>
                  <a:pt x="1411" y="231"/>
                  <a:pt x="1419" y="231"/>
                  <a:pt x="1419" y="228"/>
                </a:cubicBezTo>
                <a:cubicBezTo>
                  <a:pt x="1419" y="225"/>
                  <a:pt x="1408" y="227"/>
                  <a:pt x="1406" y="224"/>
                </a:cubicBezTo>
                <a:cubicBezTo>
                  <a:pt x="1404" y="222"/>
                  <a:pt x="1408" y="220"/>
                  <a:pt x="1412" y="221"/>
                </a:cubicBezTo>
                <a:cubicBezTo>
                  <a:pt x="1416" y="223"/>
                  <a:pt x="1423" y="223"/>
                  <a:pt x="1424" y="221"/>
                </a:cubicBezTo>
                <a:cubicBezTo>
                  <a:pt x="1424" y="220"/>
                  <a:pt x="1420" y="219"/>
                  <a:pt x="1413" y="218"/>
                </a:cubicBezTo>
                <a:cubicBezTo>
                  <a:pt x="1406" y="217"/>
                  <a:pt x="1390" y="213"/>
                  <a:pt x="1382" y="214"/>
                </a:cubicBezTo>
                <a:cubicBezTo>
                  <a:pt x="1373" y="215"/>
                  <a:pt x="1369" y="211"/>
                  <a:pt x="1365" y="210"/>
                </a:cubicBezTo>
                <a:cubicBezTo>
                  <a:pt x="1360" y="210"/>
                  <a:pt x="1360" y="213"/>
                  <a:pt x="1362" y="216"/>
                </a:cubicBezTo>
                <a:cubicBezTo>
                  <a:pt x="1364" y="218"/>
                  <a:pt x="1358" y="220"/>
                  <a:pt x="1352" y="219"/>
                </a:cubicBezTo>
                <a:cubicBezTo>
                  <a:pt x="1347" y="218"/>
                  <a:pt x="1339" y="222"/>
                  <a:pt x="1342" y="226"/>
                </a:cubicBezTo>
                <a:cubicBezTo>
                  <a:pt x="1345" y="230"/>
                  <a:pt x="1348" y="225"/>
                  <a:pt x="1351" y="226"/>
                </a:cubicBezTo>
                <a:cubicBezTo>
                  <a:pt x="1353" y="228"/>
                  <a:pt x="1344" y="230"/>
                  <a:pt x="1348" y="232"/>
                </a:cubicBezTo>
                <a:cubicBezTo>
                  <a:pt x="1352" y="234"/>
                  <a:pt x="1351" y="238"/>
                  <a:pt x="1351" y="240"/>
                </a:cubicBezTo>
                <a:cubicBezTo>
                  <a:pt x="1351" y="242"/>
                  <a:pt x="1345" y="243"/>
                  <a:pt x="1342" y="240"/>
                </a:cubicBezTo>
                <a:cubicBezTo>
                  <a:pt x="1340" y="237"/>
                  <a:pt x="1336" y="240"/>
                  <a:pt x="1331" y="239"/>
                </a:cubicBezTo>
                <a:cubicBezTo>
                  <a:pt x="1327" y="239"/>
                  <a:pt x="1323" y="241"/>
                  <a:pt x="1328" y="242"/>
                </a:cubicBezTo>
                <a:cubicBezTo>
                  <a:pt x="1333" y="242"/>
                  <a:pt x="1335" y="246"/>
                  <a:pt x="1328" y="246"/>
                </a:cubicBezTo>
                <a:cubicBezTo>
                  <a:pt x="1322" y="247"/>
                  <a:pt x="1323" y="240"/>
                  <a:pt x="1319" y="241"/>
                </a:cubicBezTo>
                <a:cubicBezTo>
                  <a:pt x="1315" y="242"/>
                  <a:pt x="1307" y="238"/>
                  <a:pt x="1302" y="238"/>
                </a:cubicBezTo>
                <a:cubicBezTo>
                  <a:pt x="1297" y="238"/>
                  <a:pt x="1295" y="242"/>
                  <a:pt x="1289" y="242"/>
                </a:cubicBezTo>
                <a:cubicBezTo>
                  <a:pt x="1283" y="243"/>
                  <a:pt x="1274" y="239"/>
                  <a:pt x="1272" y="236"/>
                </a:cubicBezTo>
                <a:cubicBezTo>
                  <a:pt x="1269" y="232"/>
                  <a:pt x="1269" y="231"/>
                  <a:pt x="1266" y="235"/>
                </a:cubicBezTo>
                <a:cubicBezTo>
                  <a:pt x="1263" y="239"/>
                  <a:pt x="1262" y="246"/>
                  <a:pt x="1259" y="247"/>
                </a:cubicBezTo>
                <a:cubicBezTo>
                  <a:pt x="1256" y="247"/>
                  <a:pt x="1255" y="254"/>
                  <a:pt x="1252" y="256"/>
                </a:cubicBezTo>
                <a:cubicBezTo>
                  <a:pt x="1249" y="257"/>
                  <a:pt x="1249" y="253"/>
                  <a:pt x="1245" y="253"/>
                </a:cubicBezTo>
                <a:cubicBezTo>
                  <a:pt x="1241" y="254"/>
                  <a:pt x="1229" y="242"/>
                  <a:pt x="1228" y="238"/>
                </a:cubicBezTo>
                <a:cubicBezTo>
                  <a:pt x="1228" y="235"/>
                  <a:pt x="1220" y="228"/>
                  <a:pt x="1218" y="227"/>
                </a:cubicBezTo>
                <a:cubicBezTo>
                  <a:pt x="1216" y="225"/>
                  <a:pt x="1220" y="225"/>
                  <a:pt x="1223" y="227"/>
                </a:cubicBezTo>
                <a:cubicBezTo>
                  <a:pt x="1225" y="229"/>
                  <a:pt x="1228" y="229"/>
                  <a:pt x="1231" y="228"/>
                </a:cubicBezTo>
                <a:cubicBezTo>
                  <a:pt x="1233" y="226"/>
                  <a:pt x="1233" y="220"/>
                  <a:pt x="1229" y="220"/>
                </a:cubicBezTo>
                <a:cubicBezTo>
                  <a:pt x="1224" y="220"/>
                  <a:pt x="1226" y="216"/>
                  <a:pt x="1228" y="216"/>
                </a:cubicBezTo>
                <a:cubicBezTo>
                  <a:pt x="1230" y="215"/>
                  <a:pt x="1223" y="208"/>
                  <a:pt x="1226" y="208"/>
                </a:cubicBezTo>
                <a:cubicBezTo>
                  <a:pt x="1228" y="207"/>
                  <a:pt x="1227" y="204"/>
                  <a:pt x="1224" y="204"/>
                </a:cubicBezTo>
                <a:cubicBezTo>
                  <a:pt x="1220" y="203"/>
                  <a:pt x="1216" y="200"/>
                  <a:pt x="1216" y="198"/>
                </a:cubicBezTo>
                <a:cubicBezTo>
                  <a:pt x="1216" y="197"/>
                  <a:pt x="1200" y="196"/>
                  <a:pt x="1201" y="199"/>
                </a:cubicBezTo>
                <a:cubicBezTo>
                  <a:pt x="1202" y="201"/>
                  <a:pt x="1196" y="200"/>
                  <a:pt x="1197" y="198"/>
                </a:cubicBezTo>
                <a:cubicBezTo>
                  <a:pt x="1198" y="196"/>
                  <a:pt x="1191" y="197"/>
                  <a:pt x="1184" y="195"/>
                </a:cubicBezTo>
                <a:cubicBezTo>
                  <a:pt x="1177" y="193"/>
                  <a:pt x="1176" y="188"/>
                  <a:pt x="1174" y="187"/>
                </a:cubicBezTo>
                <a:cubicBezTo>
                  <a:pt x="1171" y="187"/>
                  <a:pt x="1172" y="194"/>
                  <a:pt x="1169" y="193"/>
                </a:cubicBezTo>
                <a:cubicBezTo>
                  <a:pt x="1165" y="191"/>
                  <a:pt x="1161" y="194"/>
                  <a:pt x="1163" y="199"/>
                </a:cubicBezTo>
                <a:cubicBezTo>
                  <a:pt x="1165" y="203"/>
                  <a:pt x="1163" y="204"/>
                  <a:pt x="1163" y="207"/>
                </a:cubicBezTo>
                <a:cubicBezTo>
                  <a:pt x="1162" y="211"/>
                  <a:pt x="1160" y="209"/>
                  <a:pt x="1156" y="208"/>
                </a:cubicBezTo>
                <a:cubicBezTo>
                  <a:pt x="1152" y="206"/>
                  <a:pt x="1152" y="211"/>
                  <a:pt x="1142" y="209"/>
                </a:cubicBezTo>
                <a:cubicBezTo>
                  <a:pt x="1133" y="207"/>
                  <a:pt x="1129" y="209"/>
                  <a:pt x="1127" y="206"/>
                </a:cubicBezTo>
                <a:cubicBezTo>
                  <a:pt x="1126" y="203"/>
                  <a:pt x="1123" y="203"/>
                  <a:pt x="1122" y="205"/>
                </a:cubicBezTo>
                <a:cubicBezTo>
                  <a:pt x="1122" y="208"/>
                  <a:pt x="1108" y="207"/>
                  <a:pt x="1107" y="203"/>
                </a:cubicBezTo>
                <a:cubicBezTo>
                  <a:pt x="1105" y="199"/>
                  <a:pt x="1109" y="199"/>
                  <a:pt x="1111" y="198"/>
                </a:cubicBezTo>
                <a:cubicBezTo>
                  <a:pt x="1113" y="197"/>
                  <a:pt x="1109" y="195"/>
                  <a:pt x="1101" y="196"/>
                </a:cubicBezTo>
                <a:cubicBezTo>
                  <a:pt x="1093" y="196"/>
                  <a:pt x="1088" y="192"/>
                  <a:pt x="1080" y="193"/>
                </a:cubicBezTo>
                <a:cubicBezTo>
                  <a:pt x="1072" y="193"/>
                  <a:pt x="1054" y="195"/>
                  <a:pt x="1052" y="196"/>
                </a:cubicBezTo>
                <a:cubicBezTo>
                  <a:pt x="1049" y="197"/>
                  <a:pt x="1054" y="202"/>
                  <a:pt x="1050" y="202"/>
                </a:cubicBezTo>
                <a:cubicBezTo>
                  <a:pt x="1047" y="203"/>
                  <a:pt x="1049" y="195"/>
                  <a:pt x="1049" y="191"/>
                </a:cubicBezTo>
                <a:cubicBezTo>
                  <a:pt x="1048" y="188"/>
                  <a:pt x="1042" y="187"/>
                  <a:pt x="1043" y="190"/>
                </a:cubicBezTo>
                <a:cubicBezTo>
                  <a:pt x="1044" y="193"/>
                  <a:pt x="1034" y="194"/>
                  <a:pt x="1031" y="192"/>
                </a:cubicBezTo>
                <a:cubicBezTo>
                  <a:pt x="1029" y="189"/>
                  <a:pt x="1025" y="187"/>
                  <a:pt x="1018" y="185"/>
                </a:cubicBezTo>
                <a:cubicBezTo>
                  <a:pt x="1012" y="183"/>
                  <a:pt x="1004" y="190"/>
                  <a:pt x="1006" y="192"/>
                </a:cubicBezTo>
                <a:cubicBezTo>
                  <a:pt x="1007" y="194"/>
                  <a:pt x="1012" y="193"/>
                  <a:pt x="1012" y="194"/>
                </a:cubicBezTo>
                <a:cubicBezTo>
                  <a:pt x="1013" y="197"/>
                  <a:pt x="999" y="196"/>
                  <a:pt x="999" y="198"/>
                </a:cubicBezTo>
                <a:cubicBezTo>
                  <a:pt x="999" y="200"/>
                  <a:pt x="985" y="204"/>
                  <a:pt x="981" y="204"/>
                </a:cubicBezTo>
                <a:cubicBezTo>
                  <a:pt x="970" y="205"/>
                  <a:pt x="968" y="205"/>
                  <a:pt x="963" y="210"/>
                </a:cubicBezTo>
                <a:cubicBezTo>
                  <a:pt x="958" y="214"/>
                  <a:pt x="962" y="206"/>
                  <a:pt x="966" y="202"/>
                </a:cubicBezTo>
                <a:cubicBezTo>
                  <a:pt x="970" y="198"/>
                  <a:pt x="974" y="200"/>
                  <a:pt x="976" y="196"/>
                </a:cubicBezTo>
                <a:cubicBezTo>
                  <a:pt x="979" y="193"/>
                  <a:pt x="982" y="194"/>
                  <a:pt x="989" y="193"/>
                </a:cubicBezTo>
                <a:cubicBezTo>
                  <a:pt x="995" y="192"/>
                  <a:pt x="995" y="188"/>
                  <a:pt x="998" y="187"/>
                </a:cubicBezTo>
                <a:cubicBezTo>
                  <a:pt x="1001" y="185"/>
                  <a:pt x="1008" y="182"/>
                  <a:pt x="1009" y="179"/>
                </a:cubicBezTo>
                <a:cubicBezTo>
                  <a:pt x="1011" y="176"/>
                  <a:pt x="1026" y="171"/>
                  <a:pt x="1029" y="172"/>
                </a:cubicBezTo>
                <a:cubicBezTo>
                  <a:pt x="1032" y="172"/>
                  <a:pt x="1032" y="166"/>
                  <a:pt x="1034" y="166"/>
                </a:cubicBezTo>
                <a:cubicBezTo>
                  <a:pt x="1036" y="166"/>
                  <a:pt x="1044" y="162"/>
                  <a:pt x="1048" y="160"/>
                </a:cubicBezTo>
                <a:cubicBezTo>
                  <a:pt x="1051" y="159"/>
                  <a:pt x="1053" y="156"/>
                  <a:pt x="1053" y="153"/>
                </a:cubicBezTo>
                <a:cubicBezTo>
                  <a:pt x="1053" y="151"/>
                  <a:pt x="1048" y="152"/>
                  <a:pt x="1048" y="150"/>
                </a:cubicBezTo>
                <a:cubicBezTo>
                  <a:pt x="1047" y="148"/>
                  <a:pt x="1050" y="149"/>
                  <a:pt x="1053" y="148"/>
                </a:cubicBezTo>
                <a:cubicBezTo>
                  <a:pt x="1057" y="146"/>
                  <a:pt x="1053" y="142"/>
                  <a:pt x="1051" y="142"/>
                </a:cubicBezTo>
                <a:cubicBezTo>
                  <a:pt x="1048" y="143"/>
                  <a:pt x="1052" y="140"/>
                  <a:pt x="1050" y="137"/>
                </a:cubicBezTo>
                <a:cubicBezTo>
                  <a:pt x="1047" y="134"/>
                  <a:pt x="1042" y="139"/>
                  <a:pt x="1042" y="136"/>
                </a:cubicBezTo>
                <a:cubicBezTo>
                  <a:pt x="1042" y="132"/>
                  <a:pt x="1042" y="128"/>
                  <a:pt x="1040" y="126"/>
                </a:cubicBezTo>
                <a:cubicBezTo>
                  <a:pt x="1038" y="124"/>
                  <a:pt x="1034" y="130"/>
                  <a:pt x="1030" y="127"/>
                </a:cubicBezTo>
                <a:cubicBezTo>
                  <a:pt x="1026" y="124"/>
                  <a:pt x="1014" y="122"/>
                  <a:pt x="1014" y="123"/>
                </a:cubicBezTo>
                <a:cubicBezTo>
                  <a:pt x="1014" y="124"/>
                  <a:pt x="1008" y="121"/>
                  <a:pt x="1007" y="122"/>
                </a:cubicBezTo>
                <a:cubicBezTo>
                  <a:pt x="1006" y="124"/>
                  <a:pt x="996" y="123"/>
                  <a:pt x="993" y="123"/>
                </a:cubicBezTo>
                <a:cubicBezTo>
                  <a:pt x="990" y="122"/>
                  <a:pt x="986" y="124"/>
                  <a:pt x="986" y="127"/>
                </a:cubicBezTo>
                <a:cubicBezTo>
                  <a:pt x="985" y="130"/>
                  <a:pt x="974" y="129"/>
                  <a:pt x="971" y="128"/>
                </a:cubicBezTo>
                <a:cubicBezTo>
                  <a:pt x="969" y="128"/>
                  <a:pt x="980" y="119"/>
                  <a:pt x="980" y="118"/>
                </a:cubicBezTo>
                <a:cubicBezTo>
                  <a:pt x="980" y="116"/>
                  <a:pt x="962" y="118"/>
                  <a:pt x="961" y="116"/>
                </a:cubicBezTo>
                <a:cubicBezTo>
                  <a:pt x="960" y="115"/>
                  <a:pt x="952" y="114"/>
                  <a:pt x="948" y="114"/>
                </a:cubicBezTo>
                <a:cubicBezTo>
                  <a:pt x="944" y="114"/>
                  <a:pt x="948" y="113"/>
                  <a:pt x="951" y="113"/>
                </a:cubicBezTo>
                <a:cubicBezTo>
                  <a:pt x="955" y="113"/>
                  <a:pt x="958" y="110"/>
                  <a:pt x="962" y="109"/>
                </a:cubicBezTo>
                <a:cubicBezTo>
                  <a:pt x="965" y="108"/>
                  <a:pt x="965" y="107"/>
                  <a:pt x="963" y="105"/>
                </a:cubicBezTo>
                <a:cubicBezTo>
                  <a:pt x="961" y="102"/>
                  <a:pt x="957" y="103"/>
                  <a:pt x="953" y="102"/>
                </a:cubicBezTo>
                <a:cubicBezTo>
                  <a:pt x="950" y="101"/>
                  <a:pt x="945" y="99"/>
                  <a:pt x="942" y="99"/>
                </a:cubicBezTo>
                <a:cubicBezTo>
                  <a:pt x="938" y="99"/>
                  <a:pt x="935" y="101"/>
                  <a:pt x="927" y="102"/>
                </a:cubicBezTo>
                <a:cubicBezTo>
                  <a:pt x="919" y="104"/>
                  <a:pt x="918" y="110"/>
                  <a:pt x="914" y="112"/>
                </a:cubicBezTo>
                <a:cubicBezTo>
                  <a:pt x="910" y="114"/>
                  <a:pt x="903" y="121"/>
                  <a:pt x="907" y="122"/>
                </a:cubicBezTo>
                <a:cubicBezTo>
                  <a:pt x="910" y="122"/>
                  <a:pt x="908" y="124"/>
                  <a:pt x="909" y="126"/>
                </a:cubicBezTo>
                <a:cubicBezTo>
                  <a:pt x="909" y="129"/>
                  <a:pt x="906" y="129"/>
                  <a:pt x="902" y="128"/>
                </a:cubicBezTo>
                <a:cubicBezTo>
                  <a:pt x="899" y="128"/>
                  <a:pt x="885" y="128"/>
                  <a:pt x="885" y="131"/>
                </a:cubicBezTo>
                <a:cubicBezTo>
                  <a:pt x="885" y="134"/>
                  <a:pt x="893" y="135"/>
                  <a:pt x="893" y="136"/>
                </a:cubicBezTo>
                <a:cubicBezTo>
                  <a:pt x="892" y="138"/>
                  <a:pt x="887" y="136"/>
                  <a:pt x="884" y="135"/>
                </a:cubicBezTo>
                <a:cubicBezTo>
                  <a:pt x="881" y="133"/>
                  <a:pt x="875" y="134"/>
                  <a:pt x="874" y="137"/>
                </a:cubicBezTo>
                <a:cubicBezTo>
                  <a:pt x="873" y="140"/>
                  <a:pt x="868" y="139"/>
                  <a:pt x="867" y="138"/>
                </a:cubicBezTo>
                <a:cubicBezTo>
                  <a:pt x="865" y="138"/>
                  <a:pt x="862" y="140"/>
                  <a:pt x="860" y="139"/>
                </a:cubicBezTo>
                <a:cubicBezTo>
                  <a:pt x="857" y="138"/>
                  <a:pt x="865" y="134"/>
                  <a:pt x="863" y="133"/>
                </a:cubicBezTo>
                <a:cubicBezTo>
                  <a:pt x="861" y="131"/>
                  <a:pt x="853" y="132"/>
                  <a:pt x="852" y="135"/>
                </a:cubicBezTo>
                <a:cubicBezTo>
                  <a:pt x="851" y="138"/>
                  <a:pt x="846" y="133"/>
                  <a:pt x="845" y="134"/>
                </a:cubicBezTo>
                <a:cubicBezTo>
                  <a:pt x="843" y="135"/>
                  <a:pt x="841" y="136"/>
                  <a:pt x="837" y="138"/>
                </a:cubicBezTo>
                <a:cubicBezTo>
                  <a:pt x="834" y="139"/>
                  <a:pt x="828" y="136"/>
                  <a:pt x="826" y="139"/>
                </a:cubicBezTo>
                <a:cubicBezTo>
                  <a:pt x="825" y="142"/>
                  <a:pt x="833" y="142"/>
                  <a:pt x="833" y="144"/>
                </a:cubicBezTo>
                <a:cubicBezTo>
                  <a:pt x="833" y="145"/>
                  <a:pt x="815" y="145"/>
                  <a:pt x="815" y="146"/>
                </a:cubicBezTo>
                <a:cubicBezTo>
                  <a:pt x="814" y="148"/>
                  <a:pt x="808" y="148"/>
                  <a:pt x="800" y="148"/>
                </a:cubicBezTo>
                <a:cubicBezTo>
                  <a:pt x="793" y="149"/>
                  <a:pt x="796" y="152"/>
                  <a:pt x="790" y="153"/>
                </a:cubicBezTo>
                <a:cubicBezTo>
                  <a:pt x="784" y="155"/>
                  <a:pt x="781" y="155"/>
                  <a:pt x="779" y="158"/>
                </a:cubicBezTo>
                <a:cubicBezTo>
                  <a:pt x="777" y="161"/>
                  <a:pt x="773" y="161"/>
                  <a:pt x="771" y="159"/>
                </a:cubicBezTo>
                <a:cubicBezTo>
                  <a:pt x="769" y="157"/>
                  <a:pt x="763" y="160"/>
                  <a:pt x="766" y="160"/>
                </a:cubicBezTo>
                <a:cubicBezTo>
                  <a:pt x="769" y="161"/>
                  <a:pt x="766" y="164"/>
                  <a:pt x="764" y="163"/>
                </a:cubicBezTo>
                <a:cubicBezTo>
                  <a:pt x="763" y="162"/>
                  <a:pt x="757" y="166"/>
                  <a:pt x="760" y="166"/>
                </a:cubicBezTo>
                <a:cubicBezTo>
                  <a:pt x="763" y="166"/>
                  <a:pt x="765" y="168"/>
                  <a:pt x="763" y="170"/>
                </a:cubicBezTo>
                <a:cubicBezTo>
                  <a:pt x="762" y="172"/>
                  <a:pt x="755" y="168"/>
                  <a:pt x="754" y="169"/>
                </a:cubicBezTo>
                <a:cubicBezTo>
                  <a:pt x="752" y="171"/>
                  <a:pt x="757" y="173"/>
                  <a:pt x="760" y="173"/>
                </a:cubicBezTo>
                <a:cubicBezTo>
                  <a:pt x="763" y="173"/>
                  <a:pt x="764" y="175"/>
                  <a:pt x="765" y="177"/>
                </a:cubicBezTo>
                <a:cubicBezTo>
                  <a:pt x="765" y="179"/>
                  <a:pt x="758" y="175"/>
                  <a:pt x="756" y="177"/>
                </a:cubicBezTo>
                <a:cubicBezTo>
                  <a:pt x="755" y="179"/>
                  <a:pt x="757" y="180"/>
                  <a:pt x="761" y="180"/>
                </a:cubicBezTo>
                <a:cubicBezTo>
                  <a:pt x="764" y="181"/>
                  <a:pt x="761" y="182"/>
                  <a:pt x="764" y="184"/>
                </a:cubicBezTo>
                <a:cubicBezTo>
                  <a:pt x="764" y="184"/>
                  <a:pt x="765" y="185"/>
                  <a:pt x="765" y="185"/>
                </a:cubicBezTo>
                <a:cubicBezTo>
                  <a:pt x="766" y="187"/>
                  <a:pt x="763" y="188"/>
                  <a:pt x="764" y="190"/>
                </a:cubicBezTo>
                <a:cubicBezTo>
                  <a:pt x="764" y="192"/>
                  <a:pt x="760" y="193"/>
                  <a:pt x="760" y="191"/>
                </a:cubicBezTo>
                <a:cubicBezTo>
                  <a:pt x="760" y="189"/>
                  <a:pt x="752" y="188"/>
                  <a:pt x="750" y="190"/>
                </a:cubicBezTo>
                <a:cubicBezTo>
                  <a:pt x="748" y="192"/>
                  <a:pt x="747" y="194"/>
                  <a:pt x="744" y="192"/>
                </a:cubicBezTo>
                <a:cubicBezTo>
                  <a:pt x="742" y="190"/>
                  <a:pt x="736" y="192"/>
                  <a:pt x="728" y="193"/>
                </a:cubicBezTo>
                <a:cubicBezTo>
                  <a:pt x="720" y="193"/>
                  <a:pt x="703" y="194"/>
                  <a:pt x="699" y="195"/>
                </a:cubicBezTo>
                <a:cubicBezTo>
                  <a:pt x="694" y="197"/>
                  <a:pt x="691" y="203"/>
                  <a:pt x="695" y="206"/>
                </a:cubicBezTo>
                <a:cubicBezTo>
                  <a:pt x="699" y="210"/>
                  <a:pt x="695" y="212"/>
                  <a:pt x="695" y="214"/>
                </a:cubicBezTo>
                <a:cubicBezTo>
                  <a:pt x="695" y="217"/>
                  <a:pt x="705" y="222"/>
                  <a:pt x="710" y="223"/>
                </a:cubicBezTo>
                <a:cubicBezTo>
                  <a:pt x="716" y="223"/>
                  <a:pt x="720" y="230"/>
                  <a:pt x="717" y="234"/>
                </a:cubicBezTo>
                <a:cubicBezTo>
                  <a:pt x="714" y="238"/>
                  <a:pt x="704" y="232"/>
                  <a:pt x="698" y="227"/>
                </a:cubicBezTo>
                <a:cubicBezTo>
                  <a:pt x="691" y="222"/>
                  <a:pt x="677" y="220"/>
                  <a:pt x="672" y="221"/>
                </a:cubicBezTo>
                <a:cubicBezTo>
                  <a:pt x="667" y="221"/>
                  <a:pt x="670" y="216"/>
                  <a:pt x="664" y="217"/>
                </a:cubicBezTo>
                <a:cubicBezTo>
                  <a:pt x="657" y="217"/>
                  <a:pt x="652" y="222"/>
                  <a:pt x="656" y="222"/>
                </a:cubicBezTo>
                <a:cubicBezTo>
                  <a:pt x="661" y="222"/>
                  <a:pt x="663" y="222"/>
                  <a:pt x="661" y="224"/>
                </a:cubicBezTo>
                <a:cubicBezTo>
                  <a:pt x="659" y="226"/>
                  <a:pt x="662" y="225"/>
                  <a:pt x="667" y="228"/>
                </a:cubicBezTo>
                <a:cubicBezTo>
                  <a:pt x="672" y="230"/>
                  <a:pt x="663" y="233"/>
                  <a:pt x="658" y="229"/>
                </a:cubicBezTo>
                <a:cubicBezTo>
                  <a:pt x="653" y="226"/>
                  <a:pt x="647" y="229"/>
                  <a:pt x="646" y="232"/>
                </a:cubicBezTo>
                <a:cubicBezTo>
                  <a:pt x="644" y="234"/>
                  <a:pt x="652" y="242"/>
                  <a:pt x="661" y="243"/>
                </a:cubicBezTo>
                <a:cubicBezTo>
                  <a:pt x="670" y="245"/>
                  <a:pt x="667" y="248"/>
                  <a:pt x="671" y="249"/>
                </a:cubicBezTo>
                <a:cubicBezTo>
                  <a:pt x="675" y="251"/>
                  <a:pt x="672" y="252"/>
                  <a:pt x="669" y="252"/>
                </a:cubicBezTo>
                <a:cubicBezTo>
                  <a:pt x="666" y="253"/>
                  <a:pt x="661" y="248"/>
                  <a:pt x="656" y="246"/>
                </a:cubicBezTo>
                <a:cubicBezTo>
                  <a:pt x="652" y="243"/>
                  <a:pt x="640" y="247"/>
                  <a:pt x="637" y="244"/>
                </a:cubicBezTo>
                <a:cubicBezTo>
                  <a:pt x="635" y="241"/>
                  <a:pt x="639" y="239"/>
                  <a:pt x="636" y="237"/>
                </a:cubicBezTo>
                <a:cubicBezTo>
                  <a:pt x="634" y="235"/>
                  <a:pt x="636" y="230"/>
                  <a:pt x="639" y="226"/>
                </a:cubicBezTo>
                <a:cubicBezTo>
                  <a:pt x="642" y="221"/>
                  <a:pt x="639" y="213"/>
                  <a:pt x="634" y="212"/>
                </a:cubicBezTo>
                <a:cubicBezTo>
                  <a:pt x="630" y="210"/>
                  <a:pt x="630" y="215"/>
                  <a:pt x="631" y="216"/>
                </a:cubicBezTo>
                <a:cubicBezTo>
                  <a:pt x="632" y="217"/>
                  <a:pt x="632" y="224"/>
                  <a:pt x="628" y="228"/>
                </a:cubicBezTo>
                <a:cubicBezTo>
                  <a:pt x="625" y="232"/>
                  <a:pt x="615" y="232"/>
                  <a:pt x="615" y="235"/>
                </a:cubicBezTo>
                <a:cubicBezTo>
                  <a:pt x="615" y="238"/>
                  <a:pt x="608" y="240"/>
                  <a:pt x="610" y="242"/>
                </a:cubicBezTo>
                <a:cubicBezTo>
                  <a:pt x="613" y="244"/>
                  <a:pt x="622" y="254"/>
                  <a:pt x="623" y="257"/>
                </a:cubicBezTo>
                <a:cubicBezTo>
                  <a:pt x="625" y="261"/>
                  <a:pt x="615" y="271"/>
                  <a:pt x="617" y="276"/>
                </a:cubicBezTo>
                <a:cubicBezTo>
                  <a:pt x="618" y="282"/>
                  <a:pt x="615" y="285"/>
                  <a:pt x="617" y="288"/>
                </a:cubicBezTo>
                <a:cubicBezTo>
                  <a:pt x="619" y="291"/>
                  <a:pt x="623" y="288"/>
                  <a:pt x="626" y="289"/>
                </a:cubicBezTo>
                <a:cubicBezTo>
                  <a:pt x="628" y="290"/>
                  <a:pt x="633" y="288"/>
                  <a:pt x="639" y="286"/>
                </a:cubicBezTo>
                <a:cubicBezTo>
                  <a:pt x="645" y="285"/>
                  <a:pt x="656" y="292"/>
                  <a:pt x="661" y="294"/>
                </a:cubicBezTo>
                <a:cubicBezTo>
                  <a:pt x="665" y="296"/>
                  <a:pt x="663" y="299"/>
                  <a:pt x="665" y="302"/>
                </a:cubicBezTo>
                <a:cubicBezTo>
                  <a:pt x="667" y="306"/>
                  <a:pt x="660" y="306"/>
                  <a:pt x="660" y="311"/>
                </a:cubicBezTo>
                <a:cubicBezTo>
                  <a:pt x="659" y="316"/>
                  <a:pt x="672" y="318"/>
                  <a:pt x="673" y="319"/>
                </a:cubicBezTo>
                <a:cubicBezTo>
                  <a:pt x="673" y="321"/>
                  <a:pt x="664" y="320"/>
                  <a:pt x="660" y="318"/>
                </a:cubicBezTo>
                <a:cubicBezTo>
                  <a:pt x="656" y="317"/>
                  <a:pt x="656" y="312"/>
                  <a:pt x="655" y="311"/>
                </a:cubicBezTo>
                <a:cubicBezTo>
                  <a:pt x="654" y="310"/>
                  <a:pt x="657" y="306"/>
                  <a:pt x="658" y="303"/>
                </a:cubicBezTo>
                <a:cubicBezTo>
                  <a:pt x="658" y="300"/>
                  <a:pt x="653" y="298"/>
                  <a:pt x="652" y="296"/>
                </a:cubicBezTo>
                <a:cubicBezTo>
                  <a:pt x="650" y="294"/>
                  <a:pt x="648" y="291"/>
                  <a:pt x="645" y="291"/>
                </a:cubicBezTo>
                <a:cubicBezTo>
                  <a:pt x="642" y="292"/>
                  <a:pt x="631" y="293"/>
                  <a:pt x="627" y="296"/>
                </a:cubicBezTo>
                <a:cubicBezTo>
                  <a:pt x="624" y="299"/>
                  <a:pt x="628" y="307"/>
                  <a:pt x="630" y="312"/>
                </a:cubicBezTo>
                <a:cubicBezTo>
                  <a:pt x="632" y="316"/>
                  <a:pt x="620" y="322"/>
                  <a:pt x="620" y="325"/>
                </a:cubicBezTo>
                <a:cubicBezTo>
                  <a:pt x="621" y="328"/>
                  <a:pt x="617" y="330"/>
                  <a:pt x="612" y="332"/>
                </a:cubicBezTo>
                <a:cubicBezTo>
                  <a:pt x="607" y="335"/>
                  <a:pt x="601" y="337"/>
                  <a:pt x="602" y="341"/>
                </a:cubicBezTo>
                <a:cubicBezTo>
                  <a:pt x="602" y="346"/>
                  <a:pt x="595" y="343"/>
                  <a:pt x="591" y="341"/>
                </a:cubicBezTo>
                <a:cubicBezTo>
                  <a:pt x="588" y="339"/>
                  <a:pt x="583" y="343"/>
                  <a:pt x="578" y="342"/>
                </a:cubicBezTo>
                <a:cubicBezTo>
                  <a:pt x="573" y="342"/>
                  <a:pt x="573" y="338"/>
                  <a:pt x="569" y="340"/>
                </a:cubicBezTo>
                <a:cubicBezTo>
                  <a:pt x="565" y="341"/>
                  <a:pt x="563" y="338"/>
                  <a:pt x="564" y="335"/>
                </a:cubicBezTo>
                <a:cubicBezTo>
                  <a:pt x="565" y="332"/>
                  <a:pt x="570" y="334"/>
                  <a:pt x="570" y="336"/>
                </a:cubicBezTo>
                <a:cubicBezTo>
                  <a:pt x="570" y="338"/>
                  <a:pt x="573" y="337"/>
                  <a:pt x="576" y="336"/>
                </a:cubicBezTo>
                <a:cubicBezTo>
                  <a:pt x="580" y="334"/>
                  <a:pt x="578" y="338"/>
                  <a:pt x="583" y="338"/>
                </a:cubicBezTo>
                <a:cubicBezTo>
                  <a:pt x="588" y="339"/>
                  <a:pt x="585" y="336"/>
                  <a:pt x="589" y="336"/>
                </a:cubicBezTo>
                <a:cubicBezTo>
                  <a:pt x="592" y="336"/>
                  <a:pt x="593" y="335"/>
                  <a:pt x="591" y="333"/>
                </a:cubicBezTo>
                <a:cubicBezTo>
                  <a:pt x="590" y="332"/>
                  <a:pt x="594" y="330"/>
                  <a:pt x="596" y="329"/>
                </a:cubicBezTo>
                <a:cubicBezTo>
                  <a:pt x="599" y="328"/>
                  <a:pt x="598" y="324"/>
                  <a:pt x="600" y="323"/>
                </a:cubicBezTo>
                <a:cubicBezTo>
                  <a:pt x="602" y="322"/>
                  <a:pt x="601" y="320"/>
                  <a:pt x="603" y="320"/>
                </a:cubicBezTo>
                <a:cubicBezTo>
                  <a:pt x="605" y="319"/>
                  <a:pt x="606" y="316"/>
                  <a:pt x="608" y="316"/>
                </a:cubicBezTo>
                <a:cubicBezTo>
                  <a:pt x="611" y="316"/>
                  <a:pt x="612" y="312"/>
                  <a:pt x="610" y="311"/>
                </a:cubicBezTo>
                <a:cubicBezTo>
                  <a:pt x="609" y="309"/>
                  <a:pt x="611" y="304"/>
                  <a:pt x="613" y="303"/>
                </a:cubicBezTo>
                <a:cubicBezTo>
                  <a:pt x="616" y="302"/>
                  <a:pt x="616" y="300"/>
                  <a:pt x="614" y="299"/>
                </a:cubicBezTo>
                <a:cubicBezTo>
                  <a:pt x="612" y="297"/>
                  <a:pt x="604" y="292"/>
                  <a:pt x="605" y="289"/>
                </a:cubicBezTo>
                <a:cubicBezTo>
                  <a:pt x="605" y="286"/>
                  <a:pt x="604" y="280"/>
                  <a:pt x="605" y="278"/>
                </a:cubicBezTo>
                <a:cubicBezTo>
                  <a:pt x="606" y="275"/>
                  <a:pt x="605" y="270"/>
                  <a:pt x="604" y="267"/>
                </a:cubicBezTo>
                <a:cubicBezTo>
                  <a:pt x="604" y="264"/>
                  <a:pt x="606" y="261"/>
                  <a:pt x="607" y="255"/>
                </a:cubicBezTo>
                <a:cubicBezTo>
                  <a:pt x="608" y="250"/>
                  <a:pt x="601" y="244"/>
                  <a:pt x="598" y="242"/>
                </a:cubicBezTo>
                <a:cubicBezTo>
                  <a:pt x="595" y="241"/>
                  <a:pt x="597" y="238"/>
                  <a:pt x="602" y="234"/>
                </a:cubicBezTo>
                <a:cubicBezTo>
                  <a:pt x="607" y="230"/>
                  <a:pt x="607" y="217"/>
                  <a:pt x="607" y="215"/>
                </a:cubicBezTo>
                <a:cubicBezTo>
                  <a:pt x="606" y="212"/>
                  <a:pt x="596" y="210"/>
                  <a:pt x="593" y="210"/>
                </a:cubicBezTo>
                <a:cubicBezTo>
                  <a:pt x="589" y="210"/>
                  <a:pt x="575" y="210"/>
                  <a:pt x="571" y="209"/>
                </a:cubicBezTo>
                <a:cubicBezTo>
                  <a:pt x="568" y="208"/>
                  <a:pt x="566" y="212"/>
                  <a:pt x="565" y="215"/>
                </a:cubicBezTo>
                <a:cubicBezTo>
                  <a:pt x="563" y="219"/>
                  <a:pt x="559" y="224"/>
                  <a:pt x="557" y="231"/>
                </a:cubicBezTo>
                <a:cubicBezTo>
                  <a:pt x="555" y="239"/>
                  <a:pt x="546" y="241"/>
                  <a:pt x="542" y="243"/>
                </a:cubicBezTo>
                <a:cubicBezTo>
                  <a:pt x="538" y="245"/>
                  <a:pt x="536" y="250"/>
                  <a:pt x="538" y="253"/>
                </a:cubicBezTo>
                <a:cubicBezTo>
                  <a:pt x="539" y="255"/>
                  <a:pt x="542" y="253"/>
                  <a:pt x="544" y="254"/>
                </a:cubicBezTo>
                <a:cubicBezTo>
                  <a:pt x="546" y="255"/>
                  <a:pt x="544" y="262"/>
                  <a:pt x="543" y="263"/>
                </a:cubicBezTo>
                <a:cubicBezTo>
                  <a:pt x="541" y="264"/>
                  <a:pt x="545" y="267"/>
                  <a:pt x="542" y="269"/>
                </a:cubicBezTo>
                <a:cubicBezTo>
                  <a:pt x="539" y="270"/>
                  <a:pt x="536" y="274"/>
                  <a:pt x="538" y="276"/>
                </a:cubicBezTo>
                <a:cubicBezTo>
                  <a:pt x="540" y="278"/>
                  <a:pt x="548" y="279"/>
                  <a:pt x="551" y="281"/>
                </a:cubicBezTo>
                <a:cubicBezTo>
                  <a:pt x="555" y="283"/>
                  <a:pt x="554" y="287"/>
                  <a:pt x="556" y="290"/>
                </a:cubicBezTo>
                <a:cubicBezTo>
                  <a:pt x="559" y="294"/>
                  <a:pt x="562" y="292"/>
                  <a:pt x="563" y="294"/>
                </a:cubicBezTo>
                <a:cubicBezTo>
                  <a:pt x="564" y="296"/>
                  <a:pt x="558" y="305"/>
                  <a:pt x="556" y="305"/>
                </a:cubicBezTo>
                <a:cubicBezTo>
                  <a:pt x="554" y="305"/>
                  <a:pt x="545" y="296"/>
                  <a:pt x="542" y="294"/>
                </a:cubicBezTo>
                <a:cubicBezTo>
                  <a:pt x="540" y="292"/>
                  <a:pt x="529" y="289"/>
                  <a:pt x="524" y="286"/>
                </a:cubicBezTo>
                <a:cubicBezTo>
                  <a:pt x="519" y="284"/>
                  <a:pt x="515" y="284"/>
                  <a:pt x="509" y="280"/>
                </a:cubicBezTo>
                <a:cubicBezTo>
                  <a:pt x="504" y="276"/>
                  <a:pt x="499" y="275"/>
                  <a:pt x="488" y="275"/>
                </a:cubicBezTo>
                <a:cubicBezTo>
                  <a:pt x="478" y="275"/>
                  <a:pt x="471" y="272"/>
                  <a:pt x="468" y="273"/>
                </a:cubicBezTo>
                <a:cubicBezTo>
                  <a:pt x="464" y="273"/>
                  <a:pt x="466" y="269"/>
                  <a:pt x="460" y="267"/>
                </a:cubicBezTo>
                <a:cubicBezTo>
                  <a:pt x="453" y="264"/>
                  <a:pt x="449" y="260"/>
                  <a:pt x="446" y="262"/>
                </a:cubicBezTo>
                <a:cubicBezTo>
                  <a:pt x="442" y="264"/>
                  <a:pt x="444" y="271"/>
                  <a:pt x="449" y="272"/>
                </a:cubicBezTo>
                <a:cubicBezTo>
                  <a:pt x="454" y="272"/>
                  <a:pt x="452" y="275"/>
                  <a:pt x="457" y="275"/>
                </a:cubicBezTo>
                <a:cubicBezTo>
                  <a:pt x="463" y="275"/>
                  <a:pt x="465" y="277"/>
                  <a:pt x="465" y="280"/>
                </a:cubicBezTo>
                <a:cubicBezTo>
                  <a:pt x="464" y="284"/>
                  <a:pt x="467" y="287"/>
                  <a:pt x="470" y="289"/>
                </a:cubicBezTo>
                <a:cubicBezTo>
                  <a:pt x="472" y="292"/>
                  <a:pt x="471" y="296"/>
                  <a:pt x="466" y="296"/>
                </a:cubicBezTo>
                <a:cubicBezTo>
                  <a:pt x="462" y="296"/>
                  <a:pt x="457" y="296"/>
                  <a:pt x="459" y="299"/>
                </a:cubicBezTo>
                <a:cubicBezTo>
                  <a:pt x="461" y="303"/>
                  <a:pt x="457" y="303"/>
                  <a:pt x="453" y="302"/>
                </a:cubicBezTo>
                <a:cubicBezTo>
                  <a:pt x="448" y="300"/>
                  <a:pt x="451" y="297"/>
                  <a:pt x="453" y="295"/>
                </a:cubicBezTo>
                <a:cubicBezTo>
                  <a:pt x="455" y="293"/>
                  <a:pt x="449" y="291"/>
                  <a:pt x="446" y="290"/>
                </a:cubicBezTo>
                <a:cubicBezTo>
                  <a:pt x="443" y="289"/>
                  <a:pt x="432" y="297"/>
                  <a:pt x="429" y="299"/>
                </a:cubicBezTo>
                <a:cubicBezTo>
                  <a:pt x="425" y="300"/>
                  <a:pt x="418" y="297"/>
                  <a:pt x="410" y="299"/>
                </a:cubicBezTo>
                <a:cubicBezTo>
                  <a:pt x="402" y="301"/>
                  <a:pt x="402" y="307"/>
                  <a:pt x="399" y="306"/>
                </a:cubicBezTo>
                <a:cubicBezTo>
                  <a:pt x="396" y="306"/>
                  <a:pt x="387" y="307"/>
                  <a:pt x="384" y="305"/>
                </a:cubicBezTo>
                <a:cubicBezTo>
                  <a:pt x="381" y="303"/>
                  <a:pt x="383" y="302"/>
                  <a:pt x="387" y="302"/>
                </a:cubicBezTo>
                <a:cubicBezTo>
                  <a:pt x="390" y="302"/>
                  <a:pt x="391" y="301"/>
                  <a:pt x="389" y="299"/>
                </a:cubicBezTo>
                <a:cubicBezTo>
                  <a:pt x="387" y="296"/>
                  <a:pt x="392" y="293"/>
                  <a:pt x="392" y="291"/>
                </a:cubicBezTo>
                <a:cubicBezTo>
                  <a:pt x="392" y="289"/>
                  <a:pt x="379" y="294"/>
                  <a:pt x="377" y="296"/>
                </a:cubicBezTo>
                <a:cubicBezTo>
                  <a:pt x="374" y="297"/>
                  <a:pt x="377" y="301"/>
                  <a:pt x="374" y="302"/>
                </a:cubicBezTo>
                <a:cubicBezTo>
                  <a:pt x="372" y="303"/>
                  <a:pt x="372" y="300"/>
                  <a:pt x="369" y="299"/>
                </a:cubicBezTo>
                <a:cubicBezTo>
                  <a:pt x="367" y="298"/>
                  <a:pt x="347" y="302"/>
                  <a:pt x="344" y="307"/>
                </a:cubicBezTo>
                <a:cubicBezTo>
                  <a:pt x="340" y="311"/>
                  <a:pt x="333" y="311"/>
                  <a:pt x="333" y="313"/>
                </a:cubicBezTo>
                <a:cubicBezTo>
                  <a:pt x="333" y="316"/>
                  <a:pt x="324" y="315"/>
                  <a:pt x="320" y="317"/>
                </a:cubicBezTo>
                <a:cubicBezTo>
                  <a:pt x="317" y="319"/>
                  <a:pt x="319" y="326"/>
                  <a:pt x="318" y="329"/>
                </a:cubicBezTo>
                <a:cubicBezTo>
                  <a:pt x="317" y="332"/>
                  <a:pt x="303" y="331"/>
                  <a:pt x="299" y="331"/>
                </a:cubicBezTo>
                <a:cubicBezTo>
                  <a:pt x="295" y="332"/>
                  <a:pt x="293" y="323"/>
                  <a:pt x="290" y="323"/>
                </a:cubicBezTo>
                <a:cubicBezTo>
                  <a:pt x="286" y="322"/>
                  <a:pt x="288" y="318"/>
                  <a:pt x="289" y="316"/>
                </a:cubicBezTo>
                <a:cubicBezTo>
                  <a:pt x="290" y="314"/>
                  <a:pt x="293" y="315"/>
                  <a:pt x="297" y="313"/>
                </a:cubicBezTo>
                <a:cubicBezTo>
                  <a:pt x="301" y="310"/>
                  <a:pt x="306" y="314"/>
                  <a:pt x="307" y="312"/>
                </a:cubicBezTo>
                <a:cubicBezTo>
                  <a:pt x="309" y="310"/>
                  <a:pt x="301" y="306"/>
                  <a:pt x="300" y="301"/>
                </a:cubicBezTo>
                <a:cubicBezTo>
                  <a:pt x="300" y="297"/>
                  <a:pt x="291" y="296"/>
                  <a:pt x="286" y="297"/>
                </a:cubicBezTo>
                <a:cubicBezTo>
                  <a:pt x="281" y="299"/>
                  <a:pt x="276" y="298"/>
                  <a:pt x="272" y="296"/>
                </a:cubicBezTo>
                <a:cubicBezTo>
                  <a:pt x="269" y="294"/>
                  <a:pt x="269" y="299"/>
                  <a:pt x="274" y="300"/>
                </a:cubicBezTo>
                <a:cubicBezTo>
                  <a:pt x="279" y="302"/>
                  <a:pt x="277" y="306"/>
                  <a:pt x="277" y="308"/>
                </a:cubicBezTo>
                <a:cubicBezTo>
                  <a:pt x="278" y="311"/>
                  <a:pt x="276" y="316"/>
                  <a:pt x="273" y="321"/>
                </a:cubicBezTo>
                <a:cubicBezTo>
                  <a:pt x="270" y="325"/>
                  <a:pt x="272" y="325"/>
                  <a:pt x="277" y="325"/>
                </a:cubicBezTo>
                <a:cubicBezTo>
                  <a:pt x="281" y="324"/>
                  <a:pt x="281" y="330"/>
                  <a:pt x="281" y="335"/>
                </a:cubicBezTo>
                <a:cubicBezTo>
                  <a:pt x="281" y="339"/>
                  <a:pt x="277" y="340"/>
                  <a:pt x="277" y="343"/>
                </a:cubicBezTo>
                <a:cubicBezTo>
                  <a:pt x="277" y="346"/>
                  <a:pt x="274" y="342"/>
                  <a:pt x="273" y="343"/>
                </a:cubicBezTo>
                <a:cubicBezTo>
                  <a:pt x="271" y="344"/>
                  <a:pt x="270" y="342"/>
                  <a:pt x="269" y="340"/>
                </a:cubicBezTo>
                <a:cubicBezTo>
                  <a:pt x="269" y="337"/>
                  <a:pt x="262" y="339"/>
                  <a:pt x="258" y="338"/>
                </a:cubicBezTo>
                <a:cubicBezTo>
                  <a:pt x="254" y="337"/>
                  <a:pt x="253" y="338"/>
                  <a:pt x="251" y="341"/>
                </a:cubicBezTo>
                <a:cubicBezTo>
                  <a:pt x="249" y="344"/>
                  <a:pt x="244" y="345"/>
                  <a:pt x="241" y="345"/>
                </a:cubicBezTo>
                <a:cubicBezTo>
                  <a:pt x="238" y="346"/>
                  <a:pt x="233" y="351"/>
                  <a:pt x="230" y="353"/>
                </a:cubicBezTo>
                <a:cubicBezTo>
                  <a:pt x="227" y="355"/>
                  <a:pt x="226" y="359"/>
                  <a:pt x="231" y="363"/>
                </a:cubicBezTo>
                <a:cubicBezTo>
                  <a:pt x="235" y="367"/>
                  <a:pt x="236" y="370"/>
                  <a:pt x="235" y="372"/>
                </a:cubicBezTo>
                <a:cubicBezTo>
                  <a:pt x="235" y="374"/>
                  <a:pt x="224" y="373"/>
                  <a:pt x="222" y="371"/>
                </a:cubicBezTo>
                <a:cubicBezTo>
                  <a:pt x="220" y="369"/>
                  <a:pt x="213" y="368"/>
                  <a:pt x="210" y="368"/>
                </a:cubicBezTo>
                <a:cubicBezTo>
                  <a:pt x="208" y="369"/>
                  <a:pt x="201" y="361"/>
                  <a:pt x="197" y="361"/>
                </a:cubicBezTo>
                <a:cubicBezTo>
                  <a:pt x="194" y="361"/>
                  <a:pt x="192" y="365"/>
                  <a:pt x="190" y="367"/>
                </a:cubicBezTo>
                <a:cubicBezTo>
                  <a:pt x="189" y="369"/>
                  <a:pt x="192" y="370"/>
                  <a:pt x="194" y="374"/>
                </a:cubicBezTo>
                <a:cubicBezTo>
                  <a:pt x="195" y="377"/>
                  <a:pt x="202" y="377"/>
                  <a:pt x="205" y="377"/>
                </a:cubicBezTo>
                <a:cubicBezTo>
                  <a:pt x="208" y="377"/>
                  <a:pt x="207" y="382"/>
                  <a:pt x="206" y="384"/>
                </a:cubicBezTo>
                <a:cubicBezTo>
                  <a:pt x="205" y="386"/>
                  <a:pt x="199" y="388"/>
                  <a:pt x="197" y="386"/>
                </a:cubicBezTo>
                <a:cubicBezTo>
                  <a:pt x="196" y="383"/>
                  <a:pt x="189" y="386"/>
                  <a:pt x="188" y="383"/>
                </a:cubicBezTo>
                <a:cubicBezTo>
                  <a:pt x="188" y="380"/>
                  <a:pt x="183" y="376"/>
                  <a:pt x="178" y="377"/>
                </a:cubicBezTo>
                <a:cubicBezTo>
                  <a:pt x="173" y="378"/>
                  <a:pt x="172" y="375"/>
                  <a:pt x="172" y="371"/>
                </a:cubicBezTo>
                <a:cubicBezTo>
                  <a:pt x="173" y="367"/>
                  <a:pt x="169" y="364"/>
                  <a:pt x="170" y="362"/>
                </a:cubicBezTo>
                <a:cubicBezTo>
                  <a:pt x="170" y="361"/>
                  <a:pt x="167" y="357"/>
                  <a:pt x="170" y="355"/>
                </a:cubicBezTo>
                <a:cubicBezTo>
                  <a:pt x="173" y="353"/>
                  <a:pt x="171" y="350"/>
                  <a:pt x="171" y="348"/>
                </a:cubicBezTo>
                <a:cubicBezTo>
                  <a:pt x="171" y="345"/>
                  <a:pt x="166" y="342"/>
                  <a:pt x="162" y="342"/>
                </a:cubicBezTo>
                <a:cubicBezTo>
                  <a:pt x="158" y="342"/>
                  <a:pt x="159" y="337"/>
                  <a:pt x="155" y="337"/>
                </a:cubicBezTo>
                <a:cubicBezTo>
                  <a:pt x="152" y="336"/>
                  <a:pt x="145" y="330"/>
                  <a:pt x="144" y="327"/>
                </a:cubicBezTo>
                <a:cubicBezTo>
                  <a:pt x="144" y="325"/>
                  <a:pt x="138" y="325"/>
                  <a:pt x="140" y="324"/>
                </a:cubicBezTo>
                <a:cubicBezTo>
                  <a:pt x="142" y="323"/>
                  <a:pt x="146" y="324"/>
                  <a:pt x="149" y="327"/>
                </a:cubicBezTo>
                <a:cubicBezTo>
                  <a:pt x="152" y="330"/>
                  <a:pt x="157" y="333"/>
                  <a:pt x="165" y="334"/>
                </a:cubicBezTo>
                <a:cubicBezTo>
                  <a:pt x="173" y="335"/>
                  <a:pt x="176" y="338"/>
                  <a:pt x="185" y="340"/>
                </a:cubicBezTo>
                <a:cubicBezTo>
                  <a:pt x="193" y="341"/>
                  <a:pt x="198" y="342"/>
                  <a:pt x="211" y="344"/>
                </a:cubicBezTo>
                <a:cubicBezTo>
                  <a:pt x="223" y="346"/>
                  <a:pt x="240" y="333"/>
                  <a:pt x="244" y="330"/>
                </a:cubicBezTo>
                <a:cubicBezTo>
                  <a:pt x="247" y="326"/>
                  <a:pt x="243" y="319"/>
                  <a:pt x="243" y="317"/>
                </a:cubicBezTo>
                <a:cubicBezTo>
                  <a:pt x="243" y="314"/>
                  <a:pt x="237" y="314"/>
                  <a:pt x="236" y="312"/>
                </a:cubicBezTo>
                <a:cubicBezTo>
                  <a:pt x="235" y="310"/>
                  <a:pt x="232" y="306"/>
                  <a:pt x="227" y="306"/>
                </a:cubicBezTo>
                <a:cubicBezTo>
                  <a:pt x="222" y="306"/>
                  <a:pt x="221" y="300"/>
                  <a:pt x="217" y="301"/>
                </a:cubicBezTo>
                <a:cubicBezTo>
                  <a:pt x="214" y="301"/>
                  <a:pt x="211" y="299"/>
                  <a:pt x="201" y="292"/>
                </a:cubicBezTo>
                <a:cubicBezTo>
                  <a:pt x="191" y="286"/>
                  <a:pt x="177" y="281"/>
                  <a:pt x="175" y="282"/>
                </a:cubicBezTo>
                <a:cubicBezTo>
                  <a:pt x="172" y="283"/>
                  <a:pt x="170" y="284"/>
                  <a:pt x="169" y="281"/>
                </a:cubicBezTo>
                <a:cubicBezTo>
                  <a:pt x="167" y="279"/>
                  <a:pt x="163" y="279"/>
                  <a:pt x="161" y="281"/>
                </a:cubicBezTo>
                <a:cubicBezTo>
                  <a:pt x="158" y="283"/>
                  <a:pt x="155" y="279"/>
                  <a:pt x="150" y="281"/>
                </a:cubicBezTo>
                <a:cubicBezTo>
                  <a:pt x="145" y="282"/>
                  <a:pt x="143" y="278"/>
                  <a:pt x="144" y="277"/>
                </a:cubicBezTo>
                <a:cubicBezTo>
                  <a:pt x="145" y="275"/>
                  <a:pt x="153" y="277"/>
                  <a:pt x="152" y="274"/>
                </a:cubicBezTo>
                <a:cubicBezTo>
                  <a:pt x="152" y="272"/>
                  <a:pt x="149" y="274"/>
                  <a:pt x="145" y="271"/>
                </a:cubicBezTo>
                <a:cubicBezTo>
                  <a:pt x="140" y="268"/>
                  <a:pt x="138" y="270"/>
                  <a:pt x="137" y="273"/>
                </a:cubicBezTo>
                <a:cubicBezTo>
                  <a:pt x="136" y="275"/>
                  <a:pt x="132" y="275"/>
                  <a:pt x="130" y="272"/>
                </a:cubicBezTo>
                <a:cubicBezTo>
                  <a:pt x="130" y="272"/>
                  <a:pt x="129" y="272"/>
                  <a:pt x="129" y="272"/>
                </a:cubicBezTo>
                <a:cubicBezTo>
                  <a:pt x="128" y="276"/>
                  <a:pt x="126" y="276"/>
                  <a:pt x="123" y="276"/>
                </a:cubicBezTo>
                <a:cubicBezTo>
                  <a:pt x="120" y="275"/>
                  <a:pt x="117" y="280"/>
                  <a:pt x="114" y="280"/>
                </a:cubicBezTo>
                <a:cubicBezTo>
                  <a:pt x="111" y="280"/>
                  <a:pt x="107" y="284"/>
                  <a:pt x="106" y="287"/>
                </a:cubicBezTo>
                <a:cubicBezTo>
                  <a:pt x="106" y="290"/>
                  <a:pt x="102" y="288"/>
                  <a:pt x="102" y="290"/>
                </a:cubicBezTo>
                <a:cubicBezTo>
                  <a:pt x="102" y="292"/>
                  <a:pt x="102" y="294"/>
                  <a:pt x="100" y="296"/>
                </a:cubicBezTo>
                <a:cubicBezTo>
                  <a:pt x="99" y="298"/>
                  <a:pt x="100" y="299"/>
                  <a:pt x="102" y="303"/>
                </a:cubicBezTo>
                <a:cubicBezTo>
                  <a:pt x="104" y="306"/>
                  <a:pt x="107" y="306"/>
                  <a:pt x="109" y="307"/>
                </a:cubicBezTo>
                <a:cubicBezTo>
                  <a:pt x="111" y="308"/>
                  <a:pt x="117" y="313"/>
                  <a:pt x="117" y="315"/>
                </a:cubicBezTo>
                <a:cubicBezTo>
                  <a:pt x="117" y="317"/>
                  <a:pt x="112" y="322"/>
                  <a:pt x="110" y="323"/>
                </a:cubicBezTo>
                <a:cubicBezTo>
                  <a:pt x="108" y="325"/>
                  <a:pt x="105" y="328"/>
                  <a:pt x="107" y="330"/>
                </a:cubicBezTo>
                <a:cubicBezTo>
                  <a:pt x="108" y="332"/>
                  <a:pt x="114" y="340"/>
                  <a:pt x="117" y="347"/>
                </a:cubicBezTo>
                <a:cubicBezTo>
                  <a:pt x="121" y="354"/>
                  <a:pt x="116" y="351"/>
                  <a:pt x="114" y="354"/>
                </a:cubicBezTo>
                <a:cubicBezTo>
                  <a:pt x="111" y="357"/>
                  <a:pt x="115" y="360"/>
                  <a:pt x="115" y="362"/>
                </a:cubicBezTo>
                <a:cubicBezTo>
                  <a:pt x="116" y="364"/>
                  <a:pt x="112" y="364"/>
                  <a:pt x="113" y="366"/>
                </a:cubicBezTo>
                <a:cubicBezTo>
                  <a:pt x="113" y="367"/>
                  <a:pt x="118" y="368"/>
                  <a:pt x="118" y="369"/>
                </a:cubicBezTo>
                <a:cubicBezTo>
                  <a:pt x="119" y="371"/>
                  <a:pt x="115" y="372"/>
                  <a:pt x="117" y="375"/>
                </a:cubicBezTo>
                <a:cubicBezTo>
                  <a:pt x="118" y="378"/>
                  <a:pt x="122" y="378"/>
                  <a:pt x="123" y="381"/>
                </a:cubicBezTo>
                <a:cubicBezTo>
                  <a:pt x="123" y="384"/>
                  <a:pt x="115" y="385"/>
                  <a:pt x="116" y="387"/>
                </a:cubicBezTo>
                <a:cubicBezTo>
                  <a:pt x="116" y="390"/>
                  <a:pt x="126" y="393"/>
                  <a:pt x="130" y="398"/>
                </a:cubicBezTo>
                <a:cubicBezTo>
                  <a:pt x="134" y="403"/>
                  <a:pt x="134" y="405"/>
                  <a:pt x="133" y="407"/>
                </a:cubicBezTo>
                <a:cubicBezTo>
                  <a:pt x="131" y="413"/>
                  <a:pt x="119" y="417"/>
                  <a:pt x="116" y="423"/>
                </a:cubicBezTo>
                <a:cubicBezTo>
                  <a:pt x="114" y="429"/>
                  <a:pt x="104" y="433"/>
                  <a:pt x="99" y="437"/>
                </a:cubicBezTo>
                <a:cubicBezTo>
                  <a:pt x="97" y="439"/>
                  <a:pt x="95" y="442"/>
                  <a:pt x="94" y="444"/>
                </a:cubicBezTo>
                <a:cubicBezTo>
                  <a:pt x="96" y="444"/>
                  <a:pt x="97" y="443"/>
                  <a:pt x="98" y="442"/>
                </a:cubicBezTo>
                <a:cubicBezTo>
                  <a:pt x="101" y="441"/>
                  <a:pt x="103" y="448"/>
                  <a:pt x="106" y="450"/>
                </a:cubicBezTo>
                <a:cubicBezTo>
                  <a:pt x="108" y="452"/>
                  <a:pt x="114" y="450"/>
                  <a:pt x="115" y="452"/>
                </a:cubicBezTo>
                <a:cubicBezTo>
                  <a:pt x="117" y="454"/>
                  <a:pt x="114" y="454"/>
                  <a:pt x="110" y="453"/>
                </a:cubicBezTo>
                <a:cubicBezTo>
                  <a:pt x="106" y="453"/>
                  <a:pt x="105" y="455"/>
                  <a:pt x="99" y="457"/>
                </a:cubicBezTo>
                <a:cubicBezTo>
                  <a:pt x="95" y="459"/>
                  <a:pt x="95" y="460"/>
                  <a:pt x="94" y="461"/>
                </a:cubicBezTo>
                <a:cubicBezTo>
                  <a:pt x="96" y="465"/>
                  <a:pt x="93" y="466"/>
                  <a:pt x="91" y="469"/>
                </a:cubicBezTo>
                <a:cubicBezTo>
                  <a:pt x="90" y="472"/>
                  <a:pt x="88" y="473"/>
                  <a:pt x="88" y="475"/>
                </a:cubicBezTo>
                <a:cubicBezTo>
                  <a:pt x="87" y="477"/>
                  <a:pt x="88" y="478"/>
                  <a:pt x="88" y="481"/>
                </a:cubicBezTo>
                <a:cubicBezTo>
                  <a:pt x="89" y="484"/>
                  <a:pt x="89" y="485"/>
                  <a:pt x="91" y="487"/>
                </a:cubicBezTo>
                <a:cubicBezTo>
                  <a:pt x="93" y="490"/>
                  <a:pt x="89" y="490"/>
                  <a:pt x="88" y="491"/>
                </a:cubicBezTo>
                <a:cubicBezTo>
                  <a:pt x="86" y="492"/>
                  <a:pt x="87" y="495"/>
                  <a:pt x="89" y="497"/>
                </a:cubicBezTo>
                <a:cubicBezTo>
                  <a:pt x="91" y="499"/>
                  <a:pt x="91" y="501"/>
                  <a:pt x="91" y="503"/>
                </a:cubicBezTo>
                <a:cubicBezTo>
                  <a:pt x="90" y="505"/>
                  <a:pt x="92" y="508"/>
                  <a:pt x="94" y="510"/>
                </a:cubicBezTo>
                <a:cubicBezTo>
                  <a:pt x="96" y="511"/>
                  <a:pt x="96" y="516"/>
                  <a:pt x="97" y="517"/>
                </a:cubicBezTo>
                <a:cubicBezTo>
                  <a:pt x="99" y="519"/>
                  <a:pt x="100" y="520"/>
                  <a:pt x="103" y="519"/>
                </a:cubicBezTo>
                <a:cubicBezTo>
                  <a:pt x="106" y="518"/>
                  <a:pt x="108" y="520"/>
                  <a:pt x="109" y="522"/>
                </a:cubicBezTo>
                <a:cubicBezTo>
                  <a:pt x="110" y="524"/>
                  <a:pt x="112" y="523"/>
                  <a:pt x="115" y="522"/>
                </a:cubicBezTo>
                <a:cubicBezTo>
                  <a:pt x="118" y="521"/>
                  <a:pt x="124" y="524"/>
                  <a:pt x="125" y="525"/>
                </a:cubicBezTo>
                <a:cubicBezTo>
                  <a:pt x="127" y="526"/>
                  <a:pt x="126" y="530"/>
                  <a:pt x="126" y="533"/>
                </a:cubicBezTo>
                <a:cubicBezTo>
                  <a:pt x="127" y="535"/>
                  <a:pt x="125" y="539"/>
                  <a:pt x="128" y="541"/>
                </a:cubicBezTo>
                <a:cubicBezTo>
                  <a:pt x="130" y="542"/>
                  <a:pt x="130" y="546"/>
                  <a:pt x="133" y="548"/>
                </a:cubicBezTo>
                <a:cubicBezTo>
                  <a:pt x="136" y="549"/>
                  <a:pt x="137" y="553"/>
                  <a:pt x="139" y="554"/>
                </a:cubicBezTo>
                <a:cubicBezTo>
                  <a:pt x="141" y="554"/>
                  <a:pt x="145" y="557"/>
                  <a:pt x="146" y="560"/>
                </a:cubicBezTo>
                <a:cubicBezTo>
                  <a:pt x="146" y="562"/>
                  <a:pt x="142" y="564"/>
                  <a:pt x="140" y="565"/>
                </a:cubicBezTo>
                <a:cubicBezTo>
                  <a:pt x="138" y="566"/>
                  <a:pt x="133" y="562"/>
                  <a:pt x="132" y="564"/>
                </a:cubicBezTo>
                <a:cubicBezTo>
                  <a:pt x="130" y="565"/>
                  <a:pt x="132" y="569"/>
                  <a:pt x="134" y="574"/>
                </a:cubicBezTo>
                <a:cubicBezTo>
                  <a:pt x="135" y="580"/>
                  <a:pt x="136" y="580"/>
                  <a:pt x="138" y="580"/>
                </a:cubicBezTo>
                <a:cubicBezTo>
                  <a:pt x="141" y="580"/>
                  <a:pt x="142" y="578"/>
                  <a:pt x="144" y="577"/>
                </a:cubicBezTo>
                <a:cubicBezTo>
                  <a:pt x="145" y="576"/>
                  <a:pt x="149" y="578"/>
                  <a:pt x="151" y="577"/>
                </a:cubicBezTo>
                <a:cubicBezTo>
                  <a:pt x="153" y="576"/>
                  <a:pt x="159" y="576"/>
                  <a:pt x="160" y="578"/>
                </a:cubicBezTo>
                <a:cubicBezTo>
                  <a:pt x="162" y="580"/>
                  <a:pt x="163" y="585"/>
                  <a:pt x="162" y="587"/>
                </a:cubicBezTo>
                <a:cubicBezTo>
                  <a:pt x="161" y="588"/>
                  <a:pt x="163" y="590"/>
                  <a:pt x="164" y="593"/>
                </a:cubicBezTo>
                <a:cubicBezTo>
                  <a:pt x="166" y="595"/>
                  <a:pt x="171" y="594"/>
                  <a:pt x="173" y="595"/>
                </a:cubicBezTo>
                <a:cubicBezTo>
                  <a:pt x="174" y="596"/>
                  <a:pt x="178" y="601"/>
                  <a:pt x="178" y="604"/>
                </a:cubicBezTo>
                <a:cubicBezTo>
                  <a:pt x="177" y="606"/>
                  <a:pt x="180" y="607"/>
                  <a:pt x="182" y="606"/>
                </a:cubicBezTo>
                <a:cubicBezTo>
                  <a:pt x="184" y="605"/>
                  <a:pt x="185" y="607"/>
                  <a:pt x="187" y="608"/>
                </a:cubicBezTo>
                <a:cubicBezTo>
                  <a:pt x="189" y="610"/>
                  <a:pt x="191" y="609"/>
                  <a:pt x="193" y="608"/>
                </a:cubicBezTo>
                <a:cubicBezTo>
                  <a:pt x="195" y="607"/>
                  <a:pt x="198" y="606"/>
                  <a:pt x="199" y="607"/>
                </a:cubicBezTo>
                <a:cubicBezTo>
                  <a:pt x="200" y="609"/>
                  <a:pt x="204" y="612"/>
                  <a:pt x="204" y="613"/>
                </a:cubicBezTo>
                <a:cubicBezTo>
                  <a:pt x="204" y="614"/>
                  <a:pt x="211" y="613"/>
                  <a:pt x="214" y="615"/>
                </a:cubicBezTo>
                <a:cubicBezTo>
                  <a:pt x="217" y="616"/>
                  <a:pt x="220" y="616"/>
                  <a:pt x="223" y="617"/>
                </a:cubicBezTo>
                <a:cubicBezTo>
                  <a:pt x="226" y="619"/>
                  <a:pt x="229" y="619"/>
                  <a:pt x="230" y="621"/>
                </a:cubicBezTo>
                <a:cubicBezTo>
                  <a:pt x="230" y="623"/>
                  <a:pt x="226" y="625"/>
                  <a:pt x="226" y="626"/>
                </a:cubicBezTo>
                <a:cubicBezTo>
                  <a:pt x="226" y="627"/>
                  <a:pt x="229" y="628"/>
                  <a:pt x="229" y="629"/>
                </a:cubicBezTo>
                <a:cubicBezTo>
                  <a:pt x="229" y="631"/>
                  <a:pt x="226" y="631"/>
                  <a:pt x="225" y="632"/>
                </a:cubicBezTo>
                <a:cubicBezTo>
                  <a:pt x="225" y="633"/>
                  <a:pt x="227" y="635"/>
                  <a:pt x="228" y="636"/>
                </a:cubicBezTo>
                <a:cubicBezTo>
                  <a:pt x="228" y="638"/>
                  <a:pt x="226" y="642"/>
                  <a:pt x="226" y="643"/>
                </a:cubicBezTo>
                <a:cubicBezTo>
                  <a:pt x="226" y="644"/>
                  <a:pt x="218" y="643"/>
                  <a:pt x="216" y="643"/>
                </a:cubicBezTo>
                <a:cubicBezTo>
                  <a:pt x="215" y="643"/>
                  <a:pt x="209" y="649"/>
                  <a:pt x="208" y="649"/>
                </a:cubicBezTo>
                <a:cubicBezTo>
                  <a:pt x="206" y="649"/>
                  <a:pt x="207" y="652"/>
                  <a:pt x="207" y="654"/>
                </a:cubicBezTo>
                <a:cubicBezTo>
                  <a:pt x="213" y="653"/>
                  <a:pt x="218" y="653"/>
                  <a:pt x="219" y="654"/>
                </a:cubicBezTo>
                <a:cubicBezTo>
                  <a:pt x="220" y="656"/>
                  <a:pt x="207" y="661"/>
                  <a:pt x="205" y="662"/>
                </a:cubicBezTo>
                <a:cubicBezTo>
                  <a:pt x="203" y="663"/>
                  <a:pt x="209" y="666"/>
                  <a:pt x="209" y="668"/>
                </a:cubicBezTo>
                <a:cubicBezTo>
                  <a:pt x="209" y="670"/>
                  <a:pt x="202" y="671"/>
                  <a:pt x="203" y="675"/>
                </a:cubicBezTo>
                <a:cubicBezTo>
                  <a:pt x="203" y="679"/>
                  <a:pt x="200" y="680"/>
                  <a:pt x="196" y="680"/>
                </a:cubicBezTo>
                <a:cubicBezTo>
                  <a:pt x="193" y="680"/>
                  <a:pt x="192" y="682"/>
                  <a:pt x="193" y="682"/>
                </a:cubicBezTo>
                <a:cubicBezTo>
                  <a:pt x="195" y="683"/>
                  <a:pt x="195" y="688"/>
                  <a:pt x="202" y="690"/>
                </a:cubicBezTo>
                <a:cubicBezTo>
                  <a:pt x="209" y="691"/>
                  <a:pt x="217" y="698"/>
                  <a:pt x="223" y="705"/>
                </a:cubicBezTo>
                <a:cubicBezTo>
                  <a:pt x="224" y="706"/>
                  <a:pt x="225" y="706"/>
                  <a:pt x="226" y="707"/>
                </a:cubicBezTo>
                <a:cubicBezTo>
                  <a:pt x="228" y="706"/>
                  <a:pt x="229" y="705"/>
                  <a:pt x="230" y="705"/>
                </a:cubicBezTo>
                <a:cubicBezTo>
                  <a:pt x="234" y="705"/>
                  <a:pt x="240" y="707"/>
                  <a:pt x="244" y="709"/>
                </a:cubicBezTo>
                <a:cubicBezTo>
                  <a:pt x="247" y="712"/>
                  <a:pt x="260" y="709"/>
                  <a:pt x="261" y="711"/>
                </a:cubicBezTo>
                <a:cubicBezTo>
                  <a:pt x="263" y="713"/>
                  <a:pt x="266" y="715"/>
                  <a:pt x="268" y="715"/>
                </a:cubicBezTo>
                <a:cubicBezTo>
                  <a:pt x="271" y="715"/>
                  <a:pt x="273" y="720"/>
                  <a:pt x="275" y="719"/>
                </a:cubicBezTo>
                <a:cubicBezTo>
                  <a:pt x="277" y="717"/>
                  <a:pt x="285" y="717"/>
                  <a:pt x="287" y="717"/>
                </a:cubicBezTo>
                <a:cubicBezTo>
                  <a:pt x="289" y="717"/>
                  <a:pt x="289" y="719"/>
                  <a:pt x="291" y="719"/>
                </a:cubicBezTo>
                <a:cubicBezTo>
                  <a:pt x="293" y="719"/>
                  <a:pt x="293" y="726"/>
                  <a:pt x="294" y="726"/>
                </a:cubicBezTo>
                <a:cubicBezTo>
                  <a:pt x="296" y="725"/>
                  <a:pt x="301" y="730"/>
                  <a:pt x="305" y="731"/>
                </a:cubicBezTo>
                <a:cubicBezTo>
                  <a:pt x="308" y="731"/>
                  <a:pt x="312" y="737"/>
                  <a:pt x="313" y="737"/>
                </a:cubicBezTo>
                <a:cubicBezTo>
                  <a:pt x="315" y="736"/>
                  <a:pt x="317" y="739"/>
                  <a:pt x="318" y="737"/>
                </a:cubicBezTo>
                <a:cubicBezTo>
                  <a:pt x="319" y="734"/>
                  <a:pt x="324" y="735"/>
                  <a:pt x="326" y="731"/>
                </a:cubicBezTo>
                <a:cubicBezTo>
                  <a:pt x="319" y="723"/>
                  <a:pt x="312" y="715"/>
                  <a:pt x="313" y="712"/>
                </a:cubicBezTo>
                <a:cubicBezTo>
                  <a:pt x="313" y="706"/>
                  <a:pt x="315" y="702"/>
                  <a:pt x="308" y="696"/>
                </a:cubicBezTo>
                <a:cubicBezTo>
                  <a:pt x="301" y="690"/>
                  <a:pt x="309" y="686"/>
                  <a:pt x="314" y="680"/>
                </a:cubicBezTo>
                <a:cubicBezTo>
                  <a:pt x="318" y="674"/>
                  <a:pt x="328" y="672"/>
                  <a:pt x="334" y="668"/>
                </a:cubicBezTo>
                <a:cubicBezTo>
                  <a:pt x="333" y="667"/>
                  <a:pt x="332" y="666"/>
                  <a:pt x="330" y="666"/>
                </a:cubicBezTo>
                <a:cubicBezTo>
                  <a:pt x="326" y="664"/>
                  <a:pt x="324" y="662"/>
                  <a:pt x="328" y="661"/>
                </a:cubicBezTo>
                <a:cubicBezTo>
                  <a:pt x="331" y="660"/>
                  <a:pt x="330" y="658"/>
                  <a:pt x="326" y="654"/>
                </a:cubicBezTo>
                <a:cubicBezTo>
                  <a:pt x="323" y="650"/>
                  <a:pt x="321" y="646"/>
                  <a:pt x="319" y="646"/>
                </a:cubicBezTo>
                <a:cubicBezTo>
                  <a:pt x="317" y="646"/>
                  <a:pt x="314" y="645"/>
                  <a:pt x="311" y="646"/>
                </a:cubicBezTo>
                <a:cubicBezTo>
                  <a:pt x="308" y="647"/>
                  <a:pt x="309" y="644"/>
                  <a:pt x="309" y="640"/>
                </a:cubicBezTo>
                <a:cubicBezTo>
                  <a:pt x="310" y="637"/>
                  <a:pt x="304" y="637"/>
                  <a:pt x="303" y="636"/>
                </a:cubicBezTo>
                <a:cubicBezTo>
                  <a:pt x="302" y="634"/>
                  <a:pt x="304" y="629"/>
                  <a:pt x="305" y="629"/>
                </a:cubicBezTo>
                <a:cubicBezTo>
                  <a:pt x="306" y="628"/>
                  <a:pt x="309" y="627"/>
                  <a:pt x="309" y="625"/>
                </a:cubicBezTo>
                <a:cubicBezTo>
                  <a:pt x="309" y="624"/>
                  <a:pt x="304" y="623"/>
                  <a:pt x="306" y="620"/>
                </a:cubicBezTo>
                <a:cubicBezTo>
                  <a:pt x="308" y="616"/>
                  <a:pt x="312" y="616"/>
                  <a:pt x="312" y="613"/>
                </a:cubicBezTo>
                <a:cubicBezTo>
                  <a:pt x="312" y="609"/>
                  <a:pt x="315" y="606"/>
                  <a:pt x="318" y="609"/>
                </a:cubicBezTo>
                <a:cubicBezTo>
                  <a:pt x="322" y="611"/>
                  <a:pt x="323" y="618"/>
                  <a:pt x="327" y="616"/>
                </a:cubicBezTo>
                <a:cubicBezTo>
                  <a:pt x="331" y="615"/>
                  <a:pt x="329" y="611"/>
                  <a:pt x="328" y="609"/>
                </a:cubicBezTo>
                <a:cubicBezTo>
                  <a:pt x="328" y="607"/>
                  <a:pt x="327" y="604"/>
                  <a:pt x="331" y="603"/>
                </a:cubicBezTo>
                <a:cubicBezTo>
                  <a:pt x="336" y="602"/>
                  <a:pt x="334" y="598"/>
                  <a:pt x="337" y="598"/>
                </a:cubicBezTo>
                <a:cubicBezTo>
                  <a:pt x="341" y="598"/>
                  <a:pt x="347" y="593"/>
                  <a:pt x="349" y="592"/>
                </a:cubicBezTo>
                <a:cubicBezTo>
                  <a:pt x="351" y="591"/>
                  <a:pt x="356" y="589"/>
                  <a:pt x="358" y="590"/>
                </a:cubicBezTo>
                <a:cubicBezTo>
                  <a:pt x="360" y="591"/>
                  <a:pt x="362" y="593"/>
                  <a:pt x="364" y="590"/>
                </a:cubicBezTo>
                <a:cubicBezTo>
                  <a:pt x="365" y="586"/>
                  <a:pt x="371" y="588"/>
                  <a:pt x="372" y="590"/>
                </a:cubicBezTo>
                <a:cubicBezTo>
                  <a:pt x="372" y="592"/>
                  <a:pt x="382" y="592"/>
                  <a:pt x="385" y="594"/>
                </a:cubicBezTo>
                <a:cubicBezTo>
                  <a:pt x="388" y="596"/>
                  <a:pt x="394" y="600"/>
                  <a:pt x="394" y="602"/>
                </a:cubicBezTo>
                <a:cubicBezTo>
                  <a:pt x="394" y="604"/>
                  <a:pt x="397" y="607"/>
                  <a:pt x="397" y="603"/>
                </a:cubicBezTo>
                <a:cubicBezTo>
                  <a:pt x="397" y="600"/>
                  <a:pt x="400" y="601"/>
                  <a:pt x="404" y="603"/>
                </a:cubicBezTo>
                <a:cubicBezTo>
                  <a:pt x="408" y="606"/>
                  <a:pt x="413" y="605"/>
                  <a:pt x="414" y="602"/>
                </a:cubicBezTo>
                <a:cubicBezTo>
                  <a:pt x="415" y="600"/>
                  <a:pt x="423" y="597"/>
                  <a:pt x="425" y="599"/>
                </a:cubicBezTo>
                <a:cubicBezTo>
                  <a:pt x="428" y="601"/>
                  <a:pt x="429" y="602"/>
                  <a:pt x="432" y="599"/>
                </a:cubicBezTo>
                <a:cubicBezTo>
                  <a:pt x="435" y="596"/>
                  <a:pt x="442" y="597"/>
                  <a:pt x="443" y="600"/>
                </a:cubicBezTo>
                <a:cubicBezTo>
                  <a:pt x="444" y="603"/>
                  <a:pt x="447" y="603"/>
                  <a:pt x="450" y="603"/>
                </a:cubicBezTo>
                <a:cubicBezTo>
                  <a:pt x="453" y="603"/>
                  <a:pt x="454" y="608"/>
                  <a:pt x="456" y="607"/>
                </a:cubicBezTo>
                <a:cubicBezTo>
                  <a:pt x="458" y="606"/>
                  <a:pt x="457" y="601"/>
                  <a:pt x="460" y="601"/>
                </a:cubicBezTo>
                <a:cubicBezTo>
                  <a:pt x="462" y="602"/>
                  <a:pt x="464" y="605"/>
                  <a:pt x="468" y="605"/>
                </a:cubicBezTo>
                <a:cubicBezTo>
                  <a:pt x="472" y="605"/>
                  <a:pt x="475" y="604"/>
                  <a:pt x="475" y="601"/>
                </a:cubicBezTo>
                <a:cubicBezTo>
                  <a:pt x="475" y="598"/>
                  <a:pt x="475" y="593"/>
                  <a:pt x="472" y="593"/>
                </a:cubicBezTo>
                <a:cubicBezTo>
                  <a:pt x="470" y="593"/>
                  <a:pt x="467" y="590"/>
                  <a:pt x="464" y="590"/>
                </a:cubicBezTo>
                <a:cubicBezTo>
                  <a:pt x="461" y="590"/>
                  <a:pt x="458" y="585"/>
                  <a:pt x="461" y="584"/>
                </a:cubicBezTo>
                <a:cubicBezTo>
                  <a:pt x="464" y="583"/>
                  <a:pt x="469" y="581"/>
                  <a:pt x="468" y="578"/>
                </a:cubicBezTo>
                <a:cubicBezTo>
                  <a:pt x="467" y="576"/>
                  <a:pt x="466" y="571"/>
                  <a:pt x="470" y="570"/>
                </a:cubicBezTo>
                <a:cubicBezTo>
                  <a:pt x="474" y="570"/>
                  <a:pt x="483" y="570"/>
                  <a:pt x="482" y="568"/>
                </a:cubicBezTo>
                <a:cubicBezTo>
                  <a:pt x="482" y="567"/>
                  <a:pt x="474" y="566"/>
                  <a:pt x="472" y="563"/>
                </a:cubicBezTo>
                <a:cubicBezTo>
                  <a:pt x="471" y="561"/>
                  <a:pt x="470" y="555"/>
                  <a:pt x="472" y="554"/>
                </a:cubicBezTo>
                <a:cubicBezTo>
                  <a:pt x="473" y="553"/>
                  <a:pt x="478" y="554"/>
                  <a:pt x="481" y="553"/>
                </a:cubicBezTo>
                <a:cubicBezTo>
                  <a:pt x="484" y="552"/>
                  <a:pt x="491" y="555"/>
                  <a:pt x="495" y="552"/>
                </a:cubicBezTo>
                <a:cubicBezTo>
                  <a:pt x="499" y="549"/>
                  <a:pt x="507" y="548"/>
                  <a:pt x="512" y="548"/>
                </a:cubicBezTo>
                <a:cubicBezTo>
                  <a:pt x="516" y="548"/>
                  <a:pt x="520" y="545"/>
                  <a:pt x="523" y="545"/>
                </a:cubicBezTo>
                <a:cubicBezTo>
                  <a:pt x="527" y="544"/>
                  <a:pt x="537" y="543"/>
                  <a:pt x="539" y="542"/>
                </a:cubicBezTo>
                <a:cubicBezTo>
                  <a:pt x="542" y="541"/>
                  <a:pt x="555" y="539"/>
                  <a:pt x="556" y="536"/>
                </a:cubicBezTo>
                <a:cubicBezTo>
                  <a:pt x="556" y="534"/>
                  <a:pt x="567" y="532"/>
                  <a:pt x="570" y="533"/>
                </a:cubicBezTo>
                <a:cubicBezTo>
                  <a:pt x="573" y="534"/>
                  <a:pt x="576" y="535"/>
                  <a:pt x="579" y="534"/>
                </a:cubicBezTo>
                <a:cubicBezTo>
                  <a:pt x="581" y="533"/>
                  <a:pt x="586" y="536"/>
                  <a:pt x="586" y="539"/>
                </a:cubicBezTo>
                <a:cubicBezTo>
                  <a:pt x="585" y="541"/>
                  <a:pt x="588" y="544"/>
                  <a:pt x="588" y="547"/>
                </a:cubicBezTo>
                <a:cubicBezTo>
                  <a:pt x="588" y="549"/>
                  <a:pt x="585" y="550"/>
                  <a:pt x="587" y="551"/>
                </a:cubicBezTo>
                <a:cubicBezTo>
                  <a:pt x="588" y="553"/>
                  <a:pt x="595" y="552"/>
                  <a:pt x="597" y="550"/>
                </a:cubicBezTo>
                <a:cubicBezTo>
                  <a:pt x="599" y="547"/>
                  <a:pt x="601" y="551"/>
                  <a:pt x="601" y="552"/>
                </a:cubicBezTo>
                <a:cubicBezTo>
                  <a:pt x="601" y="554"/>
                  <a:pt x="604" y="555"/>
                  <a:pt x="604" y="553"/>
                </a:cubicBezTo>
                <a:cubicBezTo>
                  <a:pt x="604" y="551"/>
                  <a:pt x="608" y="552"/>
                  <a:pt x="610" y="554"/>
                </a:cubicBezTo>
                <a:cubicBezTo>
                  <a:pt x="611" y="555"/>
                  <a:pt x="616" y="552"/>
                  <a:pt x="616" y="555"/>
                </a:cubicBezTo>
                <a:cubicBezTo>
                  <a:pt x="616" y="557"/>
                  <a:pt x="609" y="559"/>
                  <a:pt x="612" y="562"/>
                </a:cubicBezTo>
                <a:cubicBezTo>
                  <a:pt x="615" y="565"/>
                  <a:pt x="616" y="559"/>
                  <a:pt x="620" y="560"/>
                </a:cubicBezTo>
                <a:cubicBezTo>
                  <a:pt x="624" y="561"/>
                  <a:pt x="629" y="556"/>
                  <a:pt x="632" y="555"/>
                </a:cubicBezTo>
                <a:cubicBezTo>
                  <a:pt x="636" y="554"/>
                  <a:pt x="640" y="551"/>
                  <a:pt x="643" y="549"/>
                </a:cubicBezTo>
                <a:cubicBezTo>
                  <a:pt x="646" y="547"/>
                  <a:pt x="652" y="548"/>
                  <a:pt x="650" y="550"/>
                </a:cubicBezTo>
                <a:cubicBezTo>
                  <a:pt x="648" y="552"/>
                  <a:pt x="646" y="556"/>
                  <a:pt x="653" y="558"/>
                </a:cubicBezTo>
                <a:cubicBezTo>
                  <a:pt x="661" y="561"/>
                  <a:pt x="669" y="576"/>
                  <a:pt x="674" y="583"/>
                </a:cubicBezTo>
                <a:cubicBezTo>
                  <a:pt x="679" y="590"/>
                  <a:pt x="683" y="603"/>
                  <a:pt x="686" y="603"/>
                </a:cubicBezTo>
                <a:cubicBezTo>
                  <a:pt x="688" y="603"/>
                  <a:pt x="689" y="597"/>
                  <a:pt x="692" y="596"/>
                </a:cubicBezTo>
                <a:cubicBezTo>
                  <a:pt x="696" y="595"/>
                  <a:pt x="698" y="601"/>
                  <a:pt x="701" y="602"/>
                </a:cubicBezTo>
                <a:cubicBezTo>
                  <a:pt x="705" y="603"/>
                  <a:pt x="709" y="605"/>
                  <a:pt x="712" y="604"/>
                </a:cubicBezTo>
                <a:cubicBezTo>
                  <a:pt x="715" y="603"/>
                  <a:pt x="721" y="599"/>
                  <a:pt x="723" y="601"/>
                </a:cubicBezTo>
                <a:cubicBezTo>
                  <a:pt x="726" y="602"/>
                  <a:pt x="729" y="602"/>
                  <a:pt x="731" y="607"/>
                </a:cubicBezTo>
                <a:cubicBezTo>
                  <a:pt x="733" y="611"/>
                  <a:pt x="736" y="612"/>
                  <a:pt x="738" y="612"/>
                </a:cubicBezTo>
                <a:cubicBezTo>
                  <a:pt x="740" y="612"/>
                  <a:pt x="740" y="615"/>
                  <a:pt x="740" y="617"/>
                </a:cubicBezTo>
                <a:cubicBezTo>
                  <a:pt x="740" y="619"/>
                  <a:pt x="744" y="621"/>
                  <a:pt x="746" y="621"/>
                </a:cubicBezTo>
                <a:cubicBezTo>
                  <a:pt x="748" y="621"/>
                  <a:pt x="753" y="621"/>
                  <a:pt x="755" y="620"/>
                </a:cubicBezTo>
                <a:cubicBezTo>
                  <a:pt x="756" y="619"/>
                  <a:pt x="758" y="618"/>
                  <a:pt x="759" y="620"/>
                </a:cubicBezTo>
                <a:cubicBezTo>
                  <a:pt x="759" y="622"/>
                  <a:pt x="762" y="626"/>
                  <a:pt x="764" y="626"/>
                </a:cubicBezTo>
                <a:cubicBezTo>
                  <a:pt x="766" y="626"/>
                  <a:pt x="770" y="628"/>
                  <a:pt x="770" y="626"/>
                </a:cubicBezTo>
                <a:cubicBezTo>
                  <a:pt x="771" y="624"/>
                  <a:pt x="776" y="623"/>
                  <a:pt x="778" y="623"/>
                </a:cubicBezTo>
                <a:cubicBezTo>
                  <a:pt x="780" y="623"/>
                  <a:pt x="787" y="621"/>
                  <a:pt x="788" y="618"/>
                </a:cubicBezTo>
                <a:cubicBezTo>
                  <a:pt x="790" y="615"/>
                  <a:pt x="795" y="615"/>
                  <a:pt x="797" y="613"/>
                </a:cubicBezTo>
                <a:cubicBezTo>
                  <a:pt x="799" y="611"/>
                  <a:pt x="803" y="610"/>
                  <a:pt x="804" y="608"/>
                </a:cubicBezTo>
                <a:cubicBezTo>
                  <a:pt x="805" y="606"/>
                  <a:pt x="811" y="607"/>
                  <a:pt x="812" y="605"/>
                </a:cubicBezTo>
                <a:cubicBezTo>
                  <a:pt x="813" y="603"/>
                  <a:pt x="818" y="603"/>
                  <a:pt x="820" y="604"/>
                </a:cubicBezTo>
                <a:cubicBezTo>
                  <a:pt x="822" y="604"/>
                  <a:pt x="834" y="607"/>
                  <a:pt x="836" y="606"/>
                </a:cubicBezTo>
                <a:cubicBezTo>
                  <a:pt x="837" y="606"/>
                  <a:pt x="838" y="612"/>
                  <a:pt x="839" y="613"/>
                </a:cubicBezTo>
                <a:cubicBezTo>
                  <a:pt x="841" y="613"/>
                  <a:pt x="847" y="618"/>
                  <a:pt x="849" y="616"/>
                </a:cubicBezTo>
                <a:cubicBezTo>
                  <a:pt x="850" y="615"/>
                  <a:pt x="854" y="614"/>
                  <a:pt x="858" y="616"/>
                </a:cubicBezTo>
                <a:cubicBezTo>
                  <a:pt x="861" y="618"/>
                  <a:pt x="864" y="620"/>
                  <a:pt x="866" y="618"/>
                </a:cubicBezTo>
                <a:cubicBezTo>
                  <a:pt x="867" y="616"/>
                  <a:pt x="874" y="615"/>
                  <a:pt x="875" y="613"/>
                </a:cubicBezTo>
                <a:cubicBezTo>
                  <a:pt x="876" y="612"/>
                  <a:pt x="877" y="608"/>
                  <a:pt x="875" y="607"/>
                </a:cubicBezTo>
                <a:cubicBezTo>
                  <a:pt x="874" y="605"/>
                  <a:pt x="872" y="600"/>
                  <a:pt x="871" y="597"/>
                </a:cubicBezTo>
                <a:cubicBezTo>
                  <a:pt x="871" y="595"/>
                  <a:pt x="875" y="594"/>
                  <a:pt x="876" y="592"/>
                </a:cubicBezTo>
                <a:cubicBezTo>
                  <a:pt x="877" y="589"/>
                  <a:pt x="881" y="589"/>
                  <a:pt x="882" y="588"/>
                </a:cubicBezTo>
                <a:cubicBezTo>
                  <a:pt x="883" y="586"/>
                  <a:pt x="884" y="583"/>
                  <a:pt x="886" y="584"/>
                </a:cubicBezTo>
                <a:cubicBezTo>
                  <a:pt x="888" y="585"/>
                  <a:pt x="893" y="586"/>
                  <a:pt x="894" y="587"/>
                </a:cubicBezTo>
                <a:cubicBezTo>
                  <a:pt x="895" y="588"/>
                  <a:pt x="899" y="589"/>
                  <a:pt x="901" y="589"/>
                </a:cubicBezTo>
                <a:cubicBezTo>
                  <a:pt x="904" y="589"/>
                  <a:pt x="907" y="591"/>
                  <a:pt x="910" y="592"/>
                </a:cubicBezTo>
                <a:cubicBezTo>
                  <a:pt x="912" y="594"/>
                  <a:pt x="919" y="594"/>
                  <a:pt x="921" y="596"/>
                </a:cubicBezTo>
                <a:cubicBezTo>
                  <a:pt x="922" y="598"/>
                  <a:pt x="920" y="603"/>
                  <a:pt x="922" y="605"/>
                </a:cubicBezTo>
                <a:cubicBezTo>
                  <a:pt x="924" y="607"/>
                  <a:pt x="928" y="612"/>
                  <a:pt x="929" y="611"/>
                </a:cubicBezTo>
                <a:cubicBezTo>
                  <a:pt x="930" y="610"/>
                  <a:pt x="937" y="614"/>
                  <a:pt x="939" y="614"/>
                </a:cubicBezTo>
                <a:cubicBezTo>
                  <a:pt x="941" y="613"/>
                  <a:pt x="945" y="610"/>
                  <a:pt x="947" y="610"/>
                </a:cubicBezTo>
                <a:cubicBezTo>
                  <a:pt x="949" y="610"/>
                  <a:pt x="955" y="608"/>
                  <a:pt x="957" y="608"/>
                </a:cubicBezTo>
                <a:cubicBezTo>
                  <a:pt x="959" y="609"/>
                  <a:pt x="967" y="611"/>
                  <a:pt x="968" y="611"/>
                </a:cubicBezTo>
                <a:cubicBezTo>
                  <a:pt x="969" y="610"/>
                  <a:pt x="975" y="611"/>
                  <a:pt x="976" y="613"/>
                </a:cubicBezTo>
                <a:cubicBezTo>
                  <a:pt x="977" y="615"/>
                  <a:pt x="986" y="615"/>
                  <a:pt x="986" y="617"/>
                </a:cubicBezTo>
                <a:cubicBezTo>
                  <a:pt x="986" y="620"/>
                  <a:pt x="990" y="621"/>
                  <a:pt x="992" y="624"/>
                </a:cubicBezTo>
                <a:cubicBezTo>
                  <a:pt x="993" y="626"/>
                  <a:pt x="1004" y="625"/>
                  <a:pt x="1006" y="626"/>
                </a:cubicBezTo>
                <a:cubicBezTo>
                  <a:pt x="1008" y="628"/>
                  <a:pt x="1021" y="628"/>
                  <a:pt x="1021" y="626"/>
                </a:cubicBezTo>
                <a:cubicBezTo>
                  <a:pt x="1021" y="625"/>
                  <a:pt x="1033" y="624"/>
                  <a:pt x="1036" y="623"/>
                </a:cubicBezTo>
                <a:cubicBezTo>
                  <a:pt x="1038" y="621"/>
                  <a:pt x="1044" y="622"/>
                  <a:pt x="1045" y="619"/>
                </a:cubicBezTo>
                <a:cubicBezTo>
                  <a:pt x="1045" y="617"/>
                  <a:pt x="1051" y="615"/>
                  <a:pt x="1054" y="613"/>
                </a:cubicBezTo>
                <a:cubicBezTo>
                  <a:pt x="1056" y="611"/>
                  <a:pt x="1067" y="612"/>
                  <a:pt x="1068" y="614"/>
                </a:cubicBezTo>
                <a:cubicBezTo>
                  <a:pt x="1068" y="616"/>
                  <a:pt x="1075" y="617"/>
                  <a:pt x="1077" y="616"/>
                </a:cubicBezTo>
                <a:cubicBezTo>
                  <a:pt x="1080" y="615"/>
                  <a:pt x="1087" y="616"/>
                  <a:pt x="1088" y="619"/>
                </a:cubicBezTo>
                <a:cubicBezTo>
                  <a:pt x="1089" y="621"/>
                  <a:pt x="1097" y="622"/>
                  <a:pt x="1099" y="622"/>
                </a:cubicBezTo>
                <a:cubicBezTo>
                  <a:pt x="1101" y="621"/>
                  <a:pt x="1107" y="616"/>
                  <a:pt x="1110" y="616"/>
                </a:cubicBezTo>
                <a:cubicBezTo>
                  <a:pt x="1112" y="616"/>
                  <a:pt x="1115" y="613"/>
                  <a:pt x="1115" y="611"/>
                </a:cubicBezTo>
                <a:cubicBezTo>
                  <a:pt x="1114" y="609"/>
                  <a:pt x="1119" y="602"/>
                  <a:pt x="1120" y="599"/>
                </a:cubicBezTo>
                <a:cubicBezTo>
                  <a:pt x="1121" y="597"/>
                  <a:pt x="1125" y="589"/>
                  <a:pt x="1127" y="589"/>
                </a:cubicBezTo>
                <a:cubicBezTo>
                  <a:pt x="1129" y="588"/>
                  <a:pt x="1132" y="585"/>
                  <a:pt x="1132" y="583"/>
                </a:cubicBezTo>
                <a:cubicBezTo>
                  <a:pt x="1132" y="581"/>
                  <a:pt x="1131" y="575"/>
                  <a:pt x="1129" y="575"/>
                </a:cubicBezTo>
                <a:cubicBezTo>
                  <a:pt x="1127" y="575"/>
                  <a:pt x="1123" y="575"/>
                  <a:pt x="1128" y="569"/>
                </a:cubicBezTo>
                <a:cubicBezTo>
                  <a:pt x="1132" y="563"/>
                  <a:pt x="1141" y="564"/>
                  <a:pt x="1142" y="564"/>
                </a:cubicBezTo>
                <a:cubicBezTo>
                  <a:pt x="1143" y="564"/>
                  <a:pt x="1154" y="562"/>
                  <a:pt x="1159" y="563"/>
                </a:cubicBezTo>
                <a:cubicBezTo>
                  <a:pt x="1163" y="564"/>
                  <a:pt x="1166" y="562"/>
                  <a:pt x="1171" y="565"/>
                </a:cubicBezTo>
                <a:cubicBezTo>
                  <a:pt x="1176" y="568"/>
                  <a:pt x="1183" y="567"/>
                  <a:pt x="1185" y="569"/>
                </a:cubicBezTo>
                <a:cubicBezTo>
                  <a:pt x="1187" y="571"/>
                  <a:pt x="1193" y="573"/>
                  <a:pt x="1192" y="577"/>
                </a:cubicBezTo>
                <a:cubicBezTo>
                  <a:pt x="1191" y="581"/>
                  <a:pt x="1196" y="579"/>
                  <a:pt x="1198" y="588"/>
                </a:cubicBezTo>
                <a:cubicBezTo>
                  <a:pt x="1199" y="596"/>
                  <a:pt x="1203" y="597"/>
                  <a:pt x="1204" y="601"/>
                </a:cubicBezTo>
                <a:cubicBezTo>
                  <a:pt x="1205" y="605"/>
                  <a:pt x="1211" y="612"/>
                  <a:pt x="1210" y="615"/>
                </a:cubicBezTo>
                <a:cubicBezTo>
                  <a:pt x="1209" y="617"/>
                  <a:pt x="1209" y="621"/>
                  <a:pt x="1214" y="621"/>
                </a:cubicBezTo>
                <a:cubicBezTo>
                  <a:pt x="1220" y="621"/>
                  <a:pt x="1224" y="626"/>
                  <a:pt x="1225" y="625"/>
                </a:cubicBezTo>
                <a:cubicBezTo>
                  <a:pt x="1227" y="624"/>
                  <a:pt x="1233" y="627"/>
                  <a:pt x="1237" y="630"/>
                </a:cubicBezTo>
                <a:cubicBezTo>
                  <a:pt x="1240" y="633"/>
                  <a:pt x="1245" y="632"/>
                  <a:pt x="1245" y="635"/>
                </a:cubicBezTo>
                <a:cubicBezTo>
                  <a:pt x="1244" y="639"/>
                  <a:pt x="1247" y="642"/>
                  <a:pt x="1247" y="645"/>
                </a:cubicBezTo>
                <a:cubicBezTo>
                  <a:pt x="1247" y="648"/>
                  <a:pt x="1253" y="650"/>
                  <a:pt x="1258" y="649"/>
                </a:cubicBezTo>
                <a:cubicBezTo>
                  <a:pt x="1263" y="649"/>
                  <a:pt x="1266" y="651"/>
                  <a:pt x="1268" y="647"/>
                </a:cubicBezTo>
                <a:cubicBezTo>
                  <a:pt x="1270" y="643"/>
                  <a:pt x="1277" y="645"/>
                  <a:pt x="1279" y="643"/>
                </a:cubicBezTo>
                <a:cubicBezTo>
                  <a:pt x="1281" y="641"/>
                  <a:pt x="1288" y="639"/>
                  <a:pt x="1288" y="645"/>
                </a:cubicBezTo>
                <a:cubicBezTo>
                  <a:pt x="1288" y="651"/>
                  <a:pt x="1292" y="653"/>
                  <a:pt x="1288" y="655"/>
                </a:cubicBezTo>
                <a:cubicBezTo>
                  <a:pt x="1285" y="657"/>
                  <a:pt x="1283" y="665"/>
                  <a:pt x="1282" y="669"/>
                </a:cubicBezTo>
                <a:cubicBezTo>
                  <a:pt x="1281" y="673"/>
                  <a:pt x="1276" y="674"/>
                  <a:pt x="1276" y="678"/>
                </a:cubicBezTo>
                <a:cubicBezTo>
                  <a:pt x="1275" y="682"/>
                  <a:pt x="1270" y="682"/>
                  <a:pt x="1270" y="685"/>
                </a:cubicBezTo>
                <a:cubicBezTo>
                  <a:pt x="1270" y="688"/>
                  <a:pt x="1264" y="687"/>
                  <a:pt x="1260" y="685"/>
                </a:cubicBezTo>
                <a:cubicBezTo>
                  <a:pt x="1257" y="683"/>
                  <a:pt x="1254" y="689"/>
                  <a:pt x="1251" y="689"/>
                </a:cubicBezTo>
                <a:cubicBezTo>
                  <a:pt x="1248" y="689"/>
                  <a:pt x="1249" y="695"/>
                  <a:pt x="1249" y="697"/>
                </a:cubicBezTo>
                <a:cubicBezTo>
                  <a:pt x="1250" y="700"/>
                  <a:pt x="1248" y="703"/>
                  <a:pt x="1250" y="707"/>
                </a:cubicBezTo>
                <a:cubicBezTo>
                  <a:pt x="1251" y="709"/>
                  <a:pt x="1250" y="713"/>
                  <a:pt x="1251" y="717"/>
                </a:cubicBezTo>
                <a:cubicBezTo>
                  <a:pt x="1255" y="714"/>
                  <a:pt x="1259" y="712"/>
                  <a:pt x="1260" y="712"/>
                </a:cubicBezTo>
                <a:cubicBezTo>
                  <a:pt x="1264" y="712"/>
                  <a:pt x="1269" y="719"/>
                  <a:pt x="1273" y="720"/>
                </a:cubicBezTo>
                <a:cubicBezTo>
                  <a:pt x="1278" y="720"/>
                  <a:pt x="1299" y="706"/>
                  <a:pt x="1299" y="703"/>
                </a:cubicBezTo>
                <a:cubicBezTo>
                  <a:pt x="1299" y="701"/>
                  <a:pt x="1312" y="689"/>
                  <a:pt x="1318" y="683"/>
                </a:cubicBezTo>
                <a:cubicBezTo>
                  <a:pt x="1323" y="677"/>
                  <a:pt x="1331" y="668"/>
                  <a:pt x="1334" y="661"/>
                </a:cubicBezTo>
                <a:cubicBezTo>
                  <a:pt x="1336" y="656"/>
                  <a:pt x="1344" y="648"/>
                  <a:pt x="1346" y="645"/>
                </a:cubicBezTo>
                <a:cubicBezTo>
                  <a:pt x="1348" y="641"/>
                  <a:pt x="1349" y="641"/>
                  <a:pt x="1353" y="633"/>
                </a:cubicBezTo>
                <a:cubicBezTo>
                  <a:pt x="1357" y="625"/>
                  <a:pt x="1357" y="605"/>
                  <a:pt x="1358" y="604"/>
                </a:cubicBezTo>
                <a:cubicBezTo>
                  <a:pt x="1359" y="602"/>
                  <a:pt x="1358" y="599"/>
                  <a:pt x="1360" y="597"/>
                </a:cubicBezTo>
                <a:cubicBezTo>
                  <a:pt x="1362" y="594"/>
                  <a:pt x="1361" y="591"/>
                  <a:pt x="1364" y="589"/>
                </a:cubicBezTo>
                <a:cubicBezTo>
                  <a:pt x="1368" y="586"/>
                  <a:pt x="1367" y="583"/>
                  <a:pt x="1366" y="581"/>
                </a:cubicBezTo>
                <a:cubicBezTo>
                  <a:pt x="1365" y="579"/>
                  <a:pt x="1366" y="574"/>
                  <a:pt x="1365" y="573"/>
                </a:cubicBezTo>
                <a:cubicBezTo>
                  <a:pt x="1365" y="571"/>
                  <a:pt x="1365" y="570"/>
                  <a:pt x="1367" y="569"/>
                </a:cubicBezTo>
                <a:cubicBezTo>
                  <a:pt x="1369" y="568"/>
                  <a:pt x="1365" y="565"/>
                  <a:pt x="1363" y="564"/>
                </a:cubicBezTo>
                <a:cubicBezTo>
                  <a:pt x="1360" y="562"/>
                  <a:pt x="1356" y="561"/>
                  <a:pt x="1356" y="558"/>
                </a:cubicBezTo>
                <a:cubicBezTo>
                  <a:pt x="1355" y="555"/>
                  <a:pt x="1351" y="551"/>
                  <a:pt x="1347" y="551"/>
                </a:cubicBezTo>
                <a:cubicBezTo>
                  <a:pt x="1343" y="552"/>
                  <a:pt x="1336" y="549"/>
                  <a:pt x="1337" y="552"/>
                </a:cubicBezTo>
                <a:cubicBezTo>
                  <a:pt x="1338" y="554"/>
                  <a:pt x="1337" y="556"/>
                  <a:pt x="1335" y="556"/>
                </a:cubicBezTo>
                <a:cubicBezTo>
                  <a:pt x="1333" y="555"/>
                  <a:pt x="1332" y="557"/>
                  <a:pt x="1330" y="560"/>
                </a:cubicBezTo>
                <a:cubicBezTo>
                  <a:pt x="1328" y="563"/>
                  <a:pt x="1320" y="564"/>
                  <a:pt x="1324" y="560"/>
                </a:cubicBezTo>
                <a:cubicBezTo>
                  <a:pt x="1327" y="557"/>
                  <a:pt x="1323" y="557"/>
                  <a:pt x="1323" y="554"/>
                </a:cubicBezTo>
                <a:cubicBezTo>
                  <a:pt x="1324" y="550"/>
                  <a:pt x="1327" y="547"/>
                  <a:pt x="1323" y="549"/>
                </a:cubicBezTo>
                <a:cubicBezTo>
                  <a:pt x="1319" y="551"/>
                  <a:pt x="1319" y="557"/>
                  <a:pt x="1316" y="557"/>
                </a:cubicBezTo>
                <a:cubicBezTo>
                  <a:pt x="1313" y="558"/>
                  <a:pt x="1314" y="548"/>
                  <a:pt x="1315" y="546"/>
                </a:cubicBezTo>
                <a:cubicBezTo>
                  <a:pt x="1316" y="543"/>
                  <a:pt x="1309" y="546"/>
                  <a:pt x="1302" y="545"/>
                </a:cubicBezTo>
                <a:cubicBezTo>
                  <a:pt x="1295" y="545"/>
                  <a:pt x="1297" y="540"/>
                  <a:pt x="1302" y="537"/>
                </a:cubicBezTo>
                <a:cubicBezTo>
                  <a:pt x="1308" y="534"/>
                  <a:pt x="1307" y="531"/>
                  <a:pt x="1310" y="530"/>
                </a:cubicBezTo>
                <a:cubicBezTo>
                  <a:pt x="1313" y="529"/>
                  <a:pt x="1320" y="524"/>
                  <a:pt x="1324" y="522"/>
                </a:cubicBezTo>
                <a:cubicBezTo>
                  <a:pt x="1329" y="519"/>
                  <a:pt x="1330" y="516"/>
                  <a:pt x="1331" y="513"/>
                </a:cubicBezTo>
                <a:cubicBezTo>
                  <a:pt x="1332" y="511"/>
                  <a:pt x="1340" y="507"/>
                  <a:pt x="1347" y="501"/>
                </a:cubicBezTo>
                <a:cubicBezTo>
                  <a:pt x="1354" y="495"/>
                  <a:pt x="1357" y="492"/>
                  <a:pt x="1359" y="489"/>
                </a:cubicBezTo>
                <a:cubicBezTo>
                  <a:pt x="1361" y="485"/>
                  <a:pt x="1371" y="481"/>
                  <a:pt x="1372" y="478"/>
                </a:cubicBezTo>
                <a:cubicBezTo>
                  <a:pt x="1372" y="475"/>
                  <a:pt x="1384" y="469"/>
                  <a:pt x="1393" y="467"/>
                </a:cubicBezTo>
                <a:cubicBezTo>
                  <a:pt x="1401" y="465"/>
                  <a:pt x="1415" y="468"/>
                  <a:pt x="1417" y="470"/>
                </a:cubicBezTo>
                <a:cubicBezTo>
                  <a:pt x="1420" y="473"/>
                  <a:pt x="1422" y="472"/>
                  <a:pt x="1423" y="470"/>
                </a:cubicBezTo>
                <a:cubicBezTo>
                  <a:pt x="1425" y="468"/>
                  <a:pt x="1428" y="469"/>
                  <a:pt x="1434" y="470"/>
                </a:cubicBezTo>
                <a:cubicBezTo>
                  <a:pt x="1439" y="470"/>
                  <a:pt x="1441" y="467"/>
                  <a:pt x="1444" y="468"/>
                </a:cubicBezTo>
                <a:cubicBezTo>
                  <a:pt x="1448" y="469"/>
                  <a:pt x="1451" y="470"/>
                  <a:pt x="1454" y="466"/>
                </a:cubicBezTo>
                <a:cubicBezTo>
                  <a:pt x="1456" y="461"/>
                  <a:pt x="1467" y="462"/>
                  <a:pt x="1470" y="464"/>
                </a:cubicBezTo>
                <a:cubicBezTo>
                  <a:pt x="1472" y="466"/>
                  <a:pt x="1474" y="468"/>
                  <a:pt x="1478" y="465"/>
                </a:cubicBezTo>
                <a:cubicBezTo>
                  <a:pt x="1482" y="463"/>
                  <a:pt x="1482" y="469"/>
                  <a:pt x="1486" y="469"/>
                </a:cubicBezTo>
                <a:cubicBezTo>
                  <a:pt x="1490" y="470"/>
                  <a:pt x="1487" y="473"/>
                  <a:pt x="1484" y="473"/>
                </a:cubicBezTo>
                <a:cubicBezTo>
                  <a:pt x="1481" y="473"/>
                  <a:pt x="1476" y="475"/>
                  <a:pt x="1480" y="477"/>
                </a:cubicBezTo>
                <a:cubicBezTo>
                  <a:pt x="1484" y="479"/>
                  <a:pt x="1489" y="475"/>
                  <a:pt x="1492" y="475"/>
                </a:cubicBezTo>
                <a:cubicBezTo>
                  <a:pt x="1495" y="475"/>
                  <a:pt x="1499" y="476"/>
                  <a:pt x="1503" y="473"/>
                </a:cubicBezTo>
                <a:cubicBezTo>
                  <a:pt x="1508" y="470"/>
                  <a:pt x="1509" y="475"/>
                  <a:pt x="1511" y="473"/>
                </a:cubicBezTo>
                <a:cubicBezTo>
                  <a:pt x="1514" y="471"/>
                  <a:pt x="1520" y="470"/>
                  <a:pt x="1523" y="470"/>
                </a:cubicBezTo>
                <a:cubicBezTo>
                  <a:pt x="1526" y="470"/>
                  <a:pt x="1524" y="467"/>
                  <a:pt x="1519" y="467"/>
                </a:cubicBezTo>
                <a:cubicBezTo>
                  <a:pt x="1514" y="467"/>
                  <a:pt x="1514" y="464"/>
                  <a:pt x="1518" y="457"/>
                </a:cubicBezTo>
                <a:cubicBezTo>
                  <a:pt x="1522" y="450"/>
                  <a:pt x="1529" y="447"/>
                  <a:pt x="1534" y="442"/>
                </a:cubicBezTo>
                <a:cubicBezTo>
                  <a:pt x="1539" y="438"/>
                  <a:pt x="1543" y="440"/>
                  <a:pt x="1543" y="438"/>
                </a:cubicBezTo>
                <a:cubicBezTo>
                  <a:pt x="1543" y="435"/>
                  <a:pt x="1545" y="427"/>
                  <a:pt x="1549" y="427"/>
                </a:cubicBezTo>
                <a:cubicBezTo>
                  <a:pt x="1552" y="427"/>
                  <a:pt x="1561" y="429"/>
                  <a:pt x="1567" y="426"/>
                </a:cubicBezTo>
                <a:cubicBezTo>
                  <a:pt x="1573" y="422"/>
                  <a:pt x="1572" y="428"/>
                  <a:pt x="1575" y="429"/>
                </a:cubicBezTo>
                <a:cubicBezTo>
                  <a:pt x="1577" y="430"/>
                  <a:pt x="1580" y="424"/>
                  <a:pt x="1583" y="426"/>
                </a:cubicBezTo>
                <a:cubicBezTo>
                  <a:pt x="1585" y="427"/>
                  <a:pt x="1579" y="431"/>
                  <a:pt x="1577" y="436"/>
                </a:cubicBezTo>
                <a:cubicBezTo>
                  <a:pt x="1576" y="441"/>
                  <a:pt x="1581" y="439"/>
                  <a:pt x="1584" y="440"/>
                </a:cubicBezTo>
                <a:cubicBezTo>
                  <a:pt x="1586" y="442"/>
                  <a:pt x="1580" y="444"/>
                  <a:pt x="1581" y="445"/>
                </a:cubicBezTo>
                <a:cubicBezTo>
                  <a:pt x="1581" y="446"/>
                  <a:pt x="1587" y="446"/>
                  <a:pt x="1594" y="439"/>
                </a:cubicBezTo>
                <a:cubicBezTo>
                  <a:pt x="1602" y="432"/>
                  <a:pt x="1608" y="430"/>
                  <a:pt x="1613" y="430"/>
                </a:cubicBezTo>
                <a:cubicBezTo>
                  <a:pt x="1618" y="431"/>
                  <a:pt x="1615" y="426"/>
                  <a:pt x="1615" y="419"/>
                </a:cubicBezTo>
                <a:cubicBezTo>
                  <a:pt x="1616" y="412"/>
                  <a:pt x="1630" y="410"/>
                  <a:pt x="1635" y="412"/>
                </a:cubicBezTo>
                <a:cubicBezTo>
                  <a:pt x="1639" y="414"/>
                  <a:pt x="1639" y="416"/>
                  <a:pt x="1634" y="415"/>
                </a:cubicBezTo>
                <a:cubicBezTo>
                  <a:pt x="1630" y="414"/>
                  <a:pt x="1626" y="418"/>
                  <a:pt x="1626" y="424"/>
                </a:cubicBezTo>
                <a:cubicBezTo>
                  <a:pt x="1626" y="429"/>
                  <a:pt x="1622" y="431"/>
                  <a:pt x="1624" y="433"/>
                </a:cubicBezTo>
                <a:cubicBezTo>
                  <a:pt x="1626" y="435"/>
                  <a:pt x="1621" y="436"/>
                  <a:pt x="1621" y="438"/>
                </a:cubicBezTo>
                <a:cubicBezTo>
                  <a:pt x="1621" y="441"/>
                  <a:pt x="1621" y="442"/>
                  <a:pt x="1617" y="443"/>
                </a:cubicBezTo>
                <a:cubicBezTo>
                  <a:pt x="1614" y="444"/>
                  <a:pt x="1603" y="446"/>
                  <a:pt x="1603" y="450"/>
                </a:cubicBezTo>
                <a:cubicBezTo>
                  <a:pt x="1602" y="454"/>
                  <a:pt x="1596" y="455"/>
                  <a:pt x="1593" y="460"/>
                </a:cubicBezTo>
                <a:cubicBezTo>
                  <a:pt x="1591" y="465"/>
                  <a:pt x="1580" y="469"/>
                  <a:pt x="1573" y="479"/>
                </a:cubicBezTo>
                <a:cubicBezTo>
                  <a:pt x="1565" y="490"/>
                  <a:pt x="1554" y="490"/>
                  <a:pt x="1554" y="492"/>
                </a:cubicBezTo>
                <a:cubicBezTo>
                  <a:pt x="1554" y="494"/>
                  <a:pt x="1546" y="494"/>
                  <a:pt x="1544" y="494"/>
                </a:cubicBezTo>
                <a:cubicBezTo>
                  <a:pt x="1541" y="494"/>
                  <a:pt x="1546" y="501"/>
                  <a:pt x="1540" y="508"/>
                </a:cubicBezTo>
                <a:cubicBezTo>
                  <a:pt x="1533" y="515"/>
                  <a:pt x="1529" y="524"/>
                  <a:pt x="1529" y="534"/>
                </a:cubicBezTo>
                <a:cubicBezTo>
                  <a:pt x="1530" y="543"/>
                  <a:pt x="1533" y="570"/>
                  <a:pt x="1536" y="575"/>
                </a:cubicBezTo>
                <a:cubicBezTo>
                  <a:pt x="1538" y="580"/>
                  <a:pt x="1537" y="592"/>
                  <a:pt x="1539" y="594"/>
                </a:cubicBezTo>
                <a:cubicBezTo>
                  <a:pt x="1541" y="597"/>
                  <a:pt x="1541" y="601"/>
                  <a:pt x="1542" y="603"/>
                </a:cubicBezTo>
                <a:cubicBezTo>
                  <a:pt x="1544" y="604"/>
                  <a:pt x="1550" y="596"/>
                  <a:pt x="1554" y="592"/>
                </a:cubicBezTo>
                <a:cubicBezTo>
                  <a:pt x="1558" y="589"/>
                  <a:pt x="1557" y="588"/>
                  <a:pt x="1560" y="586"/>
                </a:cubicBezTo>
                <a:cubicBezTo>
                  <a:pt x="1562" y="584"/>
                  <a:pt x="1561" y="576"/>
                  <a:pt x="1562" y="574"/>
                </a:cubicBezTo>
                <a:cubicBezTo>
                  <a:pt x="1563" y="572"/>
                  <a:pt x="1568" y="571"/>
                  <a:pt x="1570" y="569"/>
                </a:cubicBezTo>
                <a:cubicBezTo>
                  <a:pt x="1571" y="567"/>
                  <a:pt x="1576" y="568"/>
                  <a:pt x="1578" y="568"/>
                </a:cubicBezTo>
                <a:cubicBezTo>
                  <a:pt x="1580" y="567"/>
                  <a:pt x="1578" y="561"/>
                  <a:pt x="1577" y="558"/>
                </a:cubicBezTo>
                <a:cubicBezTo>
                  <a:pt x="1576" y="555"/>
                  <a:pt x="1584" y="551"/>
                  <a:pt x="1588" y="548"/>
                </a:cubicBezTo>
                <a:cubicBezTo>
                  <a:pt x="1592" y="545"/>
                  <a:pt x="1597" y="550"/>
                  <a:pt x="1601" y="545"/>
                </a:cubicBezTo>
                <a:cubicBezTo>
                  <a:pt x="1606" y="541"/>
                  <a:pt x="1601" y="536"/>
                  <a:pt x="1599" y="534"/>
                </a:cubicBezTo>
                <a:cubicBezTo>
                  <a:pt x="1598" y="532"/>
                  <a:pt x="1604" y="522"/>
                  <a:pt x="1607" y="521"/>
                </a:cubicBezTo>
                <a:cubicBezTo>
                  <a:pt x="1611" y="520"/>
                  <a:pt x="1613" y="523"/>
                  <a:pt x="1616" y="520"/>
                </a:cubicBezTo>
                <a:cubicBezTo>
                  <a:pt x="1619" y="517"/>
                  <a:pt x="1613" y="512"/>
                  <a:pt x="1611" y="513"/>
                </a:cubicBezTo>
                <a:cubicBezTo>
                  <a:pt x="1608" y="513"/>
                  <a:pt x="1608" y="504"/>
                  <a:pt x="1613" y="500"/>
                </a:cubicBezTo>
                <a:cubicBezTo>
                  <a:pt x="1619" y="496"/>
                  <a:pt x="1616" y="495"/>
                  <a:pt x="1613" y="494"/>
                </a:cubicBezTo>
                <a:cubicBezTo>
                  <a:pt x="1609" y="493"/>
                  <a:pt x="1608" y="494"/>
                  <a:pt x="1606" y="494"/>
                </a:cubicBezTo>
                <a:cubicBezTo>
                  <a:pt x="1603" y="495"/>
                  <a:pt x="1600" y="489"/>
                  <a:pt x="1604" y="483"/>
                </a:cubicBezTo>
                <a:cubicBezTo>
                  <a:pt x="1609" y="477"/>
                  <a:pt x="1613" y="478"/>
                  <a:pt x="1614" y="473"/>
                </a:cubicBezTo>
                <a:cubicBezTo>
                  <a:pt x="1615" y="468"/>
                  <a:pt x="1621" y="461"/>
                  <a:pt x="1622" y="459"/>
                </a:cubicBezTo>
                <a:cubicBezTo>
                  <a:pt x="1624" y="456"/>
                  <a:pt x="1630" y="459"/>
                  <a:pt x="1632" y="458"/>
                </a:cubicBezTo>
                <a:cubicBezTo>
                  <a:pt x="1634" y="458"/>
                  <a:pt x="1634" y="463"/>
                  <a:pt x="1636" y="460"/>
                </a:cubicBezTo>
                <a:cubicBezTo>
                  <a:pt x="1639" y="458"/>
                  <a:pt x="1644" y="449"/>
                  <a:pt x="1648" y="449"/>
                </a:cubicBezTo>
                <a:cubicBezTo>
                  <a:pt x="1652" y="449"/>
                  <a:pt x="1649" y="455"/>
                  <a:pt x="1650" y="459"/>
                </a:cubicBezTo>
                <a:cubicBezTo>
                  <a:pt x="1651" y="463"/>
                  <a:pt x="1653" y="458"/>
                  <a:pt x="1661" y="453"/>
                </a:cubicBezTo>
                <a:cubicBezTo>
                  <a:pt x="1668" y="448"/>
                  <a:pt x="1684" y="449"/>
                  <a:pt x="1689" y="451"/>
                </a:cubicBezTo>
                <a:cubicBezTo>
                  <a:pt x="1694" y="453"/>
                  <a:pt x="1694" y="459"/>
                  <a:pt x="1697" y="458"/>
                </a:cubicBezTo>
                <a:cubicBezTo>
                  <a:pt x="1701" y="457"/>
                  <a:pt x="1698" y="453"/>
                  <a:pt x="1702" y="451"/>
                </a:cubicBezTo>
                <a:cubicBezTo>
                  <a:pt x="1706" y="450"/>
                  <a:pt x="1713" y="446"/>
                  <a:pt x="1718" y="442"/>
                </a:cubicBezTo>
                <a:cubicBezTo>
                  <a:pt x="1723" y="438"/>
                  <a:pt x="1722" y="441"/>
                  <a:pt x="1725" y="438"/>
                </a:cubicBezTo>
                <a:cubicBezTo>
                  <a:pt x="1728" y="434"/>
                  <a:pt x="1730" y="436"/>
                  <a:pt x="1731" y="433"/>
                </a:cubicBezTo>
                <a:cubicBezTo>
                  <a:pt x="1732" y="431"/>
                  <a:pt x="1740" y="427"/>
                  <a:pt x="1750" y="425"/>
                </a:cubicBezTo>
                <a:cubicBezTo>
                  <a:pt x="1761" y="423"/>
                  <a:pt x="1774" y="416"/>
                  <a:pt x="1774" y="413"/>
                </a:cubicBezTo>
                <a:cubicBezTo>
                  <a:pt x="1773" y="411"/>
                  <a:pt x="1778" y="410"/>
                  <a:pt x="1778" y="412"/>
                </a:cubicBezTo>
                <a:cubicBezTo>
                  <a:pt x="1779" y="415"/>
                  <a:pt x="1783" y="414"/>
                  <a:pt x="1788" y="415"/>
                </a:cubicBezTo>
                <a:cubicBezTo>
                  <a:pt x="1794" y="416"/>
                  <a:pt x="1796" y="418"/>
                  <a:pt x="1801" y="414"/>
                </a:cubicBezTo>
                <a:cubicBezTo>
                  <a:pt x="1805" y="410"/>
                  <a:pt x="1800" y="408"/>
                  <a:pt x="1800" y="405"/>
                </a:cubicBezTo>
                <a:cubicBezTo>
                  <a:pt x="1800" y="401"/>
                  <a:pt x="1793" y="398"/>
                  <a:pt x="1794" y="394"/>
                </a:cubicBezTo>
                <a:cubicBezTo>
                  <a:pt x="1795" y="391"/>
                  <a:pt x="1788" y="382"/>
                  <a:pt x="1786" y="383"/>
                </a:cubicBezTo>
                <a:cubicBezTo>
                  <a:pt x="1784" y="385"/>
                  <a:pt x="1779" y="382"/>
                  <a:pt x="1779" y="379"/>
                </a:cubicBezTo>
                <a:cubicBezTo>
                  <a:pt x="1779" y="377"/>
                  <a:pt x="1779" y="373"/>
                  <a:pt x="1776" y="375"/>
                </a:cubicBezTo>
                <a:cubicBezTo>
                  <a:pt x="1773" y="377"/>
                  <a:pt x="1767" y="376"/>
                  <a:pt x="1766" y="373"/>
                </a:cubicBezTo>
                <a:cubicBezTo>
                  <a:pt x="1765" y="370"/>
                  <a:pt x="1773" y="368"/>
                  <a:pt x="1778" y="370"/>
                </a:cubicBezTo>
                <a:cubicBezTo>
                  <a:pt x="1783" y="372"/>
                  <a:pt x="1781" y="374"/>
                  <a:pt x="1784" y="376"/>
                </a:cubicBezTo>
                <a:cubicBezTo>
                  <a:pt x="1786" y="377"/>
                  <a:pt x="1793" y="377"/>
                  <a:pt x="1796" y="375"/>
                </a:cubicBezTo>
                <a:cubicBezTo>
                  <a:pt x="1800" y="373"/>
                  <a:pt x="1810" y="370"/>
                  <a:pt x="1811" y="367"/>
                </a:cubicBezTo>
                <a:cubicBezTo>
                  <a:pt x="1813" y="364"/>
                  <a:pt x="1811" y="363"/>
                  <a:pt x="1815" y="361"/>
                </a:cubicBezTo>
                <a:cubicBezTo>
                  <a:pt x="1818" y="360"/>
                  <a:pt x="1815" y="356"/>
                  <a:pt x="1813" y="355"/>
                </a:cubicBezTo>
                <a:cubicBezTo>
                  <a:pt x="1810" y="353"/>
                  <a:pt x="1810" y="349"/>
                  <a:pt x="1813" y="349"/>
                </a:cubicBezTo>
                <a:cubicBezTo>
                  <a:pt x="1816" y="349"/>
                  <a:pt x="1816" y="346"/>
                  <a:pt x="1818" y="346"/>
                </a:cubicBezTo>
                <a:cubicBezTo>
                  <a:pt x="1820" y="345"/>
                  <a:pt x="1820" y="347"/>
                  <a:pt x="1824" y="345"/>
                </a:cubicBezTo>
                <a:cubicBezTo>
                  <a:pt x="1827" y="343"/>
                  <a:pt x="1824" y="348"/>
                  <a:pt x="1822" y="351"/>
                </a:cubicBezTo>
                <a:cubicBezTo>
                  <a:pt x="1820" y="354"/>
                  <a:pt x="1826" y="357"/>
                  <a:pt x="1826" y="359"/>
                </a:cubicBezTo>
                <a:cubicBezTo>
                  <a:pt x="1827" y="361"/>
                  <a:pt x="1834" y="361"/>
                  <a:pt x="1838" y="359"/>
                </a:cubicBezTo>
                <a:cubicBezTo>
                  <a:pt x="1842" y="357"/>
                  <a:pt x="1855" y="362"/>
                  <a:pt x="1855" y="365"/>
                </a:cubicBezTo>
                <a:cubicBezTo>
                  <a:pt x="1856" y="368"/>
                  <a:pt x="1858" y="372"/>
                  <a:pt x="1863" y="375"/>
                </a:cubicBezTo>
                <a:cubicBezTo>
                  <a:pt x="1869" y="377"/>
                  <a:pt x="1874" y="376"/>
                  <a:pt x="1875" y="379"/>
                </a:cubicBezTo>
                <a:cubicBezTo>
                  <a:pt x="1876" y="381"/>
                  <a:pt x="1878" y="383"/>
                  <a:pt x="1881" y="382"/>
                </a:cubicBezTo>
                <a:cubicBezTo>
                  <a:pt x="1884" y="381"/>
                  <a:pt x="1885" y="385"/>
                  <a:pt x="1887" y="383"/>
                </a:cubicBezTo>
                <a:cubicBezTo>
                  <a:pt x="1890" y="381"/>
                  <a:pt x="1891" y="384"/>
                  <a:pt x="1894" y="381"/>
                </a:cubicBezTo>
                <a:cubicBezTo>
                  <a:pt x="1896" y="379"/>
                  <a:pt x="1887" y="377"/>
                  <a:pt x="1889" y="375"/>
                </a:cubicBezTo>
                <a:cubicBezTo>
                  <a:pt x="1890" y="373"/>
                  <a:pt x="1892" y="377"/>
                  <a:pt x="1894" y="376"/>
                </a:cubicBezTo>
                <a:cubicBezTo>
                  <a:pt x="1897" y="376"/>
                  <a:pt x="1893" y="371"/>
                  <a:pt x="1895" y="371"/>
                </a:cubicBezTo>
                <a:cubicBezTo>
                  <a:pt x="1897" y="370"/>
                  <a:pt x="1896" y="360"/>
                  <a:pt x="1894" y="360"/>
                </a:cubicBezTo>
                <a:cubicBezTo>
                  <a:pt x="1892" y="359"/>
                  <a:pt x="1893" y="356"/>
                  <a:pt x="1897" y="358"/>
                </a:cubicBezTo>
                <a:cubicBezTo>
                  <a:pt x="1901" y="361"/>
                  <a:pt x="1907" y="361"/>
                  <a:pt x="1910" y="361"/>
                </a:cubicBezTo>
                <a:cubicBezTo>
                  <a:pt x="1913" y="361"/>
                  <a:pt x="1910" y="358"/>
                  <a:pt x="1907" y="358"/>
                </a:cubicBezTo>
                <a:cubicBezTo>
                  <a:pt x="1904" y="357"/>
                  <a:pt x="1908" y="355"/>
                  <a:pt x="1910" y="357"/>
                </a:cubicBezTo>
                <a:cubicBezTo>
                  <a:pt x="1912" y="359"/>
                  <a:pt x="1915" y="360"/>
                  <a:pt x="1916" y="358"/>
                </a:cubicBezTo>
                <a:cubicBezTo>
                  <a:pt x="1916" y="356"/>
                  <a:pt x="1918" y="351"/>
                  <a:pt x="1922" y="351"/>
                </a:cubicBezTo>
                <a:cubicBezTo>
                  <a:pt x="1925" y="352"/>
                  <a:pt x="1926" y="350"/>
                  <a:pt x="1923" y="348"/>
                </a:cubicBezTo>
                <a:close/>
                <a:moveTo>
                  <a:pt x="993" y="567"/>
                </a:moveTo>
                <a:cubicBezTo>
                  <a:pt x="984" y="576"/>
                  <a:pt x="965" y="578"/>
                  <a:pt x="965" y="585"/>
                </a:cubicBezTo>
                <a:cubicBezTo>
                  <a:pt x="965" y="592"/>
                  <a:pt x="942" y="595"/>
                  <a:pt x="940" y="592"/>
                </a:cubicBezTo>
                <a:cubicBezTo>
                  <a:pt x="938" y="589"/>
                  <a:pt x="957" y="589"/>
                  <a:pt x="961" y="579"/>
                </a:cubicBezTo>
                <a:cubicBezTo>
                  <a:pt x="966" y="569"/>
                  <a:pt x="983" y="563"/>
                  <a:pt x="991" y="550"/>
                </a:cubicBezTo>
                <a:cubicBezTo>
                  <a:pt x="997" y="541"/>
                  <a:pt x="1002" y="526"/>
                  <a:pt x="1006" y="527"/>
                </a:cubicBezTo>
                <a:cubicBezTo>
                  <a:pt x="1009" y="528"/>
                  <a:pt x="1003" y="559"/>
                  <a:pt x="993" y="567"/>
                </a:cubicBezTo>
                <a:close/>
                <a:moveTo>
                  <a:pt x="385" y="202"/>
                </a:moveTo>
                <a:cubicBezTo>
                  <a:pt x="385" y="206"/>
                  <a:pt x="383" y="208"/>
                  <a:pt x="377" y="208"/>
                </a:cubicBezTo>
                <a:cubicBezTo>
                  <a:pt x="370" y="208"/>
                  <a:pt x="380" y="212"/>
                  <a:pt x="380" y="216"/>
                </a:cubicBezTo>
                <a:cubicBezTo>
                  <a:pt x="381" y="219"/>
                  <a:pt x="374" y="217"/>
                  <a:pt x="374" y="222"/>
                </a:cubicBezTo>
                <a:cubicBezTo>
                  <a:pt x="373" y="228"/>
                  <a:pt x="361" y="222"/>
                  <a:pt x="360" y="230"/>
                </a:cubicBezTo>
                <a:cubicBezTo>
                  <a:pt x="358" y="237"/>
                  <a:pt x="366" y="236"/>
                  <a:pt x="371" y="236"/>
                </a:cubicBezTo>
                <a:cubicBezTo>
                  <a:pt x="376" y="237"/>
                  <a:pt x="369" y="242"/>
                  <a:pt x="373" y="245"/>
                </a:cubicBezTo>
                <a:cubicBezTo>
                  <a:pt x="377" y="248"/>
                  <a:pt x="380" y="247"/>
                  <a:pt x="377" y="241"/>
                </a:cubicBezTo>
                <a:cubicBezTo>
                  <a:pt x="375" y="235"/>
                  <a:pt x="391" y="243"/>
                  <a:pt x="386" y="247"/>
                </a:cubicBezTo>
                <a:cubicBezTo>
                  <a:pt x="381" y="252"/>
                  <a:pt x="394" y="255"/>
                  <a:pt x="401" y="255"/>
                </a:cubicBezTo>
                <a:cubicBezTo>
                  <a:pt x="407" y="256"/>
                  <a:pt x="429" y="260"/>
                  <a:pt x="430" y="255"/>
                </a:cubicBezTo>
                <a:cubicBezTo>
                  <a:pt x="430" y="252"/>
                  <a:pt x="422" y="249"/>
                  <a:pt x="415" y="242"/>
                </a:cubicBezTo>
                <a:cubicBezTo>
                  <a:pt x="408" y="234"/>
                  <a:pt x="403" y="222"/>
                  <a:pt x="411" y="217"/>
                </a:cubicBezTo>
                <a:cubicBezTo>
                  <a:pt x="419" y="212"/>
                  <a:pt x="412" y="210"/>
                  <a:pt x="420" y="204"/>
                </a:cubicBezTo>
                <a:cubicBezTo>
                  <a:pt x="428" y="199"/>
                  <a:pt x="423" y="193"/>
                  <a:pt x="430" y="193"/>
                </a:cubicBezTo>
                <a:cubicBezTo>
                  <a:pt x="436" y="192"/>
                  <a:pt x="429" y="186"/>
                  <a:pt x="436" y="185"/>
                </a:cubicBezTo>
                <a:cubicBezTo>
                  <a:pt x="442" y="184"/>
                  <a:pt x="444" y="177"/>
                  <a:pt x="443" y="174"/>
                </a:cubicBezTo>
                <a:cubicBezTo>
                  <a:pt x="442" y="171"/>
                  <a:pt x="450" y="174"/>
                  <a:pt x="453" y="170"/>
                </a:cubicBezTo>
                <a:cubicBezTo>
                  <a:pt x="457" y="166"/>
                  <a:pt x="466" y="169"/>
                  <a:pt x="468" y="163"/>
                </a:cubicBezTo>
                <a:cubicBezTo>
                  <a:pt x="471" y="158"/>
                  <a:pt x="509" y="145"/>
                  <a:pt x="531" y="140"/>
                </a:cubicBezTo>
                <a:cubicBezTo>
                  <a:pt x="553" y="135"/>
                  <a:pt x="568" y="126"/>
                  <a:pt x="560" y="120"/>
                </a:cubicBezTo>
                <a:cubicBezTo>
                  <a:pt x="552" y="114"/>
                  <a:pt x="531" y="122"/>
                  <a:pt x="525" y="126"/>
                </a:cubicBezTo>
                <a:cubicBezTo>
                  <a:pt x="520" y="131"/>
                  <a:pt x="512" y="128"/>
                  <a:pt x="507" y="131"/>
                </a:cubicBezTo>
                <a:cubicBezTo>
                  <a:pt x="502" y="134"/>
                  <a:pt x="490" y="136"/>
                  <a:pt x="485" y="133"/>
                </a:cubicBezTo>
                <a:cubicBezTo>
                  <a:pt x="479" y="129"/>
                  <a:pt x="472" y="137"/>
                  <a:pt x="468" y="137"/>
                </a:cubicBezTo>
                <a:cubicBezTo>
                  <a:pt x="464" y="136"/>
                  <a:pt x="459" y="141"/>
                  <a:pt x="454" y="141"/>
                </a:cubicBezTo>
                <a:cubicBezTo>
                  <a:pt x="449" y="140"/>
                  <a:pt x="440" y="144"/>
                  <a:pt x="439" y="147"/>
                </a:cubicBezTo>
                <a:cubicBezTo>
                  <a:pt x="439" y="150"/>
                  <a:pt x="431" y="149"/>
                  <a:pt x="431" y="152"/>
                </a:cubicBezTo>
                <a:cubicBezTo>
                  <a:pt x="431" y="156"/>
                  <a:pt x="424" y="159"/>
                  <a:pt x="421" y="156"/>
                </a:cubicBezTo>
                <a:cubicBezTo>
                  <a:pt x="418" y="153"/>
                  <a:pt x="414" y="159"/>
                  <a:pt x="418" y="163"/>
                </a:cubicBezTo>
                <a:cubicBezTo>
                  <a:pt x="423" y="168"/>
                  <a:pt x="410" y="168"/>
                  <a:pt x="412" y="171"/>
                </a:cubicBezTo>
                <a:cubicBezTo>
                  <a:pt x="414" y="173"/>
                  <a:pt x="407" y="175"/>
                  <a:pt x="409" y="178"/>
                </a:cubicBezTo>
                <a:cubicBezTo>
                  <a:pt x="410" y="181"/>
                  <a:pt x="404" y="182"/>
                  <a:pt x="399" y="183"/>
                </a:cubicBezTo>
                <a:cubicBezTo>
                  <a:pt x="394" y="184"/>
                  <a:pt x="391" y="191"/>
                  <a:pt x="398" y="191"/>
                </a:cubicBezTo>
                <a:cubicBezTo>
                  <a:pt x="404" y="191"/>
                  <a:pt x="394" y="192"/>
                  <a:pt x="395" y="197"/>
                </a:cubicBezTo>
                <a:cubicBezTo>
                  <a:pt x="395" y="202"/>
                  <a:pt x="384" y="199"/>
                  <a:pt x="385" y="202"/>
                </a:cubicBezTo>
                <a:close/>
                <a:moveTo>
                  <a:pt x="430" y="29"/>
                </a:moveTo>
                <a:cubicBezTo>
                  <a:pt x="431" y="32"/>
                  <a:pt x="429" y="32"/>
                  <a:pt x="422" y="32"/>
                </a:cubicBezTo>
                <a:cubicBezTo>
                  <a:pt x="415" y="32"/>
                  <a:pt x="412" y="36"/>
                  <a:pt x="415" y="39"/>
                </a:cubicBezTo>
                <a:cubicBezTo>
                  <a:pt x="419" y="42"/>
                  <a:pt x="437" y="41"/>
                  <a:pt x="440" y="37"/>
                </a:cubicBezTo>
                <a:cubicBezTo>
                  <a:pt x="443" y="33"/>
                  <a:pt x="451" y="36"/>
                  <a:pt x="452" y="32"/>
                </a:cubicBezTo>
                <a:cubicBezTo>
                  <a:pt x="453" y="28"/>
                  <a:pt x="429" y="26"/>
                  <a:pt x="430" y="29"/>
                </a:cubicBezTo>
                <a:close/>
                <a:moveTo>
                  <a:pt x="387" y="33"/>
                </a:moveTo>
                <a:cubicBezTo>
                  <a:pt x="387" y="28"/>
                  <a:pt x="370" y="34"/>
                  <a:pt x="373" y="35"/>
                </a:cubicBezTo>
                <a:cubicBezTo>
                  <a:pt x="376" y="36"/>
                  <a:pt x="387" y="39"/>
                  <a:pt x="387" y="33"/>
                </a:cubicBezTo>
                <a:close/>
                <a:moveTo>
                  <a:pt x="429" y="11"/>
                </a:moveTo>
                <a:cubicBezTo>
                  <a:pt x="437" y="11"/>
                  <a:pt x="434" y="6"/>
                  <a:pt x="440" y="7"/>
                </a:cubicBezTo>
                <a:cubicBezTo>
                  <a:pt x="445" y="7"/>
                  <a:pt x="452" y="7"/>
                  <a:pt x="449" y="4"/>
                </a:cubicBezTo>
                <a:cubicBezTo>
                  <a:pt x="447" y="0"/>
                  <a:pt x="427" y="2"/>
                  <a:pt x="429" y="4"/>
                </a:cubicBezTo>
                <a:cubicBezTo>
                  <a:pt x="431" y="7"/>
                  <a:pt x="414" y="6"/>
                  <a:pt x="414" y="7"/>
                </a:cubicBezTo>
                <a:cubicBezTo>
                  <a:pt x="415" y="9"/>
                  <a:pt x="421" y="11"/>
                  <a:pt x="429" y="11"/>
                </a:cubicBezTo>
                <a:close/>
                <a:moveTo>
                  <a:pt x="487" y="23"/>
                </a:moveTo>
                <a:cubicBezTo>
                  <a:pt x="490" y="20"/>
                  <a:pt x="483" y="20"/>
                  <a:pt x="482" y="17"/>
                </a:cubicBezTo>
                <a:cubicBezTo>
                  <a:pt x="482" y="14"/>
                  <a:pt x="463" y="13"/>
                  <a:pt x="464" y="16"/>
                </a:cubicBezTo>
                <a:cubicBezTo>
                  <a:pt x="465" y="20"/>
                  <a:pt x="451" y="23"/>
                  <a:pt x="455" y="27"/>
                </a:cubicBezTo>
                <a:cubicBezTo>
                  <a:pt x="463" y="33"/>
                  <a:pt x="485" y="26"/>
                  <a:pt x="487" y="23"/>
                </a:cubicBezTo>
                <a:close/>
                <a:moveTo>
                  <a:pt x="434" y="17"/>
                </a:moveTo>
                <a:cubicBezTo>
                  <a:pt x="435" y="10"/>
                  <a:pt x="424" y="16"/>
                  <a:pt x="415" y="12"/>
                </a:cubicBezTo>
                <a:cubicBezTo>
                  <a:pt x="406" y="9"/>
                  <a:pt x="401" y="9"/>
                  <a:pt x="407" y="14"/>
                </a:cubicBezTo>
                <a:cubicBezTo>
                  <a:pt x="410" y="16"/>
                  <a:pt x="392" y="18"/>
                  <a:pt x="395" y="21"/>
                </a:cubicBezTo>
                <a:cubicBezTo>
                  <a:pt x="401" y="27"/>
                  <a:pt x="433" y="24"/>
                  <a:pt x="434" y="17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bg1"/>
            </a:solidFill>
            <a:round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08" name="文本框 5"/>
          <p:cNvSpPr txBox="1">
            <a:spLocks noChangeArrowheads="1"/>
          </p:cNvSpPr>
          <p:nvPr/>
        </p:nvSpPr>
        <p:spPr bwMode="auto">
          <a:xfrm>
            <a:off x="13494" y="2081213"/>
            <a:ext cx="7556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ctr" eaLnBrk="0" hangingPunct="0">
              <a:defRPr/>
            </a:pPr>
            <a:r>
              <a:rPr lang="zh-CN" altLang="en-US" sz="2135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伦敦</a:t>
            </a:r>
          </a:p>
        </p:txBody>
      </p:sp>
      <p:sp>
        <p:nvSpPr>
          <p:cNvPr id="209" name="文本框 5"/>
          <p:cNvSpPr txBox="1">
            <a:spLocks noChangeArrowheads="1"/>
          </p:cNvSpPr>
          <p:nvPr/>
        </p:nvSpPr>
        <p:spPr bwMode="auto">
          <a:xfrm>
            <a:off x="431007" y="2868613"/>
            <a:ext cx="7556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ctr" eaLnBrk="0" hangingPunct="0">
              <a:defRPr/>
            </a:pPr>
            <a:r>
              <a:rPr lang="zh-CN" altLang="en-US" sz="2135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巴黎</a:t>
            </a:r>
          </a:p>
        </p:txBody>
      </p:sp>
      <p:sp>
        <p:nvSpPr>
          <p:cNvPr id="210" name="文本框 5"/>
          <p:cNvSpPr txBox="1">
            <a:spLocks noChangeArrowheads="1"/>
          </p:cNvSpPr>
          <p:nvPr/>
        </p:nvSpPr>
        <p:spPr bwMode="auto">
          <a:xfrm>
            <a:off x="1758157" y="2144713"/>
            <a:ext cx="7556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ctr" eaLnBrk="0" hangingPunct="0">
              <a:defRPr/>
            </a:pPr>
            <a:r>
              <a:rPr lang="zh-CN" altLang="en-US" sz="2135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柏林</a:t>
            </a:r>
          </a:p>
        </p:txBody>
      </p:sp>
      <p:sp>
        <p:nvSpPr>
          <p:cNvPr id="212" name="任意多边形 211"/>
          <p:cNvSpPr/>
          <p:nvPr/>
        </p:nvSpPr>
        <p:spPr>
          <a:xfrm>
            <a:off x="647007" y="1589837"/>
            <a:ext cx="3184284" cy="807124"/>
          </a:xfrm>
          <a:custGeom>
            <a:avLst/>
            <a:gdLst>
              <a:gd name="connsiteX0" fmla="*/ 0 w 2388524"/>
              <a:gd name="connsiteY0" fmla="*/ 605422 h 605422"/>
              <a:gd name="connsiteX1" fmla="*/ 260466 w 2388524"/>
              <a:gd name="connsiteY1" fmla="*/ 422542 h 605422"/>
              <a:gd name="connsiteX2" fmla="*/ 548640 w 2388524"/>
              <a:gd name="connsiteY2" fmla="*/ 245203 h 605422"/>
              <a:gd name="connsiteX3" fmla="*/ 925484 w 2388524"/>
              <a:gd name="connsiteY3" fmla="*/ 84491 h 605422"/>
              <a:gd name="connsiteX4" fmla="*/ 1352204 w 2388524"/>
              <a:gd name="connsiteY4" fmla="*/ 1363 h 605422"/>
              <a:gd name="connsiteX5" fmla="*/ 1784466 w 2388524"/>
              <a:gd name="connsiteY5" fmla="*/ 40156 h 605422"/>
              <a:gd name="connsiteX6" fmla="*/ 2177935 w 2388524"/>
              <a:gd name="connsiteY6" fmla="*/ 134367 h 605422"/>
              <a:gd name="connsiteX7" fmla="*/ 2388524 w 2388524"/>
              <a:gd name="connsiteY7" fmla="*/ 200869 h 60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8524" h="605422">
                <a:moveTo>
                  <a:pt x="0" y="605422"/>
                </a:moveTo>
                <a:cubicBezTo>
                  <a:pt x="84513" y="544000"/>
                  <a:pt x="169026" y="482578"/>
                  <a:pt x="260466" y="422542"/>
                </a:cubicBezTo>
                <a:cubicBezTo>
                  <a:pt x="351906" y="362506"/>
                  <a:pt x="437804" y="301545"/>
                  <a:pt x="548640" y="245203"/>
                </a:cubicBezTo>
                <a:cubicBezTo>
                  <a:pt x="659476" y="188861"/>
                  <a:pt x="791557" y="125131"/>
                  <a:pt x="925484" y="84491"/>
                </a:cubicBezTo>
                <a:cubicBezTo>
                  <a:pt x="1059411" y="43851"/>
                  <a:pt x="1209040" y="8752"/>
                  <a:pt x="1352204" y="1363"/>
                </a:cubicBezTo>
                <a:cubicBezTo>
                  <a:pt x="1495368" y="-6026"/>
                  <a:pt x="1646844" y="17989"/>
                  <a:pt x="1784466" y="40156"/>
                </a:cubicBezTo>
                <a:cubicBezTo>
                  <a:pt x="1922088" y="62323"/>
                  <a:pt x="2077259" y="107582"/>
                  <a:pt x="2177935" y="134367"/>
                </a:cubicBezTo>
                <a:cubicBezTo>
                  <a:pt x="2278611" y="161152"/>
                  <a:pt x="2333567" y="181010"/>
                  <a:pt x="2388524" y="200869"/>
                </a:cubicBezTo>
              </a:path>
            </a:pathLst>
          </a:custGeom>
          <a:noFill/>
          <a:ln w="31750">
            <a:solidFill>
              <a:schemeClr val="accent4">
                <a:lumMod val="60000"/>
                <a:lumOff val="40000"/>
              </a:schemeClr>
            </a:solidFill>
            <a:tailEnd type="stealth" w="lg" len="lg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/>
          </a:p>
        </p:txBody>
      </p:sp>
      <p:sp>
        <p:nvSpPr>
          <p:cNvPr id="166" name="文本框 5"/>
          <p:cNvSpPr txBox="1">
            <a:spLocks noChangeArrowheads="1"/>
          </p:cNvSpPr>
          <p:nvPr/>
        </p:nvSpPr>
        <p:spPr bwMode="auto">
          <a:xfrm>
            <a:off x="5071270" y="941388"/>
            <a:ext cx="23606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ctr" eaLnBrk="0" hangingPunct="0">
              <a:defRPr/>
            </a:pPr>
            <a:r>
              <a:rPr lang="zh-CN" altLang="en-US" sz="3735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    俄</a:t>
            </a:r>
          </a:p>
        </p:txBody>
      </p:sp>
      <p:sp>
        <p:nvSpPr>
          <p:cNvPr id="192" name="Freeform 50"/>
          <p:cNvSpPr/>
          <p:nvPr/>
        </p:nvSpPr>
        <p:spPr bwMode="auto">
          <a:xfrm>
            <a:off x="8416132" y="2424113"/>
            <a:ext cx="2820988" cy="1354138"/>
          </a:xfrm>
          <a:custGeom>
            <a:avLst/>
            <a:gdLst/>
            <a:ahLst/>
            <a:cxnLst>
              <a:cxn ang="0">
                <a:pos x="329" y="65"/>
              </a:cxn>
              <a:cxn ang="0">
                <a:pos x="306" y="63"/>
              </a:cxn>
              <a:cxn ang="0">
                <a:pos x="308" y="52"/>
              </a:cxn>
              <a:cxn ang="0">
                <a:pos x="309" y="33"/>
              </a:cxn>
              <a:cxn ang="0">
                <a:pos x="286" y="30"/>
              </a:cxn>
              <a:cxn ang="0">
                <a:pos x="268" y="40"/>
              </a:cxn>
              <a:cxn ang="0">
                <a:pos x="238" y="43"/>
              </a:cxn>
              <a:cxn ang="0">
                <a:pos x="218" y="34"/>
              </a:cxn>
              <a:cxn ang="0">
                <a:pos x="200" y="28"/>
              </a:cxn>
              <a:cxn ang="0">
                <a:pos x="179" y="27"/>
              </a:cxn>
              <a:cxn ang="0">
                <a:pos x="161" y="28"/>
              </a:cxn>
              <a:cxn ang="0">
                <a:pos x="153" y="13"/>
              </a:cxn>
              <a:cxn ang="0">
                <a:pos x="133" y="6"/>
              </a:cxn>
              <a:cxn ang="0">
                <a:pos x="118" y="1"/>
              </a:cxn>
              <a:cxn ang="0">
                <a:pos x="108" y="9"/>
              </a:cxn>
              <a:cxn ang="0">
                <a:pos x="107" y="24"/>
              </a:cxn>
              <a:cxn ang="0">
                <a:pos x="98" y="35"/>
              </a:cxn>
              <a:cxn ang="0">
                <a:pos x="81" y="33"/>
              </a:cxn>
              <a:cxn ang="0">
                <a:pos x="68" y="23"/>
              </a:cxn>
              <a:cxn ang="0">
                <a:pos x="44" y="22"/>
              </a:cxn>
              <a:cxn ang="0">
                <a:pos x="29" y="30"/>
              </a:cxn>
              <a:cxn ang="0">
                <a:pos x="10" y="40"/>
              </a:cxn>
              <a:cxn ang="0">
                <a:pos x="0" y="44"/>
              </a:cxn>
              <a:cxn ang="0">
                <a:pos x="9" y="55"/>
              </a:cxn>
              <a:cxn ang="0">
                <a:pos x="29" y="69"/>
              </a:cxn>
              <a:cxn ang="0">
                <a:pos x="34" y="88"/>
              </a:cxn>
              <a:cxn ang="0">
                <a:pos x="57" y="104"/>
              </a:cxn>
              <a:cxn ang="0">
                <a:pos x="72" y="114"/>
              </a:cxn>
              <a:cxn ang="0">
                <a:pos x="88" y="135"/>
              </a:cxn>
              <a:cxn ang="0">
                <a:pos x="129" y="137"/>
              </a:cxn>
              <a:cxn ang="0">
                <a:pos x="162" y="145"/>
              </a:cxn>
              <a:cxn ang="0">
                <a:pos x="182" y="152"/>
              </a:cxn>
              <a:cxn ang="0">
                <a:pos x="227" y="141"/>
              </a:cxn>
              <a:cxn ang="0">
                <a:pos x="261" y="121"/>
              </a:cxn>
              <a:cxn ang="0">
                <a:pos x="269" y="105"/>
              </a:cxn>
              <a:cxn ang="0">
                <a:pos x="304" y="99"/>
              </a:cxn>
              <a:cxn ang="0">
                <a:pos x="328" y="84"/>
              </a:cxn>
              <a:cxn ang="0">
                <a:pos x="354" y="79"/>
              </a:cxn>
            </a:cxnLst>
            <a:rect l="0" t="0" r="r" b="b"/>
            <a:pathLst>
              <a:path w="355" h="153">
                <a:moveTo>
                  <a:pt x="340" y="64"/>
                </a:moveTo>
                <a:cubicBezTo>
                  <a:pt x="336" y="60"/>
                  <a:pt x="330" y="62"/>
                  <a:pt x="329" y="65"/>
                </a:cubicBezTo>
                <a:cubicBezTo>
                  <a:pt x="327" y="69"/>
                  <a:pt x="324" y="64"/>
                  <a:pt x="318" y="64"/>
                </a:cubicBezTo>
                <a:cubicBezTo>
                  <a:pt x="311" y="64"/>
                  <a:pt x="311" y="68"/>
                  <a:pt x="306" y="63"/>
                </a:cubicBezTo>
                <a:cubicBezTo>
                  <a:pt x="302" y="59"/>
                  <a:pt x="308" y="57"/>
                  <a:pt x="308" y="57"/>
                </a:cubicBezTo>
                <a:cubicBezTo>
                  <a:pt x="308" y="52"/>
                  <a:pt x="308" y="52"/>
                  <a:pt x="308" y="52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5" y="33"/>
                  <a:pt x="311" y="32"/>
                  <a:pt x="309" y="33"/>
                </a:cubicBezTo>
                <a:cubicBezTo>
                  <a:pt x="307" y="34"/>
                  <a:pt x="300" y="33"/>
                  <a:pt x="300" y="31"/>
                </a:cubicBezTo>
                <a:cubicBezTo>
                  <a:pt x="299" y="29"/>
                  <a:pt x="288" y="28"/>
                  <a:pt x="286" y="30"/>
                </a:cubicBezTo>
                <a:cubicBezTo>
                  <a:pt x="283" y="32"/>
                  <a:pt x="277" y="34"/>
                  <a:pt x="277" y="36"/>
                </a:cubicBezTo>
                <a:cubicBezTo>
                  <a:pt x="276" y="39"/>
                  <a:pt x="270" y="38"/>
                  <a:pt x="268" y="40"/>
                </a:cubicBezTo>
                <a:cubicBezTo>
                  <a:pt x="265" y="41"/>
                  <a:pt x="253" y="42"/>
                  <a:pt x="253" y="43"/>
                </a:cubicBezTo>
                <a:cubicBezTo>
                  <a:pt x="253" y="45"/>
                  <a:pt x="240" y="45"/>
                  <a:pt x="238" y="43"/>
                </a:cubicBezTo>
                <a:cubicBezTo>
                  <a:pt x="236" y="42"/>
                  <a:pt x="225" y="43"/>
                  <a:pt x="224" y="41"/>
                </a:cubicBezTo>
                <a:cubicBezTo>
                  <a:pt x="222" y="38"/>
                  <a:pt x="218" y="37"/>
                  <a:pt x="218" y="34"/>
                </a:cubicBezTo>
                <a:cubicBezTo>
                  <a:pt x="218" y="32"/>
                  <a:pt x="209" y="32"/>
                  <a:pt x="208" y="30"/>
                </a:cubicBezTo>
                <a:cubicBezTo>
                  <a:pt x="207" y="28"/>
                  <a:pt x="201" y="27"/>
                  <a:pt x="200" y="28"/>
                </a:cubicBezTo>
                <a:cubicBezTo>
                  <a:pt x="199" y="28"/>
                  <a:pt x="191" y="26"/>
                  <a:pt x="189" y="25"/>
                </a:cubicBezTo>
                <a:cubicBezTo>
                  <a:pt x="187" y="25"/>
                  <a:pt x="181" y="27"/>
                  <a:pt x="179" y="27"/>
                </a:cubicBezTo>
                <a:cubicBezTo>
                  <a:pt x="177" y="27"/>
                  <a:pt x="173" y="30"/>
                  <a:pt x="171" y="31"/>
                </a:cubicBezTo>
                <a:cubicBezTo>
                  <a:pt x="169" y="31"/>
                  <a:pt x="162" y="27"/>
                  <a:pt x="161" y="28"/>
                </a:cubicBezTo>
                <a:cubicBezTo>
                  <a:pt x="160" y="29"/>
                  <a:pt x="156" y="24"/>
                  <a:pt x="154" y="22"/>
                </a:cubicBezTo>
                <a:cubicBezTo>
                  <a:pt x="152" y="20"/>
                  <a:pt x="154" y="15"/>
                  <a:pt x="153" y="13"/>
                </a:cubicBezTo>
                <a:cubicBezTo>
                  <a:pt x="151" y="11"/>
                  <a:pt x="144" y="11"/>
                  <a:pt x="142" y="9"/>
                </a:cubicBezTo>
                <a:cubicBezTo>
                  <a:pt x="139" y="8"/>
                  <a:pt x="136" y="6"/>
                  <a:pt x="133" y="6"/>
                </a:cubicBezTo>
                <a:cubicBezTo>
                  <a:pt x="131" y="6"/>
                  <a:pt x="127" y="5"/>
                  <a:pt x="126" y="4"/>
                </a:cubicBezTo>
                <a:cubicBezTo>
                  <a:pt x="125" y="3"/>
                  <a:pt x="120" y="2"/>
                  <a:pt x="118" y="1"/>
                </a:cubicBezTo>
                <a:cubicBezTo>
                  <a:pt x="116" y="0"/>
                  <a:pt x="115" y="3"/>
                  <a:pt x="114" y="5"/>
                </a:cubicBezTo>
                <a:cubicBezTo>
                  <a:pt x="113" y="6"/>
                  <a:pt x="109" y="6"/>
                  <a:pt x="108" y="9"/>
                </a:cubicBezTo>
                <a:cubicBezTo>
                  <a:pt x="107" y="11"/>
                  <a:pt x="103" y="12"/>
                  <a:pt x="103" y="14"/>
                </a:cubicBezTo>
                <a:cubicBezTo>
                  <a:pt x="104" y="17"/>
                  <a:pt x="106" y="22"/>
                  <a:pt x="107" y="24"/>
                </a:cubicBezTo>
                <a:cubicBezTo>
                  <a:pt x="109" y="25"/>
                  <a:pt x="108" y="29"/>
                  <a:pt x="107" y="30"/>
                </a:cubicBezTo>
                <a:cubicBezTo>
                  <a:pt x="106" y="32"/>
                  <a:pt x="99" y="33"/>
                  <a:pt x="98" y="35"/>
                </a:cubicBezTo>
                <a:cubicBezTo>
                  <a:pt x="96" y="37"/>
                  <a:pt x="93" y="35"/>
                  <a:pt x="90" y="33"/>
                </a:cubicBezTo>
                <a:cubicBezTo>
                  <a:pt x="86" y="31"/>
                  <a:pt x="82" y="32"/>
                  <a:pt x="81" y="33"/>
                </a:cubicBezTo>
                <a:cubicBezTo>
                  <a:pt x="79" y="35"/>
                  <a:pt x="73" y="30"/>
                  <a:pt x="71" y="30"/>
                </a:cubicBezTo>
                <a:cubicBezTo>
                  <a:pt x="70" y="29"/>
                  <a:pt x="69" y="23"/>
                  <a:pt x="68" y="23"/>
                </a:cubicBezTo>
                <a:cubicBezTo>
                  <a:pt x="66" y="24"/>
                  <a:pt x="54" y="21"/>
                  <a:pt x="52" y="21"/>
                </a:cubicBezTo>
                <a:cubicBezTo>
                  <a:pt x="50" y="20"/>
                  <a:pt x="45" y="20"/>
                  <a:pt x="44" y="22"/>
                </a:cubicBezTo>
                <a:cubicBezTo>
                  <a:pt x="43" y="24"/>
                  <a:pt x="37" y="23"/>
                  <a:pt x="36" y="25"/>
                </a:cubicBezTo>
                <a:cubicBezTo>
                  <a:pt x="35" y="27"/>
                  <a:pt x="31" y="28"/>
                  <a:pt x="29" y="30"/>
                </a:cubicBezTo>
                <a:cubicBezTo>
                  <a:pt x="27" y="32"/>
                  <a:pt x="22" y="32"/>
                  <a:pt x="20" y="35"/>
                </a:cubicBezTo>
                <a:cubicBezTo>
                  <a:pt x="19" y="38"/>
                  <a:pt x="12" y="40"/>
                  <a:pt x="10" y="40"/>
                </a:cubicBezTo>
                <a:cubicBezTo>
                  <a:pt x="8" y="40"/>
                  <a:pt x="3" y="41"/>
                  <a:pt x="2" y="43"/>
                </a:cubicBezTo>
                <a:cubicBezTo>
                  <a:pt x="2" y="44"/>
                  <a:pt x="1" y="44"/>
                  <a:pt x="0" y="44"/>
                </a:cubicBezTo>
                <a:cubicBezTo>
                  <a:pt x="0" y="44"/>
                  <a:pt x="1" y="44"/>
                  <a:pt x="1" y="45"/>
                </a:cubicBezTo>
                <a:cubicBezTo>
                  <a:pt x="2" y="52"/>
                  <a:pt x="5" y="52"/>
                  <a:pt x="9" y="55"/>
                </a:cubicBezTo>
                <a:cubicBezTo>
                  <a:pt x="12" y="58"/>
                  <a:pt x="15" y="61"/>
                  <a:pt x="19" y="61"/>
                </a:cubicBezTo>
                <a:cubicBezTo>
                  <a:pt x="23" y="61"/>
                  <a:pt x="28" y="65"/>
                  <a:pt x="29" y="69"/>
                </a:cubicBezTo>
                <a:cubicBezTo>
                  <a:pt x="29" y="72"/>
                  <a:pt x="33" y="76"/>
                  <a:pt x="35" y="77"/>
                </a:cubicBezTo>
                <a:cubicBezTo>
                  <a:pt x="37" y="79"/>
                  <a:pt x="34" y="84"/>
                  <a:pt x="34" y="88"/>
                </a:cubicBezTo>
                <a:cubicBezTo>
                  <a:pt x="34" y="93"/>
                  <a:pt x="29" y="94"/>
                  <a:pt x="31" y="98"/>
                </a:cubicBezTo>
                <a:cubicBezTo>
                  <a:pt x="34" y="102"/>
                  <a:pt x="52" y="104"/>
                  <a:pt x="57" y="104"/>
                </a:cubicBezTo>
                <a:cubicBezTo>
                  <a:pt x="62" y="104"/>
                  <a:pt x="64" y="109"/>
                  <a:pt x="65" y="109"/>
                </a:cubicBezTo>
                <a:cubicBezTo>
                  <a:pt x="68" y="110"/>
                  <a:pt x="69" y="113"/>
                  <a:pt x="72" y="114"/>
                </a:cubicBezTo>
                <a:cubicBezTo>
                  <a:pt x="76" y="115"/>
                  <a:pt x="80" y="117"/>
                  <a:pt x="81" y="124"/>
                </a:cubicBezTo>
                <a:cubicBezTo>
                  <a:pt x="83" y="130"/>
                  <a:pt x="87" y="132"/>
                  <a:pt x="88" y="135"/>
                </a:cubicBezTo>
                <a:cubicBezTo>
                  <a:pt x="88" y="138"/>
                  <a:pt x="96" y="136"/>
                  <a:pt x="102" y="137"/>
                </a:cubicBezTo>
                <a:cubicBezTo>
                  <a:pt x="108" y="137"/>
                  <a:pt x="125" y="137"/>
                  <a:pt x="129" y="137"/>
                </a:cubicBezTo>
                <a:cubicBezTo>
                  <a:pt x="133" y="138"/>
                  <a:pt x="144" y="137"/>
                  <a:pt x="149" y="142"/>
                </a:cubicBezTo>
                <a:cubicBezTo>
                  <a:pt x="155" y="146"/>
                  <a:pt x="158" y="142"/>
                  <a:pt x="162" y="145"/>
                </a:cubicBezTo>
                <a:cubicBezTo>
                  <a:pt x="165" y="147"/>
                  <a:pt x="168" y="148"/>
                  <a:pt x="173" y="148"/>
                </a:cubicBezTo>
                <a:cubicBezTo>
                  <a:pt x="179" y="147"/>
                  <a:pt x="179" y="151"/>
                  <a:pt x="182" y="152"/>
                </a:cubicBezTo>
                <a:cubicBezTo>
                  <a:pt x="186" y="153"/>
                  <a:pt x="192" y="146"/>
                  <a:pt x="202" y="142"/>
                </a:cubicBezTo>
                <a:cubicBezTo>
                  <a:pt x="211" y="137"/>
                  <a:pt x="222" y="140"/>
                  <a:pt x="227" y="141"/>
                </a:cubicBezTo>
                <a:cubicBezTo>
                  <a:pt x="232" y="142"/>
                  <a:pt x="242" y="139"/>
                  <a:pt x="247" y="132"/>
                </a:cubicBezTo>
                <a:cubicBezTo>
                  <a:pt x="253" y="126"/>
                  <a:pt x="261" y="127"/>
                  <a:pt x="261" y="121"/>
                </a:cubicBezTo>
                <a:cubicBezTo>
                  <a:pt x="262" y="116"/>
                  <a:pt x="255" y="113"/>
                  <a:pt x="258" y="108"/>
                </a:cubicBezTo>
                <a:cubicBezTo>
                  <a:pt x="261" y="103"/>
                  <a:pt x="266" y="104"/>
                  <a:pt x="269" y="105"/>
                </a:cubicBezTo>
                <a:cubicBezTo>
                  <a:pt x="272" y="107"/>
                  <a:pt x="280" y="109"/>
                  <a:pt x="287" y="104"/>
                </a:cubicBezTo>
                <a:cubicBezTo>
                  <a:pt x="295" y="99"/>
                  <a:pt x="298" y="100"/>
                  <a:pt x="304" y="99"/>
                </a:cubicBezTo>
                <a:cubicBezTo>
                  <a:pt x="311" y="98"/>
                  <a:pt x="310" y="94"/>
                  <a:pt x="314" y="89"/>
                </a:cubicBezTo>
                <a:cubicBezTo>
                  <a:pt x="319" y="85"/>
                  <a:pt x="324" y="84"/>
                  <a:pt x="328" y="84"/>
                </a:cubicBezTo>
                <a:cubicBezTo>
                  <a:pt x="332" y="84"/>
                  <a:pt x="338" y="79"/>
                  <a:pt x="343" y="81"/>
                </a:cubicBezTo>
                <a:cubicBezTo>
                  <a:pt x="347" y="82"/>
                  <a:pt x="354" y="83"/>
                  <a:pt x="354" y="79"/>
                </a:cubicBezTo>
                <a:cubicBezTo>
                  <a:pt x="355" y="76"/>
                  <a:pt x="343" y="68"/>
                  <a:pt x="340" y="64"/>
                </a:cubicBezTo>
                <a:close/>
              </a:path>
            </a:pathLst>
          </a:custGeom>
          <a:solidFill>
            <a:srgbClr val="C00000"/>
          </a:solidFill>
          <a:ln w="1" cap="flat">
            <a:noFill/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94" name="Freeform 142"/>
          <p:cNvSpPr>
            <a:spLocks noEditPoints="1"/>
          </p:cNvSpPr>
          <p:nvPr/>
        </p:nvSpPr>
        <p:spPr bwMode="auto">
          <a:xfrm>
            <a:off x="7195344" y="2239964"/>
            <a:ext cx="5386388" cy="4138613"/>
          </a:xfrm>
          <a:custGeom>
            <a:avLst/>
            <a:gdLst/>
            <a:ahLst/>
            <a:cxnLst>
              <a:cxn ang="0">
                <a:pos x="643" y="87"/>
              </a:cxn>
              <a:cxn ang="0">
                <a:pos x="610" y="63"/>
              </a:cxn>
              <a:cxn ang="0">
                <a:pos x="583" y="26"/>
              </a:cxn>
              <a:cxn ang="0">
                <a:pos x="544" y="1"/>
              </a:cxn>
              <a:cxn ang="0">
                <a:pos x="517" y="21"/>
              </a:cxn>
              <a:cxn ang="0">
                <a:pos x="495" y="54"/>
              </a:cxn>
              <a:cxn ang="0">
                <a:pos x="461" y="73"/>
              </a:cxn>
              <a:cxn ang="0">
                <a:pos x="482" y="86"/>
              </a:cxn>
              <a:cxn ang="0">
                <a:pos x="481" y="105"/>
              </a:cxn>
              <a:cxn ang="0">
                <a:pos x="422" y="126"/>
              </a:cxn>
              <a:cxn ang="0">
                <a:pos x="380" y="162"/>
              </a:cxn>
              <a:cxn ang="0">
                <a:pos x="315" y="166"/>
              </a:cxn>
              <a:cxn ang="0">
                <a:pos x="241" y="156"/>
              </a:cxn>
              <a:cxn ang="0">
                <a:pos x="210" y="125"/>
              </a:cxn>
              <a:cxn ang="0">
                <a:pos x="182" y="90"/>
              </a:cxn>
              <a:cxn ang="0">
                <a:pos x="153" y="65"/>
              </a:cxn>
              <a:cxn ang="0">
                <a:pos x="137" y="76"/>
              </a:cxn>
              <a:cxn ang="0">
                <a:pos x="111" y="96"/>
              </a:cxn>
              <a:cxn ang="0">
                <a:pos x="88" y="121"/>
              </a:cxn>
              <a:cxn ang="0">
                <a:pos x="78" y="150"/>
              </a:cxn>
              <a:cxn ang="0">
                <a:pos x="52" y="175"/>
              </a:cxn>
              <a:cxn ang="0">
                <a:pos x="19" y="186"/>
              </a:cxn>
              <a:cxn ang="0">
                <a:pos x="0" y="200"/>
              </a:cxn>
              <a:cxn ang="0">
                <a:pos x="15" y="232"/>
              </a:cxn>
              <a:cxn ang="0">
                <a:pos x="39" y="254"/>
              </a:cxn>
              <a:cxn ang="0">
                <a:pos x="59" y="247"/>
              </a:cxn>
              <a:cxn ang="0">
                <a:pos x="56" y="276"/>
              </a:cxn>
              <a:cxn ang="0">
                <a:pos x="56" y="304"/>
              </a:cxn>
              <a:cxn ang="0">
                <a:pos x="77" y="322"/>
              </a:cxn>
              <a:cxn ang="0">
                <a:pos x="138" y="347"/>
              </a:cxn>
              <a:cxn ang="0">
                <a:pos x="162" y="353"/>
              </a:cxn>
              <a:cxn ang="0">
                <a:pos x="183" y="347"/>
              </a:cxn>
              <a:cxn ang="0">
                <a:pos x="210" y="340"/>
              </a:cxn>
              <a:cxn ang="0">
                <a:pos x="243" y="340"/>
              </a:cxn>
              <a:cxn ang="0">
                <a:pos x="261" y="352"/>
              </a:cxn>
              <a:cxn ang="0">
                <a:pos x="256" y="395"/>
              </a:cxn>
              <a:cxn ang="0">
                <a:pos x="274" y="419"/>
              </a:cxn>
              <a:cxn ang="0">
                <a:pos x="298" y="430"/>
              </a:cxn>
              <a:cxn ang="0">
                <a:pos x="316" y="412"/>
              </a:cxn>
              <a:cxn ang="0">
                <a:pos x="352" y="410"/>
              </a:cxn>
              <a:cxn ang="0">
                <a:pos x="375" y="425"/>
              </a:cxn>
              <a:cxn ang="0">
                <a:pos x="393" y="440"/>
              </a:cxn>
              <a:cxn ang="0">
                <a:pos x="445" y="413"/>
              </a:cxn>
              <a:cxn ang="0">
                <a:pos x="484" y="392"/>
              </a:cxn>
              <a:cxn ang="0">
                <a:pos x="504" y="368"/>
              </a:cxn>
              <a:cxn ang="0">
                <a:pos x="523" y="345"/>
              </a:cxn>
              <a:cxn ang="0">
                <a:pos x="527" y="323"/>
              </a:cxn>
              <a:cxn ang="0">
                <a:pos x="522" y="306"/>
              </a:cxn>
              <a:cxn ang="0">
                <a:pos x="519" y="290"/>
              </a:cxn>
              <a:cxn ang="0">
                <a:pos x="505" y="252"/>
              </a:cxn>
              <a:cxn ang="0">
                <a:pos x="536" y="234"/>
              </a:cxn>
              <a:cxn ang="0">
                <a:pos x="496" y="223"/>
              </a:cxn>
              <a:cxn ang="0">
                <a:pos x="512" y="192"/>
              </a:cxn>
              <a:cxn ang="0">
                <a:pos x="529" y="208"/>
              </a:cxn>
              <a:cxn ang="0">
                <a:pos x="580" y="179"/>
              </a:cxn>
              <a:cxn ang="0">
                <a:pos x="606" y="168"/>
              </a:cxn>
              <a:cxn ang="0">
                <a:pos x="633" y="157"/>
              </a:cxn>
              <a:cxn ang="0">
                <a:pos x="636" y="127"/>
              </a:cxn>
              <a:cxn ang="0">
                <a:pos x="667" y="107"/>
              </a:cxn>
              <a:cxn ang="0">
                <a:pos x="516" y="418"/>
              </a:cxn>
              <a:cxn ang="0">
                <a:pos x="380" y="460"/>
              </a:cxn>
            </a:cxnLst>
            <a:rect l="0" t="0" r="r" b="b"/>
            <a:pathLst>
              <a:path w="677" h="469">
                <a:moveTo>
                  <a:pt x="673" y="83"/>
                </a:moveTo>
                <a:cubicBezTo>
                  <a:pt x="673" y="77"/>
                  <a:pt x="666" y="79"/>
                  <a:pt x="664" y="81"/>
                </a:cubicBezTo>
                <a:cubicBezTo>
                  <a:pt x="662" y="83"/>
                  <a:pt x="655" y="81"/>
                  <a:pt x="653" y="85"/>
                </a:cubicBezTo>
                <a:cubicBezTo>
                  <a:pt x="651" y="89"/>
                  <a:pt x="648" y="87"/>
                  <a:pt x="643" y="87"/>
                </a:cubicBezTo>
                <a:cubicBezTo>
                  <a:pt x="638" y="88"/>
                  <a:pt x="632" y="86"/>
                  <a:pt x="632" y="83"/>
                </a:cubicBezTo>
                <a:cubicBezTo>
                  <a:pt x="632" y="80"/>
                  <a:pt x="629" y="77"/>
                  <a:pt x="630" y="73"/>
                </a:cubicBezTo>
                <a:cubicBezTo>
                  <a:pt x="630" y="70"/>
                  <a:pt x="625" y="71"/>
                  <a:pt x="622" y="68"/>
                </a:cubicBezTo>
                <a:cubicBezTo>
                  <a:pt x="618" y="65"/>
                  <a:pt x="612" y="62"/>
                  <a:pt x="610" y="63"/>
                </a:cubicBezTo>
                <a:cubicBezTo>
                  <a:pt x="609" y="64"/>
                  <a:pt x="605" y="59"/>
                  <a:pt x="599" y="59"/>
                </a:cubicBezTo>
                <a:cubicBezTo>
                  <a:pt x="594" y="59"/>
                  <a:pt x="594" y="55"/>
                  <a:pt x="595" y="53"/>
                </a:cubicBezTo>
                <a:cubicBezTo>
                  <a:pt x="596" y="50"/>
                  <a:pt x="590" y="43"/>
                  <a:pt x="589" y="39"/>
                </a:cubicBezTo>
                <a:cubicBezTo>
                  <a:pt x="588" y="35"/>
                  <a:pt x="584" y="34"/>
                  <a:pt x="583" y="26"/>
                </a:cubicBezTo>
                <a:cubicBezTo>
                  <a:pt x="581" y="17"/>
                  <a:pt x="576" y="19"/>
                  <a:pt x="577" y="15"/>
                </a:cubicBezTo>
                <a:cubicBezTo>
                  <a:pt x="578" y="11"/>
                  <a:pt x="572" y="9"/>
                  <a:pt x="570" y="7"/>
                </a:cubicBezTo>
                <a:cubicBezTo>
                  <a:pt x="568" y="5"/>
                  <a:pt x="561" y="6"/>
                  <a:pt x="556" y="3"/>
                </a:cubicBezTo>
                <a:cubicBezTo>
                  <a:pt x="551" y="0"/>
                  <a:pt x="548" y="2"/>
                  <a:pt x="544" y="1"/>
                </a:cubicBezTo>
                <a:cubicBezTo>
                  <a:pt x="539" y="0"/>
                  <a:pt x="528" y="2"/>
                  <a:pt x="527" y="2"/>
                </a:cubicBezTo>
                <a:cubicBezTo>
                  <a:pt x="526" y="2"/>
                  <a:pt x="517" y="1"/>
                  <a:pt x="513" y="7"/>
                </a:cubicBezTo>
                <a:cubicBezTo>
                  <a:pt x="508" y="13"/>
                  <a:pt x="512" y="13"/>
                  <a:pt x="514" y="13"/>
                </a:cubicBezTo>
                <a:cubicBezTo>
                  <a:pt x="516" y="13"/>
                  <a:pt x="517" y="19"/>
                  <a:pt x="517" y="21"/>
                </a:cubicBezTo>
                <a:cubicBezTo>
                  <a:pt x="517" y="23"/>
                  <a:pt x="514" y="26"/>
                  <a:pt x="512" y="27"/>
                </a:cubicBezTo>
                <a:cubicBezTo>
                  <a:pt x="510" y="27"/>
                  <a:pt x="506" y="35"/>
                  <a:pt x="505" y="37"/>
                </a:cubicBezTo>
                <a:cubicBezTo>
                  <a:pt x="504" y="40"/>
                  <a:pt x="499" y="47"/>
                  <a:pt x="500" y="49"/>
                </a:cubicBezTo>
                <a:cubicBezTo>
                  <a:pt x="500" y="51"/>
                  <a:pt x="497" y="54"/>
                  <a:pt x="495" y="54"/>
                </a:cubicBezTo>
                <a:cubicBezTo>
                  <a:pt x="492" y="54"/>
                  <a:pt x="486" y="59"/>
                  <a:pt x="484" y="60"/>
                </a:cubicBezTo>
                <a:cubicBezTo>
                  <a:pt x="482" y="60"/>
                  <a:pt x="474" y="59"/>
                  <a:pt x="473" y="57"/>
                </a:cubicBezTo>
                <a:cubicBezTo>
                  <a:pt x="473" y="56"/>
                  <a:pt x="472" y="55"/>
                  <a:pt x="471" y="55"/>
                </a:cubicBezTo>
                <a:cubicBezTo>
                  <a:pt x="461" y="73"/>
                  <a:pt x="461" y="73"/>
                  <a:pt x="461" y="73"/>
                </a:cubicBezTo>
                <a:cubicBezTo>
                  <a:pt x="461" y="78"/>
                  <a:pt x="461" y="78"/>
                  <a:pt x="461" y="78"/>
                </a:cubicBezTo>
                <a:cubicBezTo>
                  <a:pt x="461" y="78"/>
                  <a:pt x="455" y="80"/>
                  <a:pt x="459" y="84"/>
                </a:cubicBezTo>
                <a:cubicBezTo>
                  <a:pt x="464" y="89"/>
                  <a:pt x="464" y="85"/>
                  <a:pt x="471" y="85"/>
                </a:cubicBezTo>
                <a:cubicBezTo>
                  <a:pt x="477" y="85"/>
                  <a:pt x="480" y="90"/>
                  <a:pt x="482" y="86"/>
                </a:cubicBezTo>
                <a:cubicBezTo>
                  <a:pt x="483" y="83"/>
                  <a:pt x="489" y="81"/>
                  <a:pt x="493" y="85"/>
                </a:cubicBezTo>
                <a:cubicBezTo>
                  <a:pt x="496" y="89"/>
                  <a:pt x="508" y="97"/>
                  <a:pt x="507" y="100"/>
                </a:cubicBezTo>
                <a:cubicBezTo>
                  <a:pt x="507" y="104"/>
                  <a:pt x="500" y="103"/>
                  <a:pt x="496" y="102"/>
                </a:cubicBezTo>
                <a:cubicBezTo>
                  <a:pt x="491" y="100"/>
                  <a:pt x="485" y="105"/>
                  <a:pt x="481" y="105"/>
                </a:cubicBezTo>
                <a:cubicBezTo>
                  <a:pt x="477" y="105"/>
                  <a:pt x="472" y="106"/>
                  <a:pt x="467" y="110"/>
                </a:cubicBezTo>
                <a:cubicBezTo>
                  <a:pt x="463" y="115"/>
                  <a:pt x="464" y="119"/>
                  <a:pt x="457" y="120"/>
                </a:cubicBezTo>
                <a:cubicBezTo>
                  <a:pt x="451" y="121"/>
                  <a:pt x="448" y="120"/>
                  <a:pt x="440" y="125"/>
                </a:cubicBezTo>
                <a:cubicBezTo>
                  <a:pt x="433" y="130"/>
                  <a:pt x="425" y="128"/>
                  <a:pt x="422" y="126"/>
                </a:cubicBezTo>
                <a:cubicBezTo>
                  <a:pt x="419" y="125"/>
                  <a:pt x="414" y="124"/>
                  <a:pt x="411" y="129"/>
                </a:cubicBezTo>
                <a:cubicBezTo>
                  <a:pt x="408" y="134"/>
                  <a:pt x="415" y="137"/>
                  <a:pt x="414" y="142"/>
                </a:cubicBezTo>
                <a:cubicBezTo>
                  <a:pt x="414" y="148"/>
                  <a:pt x="406" y="147"/>
                  <a:pt x="400" y="153"/>
                </a:cubicBezTo>
                <a:cubicBezTo>
                  <a:pt x="395" y="160"/>
                  <a:pt x="385" y="163"/>
                  <a:pt x="380" y="162"/>
                </a:cubicBezTo>
                <a:cubicBezTo>
                  <a:pt x="375" y="161"/>
                  <a:pt x="364" y="158"/>
                  <a:pt x="355" y="163"/>
                </a:cubicBezTo>
                <a:cubicBezTo>
                  <a:pt x="345" y="167"/>
                  <a:pt x="339" y="174"/>
                  <a:pt x="335" y="173"/>
                </a:cubicBezTo>
                <a:cubicBezTo>
                  <a:pt x="332" y="172"/>
                  <a:pt x="332" y="168"/>
                  <a:pt x="326" y="169"/>
                </a:cubicBezTo>
                <a:cubicBezTo>
                  <a:pt x="321" y="169"/>
                  <a:pt x="318" y="168"/>
                  <a:pt x="315" y="166"/>
                </a:cubicBezTo>
                <a:cubicBezTo>
                  <a:pt x="311" y="163"/>
                  <a:pt x="308" y="167"/>
                  <a:pt x="302" y="163"/>
                </a:cubicBezTo>
                <a:cubicBezTo>
                  <a:pt x="297" y="158"/>
                  <a:pt x="286" y="159"/>
                  <a:pt x="282" y="158"/>
                </a:cubicBezTo>
                <a:cubicBezTo>
                  <a:pt x="278" y="158"/>
                  <a:pt x="261" y="158"/>
                  <a:pt x="255" y="158"/>
                </a:cubicBezTo>
                <a:cubicBezTo>
                  <a:pt x="249" y="157"/>
                  <a:pt x="241" y="159"/>
                  <a:pt x="241" y="156"/>
                </a:cubicBezTo>
                <a:cubicBezTo>
                  <a:pt x="240" y="153"/>
                  <a:pt x="236" y="151"/>
                  <a:pt x="234" y="145"/>
                </a:cubicBezTo>
                <a:cubicBezTo>
                  <a:pt x="233" y="138"/>
                  <a:pt x="229" y="136"/>
                  <a:pt x="225" y="135"/>
                </a:cubicBezTo>
                <a:cubicBezTo>
                  <a:pt x="222" y="134"/>
                  <a:pt x="221" y="131"/>
                  <a:pt x="218" y="130"/>
                </a:cubicBezTo>
                <a:cubicBezTo>
                  <a:pt x="217" y="130"/>
                  <a:pt x="215" y="125"/>
                  <a:pt x="210" y="125"/>
                </a:cubicBezTo>
                <a:cubicBezTo>
                  <a:pt x="205" y="125"/>
                  <a:pt x="187" y="123"/>
                  <a:pt x="184" y="119"/>
                </a:cubicBezTo>
                <a:cubicBezTo>
                  <a:pt x="182" y="115"/>
                  <a:pt x="187" y="114"/>
                  <a:pt x="187" y="109"/>
                </a:cubicBezTo>
                <a:cubicBezTo>
                  <a:pt x="187" y="105"/>
                  <a:pt x="190" y="100"/>
                  <a:pt x="188" y="98"/>
                </a:cubicBezTo>
                <a:cubicBezTo>
                  <a:pt x="186" y="97"/>
                  <a:pt x="182" y="93"/>
                  <a:pt x="182" y="90"/>
                </a:cubicBezTo>
                <a:cubicBezTo>
                  <a:pt x="181" y="86"/>
                  <a:pt x="176" y="82"/>
                  <a:pt x="172" y="82"/>
                </a:cubicBezTo>
                <a:cubicBezTo>
                  <a:pt x="168" y="82"/>
                  <a:pt x="165" y="79"/>
                  <a:pt x="162" y="76"/>
                </a:cubicBezTo>
                <a:cubicBezTo>
                  <a:pt x="158" y="73"/>
                  <a:pt x="155" y="73"/>
                  <a:pt x="154" y="66"/>
                </a:cubicBezTo>
                <a:cubicBezTo>
                  <a:pt x="154" y="65"/>
                  <a:pt x="153" y="65"/>
                  <a:pt x="153" y="65"/>
                </a:cubicBezTo>
                <a:cubicBezTo>
                  <a:pt x="152" y="64"/>
                  <a:pt x="150" y="64"/>
                  <a:pt x="149" y="64"/>
                </a:cubicBezTo>
                <a:cubicBezTo>
                  <a:pt x="148" y="64"/>
                  <a:pt x="147" y="63"/>
                  <a:pt x="146" y="62"/>
                </a:cubicBezTo>
                <a:cubicBezTo>
                  <a:pt x="145" y="65"/>
                  <a:pt x="142" y="67"/>
                  <a:pt x="142" y="69"/>
                </a:cubicBezTo>
                <a:cubicBezTo>
                  <a:pt x="142" y="72"/>
                  <a:pt x="141" y="76"/>
                  <a:pt x="137" y="76"/>
                </a:cubicBezTo>
                <a:cubicBezTo>
                  <a:pt x="134" y="76"/>
                  <a:pt x="130" y="78"/>
                  <a:pt x="130" y="84"/>
                </a:cubicBezTo>
                <a:cubicBezTo>
                  <a:pt x="130" y="90"/>
                  <a:pt x="133" y="91"/>
                  <a:pt x="132" y="93"/>
                </a:cubicBezTo>
                <a:cubicBezTo>
                  <a:pt x="130" y="96"/>
                  <a:pt x="123" y="98"/>
                  <a:pt x="121" y="97"/>
                </a:cubicBezTo>
                <a:cubicBezTo>
                  <a:pt x="119" y="96"/>
                  <a:pt x="114" y="97"/>
                  <a:pt x="111" y="96"/>
                </a:cubicBezTo>
                <a:cubicBezTo>
                  <a:pt x="107" y="96"/>
                  <a:pt x="104" y="91"/>
                  <a:pt x="103" y="96"/>
                </a:cubicBezTo>
                <a:cubicBezTo>
                  <a:pt x="102" y="101"/>
                  <a:pt x="94" y="116"/>
                  <a:pt x="96" y="118"/>
                </a:cubicBezTo>
                <a:cubicBezTo>
                  <a:pt x="98" y="119"/>
                  <a:pt x="99" y="123"/>
                  <a:pt x="96" y="123"/>
                </a:cubicBezTo>
                <a:cubicBezTo>
                  <a:pt x="93" y="123"/>
                  <a:pt x="90" y="123"/>
                  <a:pt x="88" y="121"/>
                </a:cubicBezTo>
                <a:cubicBezTo>
                  <a:pt x="86" y="119"/>
                  <a:pt x="81" y="123"/>
                  <a:pt x="77" y="123"/>
                </a:cubicBezTo>
                <a:cubicBezTo>
                  <a:pt x="76" y="123"/>
                  <a:pt x="68" y="126"/>
                  <a:pt x="71" y="128"/>
                </a:cubicBezTo>
                <a:cubicBezTo>
                  <a:pt x="73" y="129"/>
                  <a:pt x="73" y="135"/>
                  <a:pt x="73" y="137"/>
                </a:cubicBezTo>
                <a:cubicBezTo>
                  <a:pt x="73" y="140"/>
                  <a:pt x="79" y="147"/>
                  <a:pt x="78" y="150"/>
                </a:cubicBezTo>
                <a:cubicBezTo>
                  <a:pt x="77" y="152"/>
                  <a:pt x="72" y="155"/>
                  <a:pt x="72" y="158"/>
                </a:cubicBezTo>
                <a:cubicBezTo>
                  <a:pt x="72" y="162"/>
                  <a:pt x="73" y="165"/>
                  <a:pt x="71" y="165"/>
                </a:cubicBezTo>
                <a:cubicBezTo>
                  <a:pt x="69" y="166"/>
                  <a:pt x="64" y="168"/>
                  <a:pt x="61" y="170"/>
                </a:cubicBezTo>
                <a:cubicBezTo>
                  <a:pt x="58" y="172"/>
                  <a:pt x="54" y="172"/>
                  <a:pt x="52" y="175"/>
                </a:cubicBezTo>
                <a:cubicBezTo>
                  <a:pt x="51" y="178"/>
                  <a:pt x="49" y="181"/>
                  <a:pt x="43" y="180"/>
                </a:cubicBezTo>
                <a:cubicBezTo>
                  <a:pt x="39" y="180"/>
                  <a:pt x="37" y="179"/>
                  <a:pt x="33" y="183"/>
                </a:cubicBezTo>
                <a:cubicBezTo>
                  <a:pt x="30" y="188"/>
                  <a:pt x="29" y="186"/>
                  <a:pt x="26" y="188"/>
                </a:cubicBezTo>
                <a:cubicBezTo>
                  <a:pt x="24" y="190"/>
                  <a:pt x="21" y="186"/>
                  <a:pt x="19" y="186"/>
                </a:cubicBezTo>
                <a:cubicBezTo>
                  <a:pt x="17" y="185"/>
                  <a:pt x="15" y="188"/>
                  <a:pt x="13" y="188"/>
                </a:cubicBezTo>
                <a:cubicBezTo>
                  <a:pt x="11" y="188"/>
                  <a:pt x="9" y="191"/>
                  <a:pt x="6" y="192"/>
                </a:cubicBezTo>
                <a:cubicBezTo>
                  <a:pt x="4" y="193"/>
                  <a:pt x="1" y="192"/>
                  <a:pt x="1" y="195"/>
                </a:cubicBezTo>
                <a:cubicBezTo>
                  <a:pt x="1" y="197"/>
                  <a:pt x="1" y="199"/>
                  <a:pt x="0" y="200"/>
                </a:cubicBezTo>
                <a:cubicBezTo>
                  <a:pt x="0" y="200"/>
                  <a:pt x="0" y="200"/>
                  <a:pt x="0" y="200"/>
                </a:cubicBezTo>
                <a:cubicBezTo>
                  <a:pt x="1" y="210"/>
                  <a:pt x="1" y="210"/>
                  <a:pt x="1" y="210"/>
                </a:cubicBezTo>
                <a:cubicBezTo>
                  <a:pt x="1" y="210"/>
                  <a:pt x="12" y="214"/>
                  <a:pt x="12" y="217"/>
                </a:cubicBezTo>
                <a:cubicBezTo>
                  <a:pt x="13" y="221"/>
                  <a:pt x="15" y="232"/>
                  <a:pt x="15" y="232"/>
                </a:cubicBezTo>
                <a:cubicBezTo>
                  <a:pt x="15" y="232"/>
                  <a:pt x="15" y="232"/>
                  <a:pt x="14" y="232"/>
                </a:cubicBezTo>
                <a:cubicBezTo>
                  <a:pt x="19" y="236"/>
                  <a:pt x="25" y="239"/>
                  <a:pt x="25" y="241"/>
                </a:cubicBezTo>
                <a:cubicBezTo>
                  <a:pt x="25" y="242"/>
                  <a:pt x="25" y="247"/>
                  <a:pt x="30" y="249"/>
                </a:cubicBezTo>
                <a:cubicBezTo>
                  <a:pt x="34" y="251"/>
                  <a:pt x="37" y="253"/>
                  <a:pt x="39" y="254"/>
                </a:cubicBezTo>
                <a:cubicBezTo>
                  <a:pt x="39" y="253"/>
                  <a:pt x="40" y="253"/>
                  <a:pt x="40" y="253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5" y="253"/>
                  <a:pt x="47" y="255"/>
                </a:cubicBezTo>
                <a:cubicBezTo>
                  <a:pt x="48" y="251"/>
                  <a:pt x="55" y="247"/>
                  <a:pt x="59" y="247"/>
                </a:cubicBezTo>
                <a:cubicBezTo>
                  <a:pt x="64" y="248"/>
                  <a:pt x="73" y="255"/>
                  <a:pt x="72" y="258"/>
                </a:cubicBezTo>
                <a:cubicBezTo>
                  <a:pt x="71" y="261"/>
                  <a:pt x="64" y="271"/>
                  <a:pt x="61" y="272"/>
                </a:cubicBezTo>
                <a:cubicBezTo>
                  <a:pt x="60" y="272"/>
                  <a:pt x="58" y="272"/>
                  <a:pt x="56" y="272"/>
                </a:cubicBezTo>
                <a:cubicBezTo>
                  <a:pt x="56" y="274"/>
                  <a:pt x="56" y="275"/>
                  <a:pt x="56" y="276"/>
                </a:cubicBezTo>
                <a:cubicBezTo>
                  <a:pt x="56" y="278"/>
                  <a:pt x="60" y="282"/>
                  <a:pt x="62" y="286"/>
                </a:cubicBezTo>
                <a:cubicBezTo>
                  <a:pt x="64" y="290"/>
                  <a:pt x="58" y="292"/>
                  <a:pt x="55" y="290"/>
                </a:cubicBezTo>
                <a:cubicBezTo>
                  <a:pt x="52" y="287"/>
                  <a:pt x="51" y="292"/>
                  <a:pt x="52" y="295"/>
                </a:cubicBezTo>
                <a:cubicBezTo>
                  <a:pt x="54" y="297"/>
                  <a:pt x="53" y="303"/>
                  <a:pt x="56" y="304"/>
                </a:cubicBezTo>
                <a:cubicBezTo>
                  <a:pt x="60" y="304"/>
                  <a:pt x="62" y="310"/>
                  <a:pt x="66" y="310"/>
                </a:cubicBezTo>
                <a:cubicBezTo>
                  <a:pt x="69" y="310"/>
                  <a:pt x="73" y="316"/>
                  <a:pt x="73" y="316"/>
                </a:cubicBezTo>
                <a:cubicBezTo>
                  <a:pt x="73" y="316"/>
                  <a:pt x="77" y="319"/>
                  <a:pt x="77" y="321"/>
                </a:cubicBezTo>
                <a:cubicBezTo>
                  <a:pt x="77" y="321"/>
                  <a:pt x="77" y="321"/>
                  <a:pt x="77" y="322"/>
                </a:cubicBezTo>
                <a:cubicBezTo>
                  <a:pt x="81" y="321"/>
                  <a:pt x="84" y="321"/>
                  <a:pt x="84" y="320"/>
                </a:cubicBezTo>
                <a:cubicBezTo>
                  <a:pt x="85" y="318"/>
                  <a:pt x="90" y="318"/>
                  <a:pt x="93" y="321"/>
                </a:cubicBezTo>
                <a:cubicBezTo>
                  <a:pt x="97" y="325"/>
                  <a:pt x="111" y="334"/>
                  <a:pt x="116" y="338"/>
                </a:cubicBezTo>
                <a:cubicBezTo>
                  <a:pt x="121" y="342"/>
                  <a:pt x="134" y="347"/>
                  <a:pt x="138" y="347"/>
                </a:cubicBezTo>
                <a:cubicBezTo>
                  <a:pt x="142" y="347"/>
                  <a:pt x="146" y="350"/>
                  <a:pt x="153" y="350"/>
                </a:cubicBezTo>
                <a:cubicBezTo>
                  <a:pt x="154" y="349"/>
                  <a:pt x="154" y="350"/>
                  <a:pt x="155" y="350"/>
                </a:cubicBezTo>
                <a:cubicBezTo>
                  <a:pt x="156" y="349"/>
                  <a:pt x="158" y="349"/>
                  <a:pt x="159" y="347"/>
                </a:cubicBezTo>
                <a:cubicBezTo>
                  <a:pt x="161" y="344"/>
                  <a:pt x="163" y="349"/>
                  <a:pt x="162" y="353"/>
                </a:cubicBezTo>
                <a:cubicBezTo>
                  <a:pt x="162" y="354"/>
                  <a:pt x="162" y="356"/>
                  <a:pt x="163" y="358"/>
                </a:cubicBezTo>
                <a:cubicBezTo>
                  <a:pt x="164" y="356"/>
                  <a:pt x="165" y="355"/>
                  <a:pt x="166" y="353"/>
                </a:cubicBezTo>
                <a:cubicBezTo>
                  <a:pt x="168" y="347"/>
                  <a:pt x="171" y="348"/>
                  <a:pt x="174" y="346"/>
                </a:cubicBezTo>
                <a:cubicBezTo>
                  <a:pt x="176" y="344"/>
                  <a:pt x="178" y="345"/>
                  <a:pt x="183" y="347"/>
                </a:cubicBezTo>
                <a:cubicBezTo>
                  <a:pt x="187" y="350"/>
                  <a:pt x="189" y="345"/>
                  <a:pt x="196" y="351"/>
                </a:cubicBezTo>
                <a:cubicBezTo>
                  <a:pt x="197" y="350"/>
                  <a:pt x="199" y="349"/>
                  <a:pt x="200" y="349"/>
                </a:cubicBezTo>
                <a:cubicBezTo>
                  <a:pt x="201" y="349"/>
                  <a:pt x="203" y="347"/>
                  <a:pt x="205" y="345"/>
                </a:cubicBezTo>
                <a:cubicBezTo>
                  <a:pt x="207" y="342"/>
                  <a:pt x="207" y="340"/>
                  <a:pt x="210" y="340"/>
                </a:cubicBezTo>
                <a:cubicBezTo>
                  <a:pt x="212" y="341"/>
                  <a:pt x="214" y="337"/>
                  <a:pt x="219" y="334"/>
                </a:cubicBezTo>
                <a:cubicBezTo>
                  <a:pt x="225" y="331"/>
                  <a:pt x="230" y="336"/>
                  <a:pt x="233" y="333"/>
                </a:cubicBezTo>
                <a:cubicBezTo>
                  <a:pt x="235" y="331"/>
                  <a:pt x="239" y="330"/>
                  <a:pt x="239" y="333"/>
                </a:cubicBezTo>
                <a:cubicBezTo>
                  <a:pt x="239" y="335"/>
                  <a:pt x="242" y="337"/>
                  <a:pt x="243" y="340"/>
                </a:cubicBezTo>
                <a:cubicBezTo>
                  <a:pt x="244" y="342"/>
                  <a:pt x="248" y="343"/>
                  <a:pt x="249" y="344"/>
                </a:cubicBezTo>
                <a:cubicBezTo>
                  <a:pt x="250" y="343"/>
                  <a:pt x="251" y="343"/>
                  <a:pt x="251" y="343"/>
                </a:cubicBezTo>
                <a:cubicBezTo>
                  <a:pt x="254" y="341"/>
                  <a:pt x="259" y="343"/>
                  <a:pt x="259" y="346"/>
                </a:cubicBezTo>
                <a:cubicBezTo>
                  <a:pt x="259" y="349"/>
                  <a:pt x="259" y="352"/>
                  <a:pt x="261" y="352"/>
                </a:cubicBezTo>
                <a:cubicBezTo>
                  <a:pt x="264" y="352"/>
                  <a:pt x="266" y="352"/>
                  <a:pt x="266" y="358"/>
                </a:cubicBezTo>
                <a:cubicBezTo>
                  <a:pt x="266" y="363"/>
                  <a:pt x="268" y="369"/>
                  <a:pt x="263" y="374"/>
                </a:cubicBezTo>
                <a:cubicBezTo>
                  <a:pt x="258" y="379"/>
                  <a:pt x="253" y="387"/>
                  <a:pt x="254" y="390"/>
                </a:cubicBezTo>
                <a:cubicBezTo>
                  <a:pt x="255" y="392"/>
                  <a:pt x="252" y="397"/>
                  <a:pt x="256" y="395"/>
                </a:cubicBezTo>
                <a:cubicBezTo>
                  <a:pt x="259" y="394"/>
                  <a:pt x="267" y="395"/>
                  <a:pt x="266" y="397"/>
                </a:cubicBezTo>
                <a:cubicBezTo>
                  <a:pt x="265" y="399"/>
                  <a:pt x="266" y="406"/>
                  <a:pt x="270" y="407"/>
                </a:cubicBezTo>
                <a:cubicBezTo>
                  <a:pt x="273" y="407"/>
                  <a:pt x="275" y="409"/>
                  <a:pt x="274" y="412"/>
                </a:cubicBezTo>
                <a:cubicBezTo>
                  <a:pt x="273" y="415"/>
                  <a:pt x="271" y="419"/>
                  <a:pt x="274" y="419"/>
                </a:cubicBezTo>
                <a:cubicBezTo>
                  <a:pt x="277" y="419"/>
                  <a:pt x="281" y="419"/>
                  <a:pt x="280" y="422"/>
                </a:cubicBezTo>
                <a:cubicBezTo>
                  <a:pt x="280" y="425"/>
                  <a:pt x="282" y="428"/>
                  <a:pt x="287" y="426"/>
                </a:cubicBezTo>
                <a:cubicBezTo>
                  <a:pt x="290" y="425"/>
                  <a:pt x="292" y="424"/>
                  <a:pt x="292" y="425"/>
                </a:cubicBezTo>
                <a:cubicBezTo>
                  <a:pt x="294" y="425"/>
                  <a:pt x="294" y="429"/>
                  <a:pt x="298" y="430"/>
                </a:cubicBezTo>
                <a:cubicBezTo>
                  <a:pt x="301" y="431"/>
                  <a:pt x="300" y="422"/>
                  <a:pt x="298" y="421"/>
                </a:cubicBezTo>
                <a:cubicBezTo>
                  <a:pt x="297" y="420"/>
                  <a:pt x="299" y="414"/>
                  <a:pt x="300" y="415"/>
                </a:cubicBezTo>
                <a:cubicBezTo>
                  <a:pt x="301" y="417"/>
                  <a:pt x="305" y="415"/>
                  <a:pt x="308" y="413"/>
                </a:cubicBezTo>
                <a:cubicBezTo>
                  <a:pt x="310" y="410"/>
                  <a:pt x="314" y="415"/>
                  <a:pt x="316" y="412"/>
                </a:cubicBezTo>
                <a:cubicBezTo>
                  <a:pt x="318" y="409"/>
                  <a:pt x="322" y="414"/>
                  <a:pt x="326" y="412"/>
                </a:cubicBezTo>
                <a:cubicBezTo>
                  <a:pt x="330" y="410"/>
                  <a:pt x="332" y="414"/>
                  <a:pt x="333" y="410"/>
                </a:cubicBezTo>
                <a:cubicBezTo>
                  <a:pt x="335" y="407"/>
                  <a:pt x="341" y="403"/>
                  <a:pt x="342" y="405"/>
                </a:cubicBezTo>
                <a:cubicBezTo>
                  <a:pt x="344" y="406"/>
                  <a:pt x="344" y="409"/>
                  <a:pt x="352" y="410"/>
                </a:cubicBezTo>
                <a:cubicBezTo>
                  <a:pt x="359" y="410"/>
                  <a:pt x="355" y="414"/>
                  <a:pt x="355" y="416"/>
                </a:cubicBezTo>
                <a:cubicBezTo>
                  <a:pt x="355" y="418"/>
                  <a:pt x="363" y="424"/>
                  <a:pt x="366" y="425"/>
                </a:cubicBezTo>
                <a:cubicBezTo>
                  <a:pt x="366" y="425"/>
                  <a:pt x="367" y="425"/>
                  <a:pt x="368" y="427"/>
                </a:cubicBezTo>
                <a:cubicBezTo>
                  <a:pt x="370" y="425"/>
                  <a:pt x="374" y="427"/>
                  <a:pt x="375" y="425"/>
                </a:cubicBezTo>
                <a:cubicBezTo>
                  <a:pt x="376" y="422"/>
                  <a:pt x="380" y="423"/>
                  <a:pt x="381" y="425"/>
                </a:cubicBezTo>
                <a:cubicBezTo>
                  <a:pt x="383" y="428"/>
                  <a:pt x="384" y="428"/>
                  <a:pt x="388" y="425"/>
                </a:cubicBezTo>
                <a:cubicBezTo>
                  <a:pt x="391" y="422"/>
                  <a:pt x="393" y="428"/>
                  <a:pt x="391" y="430"/>
                </a:cubicBezTo>
                <a:cubicBezTo>
                  <a:pt x="389" y="431"/>
                  <a:pt x="390" y="437"/>
                  <a:pt x="393" y="440"/>
                </a:cubicBezTo>
                <a:cubicBezTo>
                  <a:pt x="396" y="443"/>
                  <a:pt x="397" y="438"/>
                  <a:pt x="396" y="435"/>
                </a:cubicBezTo>
                <a:cubicBezTo>
                  <a:pt x="396" y="432"/>
                  <a:pt x="402" y="429"/>
                  <a:pt x="412" y="425"/>
                </a:cubicBezTo>
                <a:cubicBezTo>
                  <a:pt x="423" y="422"/>
                  <a:pt x="434" y="414"/>
                  <a:pt x="434" y="412"/>
                </a:cubicBezTo>
                <a:cubicBezTo>
                  <a:pt x="434" y="411"/>
                  <a:pt x="442" y="415"/>
                  <a:pt x="445" y="413"/>
                </a:cubicBezTo>
                <a:cubicBezTo>
                  <a:pt x="449" y="410"/>
                  <a:pt x="461" y="410"/>
                  <a:pt x="465" y="410"/>
                </a:cubicBezTo>
                <a:cubicBezTo>
                  <a:pt x="468" y="409"/>
                  <a:pt x="468" y="407"/>
                  <a:pt x="471" y="404"/>
                </a:cubicBezTo>
                <a:cubicBezTo>
                  <a:pt x="475" y="401"/>
                  <a:pt x="474" y="400"/>
                  <a:pt x="478" y="398"/>
                </a:cubicBezTo>
                <a:cubicBezTo>
                  <a:pt x="482" y="397"/>
                  <a:pt x="484" y="394"/>
                  <a:pt x="484" y="392"/>
                </a:cubicBezTo>
                <a:cubicBezTo>
                  <a:pt x="484" y="390"/>
                  <a:pt x="492" y="389"/>
                  <a:pt x="492" y="387"/>
                </a:cubicBezTo>
                <a:cubicBezTo>
                  <a:pt x="492" y="385"/>
                  <a:pt x="498" y="384"/>
                  <a:pt x="498" y="381"/>
                </a:cubicBezTo>
                <a:cubicBezTo>
                  <a:pt x="498" y="379"/>
                  <a:pt x="501" y="379"/>
                  <a:pt x="503" y="377"/>
                </a:cubicBezTo>
                <a:cubicBezTo>
                  <a:pt x="504" y="375"/>
                  <a:pt x="501" y="369"/>
                  <a:pt x="504" y="368"/>
                </a:cubicBezTo>
                <a:cubicBezTo>
                  <a:pt x="507" y="368"/>
                  <a:pt x="503" y="364"/>
                  <a:pt x="503" y="363"/>
                </a:cubicBezTo>
                <a:cubicBezTo>
                  <a:pt x="502" y="361"/>
                  <a:pt x="508" y="361"/>
                  <a:pt x="510" y="359"/>
                </a:cubicBezTo>
                <a:cubicBezTo>
                  <a:pt x="513" y="357"/>
                  <a:pt x="515" y="355"/>
                  <a:pt x="516" y="351"/>
                </a:cubicBezTo>
                <a:cubicBezTo>
                  <a:pt x="516" y="348"/>
                  <a:pt x="521" y="345"/>
                  <a:pt x="523" y="345"/>
                </a:cubicBezTo>
                <a:cubicBezTo>
                  <a:pt x="525" y="344"/>
                  <a:pt x="526" y="339"/>
                  <a:pt x="525" y="335"/>
                </a:cubicBezTo>
                <a:cubicBezTo>
                  <a:pt x="525" y="332"/>
                  <a:pt x="529" y="333"/>
                  <a:pt x="527" y="331"/>
                </a:cubicBezTo>
                <a:cubicBezTo>
                  <a:pt x="525" y="330"/>
                  <a:pt x="528" y="325"/>
                  <a:pt x="532" y="324"/>
                </a:cubicBezTo>
                <a:cubicBezTo>
                  <a:pt x="536" y="323"/>
                  <a:pt x="529" y="321"/>
                  <a:pt x="527" y="323"/>
                </a:cubicBezTo>
                <a:cubicBezTo>
                  <a:pt x="525" y="325"/>
                  <a:pt x="523" y="318"/>
                  <a:pt x="521" y="321"/>
                </a:cubicBezTo>
                <a:cubicBezTo>
                  <a:pt x="519" y="323"/>
                  <a:pt x="513" y="319"/>
                  <a:pt x="517" y="318"/>
                </a:cubicBezTo>
                <a:cubicBezTo>
                  <a:pt x="520" y="317"/>
                  <a:pt x="526" y="313"/>
                  <a:pt x="529" y="312"/>
                </a:cubicBezTo>
                <a:cubicBezTo>
                  <a:pt x="531" y="312"/>
                  <a:pt x="525" y="306"/>
                  <a:pt x="522" y="306"/>
                </a:cubicBezTo>
                <a:cubicBezTo>
                  <a:pt x="519" y="306"/>
                  <a:pt x="515" y="299"/>
                  <a:pt x="512" y="299"/>
                </a:cubicBezTo>
                <a:cubicBezTo>
                  <a:pt x="508" y="299"/>
                  <a:pt x="514" y="297"/>
                  <a:pt x="518" y="299"/>
                </a:cubicBezTo>
                <a:cubicBezTo>
                  <a:pt x="522" y="301"/>
                  <a:pt x="526" y="302"/>
                  <a:pt x="528" y="301"/>
                </a:cubicBezTo>
                <a:cubicBezTo>
                  <a:pt x="530" y="299"/>
                  <a:pt x="522" y="292"/>
                  <a:pt x="519" y="290"/>
                </a:cubicBezTo>
                <a:cubicBezTo>
                  <a:pt x="516" y="288"/>
                  <a:pt x="518" y="284"/>
                  <a:pt x="517" y="283"/>
                </a:cubicBezTo>
                <a:cubicBezTo>
                  <a:pt x="515" y="282"/>
                  <a:pt x="511" y="273"/>
                  <a:pt x="509" y="269"/>
                </a:cubicBezTo>
                <a:cubicBezTo>
                  <a:pt x="508" y="266"/>
                  <a:pt x="501" y="265"/>
                  <a:pt x="499" y="262"/>
                </a:cubicBezTo>
                <a:cubicBezTo>
                  <a:pt x="498" y="260"/>
                  <a:pt x="500" y="254"/>
                  <a:pt x="505" y="252"/>
                </a:cubicBezTo>
                <a:cubicBezTo>
                  <a:pt x="510" y="250"/>
                  <a:pt x="508" y="245"/>
                  <a:pt x="510" y="246"/>
                </a:cubicBezTo>
                <a:cubicBezTo>
                  <a:pt x="512" y="246"/>
                  <a:pt x="514" y="245"/>
                  <a:pt x="516" y="242"/>
                </a:cubicBezTo>
                <a:cubicBezTo>
                  <a:pt x="518" y="238"/>
                  <a:pt x="521" y="240"/>
                  <a:pt x="523" y="238"/>
                </a:cubicBezTo>
                <a:cubicBezTo>
                  <a:pt x="525" y="236"/>
                  <a:pt x="533" y="236"/>
                  <a:pt x="536" y="234"/>
                </a:cubicBezTo>
                <a:cubicBezTo>
                  <a:pt x="539" y="232"/>
                  <a:pt x="533" y="226"/>
                  <a:pt x="529" y="227"/>
                </a:cubicBezTo>
                <a:cubicBezTo>
                  <a:pt x="526" y="228"/>
                  <a:pt x="521" y="227"/>
                  <a:pt x="518" y="223"/>
                </a:cubicBezTo>
                <a:cubicBezTo>
                  <a:pt x="516" y="219"/>
                  <a:pt x="509" y="230"/>
                  <a:pt x="503" y="232"/>
                </a:cubicBezTo>
                <a:cubicBezTo>
                  <a:pt x="498" y="235"/>
                  <a:pt x="495" y="228"/>
                  <a:pt x="496" y="223"/>
                </a:cubicBezTo>
                <a:cubicBezTo>
                  <a:pt x="498" y="219"/>
                  <a:pt x="492" y="219"/>
                  <a:pt x="485" y="219"/>
                </a:cubicBezTo>
                <a:cubicBezTo>
                  <a:pt x="477" y="220"/>
                  <a:pt x="480" y="206"/>
                  <a:pt x="485" y="205"/>
                </a:cubicBezTo>
                <a:cubicBezTo>
                  <a:pt x="489" y="205"/>
                  <a:pt x="496" y="210"/>
                  <a:pt x="499" y="201"/>
                </a:cubicBezTo>
                <a:cubicBezTo>
                  <a:pt x="501" y="193"/>
                  <a:pt x="505" y="199"/>
                  <a:pt x="512" y="192"/>
                </a:cubicBezTo>
                <a:cubicBezTo>
                  <a:pt x="518" y="185"/>
                  <a:pt x="525" y="180"/>
                  <a:pt x="531" y="185"/>
                </a:cubicBezTo>
                <a:cubicBezTo>
                  <a:pt x="536" y="189"/>
                  <a:pt x="525" y="196"/>
                  <a:pt x="523" y="200"/>
                </a:cubicBezTo>
                <a:cubicBezTo>
                  <a:pt x="521" y="204"/>
                  <a:pt x="525" y="205"/>
                  <a:pt x="522" y="209"/>
                </a:cubicBezTo>
                <a:cubicBezTo>
                  <a:pt x="518" y="212"/>
                  <a:pt x="523" y="213"/>
                  <a:pt x="529" y="208"/>
                </a:cubicBezTo>
                <a:cubicBezTo>
                  <a:pt x="536" y="204"/>
                  <a:pt x="544" y="199"/>
                  <a:pt x="550" y="197"/>
                </a:cubicBezTo>
                <a:cubicBezTo>
                  <a:pt x="552" y="196"/>
                  <a:pt x="554" y="196"/>
                  <a:pt x="556" y="196"/>
                </a:cubicBezTo>
                <a:cubicBezTo>
                  <a:pt x="557" y="194"/>
                  <a:pt x="558" y="192"/>
                  <a:pt x="559" y="191"/>
                </a:cubicBezTo>
                <a:cubicBezTo>
                  <a:pt x="563" y="189"/>
                  <a:pt x="578" y="182"/>
                  <a:pt x="580" y="179"/>
                </a:cubicBezTo>
                <a:cubicBezTo>
                  <a:pt x="582" y="177"/>
                  <a:pt x="584" y="171"/>
                  <a:pt x="587" y="171"/>
                </a:cubicBezTo>
                <a:cubicBezTo>
                  <a:pt x="590" y="171"/>
                  <a:pt x="590" y="174"/>
                  <a:pt x="594" y="174"/>
                </a:cubicBezTo>
                <a:cubicBezTo>
                  <a:pt x="599" y="174"/>
                  <a:pt x="604" y="176"/>
                  <a:pt x="602" y="172"/>
                </a:cubicBezTo>
                <a:cubicBezTo>
                  <a:pt x="599" y="169"/>
                  <a:pt x="601" y="169"/>
                  <a:pt x="606" y="168"/>
                </a:cubicBezTo>
                <a:cubicBezTo>
                  <a:pt x="611" y="167"/>
                  <a:pt x="610" y="162"/>
                  <a:pt x="614" y="162"/>
                </a:cubicBezTo>
                <a:cubicBezTo>
                  <a:pt x="618" y="162"/>
                  <a:pt x="617" y="153"/>
                  <a:pt x="621" y="153"/>
                </a:cubicBezTo>
                <a:cubicBezTo>
                  <a:pt x="624" y="153"/>
                  <a:pt x="626" y="158"/>
                  <a:pt x="630" y="157"/>
                </a:cubicBezTo>
                <a:cubicBezTo>
                  <a:pt x="631" y="157"/>
                  <a:pt x="632" y="157"/>
                  <a:pt x="633" y="157"/>
                </a:cubicBezTo>
                <a:cubicBezTo>
                  <a:pt x="634" y="157"/>
                  <a:pt x="635" y="156"/>
                  <a:pt x="636" y="155"/>
                </a:cubicBezTo>
                <a:cubicBezTo>
                  <a:pt x="635" y="151"/>
                  <a:pt x="636" y="147"/>
                  <a:pt x="635" y="145"/>
                </a:cubicBezTo>
                <a:cubicBezTo>
                  <a:pt x="633" y="141"/>
                  <a:pt x="635" y="138"/>
                  <a:pt x="634" y="135"/>
                </a:cubicBezTo>
                <a:cubicBezTo>
                  <a:pt x="634" y="133"/>
                  <a:pt x="633" y="127"/>
                  <a:pt x="636" y="127"/>
                </a:cubicBezTo>
                <a:cubicBezTo>
                  <a:pt x="639" y="127"/>
                  <a:pt x="642" y="121"/>
                  <a:pt x="645" y="123"/>
                </a:cubicBezTo>
                <a:cubicBezTo>
                  <a:pt x="649" y="125"/>
                  <a:pt x="655" y="126"/>
                  <a:pt x="655" y="123"/>
                </a:cubicBezTo>
                <a:cubicBezTo>
                  <a:pt x="655" y="120"/>
                  <a:pt x="660" y="120"/>
                  <a:pt x="661" y="116"/>
                </a:cubicBezTo>
                <a:cubicBezTo>
                  <a:pt x="661" y="112"/>
                  <a:pt x="666" y="111"/>
                  <a:pt x="667" y="107"/>
                </a:cubicBezTo>
                <a:cubicBezTo>
                  <a:pt x="668" y="103"/>
                  <a:pt x="670" y="95"/>
                  <a:pt x="673" y="93"/>
                </a:cubicBezTo>
                <a:cubicBezTo>
                  <a:pt x="677" y="91"/>
                  <a:pt x="673" y="89"/>
                  <a:pt x="673" y="83"/>
                </a:cubicBezTo>
                <a:close/>
                <a:moveTo>
                  <a:pt x="510" y="399"/>
                </a:moveTo>
                <a:cubicBezTo>
                  <a:pt x="506" y="412"/>
                  <a:pt x="515" y="419"/>
                  <a:pt x="516" y="418"/>
                </a:cubicBezTo>
                <a:cubicBezTo>
                  <a:pt x="519" y="416"/>
                  <a:pt x="533" y="387"/>
                  <a:pt x="530" y="383"/>
                </a:cubicBezTo>
                <a:cubicBezTo>
                  <a:pt x="527" y="379"/>
                  <a:pt x="513" y="386"/>
                  <a:pt x="510" y="399"/>
                </a:cubicBezTo>
                <a:close/>
                <a:moveTo>
                  <a:pt x="391" y="444"/>
                </a:moveTo>
                <a:cubicBezTo>
                  <a:pt x="386" y="444"/>
                  <a:pt x="375" y="451"/>
                  <a:pt x="380" y="460"/>
                </a:cubicBezTo>
                <a:cubicBezTo>
                  <a:pt x="384" y="469"/>
                  <a:pt x="398" y="463"/>
                  <a:pt x="399" y="459"/>
                </a:cubicBezTo>
                <a:cubicBezTo>
                  <a:pt x="399" y="455"/>
                  <a:pt x="406" y="448"/>
                  <a:pt x="405" y="445"/>
                </a:cubicBezTo>
                <a:cubicBezTo>
                  <a:pt x="404" y="443"/>
                  <a:pt x="395" y="444"/>
                  <a:pt x="391" y="444"/>
                </a:cubicBezTo>
                <a:close/>
              </a:path>
            </a:pathLst>
          </a:custGeom>
          <a:solidFill>
            <a:srgbClr val="C00000"/>
          </a:solidFill>
          <a:ln w="1" cap="flat">
            <a:noFill/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10821194" y="3868738"/>
            <a:ext cx="160338" cy="1603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88" name="文本框 5"/>
          <p:cNvSpPr txBox="1">
            <a:spLocks noChangeArrowheads="1"/>
          </p:cNvSpPr>
          <p:nvPr/>
        </p:nvSpPr>
        <p:spPr bwMode="auto">
          <a:xfrm>
            <a:off x="10370344" y="3503613"/>
            <a:ext cx="10620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ctr" eaLnBrk="0" hangingPunct="0">
              <a:defRPr/>
            </a:pPr>
            <a:r>
              <a:rPr lang="zh-CN" altLang="en-US" sz="2135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</a:t>
            </a:r>
          </a:p>
        </p:txBody>
      </p:sp>
      <p:sp>
        <p:nvSpPr>
          <p:cNvPr id="190" name="文本框 5"/>
          <p:cNvSpPr txBox="1">
            <a:spLocks noChangeArrowheads="1"/>
          </p:cNvSpPr>
          <p:nvPr/>
        </p:nvSpPr>
        <p:spPr bwMode="auto">
          <a:xfrm>
            <a:off x="8609808" y="4146551"/>
            <a:ext cx="23606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ctr" eaLnBrk="0" hangingPunct="0">
              <a:defRPr/>
            </a:pPr>
            <a:r>
              <a:rPr lang="zh-CN" altLang="en-US" sz="3735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</a:t>
            </a:r>
            <a:endParaRPr lang="en-US" altLang="zh-CN" sz="3735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sz="3735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民国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4213972" y="1748662"/>
            <a:ext cx="6287687" cy="1780588"/>
          </a:xfrm>
          <a:custGeom>
            <a:avLst/>
            <a:gdLst>
              <a:gd name="connsiteX0" fmla="*/ 0 w 4716379"/>
              <a:gd name="connsiteY0" fmla="*/ 148500 h 1335615"/>
              <a:gd name="connsiteX1" fmla="*/ 882316 w 4716379"/>
              <a:gd name="connsiteY1" fmla="*/ 36205 h 1335615"/>
              <a:gd name="connsiteX2" fmla="*/ 2053389 w 4716379"/>
              <a:gd name="connsiteY2" fmla="*/ 4121 h 1335615"/>
              <a:gd name="connsiteX3" fmla="*/ 2855494 w 4716379"/>
              <a:gd name="connsiteY3" fmla="*/ 116415 h 1335615"/>
              <a:gd name="connsiteX4" fmla="*/ 3529263 w 4716379"/>
              <a:gd name="connsiteY4" fmla="*/ 389131 h 1335615"/>
              <a:gd name="connsiteX5" fmla="*/ 4203031 w 4716379"/>
              <a:gd name="connsiteY5" fmla="*/ 806226 h 1335615"/>
              <a:gd name="connsiteX6" fmla="*/ 4716379 w 4716379"/>
              <a:gd name="connsiteY6" fmla="*/ 1335615 h 133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379" h="1335615">
                <a:moveTo>
                  <a:pt x="0" y="148500"/>
                </a:moveTo>
                <a:cubicBezTo>
                  <a:pt x="270042" y="104384"/>
                  <a:pt x="540085" y="60268"/>
                  <a:pt x="882316" y="36205"/>
                </a:cubicBezTo>
                <a:cubicBezTo>
                  <a:pt x="1224548" y="12142"/>
                  <a:pt x="1724526" y="-9247"/>
                  <a:pt x="2053389" y="4121"/>
                </a:cubicBezTo>
                <a:cubicBezTo>
                  <a:pt x="2382252" y="17489"/>
                  <a:pt x="2609515" y="52247"/>
                  <a:pt x="2855494" y="116415"/>
                </a:cubicBezTo>
                <a:cubicBezTo>
                  <a:pt x="3101473" y="180583"/>
                  <a:pt x="3304674" y="274163"/>
                  <a:pt x="3529263" y="389131"/>
                </a:cubicBezTo>
                <a:cubicBezTo>
                  <a:pt x="3753852" y="504099"/>
                  <a:pt x="4005178" y="648479"/>
                  <a:pt x="4203031" y="806226"/>
                </a:cubicBezTo>
                <a:cubicBezTo>
                  <a:pt x="4400884" y="963973"/>
                  <a:pt x="4558631" y="1149794"/>
                  <a:pt x="4716379" y="1335615"/>
                </a:cubicBezTo>
              </a:path>
            </a:pathLst>
          </a:custGeom>
          <a:noFill/>
          <a:ln w="53975">
            <a:solidFill>
              <a:schemeClr val="accent4">
                <a:lumMod val="60000"/>
                <a:lumOff val="40000"/>
              </a:schemeClr>
            </a:solidFill>
            <a:tailEnd type="stealth" w="lg" len="lg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/>
          </a:p>
        </p:txBody>
      </p:sp>
      <p:sp>
        <p:nvSpPr>
          <p:cNvPr id="196" name="椭圆 195"/>
          <p:cNvSpPr/>
          <p:nvPr/>
        </p:nvSpPr>
        <p:spPr>
          <a:xfrm>
            <a:off x="11227594" y="4865688"/>
            <a:ext cx="160338" cy="1603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b="1" noProof="1">
              <a:solidFill>
                <a:prstClr val="white"/>
              </a:solidFill>
            </a:endParaRPr>
          </a:p>
        </p:txBody>
      </p:sp>
      <p:sp>
        <p:nvSpPr>
          <p:cNvPr id="197" name="文本框 5"/>
          <p:cNvSpPr txBox="1">
            <a:spLocks noChangeArrowheads="1"/>
          </p:cNvSpPr>
          <p:nvPr/>
        </p:nvSpPr>
        <p:spPr bwMode="auto">
          <a:xfrm>
            <a:off x="10449720" y="4849813"/>
            <a:ext cx="10636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ctr" eaLnBrk="0" hangingPunct="0">
              <a:defRPr/>
            </a:pPr>
            <a:r>
              <a:rPr lang="zh-CN" altLang="en-US" sz="2135" dirty="0">
                <a:solidFill>
                  <a:schemeClr val="accent5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上海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67983" y="3214688"/>
            <a:ext cx="4829175" cy="2855912"/>
            <a:chOff x="4107383" y="3312540"/>
            <a:chExt cx="4829175" cy="28573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383" y="3312540"/>
              <a:ext cx="4829175" cy="2352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6" name="文本框 205"/>
            <p:cNvSpPr txBox="1"/>
            <p:nvPr/>
          </p:nvSpPr>
          <p:spPr>
            <a:xfrm>
              <a:off x="4138186" y="5707994"/>
              <a:ext cx="4776259" cy="461846"/>
            </a:xfrm>
            <a:prstGeom prst="rect">
              <a:avLst/>
            </a:prstGeom>
            <a:solidFill>
              <a:srgbClr val="FFFF00"/>
            </a:solidFill>
            <a:ln w="22225"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lIns="91428" tIns="45714" rIns="91428" bIns="45714">
              <a:spAutoFit/>
            </a:bodyPr>
            <a:lstStyle/>
            <a:p>
              <a:pPr algn="ctr" fontAlgn="base">
                <a:defRPr/>
              </a:pPr>
              <a:r>
                <a:rPr lang="en-US" altLang="zh-CN" sz="2400" dirty="0">
                  <a:latin typeface="宋体" panose="02010600030101010101" pitchFamily="2" charset="-122"/>
                  <a:ea typeface="黑体" panose="02010609060101010101" pitchFamily="49" charset="-122"/>
                </a:rPr>
                <a:t>1921</a:t>
              </a:r>
              <a:r>
                <a:rPr lang="zh-CN" altLang="en-US" sz="2400" dirty="0">
                  <a:latin typeface="宋体" panose="02010600030101010101" pitchFamily="2" charset="-122"/>
                  <a:ea typeface="黑体" panose="02010609060101010101" pitchFamily="49" charset="-122"/>
                </a:rPr>
                <a:t>年，</a:t>
              </a:r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黑体" panose="02010609060101010101" pitchFamily="49" charset="-122"/>
                </a:rPr>
                <a:t>中国共产党</a:t>
              </a:r>
              <a:r>
                <a:rPr lang="zh-CN" altLang="en-US" sz="2400" dirty="0">
                  <a:latin typeface="宋体" panose="02010600030101010101" pitchFamily="2" charset="-122"/>
                  <a:ea typeface="黑体" panose="02010609060101010101" pitchFamily="49" charset="-122"/>
                </a:rPr>
                <a:t>在上海成立</a:t>
              </a:r>
            </a:p>
          </p:txBody>
        </p:sp>
      </p:grpSp>
      <p:sp>
        <p:nvSpPr>
          <p:cNvPr id="199" name="椭圆 198"/>
          <p:cNvSpPr/>
          <p:nvPr/>
        </p:nvSpPr>
        <p:spPr>
          <a:xfrm>
            <a:off x="10897394" y="3867151"/>
            <a:ext cx="903288" cy="84296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亚洲</a:t>
            </a:r>
          </a:p>
        </p:txBody>
      </p:sp>
      <p:sp>
        <p:nvSpPr>
          <p:cNvPr id="201" name="椭圆 200"/>
          <p:cNvSpPr/>
          <p:nvPr/>
        </p:nvSpPr>
        <p:spPr>
          <a:xfrm>
            <a:off x="29369" y="3268664"/>
            <a:ext cx="903288" cy="84296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西欧</a:t>
            </a:r>
          </a:p>
        </p:txBody>
      </p:sp>
      <p:sp>
        <p:nvSpPr>
          <p:cNvPr id="202" name="椭圆 201"/>
          <p:cNvSpPr/>
          <p:nvPr/>
        </p:nvSpPr>
        <p:spPr>
          <a:xfrm>
            <a:off x="3863182" y="1990726"/>
            <a:ext cx="903288" cy="84296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东欧</a:t>
            </a:r>
          </a:p>
        </p:txBody>
      </p:sp>
    </p:spTree>
    <p:extLst>
      <p:ext uri="{BB962C8B-B14F-4D97-AF65-F5344CB8AC3E}">
        <p14:creationId xmlns:p14="http://schemas.microsoft.com/office/powerpoint/2010/main" val="2194957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/>
      <p:bldP spid="196" grpId="0" animBg="1"/>
      <p:bldP spid="197" grpId="0"/>
      <p:bldP spid="1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180"/>
          <p:cNvSpPr/>
          <p:nvPr/>
        </p:nvSpPr>
        <p:spPr>
          <a:xfrm>
            <a:off x="795" y="0"/>
            <a:ext cx="12190413" cy="6858000"/>
          </a:xfrm>
          <a:prstGeom prst="rect">
            <a:avLst/>
          </a:prstGeom>
          <a:solidFill>
            <a:srgbClr val="0066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/>
          </a:p>
        </p:txBody>
      </p:sp>
      <p:sp>
        <p:nvSpPr>
          <p:cNvPr id="3" name="Freeform 4"/>
          <p:cNvSpPr/>
          <p:nvPr/>
        </p:nvSpPr>
        <p:spPr bwMode="auto">
          <a:xfrm>
            <a:off x="5987257" y="5022850"/>
            <a:ext cx="406400" cy="457200"/>
          </a:xfrm>
          <a:custGeom>
            <a:avLst/>
            <a:gdLst/>
            <a:ahLst/>
            <a:cxnLst>
              <a:cxn ang="0">
                <a:pos x="53" y="137"/>
              </a:cxn>
              <a:cxn ang="0">
                <a:pos x="60" y="133"/>
              </a:cxn>
              <a:cxn ang="0">
                <a:pos x="66" y="141"/>
              </a:cxn>
              <a:cxn ang="0">
                <a:pos x="80" y="141"/>
              </a:cxn>
              <a:cxn ang="0">
                <a:pos x="87" y="134"/>
              </a:cxn>
              <a:cxn ang="0">
                <a:pos x="87" y="59"/>
              </a:cxn>
              <a:cxn ang="0">
                <a:pos x="99" y="55"/>
              </a:cxn>
              <a:cxn ang="0">
                <a:pos x="99" y="16"/>
              </a:cxn>
              <a:cxn ang="0">
                <a:pos x="109" y="15"/>
              </a:cxn>
              <a:cxn ang="0">
                <a:pos x="122" y="11"/>
              </a:cxn>
              <a:cxn ang="0">
                <a:pos x="128" y="16"/>
              </a:cxn>
              <a:cxn ang="0">
                <a:pos x="136" y="11"/>
              </a:cxn>
              <a:cxn ang="0">
                <a:pos x="144" y="9"/>
              </a:cxn>
              <a:cxn ang="0">
                <a:pos x="143" y="6"/>
              </a:cxn>
              <a:cxn ang="0">
                <a:pos x="119" y="8"/>
              </a:cxn>
              <a:cxn ang="0">
                <a:pos x="102" y="9"/>
              </a:cxn>
              <a:cxn ang="0">
                <a:pos x="77" y="9"/>
              </a:cxn>
              <a:cxn ang="0">
                <a:pos x="73" y="5"/>
              </a:cxn>
              <a:cxn ang="0">
                <a:pos x="34" y="5"/>
              </a:cxn>
              <a:cxn ang="0">
                <a:pos x="24" y="3"/>
              </a:cxn>
              <a:cxn ang="0">
                <a:pos x="13" y="2"/>
              </a:cxn>
              <a:cxn ang="0">
                <a:pos x="8" y="0"/>
              </a:cxn>
              <a:cxn ang="0">
                <a:pos x="4" y="3"/>
              </a:cxn>
              <a:cxn ang="0">
                <a:pos x="1" y="3"/>
              </a:cxn>
              <a:cxn ang="0">
                <a:pos x="7" y="18"/>
              </a:cxn>
              <a:cxn ang="0">
                <a:pos x="18" y="41"/>
              </a:cxn>
              <a:cxn ang="0">
                <a:pos x="29" y="65"/>
              </a:cxn>
              <a:cxn ang="0">
                <a:pos x="30" y="84"/>
              </a:cxn>
              <a:cxn ang="0">
                <a:pos x="34" y="101"/>
              </a:cxn>
              <a:cxn ang="0">
                <a:pos x="42" y="129"/>
              </a:cxn>
              <a:cxn ang="0">
                <a:pos x="49" y="138"/>
              </a:cxn>
              <a:cxn ang="0">
                <a:pos x="53" y="137"/>
              </a:cxn>
            </a:cxnLst>
            <a:rect l="0" t="0" r="r" b="b"/>
            <a:pathLst>
              <a:path w="144" h="143">
                <a:moveTo>
                  <a:pt x="53" y="137"/>
                </a:moveTo>
                <a:cubicBezTo>
                  <a:pt x="53" y="134"/>
                  <a:pt x="57" y="130"/>
                  <a:pt x="60" y="133"/>
                </a:cubicBezTo>
                <a:cubicBezTo>
                  <a:pt x="62" y="137"/>
                  <a:pt x="61" y="141"/>
                  <a:pt x="66" y="141"/>
                </a:cubicBezTo>
                <a:cubicBezTo>
                  <a:pt x="70" y="141"/>
                  <a:pt x="79" y="143"/>
                  <a:pt x="80" y="141"/>
                </a:cubicBezTo>
                <a:cubicBezTo>
                  <a:pt x="81" y="139"/>
                  <a:pt x="87" y="137"/>
                  <a:pt x="87" y="134"/>
                </a:cubicBezTo>
                <a:cubicBezTo>
                  <a:pt x="87" y="130"/>
                  <a:pt x="87" y="62"/>
                  <a:pt x="87" y="59"/>
                </a:cubicBezTo>
                <a:cubicBezTo>
                  <a:pt x="87" y="57"/>
                  <a:pt x="99" y="59"/>
                  <a:pt x="99" y="55"/>
                </a:cubicBezTo>
                <a:cubicBezTo>
                  <a:pt x="99" y="51"/>
                  <a:pt x="99" y="16"/>
                  <a:pt x="99" y="16"/>
                </a:cubicBezTo>
                <a:cubicBezTo>
                  <a:pt x="99" y="16"/>
                  <a:pt x="107" y="16"/>
                  <a:pt x="109" y="15"/>
                </a:cubicBezTo>
                <a:cubicBezTo>
                  <a:pt x="112" y="14"/>
                  <a:pt x="120" y="10"/>
                  <a:pt x="122" y="11"/>
                </a:cubicBezTo>
                <a:cubicBezTo>
                  <a:pt x="124" y="13"/>
                  <a:pt x="127" y="17"/>
                  <a:pt x="128" y="16"/>
                </a:cubicBezTo>
                <a:cubicBezTo>
                  <a:pt x="129" y="14"/>
                  <a:pt x="133" y="11"/>
                  <a:pt x="136" y="11"/>
                </a:cubicBezTo>
                <a:cubicBezTo>
                  <a:pt x="138" y="11"/>
                  <a:pt x="141" y="10"/>
                  <a:pt x="144" y="9"/>
                </a:cubicBezTo>
                <a:cubicBezTo>
                  <a:pt x="143" y="8"/>
                  <a:pt x="143" y="7"/>
                  <a:pt x="143" y="6"/>
                </a:cubicBezTo>
                <a:cubicBezTo>
                  <a:pt x="143" y="4"/>
                  <a:pt x="122" y="7"/>
                  <a:pt x="119" y="8"/>
                </a:cubicBezTo>
                <a:cubicBezTo>
                  <a:pt x="116" y="9"/>
                  <a:pt x="105" y="11"/>
                  <a:pt x="102" y="9"/>
                </a:cubicBezTo>
                <a:cubicBezTo>
                  <a:pt x="98" y="8"/>
                  <a:pt x="77" y="9"/>
                  <a:pt x="77" y="9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5"/>
                  <a:pt x="38" y="5"/>
                  <a:pt x="34" y="5"/>
                </a:cubicBezTo>
                <a:cubicBezTo>
                  <a:pt x="30" y="5"/>
                  <a:pt x="27" y="5"/>
                  <a:pt x="24" y="3"/>
                </a:cubicBezTo>
                <a:cubicBezTo>
                  <a:pt x="20" y="0"/>
                  <a:pt x="17" y="0"/>
                  <a:pt x="13" y="2"/>
                </a:cubicBezTo>
                <a:cubicBezTo>
                  <a:pt x="9" y="4"/>
                  <a:pt x="11" y="0"/>
                  <a:pt x="8" y="0"/>
                </a:cubicBezTo>
                <a:cubicBezTo>
                  <a:pt x="5" y="0"/>
                  <a:pt x="4" y="3"/>
                  <a:pt x="4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3" y="13"/>
                  <a:pt x="7" y="18"/>
                </a:cubicBezTo>
                <a:cubicBezTo>
                  <a:pt x="11" y="23"/>
                  <a:pt x="15" y="33"/>
                  <a:pt x="18" y="41"/>
                </a:cubicBezTo>
                <a:cubicBezTo>
                  <a:pt x="20" y="49"/>
                  <a:pt x="28" y="59"/>
                  <a:pt x="29" y="65"/>
                </a:cubicBezTo>
                <a:cubicBezTo>
                  <a:pt x="31" y="71"/>
                  <a:pt x="28" y="80"/>
                  <a:pt x="30" y="84"/>
                </a:cubicBezTo>
                <a:cubicBezTo>
                  <a:pt x="32" y="88"/>
                  <a:pt x="33" y="95"/>
                  <a:pt x="34" y="101"/>
                </a:cubicBezTo>
                <a:cubicBezTo>
                  <a:pt x="35" y="108"/>
                  <a:pt x="35" y="123"/>
                  <a:pt x="42" y="129"/>
                </a:cubicBezTo>
                <a:cubicBezTo>
                  <a:pt x="44" y="131"/>
                  <a:pt x="46" y="134"/>
                  <a:pt x="49" y="138"/>
                </a:cubicBezTo>
                <a:cubicBezTo>
                  <a:pt x="51" y="138"/>
                  <a:pt x="53" y="138"/>
                  <a:pt x="53" y="13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6393658" y="4968876"/>
            <a:ext cx="252413" cy="250825"/>
          </a:xfrm>
          <a:custGeom>
            <a:avLst/>
            <a:gdLst/>
            <a:ahLst/>
            <a:cxnLst>
              <a:cxn ang="0">
                <a:pos x="59" y="4"/>
              </a:cxn>
              <a:cxn ang="0">
                <a:pos x="58" y="0"/>
              </a:cxn>
              <a:cxn ang="0">
                <a:pos x="48" y="0"/>
              </a:cxn>
              <a:cxn ang="0">
                <a:pos x="42" y="6"/>
              </a:cxn>
              <a:cxn ang="0">
                <a:pos x="31" y="14"/>
              </a:cxn>
              <a:cxn ang="0">
                <a:pos x="20" y="27"/>
              </a:cxn>
              <a:cxn ang="0">
                <a:pos x="5" y="24"/>
              </a:cxn>
              <a:cxn ang="0">
                <a:pos x="0" y="25"/>
              </a:cxn>
              <a:cxn ang="0">
                <a:pos x="6" y="31"/>
              </a:cxn>
              <a:cxn ang="0">
                <a:pos x="12" y="45"/>
              </a:cxn>
              <a:cxn ang="0">
                <a:pos x="23" y="53"/>
              </a:cxn>
              <a:cxn ang="0">
                <a:pos x="28" y="61"/>
              </a:cxn>
              <a:cxn ang="0">
                <a:pos x="36" y="69"/>
              </a:cxn>
              <a:cxn ang="0">
                <a:pos x="44" y="74"/>
              </a:cxn>
              <a:cxn ang="0">
                <a:pos x="55" y="76"/>
              </a:cxn>
              <a:cxn ang="0">
                <a:pos x="67" y="78"/>
              </a:cxn>
              <a:cxn ang="0">
                <a:pos x="79" y="67"/>
              </a:cxn>
              <a:cxn ang="0">
                <a:pos x="82" y="56"/>
              </a:cxn>
              <a:cxn ang="0">
                <a:pos x="88" y="48"/>
              </a:cxn>
              <a:cxn ang="0">
                <a:pos x="84" y="39"/>
              </a:cxn>
              <a:cxn ang="0">
                <a:pos x="87" y="29"/>
              </a:cxn>
              <a:cxn ang="0">
                <a:pos x="87" y="12"/>
              </a:cxn>
              <a:cxn ang="0">
                <a:pos x="74" y="7"/>
              </a:cxn>
              <a:cxn ang="0">
                <a:pos x="59" y="4"/>
              </a:cxn>
            </a:cxnLst>
            <a:rect l="0" t="0" r="r" b="b"/>
            <a:pathLst>
              <a:path w="90" h="78">
                <a:moveTo>
                  <a:pt x="59" y="4"/>
                </a:moveTo>
                <a:cubicBezTo>
                  <a:pt x="58" y="0"/>
                  <a:pt x="58" y="0"/>
                  <a:pt x="5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2" y="2"/>
                  <a:pt x="42" y="4"/>
                  <a:pt x="42" y="6"/>
                </a:cubicBezTo>
                <a:cubicBezTo>
                  <a:pt x="42" y="8"/>
                  <a:pt x="36" y="13"/>
                  <a:pt x="31" y="14"/>
                </a:cubicBezTo>
                <a:cubicBezTo>
                  <a:pt x="27" y="15"/>
                  <a:pt x="22" y="25"/>
                  <a:pt x="20" y="27"/>
                </a:cubicBezTo>
                <a:cubicBezTo>
                  <a:pt x="17" y="28"/>
                  <a:pt x="8" y="25"/>
                  <a:pt x="5" y="24"/>
                </a:cubicBezTo>
                <a:cubicBezTo>
                  <a:pt x="4" y="24"/>
                  <a:pt x="2" y="25"/>
                  <a:pt x="0" y="25"/>
                </a:cubicBezTo>
                <a:cubicBezTo>
                  <a:pt x="1" y="28"/>
                  <a:pt x="5" y="31"/>
                  <a:pt x="6" y="31"/>
                </a:cubicBezTo>
                <a:cubicBezTo>
                  <a:pt x="8" y="31"/>
                  <a:pt x="8" y="43"/>
                  <a:pt x="12" y="45"/>
                </a:cubicBezTo>
                <a:cubicBezTo>
                  <a:pt x="16" y="47"/>
                  <a:pt x="23" y="51"/>
                  <a:pt x="23" y="53"/>
                </a:cubicBezTo>
                <a:cubicBezTo>
                  <a:pt x="23" y="55"/>
                  <a:pt x="28" y="58"/>
                  <a:pt x="28" y="61"/>
                </a:cubicBezTo>
                <a:cubicBezTo>
                  <a:pt x="28" y="65"/>
                  <a:pt x="32" y="69"/>
                  <a:pt x="36" y="69"/>
                </a:cubicBezTo>
                <a:cubicBezTo>
                  <a:pt x="43" y="69"/>
                  <a:pt x="44" y="72"/>
                  <a:pt x="44" y="74"/>
                </a:cubicBezTo>
                <a:cubicBezTo>
                  <a:pt x="44" y="76"/>
                  <a:pt x="53" y="74"/>
                  <a:pt x="55" y="76"/>
                </a:cubicBezTo>
                <a:cubicBezTo>
                  <a:pt x="56" y="78"/>
                  <a:pt x="65" y="77"/>
                  <a:pt x="67" y="78"/>
                </a:cubicBezTo>
                <a:cubicBezTo>
                  <a:pt x="71" y="75"/>
                  <a:pt x="77" y="70"/>
                  <a:pt x="79" y="67"/>
                </a:cubicBezTo>
                <a:cubicBezTo>
                  <a:pt x="82" y="63"/>
                  <a:pt x="79" y="58"/>
                  <a:pt x="82" y="56"/>
                </a:cubicBezTo>
                <a:cubicBezTo>
                  <a:pt x="84" y="55"/>
                  <a:pt x="90" y="48"/>
                  <a:pt x="88" y="48"/>
                </a:cubicBezTo>
                <a:cubicBezTo>
                  <a:pt x="86" y="47"/>
                  <a:pt x="87" y="42"/>
                  <a:pt x="84" y="39"/>
                </a:cubicBezTo>
                <a:cubicBezTo>
                  <a:pt x="81" y="36"/>
                  <a:pt x="88" y="35"/>
                  <a:pt x="87" y="29"/>
                </a:cubicBezTo>
                <a:cubicBezTo>
                  <a:pt x="87" y="24"/>
                  <a:pt x="88" y="13"/>
                  <a:pt x="87" y="12"/>
                </a:cubicBezTo>
                <a:cubicBezTo>
                  <a:pt x="85" y="11"/>
                  <a:pt x="78" y="10"/>
                  <a:pt x="74" y="7"/>
                </a:cubicBezTo>
                <a:cubicBezTo>
                  <a:pt x="69" y="4"/>
                  <a:pt x="59" y="4"/>
                  <a:pt x="59" y="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233320" y="5051425"/>
            <a:ext cx="284163" cy="349250"/>
          </a:xfrm>
          <a:custGeom>
            <a:avLst/>
            <a:gdLst/>
            <a:ahLst/>
            <a:cxnLst>
              <a:cxn ang="0">
                <a:pos x="93" y="44"/>
              </a:cxn>
              <a:cxn ang="0">
                <a:pos x="85" y="36"/>
              </a:cxn>
              <a:cxn ang="0">
                <a:pos x="80" y="28"/>
              </a:cxn>
              <a:cxn ang="0">
                <a:pos x="69" y="20"/>
              </a:cxn>
              <a:cxn ang="0">
                <a:pos x="63" y="6"/>
              </a:cxn>
              <a:cxn ang="0">
                <a:pos x="57" y="0"/>
              </a:cxn>
              <a:cxn ang="0">
                <a:pos x="49" y="2"/>
              </a:cxn>
              <a:cxn ang="0">
                <a:pos x="41" y="7"/>
              </a:cxn>
              <a:cxn ang="0">
                <a:pos x="35" y="2"/>
              </a:cxn>
              <a:cxn ang="0">
                <a:pos x="22" y="6"/>
              </a:cxn>
              <a:cxn ang="0">
                <a:pos x="12" y="7"/>
              </a:cxn>
              <a:cxn ang="0">
                <a:pos x="12" y="46"/>
              </a:cxn>
              <a:cxn ang="0">
                <a:pos x="0" y="50"/>
              </a:cxn>
              <a:cxn ang="0">
                <a:pos x="0" y="83"/>
              </a:cxn>
              <a:cxn ang="0">
                <a:pos x="6" y="87"/>
              </a:cxn>
              <a:cxn ang="0">
                <a:pos x="9" y="100"/>
              </a:cxn>
              <a:cxn ang="0">
                <a:pos x="7" y="102"/>
              </a:cxn>
              <a:cxn ang="0">
                <a:pos x="9" y="107"/>
              </a:cxn>
              <a:cxn ang="0">
                <a:pos x="20" y="107"/>
              </a:cxn>
              <a:cxn ang="0">
                <a:pos x="31" y="95"/>
              </a:cxn>
              <a:cxn ang="0">
                <a:pos x="38" y="89"/>
              </a:cxn>
              <a:cxn ang="0">
                <a:pos x="52" y="93"/>
              </a:cxn>
              <a:cxn ang="0">
                <a:pos x="62" y="88"/>
              </a:cxn>
              <a:cxn ang="0">
                <a:pos x="67" y="80"/>
              </a:cxn>
              <a:cxn ang="0">
                <a:pos x="76" y="73"/>
              </a:cxn>
              <a:cxn ang="0">
                <a:pos x="81" y="65"/>
              </a:cxn>
              <a:cxn ang="0">
                <a:pos x="90" y="59"/>
              </a:cxn>
              <a:cxn ang="0">
                <a:pos x="97" y="55"/>
              </a:cxn>
              <a:cxn ang="0">
                <a:pos x="101" y="49"/>
              </a:cxn>
              <a:cxn ang="0">
                <a:pos x="101" y="49"/>
              </a:cxn>
              <a:cxn ang="0">
                <a:pos x="93" y="44"/>
              </a:cxn>
            </a:cxnLst>
            <a:rect l="0" t="0" r="r" b="b"/>
            <a:pathLst>
              <a:path w="101" h="109">
                <a:moveTo>
                  <a:pt x="93" y="44"/>
                </a:moveTo>
                <a:cubicBezTo>
                  <a:pt x="89" y="44"/>
                  <a:pt x="85" y="40"/>
                  <a:pt x="85" y="36"/>
                </a:cubicBezTo>
                <a:cubicBezTo>
                  <a:pt x="85" y="33"/>
                  <a:pt x="80" y="30"/>
                  <a:pt x="80" y="28"/>
                </a:cubicBezTo>
                <a:cubicBezTo>
                  <a:pt x="80" y="26"/>
                  <a:pt x="73" y="22"/>
                  <a:pt x="69" y="20"/>
                </a:cubicBezTo>
                <a:cubicBezTo>
                  <a:pt x="65" y="18"/>
                  <a:pt x="65" y="6"/>
                  <a:pt x="63" y="6"/>
                </a:cubicBezTo>
                <a:cubicBezTo>
                  <a:pt x="62" y="6"/>
                  <a:pt x="58" y="3"/>
                  <a:pt x="57" y="0"/>
                </a:cubicBezTo>
                <a:cubicBezTo>
                  <a:pt x="54" y="1"/>
                  <a:pt x="51" y="2"/>
                  <a:pt x="49" y="2"/>
                </a:cubicBezTo>
                <a:cubicBezTo>
                  <a:pt x="46" y="2"/>
                  <a:pt x="42" y="5"/>
                  <a:pt x="41" y="7"/>
                </a:cubicBezTo>
                <a:cubicBezTo>
                  <a:pt x="40" y="8"/>
                  <a:pt x="37" y="4"/>
                  <a:pt x="35" y="2"/>
                </a:cubicBezTo>
                <a:cubicBezTo>
                  <a:pt x="33" y="1"/>
                  <a:pt x="25" y="5"/>
                  <a:pt x="22" y="6"/>
                </a:cubicBezTo>
                <a:cubicBezTo>
                  <a:pt x="20" y="7"/>
                  <a:pt x="12" y="7"/>
                  <a:pt x="12" y="7"/>
                </a:cubicBezTo>
                <a:cubicBezTo>
                  <a:pt x="12" y="7"/>
                  <a:pt x="12" y="42"/>
                  <a:pt x="12" y="46"/>
                </a:cubicBezTo>
                <a:cubicBezTo>
                  <a:pt x="12" y="50"/>
                  <a:pt x="0" y="48"/>
                  <a:pt x="0" y="50"/>
                </a:cubicBezTo>
                <a:cubicBezTo>
                  <a:pt x="0" y="51"/>
                  <a:pt x="0" y="67"/>
                  <a:pt x="0" y="83"/>
                </a:cubicBezTo>
                <a:cubicBezTo>
                  <a:pt x="3" y="84"/>
                  <a:pt x="5" y="85"/>
                  <a:pt x="6" y="87"/>
                </a:cubicBezTo>
                <a:cubicBezTo>
                  <a:pt x="7" y="90"/>
                  <a:pt x="10" y="98"/>
                  <a:pt x="9" y="100"/>
                </a:cubicBezTo>
                <a:cubicBezTo>
                  <a:pt x="9" y="102"/>
                  <a:pt x="7" y="100"/>
                  <a:pt x="7" y="102"/>
                </a:cubicBezTo>
                <a:cubicBezTo>
                  <a:pt x="7" y="104"/>
                  <a:pt x="6" y="107"/>
                  <a:pt x="9" y="107"/>
                </a:cubicBezTo>
                <a:cubicBezTo>
                  <a:pt x="12" y="107"/>
                  <a:pt x="18" y="109"/>
                  <a:pt x="20" y="107"/>
                </a:cubicBezTo>
                <a:cubicBezTo>
                  <a:pt x="23" y="104"/>
                  <a:pt x="30" y="98"/>
                  <a:pt x="31" y="95"/>
                </a:cubicBezTo>
                <a:cubicBezTo>
                  <a:pt x="31" y="92"/>
                  <a:pt x="33" y="85"/>
                  <a:pt x="38" y="89"/>
                </a:cubicBezTo>
                <a:cubicBezTo>
                  <a:pt x="44" y="93"/>
                  <a:pt x="44" y="93"/>
                  <a:pt x="52" y="93"/>
                </a:cubicBezTo>
                <a:cubicBezTo>
                  <a:pt x="59" y="93"/>
                  <a:pt x="61" y="93"/>
                  <a:pt x="62" y="88"/>
                </a:cubicBezTo>
                <a:cubicBezTo>
                  <a:pt x="64" y="84"/>
                  <a:pt x="62" y="80"/>
                  <a:pt x="67" y="80"/>
                </a:cubicBezTo>
                <a:cubicBezTo>
                  <a:pt x="71" y="80"/>
                  <a:pt x="76" y="76"/>
                  <a:pt x="76" y="73"/>
                </a:cubicBezTo>
                <a:cubicBezTo>
                  <a:pt x="76" y="70"/>
                  <a:pt x="78" y="65"/>
                  <a:pt x="81" y="65"/>
                </a:cubicBezTo>
                <a:cubicBezTo>
                  <a:pt x="84" y="65"/>
                  <a:pt x="89" y="62"/>
                  <a:pt x="90" y="59"/>
                </a:cubicBezTo>
                <a:cubicBezTo>
                  <a:pt x="91" y="55"/>
                  <a:pt x="95" y="57"/>
                  <a:pt x="97" y="55"/>
                </a:cubicBezTo>
                <a:cubicBezTo>
                  <a:pt x="98" y="54"/>
                  <a:pt x="99" y="51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7"/>
                  <a:pt x="100" y="44"/>
                  <a:pt x="93" y="4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6566694" y="5353051"/>
            <a:ext cx="44450" cy="603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8"/>
              </a:cxn>
              <a:cxn ang="0">
                <a:pos x="7" y="19"/>
              </a:cxn>
              <a:cxn ang="0">
                <a:pos x="13" y="16"/>
              </a:cxn>
              <a:cxn ang="0">
                <a:pos x="15" y="13"/>
              </a:cxn>
              <a:cxn ang="0">
                <a:pos x="14" y="3"/>
              </a:cxn>
              <a:cxn ang="0">
                <a:pos x="7" y="0"/>
              </a:cxn>
            </a:cxnLst>
            <a:rect l="0" t="0" r="r" b="b"/>
            <a:pathLst>
              <a:path w="15" h="19">
                <a:moveTo>
                  <a:pt x="7" y="0"/>
                </a:moveTo>
                <a:cubicBezTo>
                  <a:pt x="5" y="0"/>
                  <a:pt x="0" y="7"/>
                  <a:pt x="0" y="8"/>
                </a:cubicBezTo>
                <a:cubicBezTo>
                  <a:pt x="0" y="10"/>
                  <a:pt x="3" y="18"/>
                  <a:pt x="7" y="19"/>
                </a:cubicBezTo>
                <a:cubicBezTo>
                  <a:pt x="10" y="19"/>
                  <a:pt x="13" y="19"/>
                  <a:pt x="13" y="16"/>
                </a:cubicBezTo>
                <a:cubicBezTo>
                  <a:pt x="13" y="15"/>
                  <a:pt x="14" y="14"/>
                  <a:pt x="15" y="13"/>
                </a:cubicBezTo>
                <a:cubicBezTo>
                  <a:pt x="15" y="11"/>
                  <a:pt x="14" y="6"/>
                  <a:pt x="14" y="3"/>
                </a:cubicBezTo>
                <a:cubicBezTo>
                  <a:pt x="12" y="2"/>
                  <a:pt x="9" y="0"/>
                  <a:pt x="7" y="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452394" y="5453063"/>
            <a:ext cx="69850" cy="90488"/>
          </a:xfrm>
          <a:custGeom>
            <a:avLst/>
            <a:gdLst/>
            <a:ahLst/>
            <a:cxnLst>
              <a:cxn ang="0">
                <a:pos x="18" y="3"/>
              </a:cxn>
              <a:cxn ang="0">
                <a:pos x="7" y="8"/>
              </a:cxn>
              <a:cxn ang="0">
                <a:pos x="0" y="18"/>
              </a:cxn>
              <a:cxn ang="0">
                <a:pos x="7" y="27"/>
              </a:cxn>
              <a:cxn ang="0">
                <a:pos x="11" y="28"/>
              </a:cxn>
              <a:cxn ang="0">
                <a:pos x="14" y="22"/>
              </a:cxn>
              <a:cxn ang="0">
                <a:pos x="21" y="20"/>
              </a:cxn>
              <a:cxn ang="0">
                <a:pos x="25" y="12"/>
              </a:cxn>
              <a:cxn ang="0">
                <a:pos x="18" y="3"/>
              </a:cxn>
            </a:cxnLst>
            <a:rect l="0" t="0" r="r" b="b"/>
            <a:pathLst>
              <a:path w="25" h="28">
                <a:moveTo>
                  <a:pt x="18" y="3"/>
                </a:moveTo>
                <a:cubicBezTo>
                  <a:pt x="17" y="0"/>
                  <a:pt x="8" y="5"/>
                  <a:pt x="7" y="8"/>
                </a:cubicBezTo>
                <a:cubicBezTo>
                  <a:pt x="5" y="10"/>
                  <a:pt x="0" y="18"/>
                  <a:pt x="0" y="18"/>
                </a:cubicBezTo>
                <a:cubicBezTo>
                  <a:pt x="7" y="27"/>
                  <a:pt x="7" y="27"/>
                  <a:pt x="7" y="27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3" y="24"/>
                  <a:pt x="14" y="22"/>
                </a:cubicBezTo>
                <a:cubicBezTo>
                  <a:pt x="15" y="19"/>
                  <a:pt x="21" y="22"/>
                  <a:pt x="21" y="20"/>
                </a:cubicBezTo>
                <a:cubicBezTo>
                  <a:pt x="21" y="17"/>
                  <a:pt x="25" y="14"/>
                  <a:pt x="25" y="12"/>
                </a:cubicBezTo>
                <a:cubicBezTo>
                  <a:pt x="25" y="9"/>
                  <a:pt x="19" y="6"/>
                  <a:pt x="18" y="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25369" y="5207000"/>
            <a:ext cx="509588" cy="509588"/>
          </a:xfrm>
          <a:custGeom>
            <a:avLst/>
            <a:gdLst/>
            <a:ahLst/>
            <a:cxnLst>
              <a:cxn ang="0">
                <a:pos x="172" y="59"/>
              </a:cxn>
              <a:cxn ang="0">
                <a:pos x="172" y="58"/>
              </a:cxn>
              <a:cxn ang="0">
                <a:pos x="170" y="61"/>
              </a:cxn>
              <a:cxn ang="0">
                <a:pos x="164" y="64"/>
              </a:cxn>
              <a:cxn ang="0">
                <a:pos x="157" y="53"/>
              </a:cxn>
              <a:cxn ang="0">
                <a:pos x="164" y="45"/>
              </a:cxn>
              <a:cxn ang="0">
                <a:pos x="171" y="48"/>
              </a:cxn>
              <a:cxn ang="0">
                <a:pos x="171" y="46"/>
              </a:cxn>
              <a:cxn ang="0">
                <a:pos x="170" y="26"/>
              </a:cxn>
              <a:cxn ang="0">
                <a:pos x="163" y="5"/>
              </a:cxn>
              <a:cxn ang="0">
                <a:pos x="150" y="2"/>
              </a:cxn>
              <a:cxn ang="0">
                <a:pos x="139" y="0"/>
              </a:cxn>
              <a:cxn ang="0">
                <a:pos x="135" y="6"/>
              </a:cxn>
              <a:cxn ang="0">
                <a:pos x="128" y="10"/>
              </a:cxn>
              <a:cxn ang="0">
                <a:pos x="119" y="16"/>
              </a:cxn>
              <a:cxn ang="0">
                <a:pos x="114" y="24"/>
              </a:cxn>
              <a:cxn ang="0">
                <a:pos x="105" y="31"/>
              </a:cxn>
              <a:cxn ang="0">
                <a:pos x="100" y="39"/>
              </a:cxn>
              <a:cxn ang="0">
                <a:pos x="90" y="44"/>
              </a:cxn>
              <a:cxn ang="0">
                <a:pos x="76" y="40"/>
              </a:cxn>
              <a:cxn ang="0">
                <a:pos x="69" y="46"/>
              </a:cxn>
              <a:cxn ang="0">
                <a:pos x="58" y="58"/>
              </a:cxn>
              <a:cxn ang="0">
                <a:pos x="47" y="58"/>
              </a:cxn>
              <a:cxn ang="0">
                <a:pos x="45" y="53"/>
              </a:cxn>
              <a:cxn ang="0">
                <a:pos x="47" y="51"/>
              </a:cxn>
              <a:cxn ang="0">
                <a:pos x="44" y="38"/>
              </a:cxn>
              <a:cxn ang="0">
                <a:pos x="38" y="34"/>
              </a:cxn>
              <a:cxn ang="0">
                <a:pos x="38" y="76"/>
              </a:cxn>
              <a:cxn ang="0">
                <a:pos x="31" y="83"/>
              </a:cxn>
              <a:cxn ang="0">
                <a:pos x="17" y="83"/>
              </a:cxn>
              <a:cxn ang="0">
                <a:pos x="11" y="75"/>
              </a:cxn>
              <a:cxn ang="0">
                <a:pos x="4" y="79"/>
              </a:cxn>
              <a:cxn ang="0">
                <a:pos x="0" y="80"/>
              </a:cxn>
              <a:cxn ang="0">
                <a:pos x="8" y="98"/>
              </a:cxn>
              <a:cxn ang="0">
                <a:pos x="19" y="120"/>
              </a:cxn>
              <a:cxn ang="0">
                <a:pos x="19" y="131"/>
              </a:cxn>
              <a:cxn ang="0">
                <a:pos x="19" y="140"/>
              </a:cxn>
              <a:cxn ang="0">
                <a:pos x="23" y="149"/>
              </a:cxn>
              <a:cxn ang="0">
                <a:pos x="27" y="152"/>
              </a:cxn>
              <a:cxn ang="0">
                <a:pos x="33" y="157"/>
              </a:cxn>
              <a:cxn ang="0">
                <a:pos x="41" y="157"/>
              </a:cxn>
              <a:cxn ang="0">
                <a:pos x="54" y="153"/>
              </a:cxn>
              <a:cxn ang="0">
                <a:pos x="64" y="149"/>
              </a:cxn>
              <a:cxn ang="0">
                <a:pos x="82" y="149"/>
              </a:cxn>
              <a:cxn ang="0">
                <a:pos x="93" y="147"/>
              </a:cxn>
              <a:cxn ang="0">
                <a:pos x="100" y="146"/>
              </a:cxn>
              <a:cxn ang="0">
                <a:pos x="109" y="143"/>
              </a:cxn>
              <a:cxn ang="0">
                <a:pos x="132" y="128"/>
              </a:cxn>
              <a:cxn ang="0">
                <a:pos x="159" y="95"/>
              </a:cxn>
              <a:cxn ang="0">
                <a:pos x="175" y="77"/>
              </a:cxn>
              <a:cxn ang="0">
                <a:pos x="181" y="59"/>
              </a:cxn>
              <a:cxn ang="0">
                <a:pos x="172" y="59"/>
              </a:cxn>
              <a:cxn ang="0">
                <a:pos x="137" y="97"/>
              </a:cxn>
              <a:cxn ang="0">
                <a:pos x="130" y="99"/>
              </a:cxn>
              <a:cxn ang="0">
                <a:pos x="127" y="105"/>
              </a:cxn>
              <a:cxn ang="0">
                <a:pos x="123" y="104"/>
              </a:cxn>
              <a:cxn ang="0">
                <a:pos x="116" y="95"/>
              </a:cxn>
              <a:cxn ang="0">
                <a:pos x="123" y="85"/>
              </a:cxn>
              <a:cxn ang="0">
                <a:pos x="134" y="80"/>
              </a:cxn>
              <a:cxn ang="0">
                <a:pos x="141" y="89"/>
              </a:cxn>
              <a:cxn ang="0">
                <a:pos x="137" y="97"/>
              </a:cxn>
            </a:cxnLst>
            <a:rect l="0" t="0" r="r" b="b"/>
            <a:pathLst>
              <a:path w="181" h="159">
                <a:moveTo>
                  <a:pt x="172" y="59"/>
                </a:moveTo>
                <a:cubicBezTo>
                  <a:pt x="172" y="59"/>
                  <a:pt x="172" y="59"/>
                  <a:pt x="172" y="58"/>
                </a:cubicBezTo>
                <a:cubicBezTo>
                  <a:pt x="171" y="59"/>
                  <a:pt x="170" y="60"/>
                  <a:pt x="170" y="61"/>
                </a:cubicBezTo>
                <a:cubicBezTo>
                  <a:pt x="170" y="64"/>
                  <a:pt x="167" y="64"/>
                  <a:pt x="164" y="64"/>
                </a:cubicBezTo>
                <a:cubicBezTo>
                  <a:pt x="160" y="63"/>
                  <a:pt x="157" y="55"/>
                  <a:pt x="157" y="53"/>
                </a:cubicBezTo>
                <a:cubicBezTo>
                  <a:pt x="157" y="52"/>
                  <a:pt x="162" y="45"/>
                  <a:pt x="164" y="45"/>
                </a:cubicBezTo>
                <a:cubicBezTo>
                  <a:pt x="166" y="45"/>
                  <a:pt x="169" y="47"/>
                  <a:pt x="171" y="48"/>
                </a:cubicBezTo>
                <a:cubicBezTo>
                  <a:pt x="171" y="47"/>
                  <a:pt x="171" y="47"/>
                  <a:pt x="171" y="46"/>
                </a:cubicBezTo>
                <a:cubicBezTo>
                  <a:pt x="171" y="45"/>
                  <a:pt x="173" y="28"/>
                  <a:pt x="170" y="26"/>
                </a:cubicBezTo>
                <a:cubicBezTo>
                  <a:pt x="167" y="24"/>
                  <a:pt x="164" y="7"/>
                  <a:pt x="163" y="5"/>
                </a:cubicBezTo>
                <a:cubicBezTo>
                  <a:pt x="162" y="3"/>
                  <a:pt x="151" y="4"/>
                  <a:pt x="150" y="2"/>
                </a:cubicBezTo>
                <a:cubicBezTo>
                  <a:pt x="148" y="0"/>
                  <a:pt x="139" y="2"/>
                  <a:pt x="139" y="0"/>
                </a:cubicBezTo>
                <a:cubicBezTo>
                  <a:pt x="137" y="2"/>
                  <a:pt x="136" y="5"/>
                  <a:pt x="135" y="6"/>
                </a:cubicBezTo>
                <a:cubicBezTo>
                  <a:pt x="133" y="8"/>
                  <a:pt x="129" y="6"/>
                  <a:pt x="128" y="10"/>
                </a:cubicBezTo>
                <a:cubicBezTo>
                  <a:pt x="127" y="13"/>
                  <a:pt x="122" y="16"/>
                  <a:pt x="119" y="16"/>
                </a:cubicBezTo>
                <a:cubicBezTo>
                  <a:pt x="116" y="16"/>
                  <a:pt x="114" y="21"/>
                  <a:pt x="114" y="24"/>
                </a:cubicBezTo>
                <a:cubicBezTo>
                  <a:pt x="114" y="27"/>
                  <a:pt x="109" y="31"/>
                  <a:pt x="105" y="31"/>
                </a:cubicBezTo>
                <a:cubicBezTo>
                  <a:pt x="100" y="31"/>
                  <a:pt x="102" y="35"/>
                  <a:pt x="100" y="39"/>
                </a:cubicBezTo>
                <a:cubicBezTo>
                  <a:pt x="99" y="44"/>
                  <a:pt x="97" y="44"/>
                  <a:pt x="90" y="44"/>
                </a:cubicBezTo>
                <a:cubicBezTo>
                  <a:pt x="82" y="44"/>
                  <a:pt x="82" y="44"/>
                  <a:pt x="76" y="40"/>
                </a:cubicBezTo>
                <a:cubicBezTo>
                  <a:pt x="71" y="36"/>
                  <a:pt x="69" y="43"/>
                  <a:pt x="69" y="46"/>
                </a:cubicBezTo>
                <a:cubicBezTo>
                  <a:pt x="68" y="49"/>
                  <a:pt x="61" y="55"/>
                  <a:pt x="58" y="58"/>
                </a:cubicBezTo>
                <a:cubicBezTo>
                  <a:pt x="56" y="60"/>
                  <a:pt x="50" y="58"/>
                  <a:pt x="47" y="58"/>
                </a:cubicBezTo>
                <a:cubicBezTo>
                  <a:pt x="44" y="58"/>
                  <a:pt x="45" y="55"/>
                  <a:pt x="45" y="53"/>
                </a:cubicBezTo>
                <a:cubicBezTo>
                  <a:pt x="45" y="51"/>
                  <a:pt x="47" y="53"/>
                  <a:pt x="47" y="51"/>
                </a:cubicBezTo>
                <a:cubicBezTo>
                  <a:pt x="48" y="49"/>
                  <a:pt x="45" y="41"/>
                  <a:pt x="44" y="38"/>
                </a:cubicBezTo>
                <a:cubicBezTo>
                  <a:pt x="43" y="36"/>
                  <a:pt x="41" y="35"/>
                  <a:pt x="38" y="34"/>
                </a:cubicBezTo>
                <a:cubicBezTo>
                  <a:pt x="38" y="53"/>
                  <a:pt x="38" y="74"/>
                  <a:pt x="38" y="76"/>
                </a:cubicBezTo>
                <a:cubicBezTo>
                  <a:pt x="38" y="79"/>
                  <a:pt x="32" y="81"/>
                  <a:pt x="31" y="83"/>
                </a:cubicBezTo>
                <a:cubicBezTo>
                  <a:pt x="30" y="85"/>
                  <a:pt x="21" y="83"/>
                  <a:pt x="17" y="83"/>
                </a:cubicBezTo>
                <a:cubicBezTo>
                  <a:pt x="12" y="83"/>
                  <a:pt x="13" y="79"/>
                  <a:pt x="11" y="75"/>
                </a:cubicBezTo>
                <a:cubicBezTo>
                  <a:pt x="8" y="72"/>
                  <a:pt x="4" y="76"/>
                  <a:pt x="4" y="79"/>
                </a:cubicBezTo>
                <a:cubicBezTo>
                  <a:pt x="4" y="80"/>
                  <a:pt x="2" y="80"/>
                  <a:pt x="0" y="80"/>
                </a:cubicBezTo>
                <a:cubicBezTo>
                  <a:pt x="3" y="85"/>
                  <a:pt x="6" y="92"/>
                  <a:pt x="8" y="98"/>
                </a:cubicBezTo>
                <a:cubicBezTo>
                  <a:pt x="11" y="107"/>
                  <a:pt x="17" y="115"/>
                  <a:pt x="19" y="120"/>
                </a:cubicBezTo>
                <a:cubicBezTo>
                  <a:pt x="21" y="125"/>
                  <a:pt x="22" y="130"/>
                  <a:pt x="19" y="131"/>
                </a:cubicBezTo>
                <a:cubicBezTo>
                  <a:pt x="15" y="131"/>
                  <a:pt x="15" y="134"/>
                  <a:pt x="19" y="140"/>
                </a:cubicBezTo>
                <a:cubicBezTo>
                  <a:pt x="23" y="145"/>
                  <a:pt x="20" y="149"/>
                  <a:pt x="23" y="149"/>
                </a:cubicBezTo>
                <a:cubicBezTo>
                  <a:pt x="26" y="150"/>
                  <a:pt x="25" y="152"/>
                  <a:pt x="27" y="152"/>
                </a:cubicBezTo>
                <a:cubicBezTo>
                  <a:pt x="30" y="152"/>
                  <a:pt x="32" y="155"/>
                  <a:pt x="33" y="157"/>
                </a:cubicBezTo>
                <a:cubicBezTo>
                  <a:pt x="35" y="159"/>
                  <a:pt x="39" y="159"/>
                  <a:pt x="41" y="157"/>
                </a:cubicBezTo>
                <a:cubicBezTo>
                  <a:pt x="43" y="154"/>
                  <a:pt x="48" y="153"/>
                  <a:pt x="54" y="153"/>
                </a:cubicBezTo>
                <a:cubicBezTo>
                  <a:pt x="60" y="153"/>
                  <a:pt x="59" y="151"/>
                  <a:pt x="64" y="149"/>
                </a:cubicBezTo>
                <a:cubicBezTo>
                  <a:pt x="70" y="147"/>
                  <a:pt x="77" y="147"/>
                  <a:pt x="82" y="149"/>
                </a:cubicBezTo>
                <a:cubicBezTo>
                  <a:pt x="87" y="150"/>
                  <a:pt x="90" y="149"/>
                  <a:pt x="93" y="147"/>
                </a:cubicBezTo>
                <a:cubicBezTo>
                  <a:pt x="95" y="146"/>
                  <a:pt x="99" y="150"/>
                  <a:pt x="100" y="146"/>
                </a:cubicBezTo>
                <a:cubicBezTo>
                  <a:pt x="100" y="142"/>
                  <a:pt x="105" y="143"/>
                  <a:pt x="109" y="143"/>
                </a:cubicBezTo>
                <a:cubicBezTo>
                  <a:pt x="113" y="143"/>
                  <a:pt x="124" y="136"/>
                  <a:pt x="132" y="128"/>
                </a:cubicBezTo>
                <a:cubicBezTo>
                  <a:pt x="141" y="120"/>
                  <a:pt x="154" y="103"/>
                  <a:pt x="159" y="95"/>
                </a:cubicBezTo>
                <a:cubicBezTo>
                  <a:pt x="164" y="87"/>
                  <a:pt x="171" y="81"/>
                  <a:pt x="175" y="77"/>
                </a:cubicBezTo>
                <a:cubicBezTo>
                  <a:pt x="178" y="75"/>
                  <a:pt x="180" y="65"/>
                  <a:pt x="181" y="59"/>
                </a:cubicBezTo>
                <a:cubicBezTo>
                  <a:pt x="177" y="59"/>
                  <a:pt x="172" y="59"/>
                  <a:pt x="172" y="59"/>
                </a:cubicBezTo>
                <a:close/>
                <a:moveTo>
                  <a:pt x="137" y="97"/>
                </a:moveTo>
                <a:cubicBezTo>
                  <a:pt x="137" y="99"/>
                  <a:pt x="131" y="96"/>
                  <a:pt x="130" y="99"/>
                </a:cubicBezTo>
                <a:cubicBezTo>
                  <a:pt x="129" y="101"/>
                  <a:pt x="127" y="105"/>
                  <a:pt x="127" y="105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21" y="87"/>
                  <a:pt x="123" y="85"/>
                </a:cubicBezTo>
                <a:cubicBezTo>
                  <a:pt x="124" y="82"/>
                  <a:pt x="133" y="77"/>
                  <a:pt x="134" y="80"/>
                </a:cubicBezTo>
                <a:cubicBezTo>
                  <a:pt x="135" y="83"/>
                  <a:pt x="141" y="86"/>
                  <a:pt x="141" y="89"/>
                </a:cubicBezTo>
                <a:cubicBezTo>
                  <a:pt x="141" y="91"/>
                  <a:pt x="137" y="94"/>
                  <a:pt x="137" y="9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5987258" y="4606925"/>
            <a:ext cx="371475" cy="450850"/>
          </a:xfrm>
          <a:custGeom>
            <a:avLst/>
            <a:gdLst/>
            <a:ahLst/>
            <a:cxnLst>
              <a:cxn ang="0">
                <a:pos x="8" y="129"/>
              </a:cxn>
              <a:cxn ang="0">
                <a:pos x="13" y="131"/>
              </a:cxn>
              <a:cxn ang="0">
                <a:pos x="24" y="132"/>
              </a:cxn>
              <a:cxn ang="0">
                <a:pos x="34" y="134"/>
              </a:cxn>
              <a:cxn ang="0">
                <a:pos x="73" y="134"/>
              </a:cxn>
              <a:cxn ang="0">
                <a:pos x="77" y="138"/>
              </a:cxn>
              <a:cxn ang="0">
                <a:pos x="102" y="138"/>
              </a:cxn>
              <a:cxn ang="0">
                <a:pos x="119" y="137"/>
              </a:cxn>
              <a:cxn ang="0">
                <a:pos x="122" y="136"/>
              </a:cxn>
              <a:cxn ang="0">
                <a:pos x="109" y="119"/>
              </a:cxn>
              <a:cxn ang="0">
                <a:pos x="110" y="81"/>
              </a:cxn>
              <a:cxn ang="0">
                <a:pos x="127" y="82"/>
              </a:cxn>
              <a:cxn ang="0">
                <a:pos x="130" y="79"/>
              </a:cxn>
              <a:cxn ang="0">
                <a:pos x="132" y="57"/>
              </a:cxn>
              <a:cxn ang="0">
                <a:pos x="129" y="57"/>
              </a:cxn>
              <a:cxn ang="0">
                <a:pos x="119" y="58"/>
              </a:cxn>
              <a:cxn ang="0">
                <a:pos x="113" y="61"/>
              </a:cxn>
              <a:cxn ang="0">
                <a:pos x="113" y="52"/>
              </a:cxn>
              <a:cxn ang="0">
                <a:pos x="108" y="43"/>
              </a:cxn>
              <a:cxn ang="0">
                <a:pos x="109" y="27"/>
              </a:cxn>
              <a:cxn ang="0">
                <a:pos x="107" y="18"/>
              </a:cxn>
              <a:cxn ang="0">
                <a:pos x="100" y="16"/>
              </a:cxn>
              <a:cxn ang="0">
                <a:pos x="94" y="14"/>
              </a:cxn>
              <a:cxn ang="0">
                <a:pos x="85" y="14"/>
              </a:cxn>
              <a:cxn ang="0">
                <a:pos x="81" y="24"/>
              </a:cxn>
              <a:cxn ang="0">
                <a:pos x="68" y="26"/>
              </a:cxn>
              <a:cxn ang="0">
                <a:pos x="58" y="19"/>
              </a:cxn>
              <a:cxn ang="0">
                <a:pos x="54" y="10"/>
              </a:cxn>
              <a:cxn ang="0">
                <a:pos x="52" y="1"/>
              </a:cxn>
              <a:cxn ang="0">
                <a:pos x="15" y="1"/>
              </a:cxn>
              <a:cxn ang="0">
                <a:pos x="9" y="4"/>
              </a:cxn>
              <a:cxn ang="0">
                <a:pos x="19" y="28"/>
              </a:cxn>
              <a:cxn ang="0">
                <a:pos x="17" y="39"/>
              </a:cxn>
              <a:cxn ang="0">
                <a:pos x="24" y="63"/>
              </a:cxn>
              <a:cxn ang="0">
                <a:pos x="16" y="79"/>
              </a:cxn>
              <a:cxn ang="0">
                <a:pos x="8" y="101"/>
              </a:cxn>
              <a:cxn ang="0">
                <a:pos x="2" y="117"/>
              </a:cxn>
              <a:cxn ang="0">
                <a:pos x="1" y="132"/>
              </a:cxn>
              <a:cxn ang="0">
                <a:pos x="1" y="132"/>
              </a:cxn>
              <a:cxn ang="0">
                <a:pos x="4" y="132"/>
              </a:cxn>
              <a:cxn ang="0">
                <a:pos x="8" y="129"/>
              </a:cxn>
            </a:cxnLst>
            <a:rect l="0" t="0" r="r" b="b"/>
            <a:pathLst>
              <a:path w="132" h="140">
                <a:moveTo>
                  <a:pt x="8" y="129"/>
                </a:moveTo>
                <a:cubicBezTo>
                  <a:pt x="11" y="129"/>
                  <a:pt x="9" y="133"/>
                  <a:pt x="13" y="131"/>
                </a:cubicBezTo>
                <a:cubicBezTo>
                  <a:pt x="17" y="129"/>
                  <a:pt x="20" y="129"/>
                  <a:pt x="24" y="132"/>
                </a:cubicBezTo>
                <a:cubicBezTo>
                  <a:pt x="27" y="134"/>
                  <a:pt x="30" y="134"/>
                  <a:pt x="34" y="134"/>
                </a:cubicBezTo>
                <a:cubicBezTo>
                  <a:pt x="38" y="134"/>
                  <a:pt x="73" y="134"/>
                  <a:pt x="73" y="134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98" y="137"/>
                  <a:pt x="102" y="138"/>
                </a:cubicBezTo>
                <a:cubicBezTo>
                  <a:pt x="105" y="140"/>
                  <a:pt x="116" y="138"/>
                  <a:pt x="119" y="137"/>
                </a:cubicBezTo>
                <a:cubicBezTo>
                  <a:pt x="120" y="137"/>
                  <a:pt x="121" y="137"/>
                  <a:pt x="122" y="136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0" y="81"/>
                  <a:pt x="110" y="81"/>
                  <a:pt x="110" y="81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56"/>
                  <a:pt x="131" y="56"/>
                  <a:pt x="129" y="57"/>
                </a:cubicBezTo>
                <a:cubicBezTo>
                  <a:pt x="126" y="58"/>
                  <a:pt x="123" y="58"/>
                  <a:pt x="119" y="58"/>
                </a:cubicBezTo>
                <a:cubicBezTo>
                  <a:pt x="116" y="58"/>
                  <a:pt x="115" y="61"/>
                  <a:pt x="113" y="61"/>
                </a:cubicBezTo>
                <a:cubicBezTo>
                  <a:pt x="111" y="60"/>
                  <a:pt x="113" y="54"/>
                  <a:pt x="113" y="52"/>
                </a:cubicBezTo>
                <a:cubicBezTo>
                  <a:pt x="114" y="49"/>
                  <a:pt x="110" y="45"/>
                  <a:pt x="108" y="43"/>
                </a:cubicBezTo>
                <a:cubicBezTo>
                  <a:pt x="105" y="41"/>
                  <a:pt x="111" y="28"/>
                  <a:pt x="109" y="27"/>
                </a:cubicBezTo>
                <a:cubicBezTo>
                  <a:pt x="108" y="25"/>
                  <a:pt x="107" y="21"/>
                  <a:pt x="107" y="18"/>
                </a:cubicBezTo>
                <a:cubicBezTo>
                  <a:pt x="107" y="14"/>
                  <a:pt x="105" y="16"/>
                  <a:pt x="100" y="16"/>
                </a:cubicBezTo>
                <a:cubicBezTo>
                  <a:pt x="95" y="16"/>
                  <a:pt x="94" y="14"/>
                  <a:pt x="94" y="14"/>
                </a:cubicBezTo>
                <a:cubicBezTo>
                  <a:pt x="94" y="14"/>
                  <a:pt x="88" y="12"/>
                  <a:pt x="85" y="14"/>
                </a:cubicBezTo>
                <a:cubicBezTo>
                  <a:pt x="82" y="15"/>
                  <a:pt x="83" y="24"/>
                  <a:pt x="81" y="24"/>
                </a:cubicBezTo>
                <a:cubicBezTo>
                  <a:pt x="79" y="23"/>
                  <a:pt x="73" y="24"/>
                  <a:pt x="68" y="26"/>
                </a:cubicBezTo>
                <a:cubicBezTo>
                  <a:pt x="63" y="27"/>
                  <a:pt x="61" y="25"/>
                  <a:pt x="58" y="19"/>
                </a:cubicBezTo>
                <a:cubicBezTo>
                  <a:pt x="56" y="13"/>
                  <a:pt x="53" y="15"/>
                  <a:pt x="54" y="10"/>
                </a:cubicBezTo>
                <a:cubicBezTo>
                  <a:pt x="55" y="6"/>
                  <a:pt x="52" y="1"/>
                  <a:pt x="52" y="1"/>
                </a:cubicBezTo>
                <a:cubicBezTo>
                  <a:pt x="52" y="1"/>
                  <a:pt x="19" y="0"/>
                  <a:pt x="15" y="1"/>
                </a:cubicBezTo>
                <a:cubicBezTo>
                  <a:pt x="14" y="1"/>
                  <a:pt x="11" y="2"/>
                  <a:pt x="9" y="4"/>
                </a:cubicBezTo>
                <a:cubicBezTo>
                  <a:pt x="11" y="12"/>
                  <a:pt x="17" y="25"/>
                  <a:pt x="19" y="28"/>
                </a:cubicBezTo>
                <a:cubicBezTo>
                  <a:pt x="20" y="31"/>
                  <a:pt x="17" y="34"/>
                  <a:pt x="17" y="39"/>
                </a:cubicBezTo>
                <a:cubicBezTo>
                  <a:pt x="17" y="45"/>
                  <a:pt x="23" y="56"/>
                  <a:pt x="24" y="63"/>
                </a:cubicBezTo>
                <a:cubicBezTo>
                  <a:pt x="25" y="70"/>
                  <a:pt x="20" y="75"/>
                  <a:pt x="16" y="79"/>
                </a:cubicBezTo>
                <a:cubicBezTo>
                  <a:pt x="12" y="84"/>
                  <a:pt x="8" y="95"/>
                  <a:pt x="8" y="101"/>
                </a:cubicBezTo>
                <a:cubicBezTo>
                  <a:pt x="8" y="108"/>
                  <a:pt x="2" y="114"/>
                  <a:pt x="2" y="117"/>
                </a:cubicBezTo>
                <a:cubicBezTo>
                  <a:pt x="2" y="120"/>
                  <a:pt x="1" y="129"/>
                  <a:pt x="1" y="132"/>
                </a:cubicBezTo>
                <a:cubicBezTo>
                  <a:pt x="0" y="132"/>
                  <a:pt x="1" y="132"/>
                  <a:pt x="1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5" y="129"/>
                  <a:pt x="8" y="129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295233" y="4692651"/>
            <a:ext cx="365125" cy="366713"/>
          </a:xfrm>
          <a:custGeom>
            <a:avLst/>
            <a:gdLst/>
            <a:ahLst/>
            <a:cxnLst>
              <a:cxn ang="0">
                <a:pos x="100" y="5"/>
              </a:cxn>
              <a:cxn ang="0">
                <a:pos x="92" y="0"/>
              </a:cxn>
              <a:cxn ang="0">
                <a:pos x="78" y="3"/>
              </a:cxn>
              <a:cxn ang="0">
                <a:pos x="75" y="10"/>
              </a:cxn>
              <a:cxn ang="0">
                <a:pos x="74" y="16"/>
              </a:cxn>
              <a:cxn ang="0">
                <a:pos x="73" y="29"/>
              </a:cxn>
              <a:cxn ang="0">
                <a:pos x="71" y="39"/>
              </a:cxn>
              <a:cxn ang="0">
                <a:pos x="78" y="48"/>
              </a:cxn>
              <a:cxn ang="0">
                <a:pos x="86" y="46"/>
              </a:cxn>
              <a:cxn ang="0">
                <a:pos x="87" y="54"/>
              </a:cxn>
              <a:cxn ang="0">
                <a:pos x="85" y="59"/>
              </a:cxn>
              <a:cxn ang="0">
                <a:pos x="77" y="59"/>
              </a:cxn>
              <a:cxn ang="0">
                <a:pos x="73" y="49"/>
              </a:cxn>
              <a:cxn ang="0">
                <a:pos x="64" y="47"/>
              </a:cxn>
              <a:cxn ang="0">
                <a:pos x="58" y="41"/>
              </a:cxn>
              <a:cxn ang="0">
                <a:pos x="54" y="43"/>
              </a:cxn>
              <a:cxn ang="0">
                <a:pos x="49" y="44"/>
              </a:cxn>
              <a:cxn ang="0">
                <a:pos x="40" y="41"/>
              </a:cxn>
              <a:cxn ang="0">
                <a:pos x="36" y="36"/>
              </a:cxn>
              <a:cxn ang="0">
                <a:pos x="29" y="36"/>
              </a:cxn>
              <a:cxn ang="0">
                <a:pos x="26" y="34"/>
              </a:cxn>
              <a:cxn ang="0">
                <a:pos x="23" y="31"/>
              </a:cxn>
              <a:cxn ang="0">
                <a:pos x="21" y="53"/>
              </a:cxn>
              <a:cxn ang="0">
                <a:pos x="18" y="56"/>
              </a:cxn>
              <a:cxn ang="0">
                <a:pos x="1" y="55"/>
              </a:cxn>
              <a:cxn ang="0">
                <a:pos x="0" y="93"/>
              </a:cxn>
              <a:cxn ang="0">
                <a:pos x="13" y="110"/>
              </a:cxn>
              <a:cxn ang="0">
                <a:pos x="34" y="109"/>
              </a:cxn>
              <a:cxn ang="0">
                <a:pos x="35" y="112"/>
              </a:cxn>
              <a:cxn ang="0">
                <a:pos x="40" y="111"/>
              </a:cxn>
              <a:cxn ang="0">
                <a:pos x="55" y="114"/>
              </a:cxn>
              <a:cxn ang="0">
                <a:pos x="66" y="101"/>
              </a:cxn>
              <a:cxn ang="0">
                <a:pos x="77" y="93"/>
              </a:cxn>
              <a:cxn ang="0">
                <a:pos x="83" y="87"/>
              </a:cxn>
              <a:cxn ang="0">
                <a:pos x="93" y="87"/>
              </a:cxn>
              <a:cxn ang="0">
                <a:pos x="93" y="87"/>
              </a:cxn>
              <a:cxn ang="0">
                <a:pos x="91" y="79"/>
              </a:cxn>
              <a:cxn ang="0">
                <a:pos x="122" y="67"/>
              </a:cxn>
              <a:cxn ang="0">
                <a:pos x="120" y="62"/>
              </a:cxn>
              <a:cxn ang="0">
                <a:pos x="122" y="51"/>
              </a:cxn>
              <a:cxn ang="0">
                <a:pos x="127" y="48"/>
              </a:cxn>
              <a:cxn ang="0">
                <a:pos x="126" y="30"/>
              </a:cxn>
              <a:cxn ang="0">
                <a:pos x="130" y="28"/>
              </a:cxn>
              <a:cxn ang="0">
                <a:pos x="125" y="16"/>
              </a:cxn>
              <a:cxn ang="0">
                <a:pos x="110" y="9"/>
              </a:cxn>
              <a:cxn ang="0">
                <a:pos x="100" y="5"/>
              </a:cxn>
            </a:cxnLst>
            <a:rect l="0" t="0" r="r" b="b"/>
            <a:pathLst>
              <a:path w="130" h="115">
                <a:moveTo>
                  <a:pt x="100" y="5"/>
                </a:moveTo>
                <a:cubicBezTo>
                  <a:pt x="99" y="5"/>
                  <a:pt x="95" y="3"/>
                  <a:pt x="92" y="0"/>
                </a:cubicBezTo>
                <a:cubicBezTo>
                  <a:pt x="90" y="3"/>
                  <a:pt x="82" y="3"/>
                  <a:pt x="78" y="3"/>
                </a:cubicBezTo>
                <a:cubicBezTo>
                  <a:pt x="74" y="3"/>
                  <a:pt x="78" y="8"/>
                  <a:pt x="75" y="10"/>
                </a:cubicBezTo>
                <a:cubicBezTo>
                  <a:pt x="73" y="12"/>
                  <a:pt x="72" y="15"/>
                  <a:pt x="74" y="16"/>
                </a:cubicBezTo>
                <a:cubicBezTo>
                  <a:pt x="76" y="17"/>
                  <a:pt x="73" y="26"/>
                  <a:pt x="73" y="29"/>
                </a:cubicBezTo>
                <a:cubicBezTo>
                  <a:pt x="73" y="32"/>
                  <a:pt x="69" y="38"/>
                  <a:pt x="71" y="39"/>
                </a:cubicBezTo>
                <a:cubicBezTo>
                  <a:pt x="72" y="40"/>
                  <a:pt x="75" y="47"/>
                  <a:pt x="78" y="48"/>
                </a:cubicBezTo>
                <a:cubicBezTo>
                  <a:pt x="82" y="49"/>
                  <a:pt x="84" y="46"/>
                  <a:pt x="86" y="46"/>
                </a:cubicBezTo>
                <a:cubicBezTo>
                  <a:pt x="87" y="46"/>
                  <a:pt x="87" y="50"/>
                  <a:pt x="87" y="54"/>
                </a:cubicBezTo>
                <a:cubicBezTo>
                  <a:pt x="87" y="57"/>
                  <a:pt x="85" y="59"/>
                  <a:pt x="85" y="59"/>
                </a:cubicBezTo>
                <a:cubicBezTo>
                  <a:pt x="85" y="59"/>
                  <a:pt x="80" y="61"/>
                  <a:pt x="77" y="59"/>
                </a:cubicBezTo>
                <a:cubicBezTo>
                  <a:pt x="75" y="57"/>
                  <a:pt x="73" y="51"/>
                  <a:pt x="73" y="49"/>
                </a:cubicBezTo>
                <a:cubicBezTo>
                  <a:pt x="73" y="47"/>
                  <a:pt x="67" y="47"/>
                  <a:pt x="64" y="47"/>
                </a:cubicBezTo>
                <a:cubicBezTo>
                  <a:pt x="62" y="47"/>
                  <a:pt x="59" y="43"/>
                  <a:pt x="58" y="41"/>
                </a:cubicBezTo>
                <a:cubicBezTo>
                  <a:pt x="57" y="39"/>
                  <a:pt x="54" y="41"/>
                  <a:pt x="54" y="43"/>
                </a:cubicBezTo>
                <a:cubicBezTo>
                  <a:pt x="54" y="44"/>
                  <a:pt x="52" y="44"/>
                  <a:pt x="49" y="44"/>
                </a:cubicBezTo>
                <a:cubicBezTo>
                  <a:pt x="47" y="44"/>
                  <a:pt x="42" y="40"/>
                  <a:pt x="40" y="41"/>
                </a:cubicBezTo>
                <a:cubicBezTo>
                  <a:pt x="38" y="42"/>
                  <a:pt x="36" y="38"/>
                  <a:pt x="36" y="36"/>
                </a:cubicBezTo>
                <a:cubicBezTo>
                  <a:pt x="37" y="34"/>
                  <a:pt x="31" y="35"/>
                  <a:pt x="29" y="36"/>
                </a:cubicBezTo>
                <a:cubicBezTo>
                  <a:pt x="27" y="37"/>
                  <a:pt x="26" y="34"/>
                  <a:pt x="26" y="34"/>
                </a:cubicBezTo>
                <a:cubicBezTo>
                  <a:pt x="26" y="34"/>
                  <a:pt x="25" y="32"/>
                  <a:pt x="23" y="31"/>
                </a:cubicBezTo>
                <a:cubicBezTo>
                  <a:pt x="21" y="53"/>
                  <a:pt x="21" y="53"/>
                  <a:pt x="21" y="53"/>
                </a:cubicBezTo>
                <a:cubicBezTo>
                  <a:pt x="18" y="56"/>
                  <a:pt x="18" y="56"/>
                  <a:pt x="18" y="56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93"/>
                  <a:pt x="0" y="93"/>
                  <a:pt x="0" y="93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0" y="109"/>
                  <a:pt x="34" y="107"/>
                  <a:pt x="34" y="109"/>
                </a:cubicBezTo>
                <a:cubicBezTo>
                  <a:pt x="34" y="110"/>
                  <a:pt x="34" y="111"/>
                  <a:pt x="35" y="112"/>
                </a:cubicBezTo>
                <a:cubicBezTo>
                  <a:pt x="37" y="112"/>
                  <a:pt x="39" y="111"/>
                  <a:pt x="40" y="111"/>
                </a:cubicBezTo>
                <a:cubicBezTo>
                  <a:pt x="43" y="112"/>
                  <a:pt x="52" y="115"/>
                  <a:pt x="55" y="114"/>
                </a:cubicBezTo>
                <a:cubicBezTo>
                  <a:pt x="57" y="112"/>
                  <a:pt x="62" y="102"/>
                  <a:pt x="66" y="101"/>
                </a:cubicBezTo>
                <a:cubicBezTo>
                  <a:pt x="71" y="100"/>
                  <a:pt x="77" y="95"/>
                  <a:pt x="77" y="93"/>
                </a:cubicBezTo>
                <a:cubicBezTo>
                  <a:pt x="77" y="91"/>
                  <a:pt x="77" y="89"/>
                  <a:pt x="8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79"/>
                  <a:pt x="91" y="79"/>
                  <a:pt x="91" y="79"/>
                </a:cubicBezTo>
                <a:cubicBezTo>
                  <a:pt x="91" y="79"/>
                  <a:pt x="121" y="67"/>
                  <a:pt x="122" y="67"/>
                </a:cubicBezTo>
                <a:cubicBezTo>
                  <a:pt x="121" y="65"/>
                  <a:pt x="120" y="63"/>
                  <a:pt x="120" y="62"/>
                </a:cubicBezTo>
                <a:cubicBezTo>
                  <a:pt x="121" y="62"/>
                  <a:pt x="122" y="54"/>
                  <a:pt x="122" y="51"/>
                </a:cubicBezTo>
                <a:cubicBezTo>
                  <a:pt x="122" y="49"/>
                  <a:pt x="129" y="51"/>
                  <a:pt x="127" y="48"/>
                </a:cubicBezTo>
                <a:cubicBezTo>
                  <a:pt x="124" y="46"/>
                  <a:pt x="125" y="33"/>
                  <a:pt x="126" y="30"/>
                </a:cubicBezTo>
                <a:cubicBezTo>
                  <a:pt x="127" y="27"/>
                  <a:pt x="130" y="30"/>
                  <a:pt x="130" y="28"/>
                </a:cubicBezTo>
                <a:cubicBezTo>
                  <a:pt x="130" y="25"/>
                  <a:pt x="127" y="18"/>
                  <a:pt x="125" y="16"/>
                </a:cubicBezTo>
                <a:cubicBezTo>
                  <a:pt x="124" y="14"/>
                  <a:pt x="113" y="10"/>
                  <a:pt x="110" y="9"/>
                </a:cubicBezTo>
                <a:cubicBezTo>
                  <a:pt x="108" y="9"/>
                  <a:pt x="103" y="5"/>
                  <a:pt x="100" y="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6511133" y="4432300"/>
            <a:ext cx="61913" cy="6350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2" y="2"/>
              </a:cxn>
              <a:cxn ang="0">
                <a:pos x="6" y="3"/>
              </a:cxn>
              <a:cxn ang="0">
                <a:pos x="5" y="5"/>
              </a:cxn>
              <a:cxn ang="0">
                <a:pos x="3" y="12"/>
              </a:cxn>
              <a:cxn ang="0">
                <a:pos x="0" y="15"/>
              </a:cxn>
              <a:cxn ang="0">
                <a:pos x="3" y="18"/>
              </a:cxn>
              <a:cxn ang="0">
                <a:pos x="6" y="19"/>
              </a:cxn>
              <a:cxn ang="0">
                <a:pos x="12" y="15"/>
              </a:cxn>
              <a:cxn ang="0">
                <a:pos x="22" y="13"/>
              </a:cxn>
              <a:cxn ang="0">
                <a:pos x="20" y="5"/>
              </a:cxn>
              <a:cxn ang="0">
                <a:pos x="18" y="0"/>
              </a:cxn>
            </a:cxnLst>
            <a:rect l="0" t="0" r="r" b="b"/>
            <a:pathLst>
              <a:path w="22" h="20">
                <a:moveTo>
                  <a:pt x="18" y="0"/>
                </a:moveTo>
                <a:cubicBezTo>
                  <a:pt x="16" y="1"/>
                  <a:pt x="13" y="2"/>
                  <a:pt x="12" y="2"/>
                </a:cubicBezTo>
                <a:cubicBezTo>
                  <a:pt x="11" y="3"/>
                  <a:pt x="10" y="4"/>
                  <a:pt x="6" y="3"/>
                </a:cubicBezTo>
                <a:cubicBezTo>
                  <a:pt x="6" y="4"/>
                  <a:pt x="6" y="4"/>
                  <a:pt x="5" y="5"/>
                </a:cubicBezTo>
                <a:cubicBezTo>
                  <a:pt x="2" y="6"/>
                  <a:pt x="3" y="12"/>
                  <a:pt x="3" y="12"/>
                </a:cubicBezTo>
                <a:cubicBezTo>
                  <a:pt x="3" y="12"/>
                  <a:pt x="0" y="12"/>
                  <a:pt x="0" y="15"/>
                </a:cubicBezTo>
                <a:cubicBezTo>
                  <a:pt x="0" y="17"/>
                  <a:pt x="2" y="18"/>
                  <a:pt x="3" y="18"/>
                </a:cubicBezTo>
                <a:cubicBezTo>
                  <a:pt x="4" y="18"/>
                  <a:pt x="5" y="18"/>
                  <a:pt x="6" y="19"/>
                </a:cubicBezTo>
                <a:cubicBezTo>
                  <a:pt x="13" y="20"/>
                  <a:pt x="12" y="15"/>
                  <a:pt x="12" y="15"/>
                </a:cubicBezTo>
                <a:cubicBezTo>
                  <a:pt x="12" y="15"/>
                  <a:pt x="21" y="16"/>
                  <a:pt x="22" y="13"/>
                </a:cubicBezTo>
                <a:cubicBezTo>
                  <a:pt x="22" y="10"/>
                  <a:pt x="20" y="5"/>
                  <a:pt x="20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6893720" y="3951289"/>
            <a:ext cx="328613" cy="500063"/>
          </a:xfrm>
          <a:custGeom>
            <a:avLst/>
            <a:gdLst/>
            <a:ahLst/>
            <a:cxnLst>
              <a:cxn ang="0">
                <a:pos x="27" y="30"/>
              </a:cxn>
              <a:cxn ang="0">
                <a:pos x="35" y="37"/>
              </a:cxn>
              <a:cxn ang="0">
                <a:pos x="58" y="45"/>
              </a:cxn>
              <a:cxn ang="0">
                <a:pos x="73" y="48"/>
              </a:cxn>
              <a:cxn ang="0">
                <a:pos x="77" y="51"/>
              </a:cxn>
              <a:cxn ang="0">
                <a:pos x="47" y="81"/>
              </a:cxn>
              <a:cxn ang="0">
                <a:pos x="35" y="83"/>
              </a:cxn>
              <a:cxn ang="0">
                <a:pos x="20" y="91"/>
              </a:cxn>
              <a:cxn ang="0">
                <a:pos x="11" y="92"/>
              </a:cxn>
              <a:cxn ang="0">
                <a:pos x="5" y="100"/>
              </a:cxn>
              <a:cxn ang="0">
                <a:pos x="0" y="108"/>
              </a:cxn>
              <a:cxn ang="0">
                <a:pos x="1" y="148"/>
              </a:cxn>
              <a:cxn ang="0">
                <a:pos x="6" y="157"/>
              </a:cxn>
              <a:cxn ang="0">
                <a:pos x="31" y="131"/>
              </a:cxn>
              <a:cxn ang="0">
                <a:pos x="51" y="116"/>
              </a:cxn>
              <a:cxn ang="0">
                <a:pos x="79" y="88"/>
              </a:cxn>
              <a:cxn ang="0">
                <a:pos x="92" y="67"/>
              </a:cxn>
              <a:cxn ang="0">
                <a:pos x="102" y="50"/>
              </a:cxn>
              <a:cxn ang="0">
                <a:pos x="113" y="28"/>
              </a:cxn>
              <a:cxn ang="0">
                <a:pos x="117" y="8"/>
              </a:cxn>
              <a:cxn ang="0">
                <a:pos x="109" y="4"/>
              </a:cxn>
              <a:cxn ang="0">
                <a:pos x="84" y="11"/>
              </a:cxn>
              <a:cxn ang="0">
                <a:pos x="66" y="15"/>
              </a:cxn>
              <a:cxn ang="0">
                <a:pos x="51" y="18"/>
              </a:cxn>
              <a:cxn ang="0">
                <a:pos x="33" y="16"/>
              </a:cxn>
              <a:cxn ang="0">
                <a:pos x="27" y="10"/>
              </a:cxn>
              <a:cxn ang="0">
                <a:pos x="20" y="20"/>
              </a:cxn>
              <a:cxn ang="0">
                <a:pos x="27" y="30"/>
              </a:cxn>
            </a:cxnLst>
            <a:rect l="0" t="0" r="r" b="b"/>
            <a:pathLst>
              <a:path w="117" h="157">
                <a:moveTo>
                  <a:pt x="27" y="30"/>
                </a:moveTo>
                <a:cubicBezTo>
                  <a:pt x="29" y="31"/>
                  <a:pt x="33" y="36"/>
                  <a:pt x="35" y="37"/>
                </a:cubicBezTo>
                <a:cubicBezTo>
                  <a:pt x="37" y="37"/>
                  <a:pt x="50" y="41"/>
                  <a:pt x="58" y="45"/>
                </a:cubicBezTo>
                <a:cubicBezTo>
                  <a:pt x="66" y="48"/>
                  <a:pt x="71" y="48"/>
                  <a:pt x="73" y="48"/>
                </a:cubicBezTo>
                <a:cubicBezTo>
                  <a:pt x="76" y="48"/>
                  <a:pt x="79" y="49"/>
                  <a:pt x="77" y="51"/>
                </a:cubicBezTo>
                <a:cubicBezTo>
                  <a:pt x="75" y="52"/>
                  <a:pt x="50" y="77"/>
                  <a:pt x="47" y="81"/>
                </a:cubicBezTo>
                <a:cubicBezTo>
                  <a:pt x="44" y="84"/>
                  <a:pt x="42" y="83"/>
                  <a:pt x="35" y="83"/>
                </a:cubicBezTo>
                <a:cubicBezTo>
                  <a:pt x="27" y="83"/>
                  <a:pt x="22" y="91"/>
                  <a:pt x="20" y="91"/>
                </a:cubicBezTo>
                <a:cubicBezTo>
                  <a:pt x="19" y="90"/>
                  <a:pt x="14" y="91"/>
                  <a:pt x="11" y="92"/>
                </a:cubicBezTo>
                <a:cubicBezTo>
                  <a:pt x="5" y="100"/>
                  <a:pt x="5" y="100"/>
                  <a:pt x="5" y="100"/>
                </a:cubicBezTo>
                <a:cubicBezTo>
                  <a:pt x="0" y="108"/>
                  <a:pt x="0" y="108"/>
                  <a:pt x="0" y="108"/>
                </a:cubicBezTo>
                <a:cubicBezTo>
                  <a:pt x="1" y="148"/>
                  <a:pt x="1" y="148"/>
                  <a:pt x="1" y="148"/>
                </a:cubicBezTo>
                <a:cubicBezTo>
                  <a:pt x="6" y="157"/>
                  <a:pt x="6" y="157"/>
                  <a:pt x="6" y="157"/>
                </a:cubicBezTo>
                <a:cubicBezTo>
                  <a:pt x="11" y="151"/>
                  <a:pt x="23" y="140"/>
                  <a:pt x="31" y="131"/>
                </a:cubicBezTo>
                <a:cubicBezTo>
                  <a:pt x="41" y="121"/>
                  <a:pt x="46" y="118"/>
                  <a:pt x="51" y="116"/>
                </a:cubicBezTo>
                <a:cubicBezTo>
                  <a:pt x="56" y="113"/>
                  <a:pt x="70" y="100"/>
                  <a:pt x="79" y="88"/>
                </a:cubicBezTo>
                <a:cubicBezTo>
                  <a:pt x="85" y="81"/>
                  <a:pt x="91" y="73"/>
                  <a:pt x="92" y="67"/>
                </a:cubicBezTo>
                <a:cubicBezTo>
                  <a:pt x="93" y="62"/>
                  <a:pt x="98" y="55"/>
                  <a:pt x="102" y="50"/>
                </a:cubicBezTo>
                <a:cubicBezTo>
                  <a:pt x="106" y="45"/>
                  <a:pt x="113" y="32"/>
                  <a:pt x="113" y="28"/>
                </a:cubicBezTo>
                <a:cubicBezTo>
                  <a:pt x="113" y="24"/>
                  <a:pt x="116" y="15"/>
                  <a:pt x="117" y="8"/>
                </a:cubicBezTo>
                <a:cubicBezTo>
                  <a:pt x="117" y="1"/>
                  <a:pt x="111" y="0"/>
                  <a:pt x="109" y="4"/>
                </a:cubicBezTo>
                <a:cubicBezTo>
                  <a:pt x="107" y="8"/>
                  <a:pt x="93" y="11"/>
                  <a:pt x="84" y="11"/>
                </a:cubicBezTo>
                <a:cubicBezTo>
                  <a:pt x="75" y="11"/>
                  <a:pt x="69" y="12"/>
                  <a:pt x="66" y="15"/>
                </a:cubicBezTo>
                <a:cubicBezTo>
                  <a:pt x="63" y="18"/>
                  <a:pt x="54" y="14"/>
                  <a:pt x="51" y="18"/>
                </a:cubicBezTo>
                <a:cubicBezTo>
                  <a:pt x="48" y="21"/>
                  <a:pt x="36" y="24"/>
                  <a:pt x="33" y="16"/>
                </a:cubicBezTo>
                <a:cubicBezTo>
                  <a:pt x="31" y="13"/>
                  <a:pt x="29" y="11"/>
                  <a:pt x="27" y="10"/>
                </a:cubicBezTo>
                <a:cubicBezTo>
                  <a:pt x="24" y="13"/>
                  <a:pt x="20" y="18"/>
                  <a:pt x="20" y="20"/>
                </a:cubicBezTo>
                <a:cubicBezTo>
                  <a:pt x="21" y="22"/>
                  <a:pt x="25" y="29"/>
                  <a:pt x="27" y="3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5201444" y="3030539"/>
            <a:ext cx="382588" cy="346075"/>
          </a:xfrm>
          <a:custGeom>
            <a:avLst/>
            <a:gdLst/>
            <a:ahLst/>
            <a:cxnLst>
              <a:cxn ang="0">
                <a:pos x="50" y="108"/>
              </a:cxn>
              <a:cxn ang="0">
                <a:pos x="50" y="93"/>
              </a:cxn>
              <a:cxn ang="0">
                <a:pos x="68" y="81"/>
              </a:cxn>
              <a:cxn ang="0">
                <a:pos x="75" y="79"/>
              </a:cxn>
              <a:cxn ang="0">
                <a:pos x="85" y="77"/>
              </a:cxn>
              <a:cxn ang="0">
                <a:pos x="91" y="70"/>
              </a:cxn>
              <a:cxn ang="0">
                <a:pos x="99" y="67"/>
              </a:cxn>
              <a:cxn ang="0">
                <a:pos x="104" y="64"/>
              </a:cxn>
              <a:cxn ang="0">
                <a:pos x="106" y="57"/>
              </a:cxn>
              <a:cxn ang="0">
                <a:pos x="110" y="54"/>
              </a:cxn>
              <a:cxn ang="0">
                <a:pos x="116" y="50"/>
              </a:cxn>
              <a:cxn ang="0">
                <a:pos x="133" y="49"/>
              </a:cxn>
              <a:cxn ang="0">
                <a:pos x="135" y="45"/>
              </a:cxn>
              <a:cxn ang="0">
                <a:pos x="131" y="37"/>
              </a:cxn>
              <a:cxn ang="0">
                <a:pos x="130" y="27"/>
              </a:cxn>
              <a:cxn ang="0">
                <a:pos x="127" y="15"/>
              </a:cxn>
              <a:cxn ang="0">
                <a:pos x="125" y="11"/>
              </a:cxn>
              <a:cxn ang="0">
                <a:pos x="112" y="8"/>
              </a:cxn>
              <a:cxn ang="0">
                <a:pos x="93" y="6"/>
              </a:cxn>
              <a:cxn ang="0">
                <a:pos x="82" y="2"/>
              </a:cxn>
              <a:cxn ang="0">
                <a:pos x="70" y="25"/>
              </a:cxn>
              <a:cxn ang="0">
                <a:pos x="53" y="33"/>
              </a:cxn>
              <a:cxn ang="0">
                <a:pos x="44" y="42"/>
              </a:cxn>
              <a:cxn ang="0">
                <a:pos x="38" y="53"/>
              </a:cxn>
              <a:cxn ang="0">
                <a:pos x="38" y="70"/>
              </a:cxn>
              <a:cxn ang="0">
                <a:pos x="25" y="89"/>
              </a:cxn>
              <a:cxn ang="0">
                <a:pos x="8" y="100"/>
              </a:cxn>
              <a:cxn ang="0">
                <a:pos x="0" y="104"/>
              </a:cxn>
              <a:cxn ang="0">
                <a:pos x="42" y="104"/>
              </a:cxn>
              <a:cxn ang="0">
                <a:pos x="50" y="108"/>
              </a:cxn>
            </a:cxnLst>
            <a:rect l="0" t="0" r="r" b="b"/>
            <a:pathLst>
              <a:path w="136" h="108">
                <a:moveTo>
                  <a:pt x="50" y="108"/>
                </a:moveTo>
                <a:cubicBezTo>
                  <a:pt x="50" y="101"/>
                  <a:pt x="49" y="94"/>
                  <a:pt x="50" y="93"/>
                </a:cubicBezTo>
                <a:cubicBezTo>
                  <a:pt x="50" y="91"/>
                  <a:pt x="65" y="83"/>
                  <a:pt x="68" y="81"/>
                </a:cubicBezTo>
                <a:cubicBezTo>
                  <a:pt x="70" y="80"/>
                  <a:pt x="75" y="82"/>
                  <a:pt x="75" y="79"/>
                </a:cubicBezTo>
                <a:cubicBezTo>
                  <a:pt x="75" y="76"/>
                  <a:pt x="81" y="77"/>
                  <a:pt x="85" y="77"/>
                </a:cubicBezTo>
                <a:cubicBezTo>
                  <a:pt x="89" y="76"/>
                  <a:pt x="91" y="73"/>
                  <a:pt x="91" y="70"/>
                </a:cubicBezTo>
                <a:cubicBezTo>
                  <a:pt x="91" y="67"/>
                  <a:pt x="96" y="67"/>
                  <a:pt x="99" y="67"/>
                </a:cubicBezTo>
                <a:cubicBezTo>
                  <a:pt x="103" y="67"/>
                  <a:pt x="102" y="64"/>
                  <a:pt x="104" y="64"/>
                </a:cubicBezTo>
                <a:cubicBezTo>
                  <a:pt x="107" y="64"/>
                  <a:pt x="105" y="60"/>
                  <a:pt x="106" y="57"/>
                </a:cubicBezTo>
                <a:cubicBezTo>
                  <a:pt x="106" y="53"/>
                  <a:pt x="106" y="54"/>
                  <a:pt x="110" y="54"/>
                </a:cubicBezTo>
                <a:cubicBezTo>
                  <a:pt x="113" y="54"/>
                  <a:pt x="116" y="52"/>
                  <a:pt x="116" y="50"/>
                </a:cubicBezTo>
                <a:cubicBezTo>
                  <a:pt x="116" y="48"/>
                  <a:pt x="130" y="49"/>
                  <a:pt x="133" y="49"/>
                </a:cubicBezTo>
                <a:cubicBezTo>
                  <a:pt x="135" y="49"/>
                  <a:pt x="136" y="46"/>
                  <a:pt x="135" y="45"/>
                </a:cubicBezTo>
                <a:cubicBezTo>
                  <a:pt x="135" y="43"/>
                  <a:pt x="133" y="37"/>
                  <a:pt x="131" y="37"/>
                </a:cubicBezTo>
                <a:cubicBezTo>
                  <a:pt x="129" y="37"/>
                  <a:pt x="130" y="31"/>
                  <a:pt x="130" y="27"/>
                </a:cubicBezTo>
                <a:cubicBezTo>
                  <a:pt x="130" y="22"/>
                  <a:pt x="129" y="18"/>
                  <a:pt x="127" y="15"/>
                </a:cubicBezTo>
                <a:cubicBezTo>
                  <a:pt x="126" y="14"/>
                  <a:pt x="126" y="13"/>
                  <a:pt x="125" y="11"/>
                </a:cubicBezTo>
                <a:cubicBezTo>
                  <a:pt x="121" y="11"/>
                  <a:pt x="116" y="8"/>
                  <a:pt x="112" y="8"/>
                </a:cubicBezTo>
                <a:cubicBezTo>
                  <a:pt x="106" y="8"/>
                  <a:pt x="97" y="11"/>
                  <a:pt x="93" y="6"/>
                </a:cubicBezTo>
                <a:cubicBezTo>
                  <a:pt x="88" y="2"/>
                  <a:pt x="85" y="0"/>
                  <a:pt x="82" y="2"/>
                </a:cubicBezTo>
                <a:cubicBezTo>
                  <a:pt x="79" y="3"/>
                  <a:pt x="73" y="20"/>
                  <a:pt x="70" y="25"/>
                </a:cubicBezTo>
                <a:cubicBezTo>
                  <a:pt x="67" y="29"/>
                  <a:pt x="57" y="33"/>
                  <a:pt x="53" y="33"/>
                </a:cubicBezTo>
                <a:cubicBezTo>
                  <a:pt x="48" y="33"/>
                  <a:pt x="48" y="40"/>
                  <a:pt x="44" y="42"/>
                </a:cubicBezTo>
                <a:cubicBezTo>
                  <a:pt x="41" y="45"/>
                  <a:pt x="42" y="50"/>
                  <a:pt x="38" y="53"/>
                </a:cubicBezTo>
                <a:cubicBezTo>
                  <a:pt x="34" y="56"/>
                  <a:pt x="36" y="67"/>
                  <a:pt x="38" y="70"/>
                </a:cubicBezTo>
                <a:cubicBezTo>
                  <a:pt x="40" y="74"/>
                  <a:pt x="30" y="85"/>
                  <a:pt x="25" y="89"/>
                </a:cubicBezTo>
                <a:cubicBezTo>
                  <a:pt x="19" y="92"/>
                  <a:pt x="17" y="98"/>
                  <a:pt x="8" y="100"/>
                </a:cubicBezTo>
                <a:cubicBezTo>
                  <a:pt x="5" y="100"/>
                  <a:pt x="2" y="102"/>
                  <a:pt x="0" y="104"/>
                </a:cubicBezTo>
                <a:cubicBezTo>
                  <a:pt x="14" y="104"/>
                  <a:pt x="35" y="104"/>
                  <a:pt x="42" y="104"/>
                </a:cubicBezTo>
                <a:cubicBezTo>
                  <a:pt x="50" y="104"/>
                  <a:pt x="48" y="106"/>
                  <a:pt x="50" y="108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5850733" y="2968625"/>
            <a:ext cx="136525" cy="293688"/>
          </a:xfrm>
          <a:custGeom>
            <a:avLst/>
            <a:gdLst/>
            <a:ahLst/>
            <a:cxnLst>
              <a:cxn ang="0">
                <a:pos x="13" y="23"/>
              </a:cxn>
              <a:cxn ang="0">
                <a:pos x="10" y="35"/>
              </a:cxn>
              <a:cxn ang="0">
                <a:pos x="3" y="42"/>
              </a:cxn>
              <a:cxn ang="0">
                <a:pos x="7" y="54"/>
              </a:cxn>
              <a:cxn ang="0">
                <a:pos x="12" y="62"/>
              </a:cxn>
              <a:cxn ang="0">
                <a:pos x="21" y="68"/>
              </a:cxn>
              <a:cxn ang="0">
                <a:pos x="26" y="88"/>
              </a:cxn>
              <a:cxn ang="0">
                <a:pos x="27" y="91"/>
              </a:cxn>
              <a:cxn ang="0">
                <a:pos x="32" y="87"/>
              </a:cxn>
              <a:cxn ang="0">
                <a:pos x="34" y="78"/>
              </a:cxn>
              <a:cxn ang="0">
                <a:pos x="35" y="73"/>
              </a:cxn>
              <a:cxn ang="0">
                <a:pos x="43" y="65"/>
              </a:cxn>
              <a:cxn ang="0">
                <a:pos x="48" y="61"/>
              </a:cxn>
              <a:cxn ang="0">
                <a:pos x="49" y="55"/>
              </a:cxn>
              <a:cxn ang="0">
                <a:pos x="44" y="51"/>
              </a:cxn>
              <a:cxn ang="0">
                <a:pos x="40" y="47"/>
              </a:cxn>
              <a:cxn ang="0">
                <a:pos x="31" y="43"/>
              </a:cxn>
              <a:cxn ang="0">
                <a:pos x="40" y="35"/>
              </a:cxn>
              <a:cxn ang="0">
                <a:pos x="40" y="20"/>
              </a:cxn>
              <a:cxn ang="0">
                <a:pos x="42" y="10"/>
              </a:cxn>
              <a:cxn ang="0">
                <a:pos x="40" y="6"/>
              </a:cxn>
              <a:cxn ang="0">
                <a:pos x="35" y="4"/>
              </a:cxn>
              <a:cxn ang="0">
                <a:pos x="20" y="4"/>
              </a:cxn>
              <a:cxn ang="0">
                <a:pos x="13" y="5"/>
              </a:cxn>
              <a:cxn ang="0">
                <a:pos x="13" y="23"/>
              </a:cxn>
            </a:cxnLst>
            <a:rect l="0" t="0" r="r" b="b"/>
            <a:pathLst>
              <a:path w="49" h="91">
                <a:moveTo>
                  <a:pt x="13" y="23"/>
                </a:moveTo>
                <a:cubicBezTo>
                  <a:pt x="16" y="27"/>
                  <a:pt x="13" y="34"/>
                  <a:pt x="10" y="35"/>
                </a:cubicBezTo>
                <a:cubicBezTo>
                  <a:pt x="7" y="36"/>
                  <a:pt x="5" y="42"/>
                  <a:pt x="3" y="42"/>
                </a:cubicBezTo>
                <a:cubicBezTo>
                  <a:pt x="0" y="42"/>
                  <a:pt x="3" y="52"/>
                  <a:pt x="7" y="54"/>
                </a:cubicBezTo>
                <a:cubicBezTo>
                  <a:pt x="12" y="56"/>
                  <a:pt x="12" y="60"/>
                  <a:pt x="12" y="62"/>
                </a:cubicBezTo>
                <a:cubicBezTo>
                  <a:pt x="12" y="64"/>
                  <a:pt x="19" y="66"/>
                  <a:pt x="21" y="68"/>
                </a:cubicBezTo>
                <a:cubicBezTo>
                  <a:pt x="23" y="71"/>
                  <a:pt x="26" y="84"/>
                  <a:pt x="26" y="88"/>
                </a:cubicBezTo>
                <a:cubicBezTo>
                  <a:pt x="26" y="89"/>
                  <a:pt x="26" y="90"/>
                  <a:pt x="27" y="91"/>
                </a:cubicBezTo>
                <a:cubicBezTo>
                  <a:pt x="29" y="90"/>
                  <a:pt x="31" y="89"/>
                  <a:pt x="32" y="87"/>
                </a:cubicBezTo>
                <a:cubicBezTo>
                  <a:pt x="33" y="84"/>
                  <a:pt x="34" y="79"/>
                  <a:pt x="34" y="78"/>
                </a:cubicBezTo>
                <a:cubicBezTo>
                  <a:pt x="33" y="77"/>
                  <a:pt x="33" y="74"/>
                  <a:pt x="35" y="73"/>
                </a:cubicBezTo>
                <a:cubicBezTo>
                  <a:pt x="36" y="72"/>
                  <a:pt x="42" y="65"/>
                  <a:pt x="43" y="65"/>
                </a:cubicBezTo>
                <a:cubicBezTo>
                  <a:pt x="45" y="64"/>
                  <a:pt x="48" y="65"/>
                  <a:pt x="48" y="61"/>
                </a:cubicBezTo>
                <a:cubicBezTo>
                  <a:pt x="48" y="60"/>
                  <a:pt x="48" y="58"/>
                  <a:pt x="49" y="55"/>
                </a:cubicBezTo>
                <a:cubicBezTo>
                  <a:pt x="46" y="54"/>
                  <a:pt x="44" y="52"/>
                  <a:pt x="44" y="51"/>
                </a:cubicBezTo>
                <a:cubicBezTo>
                  <a:pt x="44" y="49"/>
                  <a:pt x="41" y="45"/>
                  <a:pt x="40" y="47"/>
                </a:cubicBezTo>
                <a:cubicBezTo>
                  <a:pt x="38" y="49"/>
                  <a:pt x="32" y="47"/>
                  <a:pt x="31" y="43"/>
                </a:cubicBezTo>
                <a:cubicBezTo>
                  <a:pt x="30" y="39"/>
                  <a:pt x="35" y="39"/>
                  <a:pt x="40" y="35"/>
                </a:cubicBezTo>
                <a:cubicBezTo>
                  <a:pt x="44" y="31"/>
                  <a:pt x="45" y="24"/>
                  <a:pt x="40" y="20"/>
                </a:cubicBezTo>
                <a:cubicBezTo>
                  <a:pt x="35" y="16"/>
                  <a:pt x="38" y="14"/>
                  <a:pt x="42" y="10"/>
                </a:cubicBezTo>
                <a:cubicBezTo>
                  <a:pt x="45" y="7"/>
                  <a:pt x="42" y="5"/>
                  <a:pt x="40" y="6"/>
                </a:cubicBezTo>
                <a:cubicBezTo>
                  <a:pt x="39" y="8"/>
                  <a:pt x="36" y="8"/>
                  <a:pt x="35" y="4"/>
                </a:cubicBezTo>
                <a:cubicBezTo>
                  <a:pt x="35" y="0"/>
                  <a:pt x="24" y="0"/>
                  <a:pt x="20" y="4"/>
                </a:cubicBezTo>
                <a:cubicBezTo>
                  <a:pt x="18" y="5"/>
                  <a:pt x="16" y="5"/>
                  <a:pt x="13" y="5"/>
                </a:cubicBezTo>
                <a:cubicBezTo>
                  <a:pt x="12" y="12"/>
                  <a:pt x="12" y="20"/>
                  <a:pt x="13" y="2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5339557" y="2979739"/>
            <a:ext cx="660400" cy="720725"/>
          </a:xfrm>
          <a:custGeom>
            <a:avLst/>
            <a:gdLst/>
            <a:ahLst/>
            <a:cxnLst>
              <a:cxn ang="0">
                <a:pos x="81" y="43"/>
              </a:cxn>
              <a:cxn ang="0">
                <a:pos x="82" y="53"/>
              </a:cxn>
              <a:cxn ang="0">
                <a:pos x="86" y="61"/>
              </a:cxn>
              <a:cxn ang="0">
                <a:pos x="84" y="65"/>
              </a:cxn>
              <a:cxn ang="0">
                <a:pos x="67" y="66"/>
              </a:cxn>
              <a:cxn ang="0">
                <a:pos x="61" y="70"/>
              </a:cxn>
              <a:cxn ang="0">
                <a:pos x="57" y="73"/>
              </a:cxn>
              <a:cxn ang="0">
                <a:pos x="55" y="80"/>
              </a:cxn>
              <a:cxn ang="0">
                <a:pos x="50" y="83"/>
              </a:cxn>
              <a:cxn ang="0">
                <a:pos x="42" y="86"/>
              </a:cxn>
              <a:cxn ang="0">
                <a:pos x="36" y="93"/>
              </a:cxn>
              <a:cxn ang="0">
                <a:pos x="26" y="95"/>
              </a:cxn>
              <a:cxn ang="0">
                <a:pos x="19" y="97"/>
              </a:cxn>
              <a:cxn ang="0">
                <a:pos x="1" y="109"/>
              </a:cxn>
              <a:cxn ang="0">
                <a:pos x="1" y="124"/>
              </a:cxn>
              <a:cxn ang="0">
                <a:pos x="3" y="126"/>
              </a:cxn>
              <a:cxn ang="0">
                <a:pos x="112" y="199"/>
              </a:cxn>
              <a:cxn ang="0">
                <a:pos x="120" y="209"/>
              </a:cxn>
              <a:cxn ang="0">
                <a:pos x="132" y="213"/>
              </a:cxn>
              <a:cxn ang="0">
                <a:pos x="138" y="225"/>
              </a:cxn>
              <a:cxn ang="0">
                <a:pos x="149" y="223"/>
              </a:cxn>
              <a:cxn ang="0">
                <a:pos x="166" y="217"/>
              </a:cxn>
              <a:cxn ang="0">
                <a:pos x="187" y="201"/>
              </a:cxn>
              <a:cxn ang="0">
                <a:pos x="235" y="171"/>
              </a:cxn>
              <a:cxn ang="0">
                <a:pos x="235" y="171"/>
              </a:cxn>
              <a:cxn ang="0">
                <a:pos x="230" y="161"/>
              </a:cxn>
              <a:cxn ang="0">
                <a:pos x="221" y="158"/>
              </a:cxn>
              <a:cxn ang="0">
                <a:pos x="214" y="154"/>
              </a:cxn>
              <a:cxn ang="0">
                <a:pos x="212" y="145"/>
              </a:cxn>
              <a:cxn ang="0">
                <a:pos x="207" y="138"/>
              </a:cxn>
              <a:cxn ang="0">
                <a:pos x="212" y="133"/>
              </a:cxn>
              <a:cxn ang="0">
                <a:pos x="211" y="127"/>
              </a:cxn>
              <a:cxn ang="0">
                <a:pos x="211" y="120"/>
              </a:cxn>
              <a:cxn ang="0">
                <a:pos x="211" y="113"/>
              </a:cxn>
              <a:cxn ang="0">
                <a:pos x="212" y="101"/>
              </a:cxn>
              <a:cxn ang="0">
                <a:pos x="207" y="91"/>
              </a:cxn>
              <a:cxn ang="0">
                <a:pos x="209" y="88"/>
              </a:cxn>
              <a:cxn ang="0">
                <a:pos x="208" y="85"/>
              </a:cxn>
              <a:cxn ang="0">
                <a:pos x="203" y="65"/>
              </a:cxn>
              <a:cxn ang="0">
                <a:pos x="194" y="59"/>
              </a:cxn>
              <a:cxn ang="0">
                <a:pos x="189" y="51"/>
              </a:cxn>
              <a:cxn ang="0">
                <a:pos x="185" y="39"/>
              </a:cxn>
              <a:cxn ang="0">
                <a:pos x="192" y="32"/>
              </a:cxn>
              <a:cxn ang="0">
                <a:pos x="195" y="20"/>
              </a:cxn>
              <a:cxn ang="0">
                <a:pos x="195" y="2"/>
              </a:cxn>
              <a:cxn ang="0">
                <a:pos x="185" y="0"/>
              </a:cxn>
              <a:cxn ang="0">
                <a:pos x="173" y="1"/>
              </a:cxn>
              <a:cxn ang="0">
                <a:pos x="158" y="5"/>
              </a:cxn>
              <a:cxn ang="0">
                <a:pos x="115" y="7"/>
              </a:cxn>
              <a:cxn ang="0">
                <a:pos x="98" y="16"/>
              </a:cxn>
              <a:cxn ang="0">
                <a:pos x="80" y="26"/>
              </a:cxn>
              <a:cxn ang="0">
                <a:pos x="76" y="27"/>
              </a:cxn>
              <a:cxn ang="0">
                <a:pos x="78" y="31"/>
              </a:cxn>
              <a:cxn ang="0">
                <a:pos x="81" y="43"/>
              </a:cxn>
            </a:cxnLst>
            <a:rect l="0" t="0" r="r" b="b"/>
            <a:pathLst>
              <a:path w="235" h="225">
                <a:moveTo>
                  <a:pt x="81" y="43"/>
                </a:moveTo>
                <a:cubicBezTo>
                  <a:pt x="81" y="47"/>
                  <a:pt x="80" y="53"/>
                  <a:pt x="82" y="53"/>
                </a:cubicBezTo>
                <a:cubicBezTo>
                  <a:pt x="84" y="53"/>
                  <a:pt x="86" y="59"/>
                  <a:pt x="86" y="61"/>
                </a:cubicBezTo>
                <a:cubicBezTo>
                  <a:pt x="87" y="62"/>
                  <a:pt x="86" y="65"/>
                  <a:pt x="84" y="65"/>
                </a:cubicBezTo>
                <a:cubicBezTo>
                  <a:pt x="81" y="65"/>
                  <a:pt x="67" y="64"/>
                  <a:pt x="67" y="66"/>
                </a:cubicBezTo>
                <a:cubicBezTo>
                  <a:pt x="67" y="68"/>
                  <a:pt x="64" y="70"/>
                  <a:pt x="61" y="70"/>
                </a:cubicBezTo>
                <a:cubicBezTo>
                  <a:pt x="57" y="70"/>
                  <a:pt x="57" y="69"/>
                  <a:pt x="57" y="73"/>
                </a:cubicBezTo>
                <a:cubicBezTo>
                  <a:pt x="56" y="76"/>
                  <a:pt x="58" y="80"/>
                  <a:pt x="55" y="80"/>
                </a:cubicBezTo>
                <a:cubicBezTo>
                  <a:pt x="53" y="80"/>
                  <a:pt x="54" y="83"/>
                  <a:pt x="50" y="83"/>
                </a:cubicBezTo>
                <a:cubicBezTo>
                  <a:pt x="47" y="83"/>
                  <a:pt x="42" y="83"/>
                  <a:pt x="42" y="86"/>
                </a:cubicBezTo>
                <a:cubicBezTo>
                  <a:pt x="42" y="89"/>
                  <a:pt x="40" y="92"/>
                  <a:pt x="36" y="93"/>
                </a:cubicBezTo>
                <a:cubicBezTo>
                  <a:pt x="32" y="93"/>
                  <a:pt x="26" y="92"/>
                  <a:pt x="26" y="95"/>
                </a:cubicBezTo>
                <a:cubicBezTo>
                  <a:pt x="26" y="98"/>
                  <a:pt x="21" y="96"/>
                  <a:pt x="19" y="97"/>
                </a:cubicBezTo>
                <a:cubicBezTo>
                  <a:pt x="16" y="99"/>
                  <a:pt x="1" y="107"/>
                  <a:pt x="1" y="109"/>
                </a:cubicBezTo>
                <a:cubicBezTo>
                  <a:pt x="0" y="110"/>
                  <a:pt x="1" y="117"/>
                  <a:pt x="1" y="124"/>
                </a:cubicBezTo>
                <a:cubicBezTo>
                  <a:pt x="1" y="125"/>
                  <a:pt x="2" y="126"/>
                  <a:pt x="3" y="126"/>
                </a:cubicBezTo>
                <a:cubicBezTo>
                  <a:pt x="9" y="129"/>
                  <a:pt x="109" y="196"/>
                  <a:pt x="112" y="199"/>
                </a:cubicBezTo>
                <a:cubicBezTo>
                  <a:pt x="116" y="202"/>
                  <a:pt x="120" y="209"/>
                  <a:pt x="120" y="209"/>
                </a:cubicBezTo>
                <a:cubicBezTo>
                  <a:pt x="120" y="209"/>
                  <a:pt x="127" y="210"/>
                  <a:pt x="132" y="213"/>
                </a:cubicBezTo>
                <a:cubicBezTo>
                  <a:pt x="138" y="217"/>
                  <a:pt x="138" y="225"/>
                  <a:pt x="138" y="225"/>
                </a:cubicBezTo>
                <a:cubicBezTo>
                  <a:pt x="138" y="225"/>
                  <a:pt x="145" y="224"/>
                  <a:pt x="149" y="223"/>
                </a:cubicBezTo>
                <a:cubicBezTo>
                  <a:pt x="153" y="222"/>
                  <a:pt x="166" y="217"/>
                  <a:pt x="166" y="217"/>
                </a:cubicBezTo>
                <a:cubicBezTo>
                  <a:pt x="187" y="201"/>
                  <a:pt x="187" y="201"/>
                  <a:pt x="187" y="201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4" y="165"/>
                  <a:pt x="232" y="161"/>
                  <a:pt x="230" y="161"/>
                </a:cubicBezTo>
                <a:cubicBezTo>
                  <a:pt x="227" y="161"/>
                  <a:pt x="225" y="158"/>
                  <a:pt x="221" y="158"/>
                </a:cubicBezTo>
                <a:cubicBezTo>
                  <a:pt x="218" y="158"/>
                  <a:pt x="214" y="157"/>
                  <a:pt x="214" y="154"/>
                </a:cubicBezTo>
                <a:cubicBezTo>
                  <a:pt x="213" y="151"/>
                  <a:pt x="215" y="149"/>
                  <a:pt x="212" y="145"/>
                </a:cubicBezTo>
                <a:cubicBezTo>
                  <a:pt x="210" y="141"/>
                  <a:pt x="207" y="140"/>
                  <a:pt x="207" y="138"/>
                </a:cubicBezTo>
                <a:cubicBezTo>
                  <a:pt x="207" y="136"/>
                  <a:pt x="212" y="133"/>
                  <a:pt x="212" y="133"/>
                </a:cubicBezTo>
                <a:cubicBezTo>
                  <a:pt x="213" y="132"/>
                  <a:pt x="211" y="129"/>
                  <a:pt x="211" y="127"/>
                </a:cubicBezTo>
                <a:cubicBezTo>
                  <a:pt x="211" y="126"/>
                  <a:pt x="209" y="122"/>
                  <a:pt x="211" y="120"/>
                </a:cubicBezTo>
                <a:cubicBezTo>
                  <a:pt x="212" y="118"/>
                  <a:pt x="213" y="116"/>
                  <a:pt x="211" y="113"/>
                </a:cubicBezTo>
                <a:cubicBezTo>
                  <a:pt x="210" y="109"/>
                  <a:pt x="214" y="106"/>
                  <a:pt x="212" y="101"/>
                </a:cubicBezTo>
                <a:cubicBezTo>
                  <a:pt x="210" y="96"/>
                  <a:pt x="206" y="92"/>
                  <a:pt x="207" y="91"/>
                </a:cubicBezTo>
                <a:cubicBezTo>
                  <a:pt x="207" y="90"/>
                  <a:pt x="208" y="89"/>
                  <a:pt x="209" y="88"/>
                </a:cubicBezTo>
                <a:cubicBezTo>
                  <a:pt x="208" y="87"/>
                  <a:pt x="208" y="86"/>
                  <a:pt x="208" y="85"/>
                </a:cubicBezTo>
                <a:cubicBezTo>
                  <a:pt x="208" y="81"/>
                  <a:pt x="205" y="68"/>
                  <a:pt x="203" y="65"/>
                </a:cubicBezTo>
                <a:cubicBezTo>
                  <a:pt x="201" y="63"/>
                  <a:pt x="194" y="61"/>
                  <a:pt x="194" y="59"/>
                </a:cubicBezTo>
                <a:cubicBezTo>
                  <a:pt x="194" y="57"/>
                  <a:pt x="194" y="53"/>
                  <a:pt x="189" y="51"/>
                </a:cubicBezTo>
                <a:cubicBezTo>
                  <a:pt x="185" y="49"/>
                  <a:pt x="182" y="39"/>
                  <a:pt x="185" y="39"/>
                </a:cubicBezTo>
                <a:cubicBezTo>
                  <a:pt x="187" y="39"/>
                  <a:pt x="189" y="33"/>
                  <a:pt x="192" y="32"/>
                </a:cubicBezTo>
                <a:cubicBezTo>
                  <a:pt x="195" y="31"/>
                  <a:pt x="198" y="24"/>
                  <a:pt x="195" y="20"/>
                </a:cubicBezTo>
                <a:cubicBezTo>
                  <a:pt x="194" y="17"/>
                  <a:pt x="194" y="9"/>
                  <a:pt x="195" y="2"/>
                </a:cubicBezTo>
                <a:cubicBezTo>
                  <a:pt x="191" y="2"/>
                  <a:pt x="186" y="1"/>
                  <a:pt x="185" y="0"/>
                </a:cubicBezTo>
                <a:cubicBezTo>
                  <a:pt x="183" y="0"/>
                  <a:pt x="177" y="1"/>
                  <a:pt x="173" y="1"/>
                </a:cubicBezTo>
                <a:cubicBezTo>
                  <a:pt x="170" y="2"/>
                  <a:pt x="161" y="7"/>
                  <a:pt x="158" y="5"/>
                </a:cubicBezTo>
                <a:cubicBezTo>
                  <a:pt x="155" y="2"/>
                  <a:pt x="124" y="7"/>
                  <a:pt x="115" y="7"/>
                </a:cubicBezTo>
                <a:cubicBezTo>
                  <a:pt x="107" y="7"/>
                  <a:pt x="103" y="16"/>
                  <a:pt x="98" y="16"/>
                </a:cubicBezTo>
                <a:cubicBezTo>
                  <a:pt x="93" y="16"/>
                  <a:pt x="85" y="21"/>
                  <a:pt x="80" y="26"/>
                </a:cubicBezTo>
                <a:cubicBezTo>
                  <a:pt x="79" y="27"/>
                  <a:pt x="78" y="27"/>
                  <a:pt x="76" y="27"/>
                </a:cubicBezTo>
                <a:cubicBezTo>
                  <a:pt x="77" y="29"/>
                  <a:pt x="77" y="30"/>
                  <a:pt x="78" y="31"/>
                </a:cubicBezTo>
                <a:cubicBezTo>
                  <a:pt x="80" y="34"/>
                  <a:pt x="81" y="38"/>
                  <a:pt x="81" y="4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5917407" y="3144838"/>
            <a:ext cx="484188" cy="52863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1" y="18"/>
              </a:cxn>
              <a:cxn ang="0">
                <a:pos x="10" y="23"/>
              </a:cxn>
              <a:cxn ang="0">
                <a:pos x="8" y="32"/>
              </a:cxn>
              <a:cxn ang="0">
                <a:pos x="1" y="39"/>
              </a:cxn>
              <a:cxn ang="0">
                <a:pos x="6" y="49"/>
              </a:cxn>
              <a:cxn ang="0">
                <a:pos x="5" y="61"/>
              </a:cxn>
              <a:cxn ang="0">
                <a:pos x="5" y="68"/>
              </a:cxn>
              <a:cxn ang="0">
                <a:pos x="5" y="75"/>
              </a:cxn>
              <a:cxn ang="0">
                <a:pos x="6" y="81"/>
              </a:cxn>
              <a:cxn ang="0">
                <a:pos x="1" y="86"/>
              </a:cxn>
              <a:cxn ang="0">
                <a:pos x="6" y="93"/>
              </a:cxn>
              <a:cxn ang="0">
                <a:pos x="8" y="102"/>
              </a:cxn>
              <a:cxn ang="0">
                <a:pos x="15" y="106"/>
              </a:cxn>
              <a:cxn ang="0">
                <a:pos x="24" y="109"/>
              </a:cxn>
              <a:cxn ang="0">
                <a:pos x="29" y="119"/>
              </a:cxn>
              <a:cxn ang="0">
                <a:pos x="46" y="122"/>
              </a:cxn>
              <a:cxn ang="0">
                <a:pos x="53" y="129"/>
              </a:cxn>
              <a:cxn ang="0">
                <a:pos x="72" y="119"/>
              </a:cxn>
              <a:cxn ang="0">
                <a:pos x="158" y="165"/>
              </a:cxn>
              <a:cxn ang="0">
                <a:pos x="158" y="159"/>
              </a:cxn>
              <a:cxn ang="0">
                <a:pos x="169" y="159"/>
              </a:cxn>
              <a:cxn ang="0">
                <a:pos x="169" y="48"/>
              </a:cxn>
              <a:cxn ang="0">
                <a:pos x="169" y="32"/>
              </a:cxn>
              <a:cxn ang="0">
                <a:pos x="170" y="18"/>
              </a:cxn>
              <a:cxn ang="0">
                <a:pos x="171" y="15"/>
              </a:cxn>
              <a:cxn ang="0">
                <a:pos x="171" y="15"/>
              </a:cxn>
              <a:cxn ang="0">
                <a:pos x="156" y="11"/>
              </a:cxn>
              <a:cxn ang="0">
                <a:pos x="138" y="2"/>
              </a:cxn>
              <a:cxn ang="0">
                <a:pos x="113" y="15"/>
              </a:cxn>
              <a:cxn ang="0">
                <a:pos x="115" y="29"/>
              </a:cxn>
              <a:cxn ang="0">
                <a:pos x="97" y="29"/>
              </a:cxn>
              <a:cxn ang="0">
                <a:pos x="77" y="22"/>
              </a:cxn>
              <a:cxn ang="0">
                <a:pos x="65" y="14"/>
              </a:cxn>
              <a:cxn ang="0">
                <a:pos x="58" y="7"/>
              </a:cxn>
              <a:cxn ang="0">
                <a:pos x="38" y="3"/>
              </a:cxn>
              <a:cxn ang="0">
                <a:pos x="25" y="0"/>
              </a:cxn>
              <a:cxn ang="0">
                <a:pos x="24" y="6"/>
              </a:cxn>
              <a:cxn ang="0">
                <a:pos x="19" y="10"/>
              </a:cxn>
            </a:cxnLst>
            <a:rect l="0" t="0" r="r" b="b"/>
            <a:pathLst>
              <a:path w="172" h="165">
                <a:moveTo>
                  <a:pt x="19" y="10"/>
                </a:moveTo>
                <a:cubicBezTo>
                  <a:pt x="18" y="10"/>
                  <a:pt x="12" y="17"/>
                  <a:pt x="11" y="18"/>
                </a:cubicBezTo>
                <a:cubicBezTo>
                  <a:pt x="9" y="19"/>
                  <a:pt x="9" y="22"/>
                  <a:pt x="10" y="23"/>
                </a:cubicBezTo>
                <a:cubicBezTo>
                  <a:pt x="10" y="24"/>
                  <a:pt x="9" y="29"/>
                  <a:pt x="8" y="32"/>
                </a:cubicBezTo>
                <a:cubicBezTo>
                  <a:pt x="6" y="35"/>
                  <a:pt x="1" y="37"/>
                  <a:pt x="1" y="39"/>
                </a:cubicBezTo>
                <a:cubicBezTo>
                  <a:pt x="0" y="40"/>
                  <a:pt x="4" y="44"/>
                  <a:pt x="6" y="49"/>
                </a:cubicBezTo>
                <a:cubicBezTo>
                  <a:pt x="8" y="54"/>
                  <a:pt x="4" y="57"/>
                  <a:pt x="5" y="61"/>
                </a:cubicBezTo>
                <a:cubicBezTo>
                  <a:pt x="7" y="64"/>
                  <a:pt x="6" y="66"/>
                  <a:pt x="5" y="68"/>
                </a:cubicBezTo>
                <a:cubicBezTo>
                  <a:pt x="3" y="70"/>
                  <a:pt x="5" y="74"/>
                  <a:pt x="5" y="75"/>
                </a:cubicBezTo>
                <a:cubicBezTo>
                  <a:pt x="5" y="77"/>
                  <a:pt x="7" y="80"/>
                  <a:pt x="6" y="81"/>
                </a:cubicBezTo>
                <a:cubicBezTo>
                  <a:pt x="6" y="81"/>
                  <a:pt x="1" y="84"/>
                  <a:pt x="1" y="86"/>
                </a:cubicBezTo>
                <a:cubicBezTo>
                  <a:pt x="1" y="88"/>
                  <a:pt x="4" y="89"/>
                  <a:pt x="6" y="93"/>
                </a:cubicBezTo>
                <a:cubicBezTo>
                  <a:pt x="9" y="97"/>
                  <a:pt x="7" y="99"/>
                  <a:pt x="8" y="102"/>
                </a:cubicBezTo>
                <a:cubicBezTo>
                  <a:pt x="8" y="105"/>
                  <a:pt x="12" y="106"/>
                  <a:pt x="15" y="106"/>
                </a:cubicBezTo>
                <a:cubicBezTo>
                  <a:pt x="19" y="106"/>
                  <a:pt x="21" y="109"/>
                  <a:pt x="24" y="109"/>
                </a:cubicBezTo>
                <a:cubicBezTo>
                  <a:pt x="26" y="109"/>
                  <a:pt x="28" y="113"/>
                  <a:pt x="29" y="119"/>
                </a:cubicBezTo>
                <a:cubicBezTo>
                  <a:pt x="31" y="119"/>
                  <a:pt x="41" y="119"/>
                  <a:pt x="46" y="122"/>
                </a:cubicBezTo>
                <a:cubicBezTo>
                  <a:pt x="51" y="125"/>
                  <a:pt x="53" y="129"/>
                  <a:pt x="53" y="12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8" y="159"/>
                  <a:pt x="158" y="159"/>
                  <a:pt x="158" y="159"/>
                </a:cubicBezTo>
                <a:cubicBezTo>
                  <a:pt x="169" y="159"/>
                  <a:pt x="169" y="159"/>
                  <a:pt x="169" y="159"/>
                </a:cubicBezTo>
                <a:cubicBezTo>
                  <a:pt x="169" y="159"/>
                  <a:pt x="169" y="56"/>
                  <a:pt x="169" y="48"/>
                </a:cubicBezTo>
                <a:cubicBezTo>
                  <a:pt x="169" y="41"/>
                  <a:pt x="165" y="36"/>
                  <a:pt x="169" y="32"/>
                </a:cubicBezTo>
                <a:cubicBezTo>
                  <a:pt x="172" y="27"/>
                  <a:pt x="167" y="25"/>
                  <a:pt x="170" y="18"/>
                </a:cubicBezTo>
                <a:cubicBezTo>
                  <a:pt x="170" y="17"/>
                  <a:pt x="171" y="16"/>
                  <a:pt x="171" y="15"/>
                </a:cubicBezTo>
                <a:cubicBezTo>
                  <a:pt x="171" y="15"/>
                  <a:pt x="171" y="15"/>
                  <a:pt x="171" y="15"/>
                </a:cubicBezTo>
                <a:cubicBezTo>
                  <a:pt x="170" y="12"/>
                  <a:pt x="165" y="12"/>
                  <a:pt x="156" y="11"/>
                </a:cubicBezTo>
                <a:cubicBezTo>
                  <a:pt x="146" y="9"/>
                  <a:pt x="149" y="2"/>
                  <a:pt x="138" y="2"/>
                </a:cubicBezTo>
                <a:cubicBezTo>
                  <a:pt x="127" y="1"/>
                  <a:pt x="113" y="10"/>
                  <a:pt x="113" y="15"/>
                </a:cubicBezTo>
                <a:cubicBezTo>
                  <a:pt x="113" y="19"/>
                  <a:pt x="118" y="24"/>
                  <a:pt x="115" y="29"/>
                </a:cubicBezTo>
                <a:cubicBezTo>
                  <a:pt x="111" y="34"/>
                  <a:pt x="103" y="35"/>
                  <a:pt x="97" y="29"/>
                </a:cubicBezTo>
                <a:cubicBezTo>
                  <a:pt x="92" y="24"/>
                  <a:pt x="83" y="22"/>
                  <a:pt x="77" y="22"/>
                </a:cubicBezTo>
                <a:cubicBezTo>
                  <a:pt x="70" y="22"/>
                  <a:pt x="65" y="18"/>
                  <a:pt x="65" y="14"/>
                </a:cubicBezTo>
                <a:cubicBezTo>
                  <a:pt x="66" y="10"/>
                  <a:pt x="64" y="9"/>
                  <a:pt x="58" y="7"/>
                </a:cubicBezTo>
                <a:cubicBezTo>
                  <a:pt x="52" y="6"/>
                  <a:pt x="48" y="2"/>
                  <a:pt x="38" y="3"/>
                </a:cubicBezTo>
                <a:cubicBezTo>
                  <a:pt x="32" y="4"/>
                  <a:pt x="28" y="2"/>
                  <a:pt x="25" y="0"/>
                </a:cubicBezTo>
                <a:cubicBezTo>
                  <a:pt x="24" y="3"/>
                  <a:pt x="24" y="5"/>
                  <a:pt x="24" y="6"/>
                </a:cubicBezTo>
                <a:cubicBezTo>
                  <a:pt x="24" y="10"/>
                  <a:pt x="21" y="9"/>
                  <a:pt x="19" y="1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5088733" y="3881439"/>
            <a:ext cx="92075" cy="36513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25" y="10"/>
              </a:cxn>
              <a:cxn ang="0">
                <a:pos x="32" y="8"/>
              </a:cxn>
              <a:cxn ang="0">
                <a:pos x="26" y="7"/>
              </a:cxn>
              <a:cxn ang="0">
                <a:pos x="15" y="2"/>
              </a:cxn>
              <a:cxn ang="0">
                <a:pos x="1" y="5"/>
              </a:cxn>
              <a:cxn ang="0">
                <a:pos x="0" y="11"/>
              </a:cxn>
              <a:cxn ang="0">
                <a:pos x="3" y="11"/>
              </a:cxn>
              <a:cxn ang="0">
                <a:pos x="16" y="7"/>
              </a:cxn>
            </a:cxnLst>
            <a:rect l="0" t="0" r="r" b="b"/>
            <a:pathLst>
              <a:path w="32" h="11">
                <a:moveTo>
                  <a:pt x="16" y="7"/>
                </a:moveTo>
                <a:cubicBezTo>
                  <a:pt x="18" y="5"/>
                  <a:pt x="22" y="9"/>
                  <a:pt x="25" y="10"/>
                </a:cubicBezTo>
                <a:cubicBezTo>
                  <a:pt x="29" y="10"/>
                  <a:pt x="32" y="8"/>
                  <a:pt x="32" y="8"/>
                </a:cubicBezTo>
                <a:cubicBezTo>
                  <a:pt x="32" y="8"/>
                  <a:pt x="32" y="7"/>
                  <a:pt x="26" y="7"/>
                </a:cubicBezTo>
                <a:cubicBezTo>
                  <a:pt x="21" y="7"/>
                  <a:pt x="20" y="0"/>
                  <a:pt x="15" y="2"/>
                </a:cubicBezTo>
                <a:cubicBezTo>
                  <a:pt x="10" y="5"/>
                  <a:pt x="7" y="5"/>
                  <a:pt x="1" y="5"/>
                </a:cubicBezTo>
                <a:cubicBezTo>
                  <a:pt x="1" y="6"/>
                  <a:pt x="0" y="9"/>
                  <a:pt x="0" y="11"/>
                </a:cubicBezTo>
                <a:cubicBezTo>
                  <a:pt x="1" y="11"/>
                  <a:pt x="2" y="11"/>
                  <a:pt x="3" y="11"/>
                </a:cubicBezTo>
                <a:cubicBezTo>
                  <a:pt x="6" y="11"/>
                  <a:pt x="13" y="9"/>
                  <a:pt x="16" y="7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071269" y="3783014"/>
            <a:ext cx="184150" cy="169863"/>
          </a:xfrm>
          <a:custGeom>
            <a:avLst/>
            <a:gdLst/>
            <a:ahLst/>
            <a:cxnLst>
              <a:cxn ang="0">
                <a:pos x="15" y="51"/>
              </a:cxn>
              <a:cxn ang="0">
                <a:pos x="21" y="48"/>
              </a:cxn>
              <a:cxn ang="0">
                <a:pos x="37" y="47"/>
              </a:cxn>
              <a:cxn ang="0">
                <a:pos x="40" y="48"/>
              </a:cxn>
              <a:cxn ang="0">
                <a:pos x="40" y="47"/>
              </a:cxn>
              <a:cxn ang="0">
                <a:pos x="48" y="50"/>
              </a:cxn>
              <a:cxn ang="0">
                <a:pos x="65" y="51"/>
              </a:cxn>
              <a:cxn ang="0">
                <a:pos x="66" y="50"/>
              </a:cxn>
              <a:cxn ang="0">
                <a:pos x="66" y="43"/>
              </a:cxn>
              <a:cxn ang="0">
                <a:pos x="60" y="36"/>
              </a:cxn>
              <a:cxn ang="0">
                <a:pos x="58" y="29"/>
              </a:cxn>
              <a:cxn ang="0">
                <a:pos x="56" y="26"/>
              </a:cxn>
              <a:cxn ang="0">
                <a:pos x="50" y="18"/>
              </a:cxn>
              <a:cxn ang="0">
                <a:pos x="42" y="8"/>
              </a:cxn>
              <a:cxn ang="0">
                <a:pos x="38" y="8"/>
              </a:cxn>
              <a:cxn ang="0">
                <a:pos x="32" y="2"/>
              </a:cxn>
              <a:cxn ang="0">
                <a:pos x="23" y="3"/>
              </a:cxn>
              <a:cxn ang="0">
                <a:pos x="13" y="3"/>
              </a:cxn>
              <a:cxn ang="0">
                <a:pos x="6" y="8"/>
              </a:cxn>
              <a:cxn ang="0">
                <a:pos x="6" y="8"/>
              </a:cxn>
              <a:cxn ang="0">
                <a:pos x="3" y="18"/>
              </a:cxn>
              <a:cxn ang="0">
                <a:pos x="7" y="34"/>
              </a:cxn>
              <a:cxn ang="0">
                <a:pos x="8" y="36"/>
              </a:cxn>
              <a:cxn ang="0">
                <a:pos x="22" y="33"/>
              </a:cxn>
              <a:cxn ang="0">
                <a:pos x="33" y="38"/>
              </a:cxn>
              <a:cxn ang="0">
                <a:pos x="39" y="39"/>
              </a:cxn>
              <a:cxn ang="0">
                <a:pos x="32" y="41"/>
              </a:cxn>
              <a:cxn ang="0">
                <a:pos x="23" y="38"/>
              </a:cxn>
              <a:cxn ang="0">
                <a:pos x="10" y="42"/>
              </a:cxn>
              <a:cxn ang="0">
                <a:pos x="7" y="42"/>
              </a:cxn>
              <a:cxn ang="0">
                <a:pos x="8" y="48"/>
              </a:cxn>
              <a:cxn ang="0">
                <a:pos x="9" y="49"/>
              </a:cxn>
              <a:cxn ang="0">
                <a:pos x="15" y="51"/>
              </a:cxn>
            </a:cxnLst>
            <a:rect l="0" t="0" r="r" b="b"/>
            <a:pathLst>
              <a:path w="66" h="53">
                <a:moveTo>
                  <a:pt x="15" y="51"/>
                </a:moveTo>
                <a:cubicBezTo>
                  <a:pt x="17" y="51"/>
                  <a:pt x="21" y="48"/>
                  <a:pt x="21" y="48"/>
                </a:cubicBezTo>
                <a:cubicBezTo>
                  <a:pt x="21" y="48"/>
                  <a:pt x="35" y="47"/>
                  <a:pt x="37" y="47"/>
                </a:cubicBezTo>
                <a:cubicBezTo>
                  <a:pt x="38" y="47"/>
                  <a:pt x="39" y="47"/>
                  <a:pt x="40" y="48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8" y="48"/>
                  <a:pt x="48" y="50"/>
                </a:cubicBezTo>
                <a:cubicBezTo>
                  <a:pt x="49" y="52"/>
                  <a:pt x="59" y="53"/>
                  <a:pt x="65" y="51"/>
                </a:cubicBezTo>
                <a:cubicBezTo>
                  <a:pt x="65" y="51"/>
                  <a:pt x="66" y="50"/>
                  <a:pt x="66" y="50"/>
                </a:cubicBezTo>
                <a:cubicBezTo>
                  <a:pt x="66" y="48"/>
                  <a:pt x="66" y="44"/>
                  <a:pt x="66" y="43"/>
                </a:cubicBezTo>
                <a:cubicBezTo>
                  <a:pt x="66" y="42"/>
                  <a:pt x="62" y="38"/>
                  <a:pt x="60" y="36"/>
                </a:cubicBezTo>
                <a:cubicBezTo>
                  <a:pt x="58" y="34"/>
                  <a:pt x="58" y="29"/>
                  <a:pt x="58" y="29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5" y="19"/>
                  <a:pt x="50" y="18"/>
                </a:cubicBezTo>
                <a:cubicBezTo>
                  <a:pt x="45" y="16"/>
                  <a:pt x="42" y="8"/>
                  <a:pt x="42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5" y="4"/>
                  <a:pt x="32" y="2"/>
                </a:cubicBezTo>
                <a:cubicBezTo>
                  <a:pt x="29" y="0"/>
                  <a:pt x="23" y="3"/>
                  <a:pt x="23" y="3"/>
                </a:cubicBezTo>
                <a:cubicBezTo>
                  <a:pt x="23" y="3"/>
                  <a:pt x="17" y="4"/>
                  <a:pt x="13" y="3"/>
                </a:cubicBezTo>
                <a:cubicBezTo>
                  <a:pt x="9" y="2"/>
                  <a:pt x="10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5" y="12"/>
                  <a:pt x="5" y="15"/>
                  <a:pt x="3" y="18"/>
                </a:cubicBezTo>
                <a:cubicBezTo>
                  <a:pt x="0" y="23"/>
                  <a:pt x="5" y="31"/>
                  <a:pt x="7" y="34"/>
                </a:cubicBezTo>
                <a:cubicBezTo>
                  <a:pt x="8" y="34"/>
                  <a:pt x="8" y="35"/>
                  <a:pt x="8" y="36"/>
                </a:cubicBezTo>
                <a:cubicBezTo>
                  <a:pt x="14" y="36"/>
                  <a:pt x="17" y="36"/>
                  <a:pt x="22" y="33"/>
                </a:cubicBezTo>
                <a:cubicBezTo>
                  <a:pt x="27" y="31"/>
                  <a:pt x="28" y="38"/>
                  <a:pt x="33" y="38"/>
                </a:cubicBezTo>
                <a:cubicBezTo>
                  <a:pt x="39" y="38"/>
                  <a:pt x="39" y="39"/>
                  <a:pt x="39" y="39"/>
                </a:cubicBezTo>
                <a:cubicBezTo>
                  <a:pt x="39" y="39"/>
                  <a:pt x="36" y="41"/>
                  <a:pt x="32" y="41"/>
                </a:cubicBezTo>
                <a:cubicBezTo>
                  <a:pt x="29" y="40"/>
                  <a:pt x="25" y="36"/>
                  <a:pt x="23" y="38"/>
                </a:cubicBezTo>
                <a:cubicBezTo>
                  <a:pt x="20" y="40"/>
                  <a:pt x="13" y="42"/>
                  <a:pt x="10" y="42"/>
                </a:cubicBezTo>
                <a:cubicBezTo>
                  <a:pt x="9" y="42"/>
                  <a:pt x="8" y="42"/>
                  <a:pt x="7" y="42"/>
                </a:cubicBezTo>
                <a:cubicBezTo>
                  <a:pt x="6" y="44"/>
                  <a:pt x="6" y="46"/>
                  <a:pt x="8" y="48"/>
                </a:cubicBezTo>
                <a:cubicBezTo>
                  <a:pt x="8" y="48"/>
                  <a:pt x="9" y="49"/>
                  <a:pt x="9" y="49"/>
                </a:cubicBezTo>
                <a:cubicBezTo>
                  <a:pt x="15" y="48"/>
                  <a:pt x="13" y="50"/>
                  <a:pt x="15" y="5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9" name="Freeform 20"/>
          <p:cNvSpPr/>
          <p:nvPr/>
        </p:nvSpPr>
        <p:spPr bwMode="auto">
          <a:xfrm>
            <a:off x="5093494" y="3935414"/>
            <a:ext cx="88900" cy="55563"/>
          </a:xfrm>
          <a:custGeom>
            <a:avLst/>
            <a:gdLst/>
            <a:ahLst/>
            <a:cxnLst>
              <a:cxn ang="0">
                <a:pos x="16" y="17"/>
              </a:cxn>
              <a:cxn ang="0">
                <a:pos x="26" y="12"/>
              </a:cxn>
              <a:cxn ang="0">
                <a:pos x="30" y="10"/>
              </a:cxn>
              <a:cxn ang="0">
                <a:pos x="29" y="5"/>
              </a:cxn>
              <a:cxn ang="0">
                <a:pos x="31" y="1"/>
              </a:cxn>
              <a:cxn ang="0">
                <a:pos x="28" y="0"/>
              </a:cxn>
              <a:cxn ang="0">
                <a:pos x="12" y="1"/>
              </a:cxn>
              <a:cxn ang="0">
                <a:pos x="6" y="4"/>
              </a:cxn>
              <a:cxn ang="0">
                <a:pos x="0" y="2"/>
              </a:cxn>
              <a:cxn ang="0">
                <a:pos x="9" y="9"/>
              </a:cxn>
              <a:cxn ang="0">
                <a:pos x="14" y="18"/>
              </a:cxn>
              <a:cxn ang="0">
                <a:pos x="15" y="18"/>
              </a:cxn>
              <a:cxn ang="0">
                <a:pos x="16" y="17"/>
              </a:cxn>
            </a:cxnLst>
            <a:rect l="0" t="0" r="r" b="b"/>
            <a:pathLst>
              <a:path w="31" h="18">
                <a:moveTo>
                  <a:pt x="16" y="17"/>
                </a:moveTo>
                <a:cubicBezTo>
                  <a:pt x="19" y="16"/>
                  <a:pt x="24" y="11"/>
                  <a:pt x="26" y="12"/>
                </a:cubicBezTo>
                <a:cubicBezTo>
                  <a:pt x="27" y="13"/>
                  <a:pt x="30" y="11"/>
                  <a:pt x="30" y="10"/>
                </a:cubicBezTo>
                <a:cubicBezTo>
                  <a:pt x="30" y="9"/>
                  <a:pt x="26" y="6"/>
                  <a:pt x="29" y="5"/>
                </a:cubicBezTo>
                <a:cubicBezTo>
                  <a:pt x="31" y="4"/>
                  <a:pt x="31" y="2"/>
                  <a:pt x="31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6" y="0"/>
                  <a:pt x="12" y="1"/>
                  <a:pt x="12" y="1"/>
                </a:cubicBezTo>
                <a:cubicBezTo>
                  <a:pt x="12" y="1"/>
                  <a:pt x="8" y="4"/>
                  <a:pt x="6" y="4"/>
                </a:cubicBezTo>
                <a:cubicBezTo>
                  <a:pt x="4" y="3"/>
                  <a:pt x="6" y="1"/>
                  <a:pt x="0" y="2"/>
                </a:cubicBezTo>
                <a:cubicBezTo>
                  <a:pt x="3" y="6"/>
                  <a:pt x="3" y="7"/>
                  <a:pt x="9" y="9"/>
                </a:cubicBezTo>
                <a:cubicBezTo>
                  <a:pt x="16" y="11"/>
                  <a:pt x="9" y="14"/>
                  <a:pt x="14" y="18"/>
                </a:cubicBezTo>
                <a:cubicBezTo>
                  <a:pt x="14" y="18"/>
                  <a:pt x="15" y="18"/>
                  <a:pt x="15" y="18"/>
                </a:cubicBezTo>
                <a:cubicBezTo>
                  <a:pt x="16" y="18"/>
                  <a:pt x="16" y="17"/>
                  <a:pt x="16" y="17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0" name="Freeform 21"/>
          <p:cNvSpPr/>
          <p:nvPr/>
        </p:nvSpPr>
        <p:spPr bwMode="auto">
          <a:xfrm>
            <a:off x="6076157" y="3987800"/>
            <a:ext cx="387350" cy="311150"/>
          </a:xfrm>
          <a:custGeom>
            <a:avLst/>
            <a:gdLst/>
            <a:ahLst/>
            <a:cxnLst>
              <a:cxn ang="0">
                <a:pos x="128" y="55"/>
              </a:cxn>
              <a:cxn ang="0">
                <a:pos x="124" y="47"/>
              </a:cxn>
              <a:cxn ang="0">
                <a:pos x="117" y="41"/>
              </a:cxn>
              <a:cxn ang="0">
                <a:pos x="112" y="34"/>
              </a:cxn>
              <a:cxn ang="0">
                <a:pos x="103" y="30"/>
              </a:cxn>
              <a:cxn ang="0">
                <a:pos x="101" y="27"/>
              </a:cxn>
              <a:cxn ang="0">
                <a:pos x="97" y="26"/>
              </a:cxn>
              <a:cxn ang="0">
                <a:pos x="98" y="22"/>
              </a:cxn>
              <a:cxn ang="0">
                <a:pos x="97" y="12"/>
              </a:cxn>
              <a:cxn ang="0">
                <a:pos x="89" y="1"/>
              </a:cxn>
              <a:cxn ang="0">
                <a:pos x="87" y="1"/>
              </a:cxn>
              <a:cxn ang="0">
                <a:pos x="78" y="5"/>
              </a:cxn>
              <a:cxn ang="0">
                <a:pos x="76" y="10"/>
              </a:cxn>
              <a:cxn ang="0">
                <a:pos x="65" y="21"/>
              </a:cxn>
              <a:cxn ang="0">
                <a:pos x="49" y="25"/>
              </a:cxn>
              <a:cxn ang="0">
                <a:pos x="48" y="31"/>
              </a:cxn>
              <a:cxn ang="0">
                <a:pos x="38" y="36"/>
              </a:cxn>
              <a:cxn ang="0">
                <a:pos x="26" y="40"/>
              </a:cxn>
              <a:cxn ang="0">
                <a:pos x="18" y="40"/>
              </a:cxn>
              <a:cxn ang="0">
                <a:pos x="12" y="42"/>
              </a:cxn>
              <a:cxn ang="0">
                <a:pos x="11" y="41"/>
              </a:cxn>
              <a:cxn ang="0">
                <a:pos x="5" y="48"/>
              </a:cxn>
              <a:cxn ang="0">
                <a:pos x="0" y="59"/>
              </a:cxn>
              <a:cxn ang="0">
                <a:pos x="1" y="69"/>
              </a:cxn>
              <a:cxn ang="0">
                <a:pos x="5" y="78"/>
              </a:cxn>
              <a:cxn ang="0">
                <a:pos x="6" y="84"/>
              </a:cxn>
              <a:cxn ang="0">
                <a:pos x="9" y="88"/>
              </a:cxn>
              <a:cxn ang="0">
                <a:pos x="16" y="95"/>
              </a:cxn>
              <a:cxn ang="0">
                <a:pos x="18" y="97"/>
              </a:cxn>
              <a:cxn ang="0">
                <a:pos x="19" y="96"/>
              </a:cxn>
              <a:cxn ang="0">
                <a:pos x="21" y="88"/>
              </a:cxn>
              <a:cxn ang="0">
                <a:pos x="27" y="86"/>
              </a:cxn>
              <a:cxn ang="0">
                <a:pos x="32" y="85"/>
              </a:cxn>
              <a:cxn ang="0">
                <a:pos x="42" y="86"/>
              </a:cxn>
              <a:cxn ang="0">
                <a:pos x="42" y="79"/>
              </a:cxn>
              <a:cxn ang="0">
                <a:pos x="53" y="70"/>
              </a:cxn>
              <a:cxn ang="0">
                <a:pos x="63" y="76"/>
              </a:cxn>
              <a:cxn ang="0">
                <a:pos x="84" y="80"/>
              </a:cxn>
              <a:cxn ang="0">
                <a:pos x="88" y="72"/>
              </a:cxn>
              <a:cxn ang="0">
                <a:pos x="97" y="72"/>
              </a:cxn>
              <a:cxn ang="0">
                <a:pos x="108" y="69"/>
              </a:cxn>
              <a:cxn ang="0">
                <a:pos x="117" y="68"/>
              </a:cxn>
              <a:cxn ang="0">
                <a:pos x="130" y="69"/>
              </a:cxn>
              <a:cxn ang="0">
                <a:pos x="138" y="68"/>
              </a:cxn>
              <a:cxn ang="0">
                <a:pos x="136" y="61"/>
              </a:cxn>
              <a:cxn ang="0">
                <a:pos x="128" y="55"/>
              </a:cxn>
            </a:cxnLst>
            <a:rect l="0" t="0" r="r" b="b"/>
            <a:pathLst>
              <a:path w="138" h="97">
                <a:moveTo>
                  <a:pt x="128" y="55"/>
                </a:moveTo>
                <a:cubicBezTo>
                  <a:pt x="128" y="53"/>
                  <a:pt x="128" y="51"/>
                  <a:pt x="124" y="47"/>
                </a:cubicBezTo>
                <a:cubicBezTo>
                  <a:pt x="120" y="44"/>
                  <a:pt x="117" y="43"/>
                  <a:pt x="117" y="41"/>
                </a:cubicBezTo>
                <a:cubicBezTo>
                  <a:pt x="117" y="39"/>
                  <a:pt x="115" y="38"/>
                  <a:pt x="112" y="34"/>
                </a:cubicBezTo>
                <a:cubicBezTo>
                  <a:pt x="108" y="30"/>
                  <a:pt x="103" y="30"/>
                  <a:pt x="103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4" y="24"/>
                  <a:pt x="98" y="22"/>
                </a:cubicBezTo>
                <a:cubicBezTo>
                  <a:pt x="102" y="20"/>
                  <a:pt x="98" y="14"/>
                  <a:pt x="97" y="12"/>
                </a:cubicBezTo>
                <a:cubicBezTo>
                  <a:pt x="97" y="10"/>
                  <a:pt x="91" y="3"/>
                  <a:pt x="89" y="1"/>
                </a:cubicBezTo>
                <a:cubicBezTo>
                  <a:pt x="89" y="1"/>
                  <a:pt x="88" y="1"/>
                  <a:pt x="87" y="1"/>
                </a:cubicBezTo>
                <a:cubicBezTo>
                  <a:pt x="85" y="0"/>
                  <a:pt x="80" y="2"/>
                  <a:pt x="78" y="5"/>
                </a:cubicBezTo>
                <a:cubicBezTo>
                  <a:pt x="76" y="7"/>
                  <a:pt x="77" y="8"/>
                  <a:pt x="76" y="10"/>
                </a:cubicBezTo>
                <a:cubicBezTo>
                  <a:pt x="74" y="12"/>
                  <a:pt x="68" y="17"/>
                  <a:pt x="65" y="21"/>
                </a:cubicBezTo>
                <a:cubicBezTo>
                  <a:pt x="61" y="26"/>
                  <a:pt x="52" y="23"/>
                  <a:pt x="49" y="25"/>
                </a:cubicBezTo>
                <a:cubicBezTo>
                  <a:pt x="46" y="26"/>
                  <a:pt x="50" y="29"/>
                  <a:pt x="48" y="31"/>
                </a:cubicBezTo>
                <a:cubicBezTo>
                  <a:pt x="46" y="32"/>
                  <a:pt x="40" y="35"/>
                  <a:pt x="38" y="36"/>
                </a:cubicBezTo>
                <a:cubicBezTo>
                  <a:pt x="36" y="37"/>
                  <a:pt x="28" y="37"/>
                  <a:pt x="26" y="40"/>
                </a:cubicBezTo>
                <a:cubicBezTo>
                  <a:pt x="23" y="43"/>
                  <a:pt x="21" y="36"/>
                  <a:pt x="18" y="40"/>
                </a:cubicBezTo>
                <a:cubicBezTo>
                  <a:pt x="16" y="43"/>
                  <a:pt x="13" y="43"/>
                  <a:pt x="12" y="42"/>
                </a:cubicBezTo>
                <a:cubicBezTo>
                  <a:pt x="12" y="42"/>
                  <a:pt x="11" y="42"/>
                  <a:pt x="11" y="41"/>
                </a:cubicBezTo>
                <a:cubicBezTo>
                  <a:pt x="9" y="43"/>
                  <a:pt x="6" y="45"/>
                  <a:pt x="5" y="48"/>
                </a:cubicBezTo>
                <a:cubicBezTo>
                  <a:pt x="4" y="53"/>
                  <a:pt x="0" y="57"/>
                  <a:pt x="0" y="59"/>
                </a:cubicBezTo>
                <a:cubicBezTo>
                  <a:pt x="0" y="62"/>
                  <a:pt x="1" y="65"/>
                  <a:pt x="1" y="69"/>
                </a:cubicBezTo>
                <a:cubicBezTo>
                  <a:pt x="1" y="73"/>
                  <a:pt x="2" y="75"/>
                  <a:pt x="5" y="78"/>
                </a:cubicBezTo>
                <a:cubicBezTo>
                  <a:pt x="7" y="81"/>
                  <a:pt x="6" y="84"/>
                  <a:pt x="6" y="84"/>
                </a:cubicBezTo>
                <a:cubicBezTo>
                  <a:pt x="6" y="84"/>
                  <a:pt x="7" y="86"/>
                  <a:pt x="9" y="88"/>
                </a:cubicBezTo>
                <a:cubicBezTo>
                  <a:pt x="11" y="90"/>
                  <a:pt x="16" y="94"/>
                  <a:pt x="16" y="95"/>
                </a:cubicBezTo>
                <a:cubicBezTo>
                  <a:pt x="16" y="96"/>
                  <a:pt x="17" y="97"/>
                  <a:pt x="18" y="97"/>
                </a:cubicBezTo>
                <a:cubicBezTo>
                  <a:pt x="18" y="97"/>
                  <a:pt x="18" y="96"/>
                  <a:pt x="19" y="96"/>
                </a:cubicBezTo>
                <a:cubicBezTo>
                  <a:pt x="22" y="93"/>
                  <a:pt x="21" y="88"/>
                  <a:pt x="21" y="88"/>
                </a:cubicBezTo>
                <a:cubicBezTo>
                  <a:pt x="27" y="86"/>
                  <a:pt x="27" y="86"/>
                  <a:pt x="27" y="86"/>
                </a:cubicBezTo>
                <a:cubicBezTo>
                  <a:pt x="32" y="85"/>
                  <a:pt x="32" y="85"/>
                  <a:pt x="32" y="85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9"/>
                  <a:pt x="42" y="79"/>
                  <a:pt x="42" y="79"/>
                </a:cubicBezTo>
                <a:cubicBezTo>
                  <a:pt x="42" y="79"/>
                  <a:pt x="49" y="70"/>
                  <a:pt x="53" y="70"/>
                </a:cubicBezTo>
                <a:cubicBezTo>
                  <a:pt x="58" y="70"/>
                  <a:pt x="63" y="76"/>
                  <a:pt x="63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0"/>
                  <a:pt x="85" y="74"/>
                  <a:pt x="88" y="72"/>
                </a:cubicBezTo>
                <a:cubicBezTo>
                  <a:pt x="90" y="71"/>
                  <a:pt x="94" y="74"/>
                  <a:pt x="97" y="72"/>
                </a:cubicBezTo>
                <a:cubicBezTo>
                  <a:pt x="99" y="71"/>
                  <a:pt x="104" y="69"/>
                  <a:pt x="108" y="69"/>
                </a:cubicBezTo>
                <a:cubicBezTo>
                  <a:pt x="113" y="69"/>
                  <a:pt x="115" y="72"/>
                  <a:pt x="117" y="68"/>
                </a:cubicBezTo>
                <a:cubicBezTo>
                  <a:pt x="120" y="63"/>
                  <a:pt x="130" y="69"/>
                  <a:pt x="130" y="69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6" y="61"/>
                  <a:pt x="128" y="57"/>
                  <a:pt x="128" y="5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5704682" y="3884613"/>
            <a:ext cx="376238" cy="355600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89" y="80"/>
              </a:cxn>
              <a:cxn ang="0">
                <a:pos x="97" y="86"/>
              </a:cxn>
              <a:cxn ang="0">
                <a:pos x="102" y="81"/>
              </a:cxn>
              <a:cxn ang="0">
                <a:pos x="110" y="63"/>
              </a:cxn>
              <a:cxn ang="0">
                <a:pos x="116" y="57"/>
              </a:cxn>
              <a:cxn ang="0">
                <a:pos x="117" y="51"/>
              </a:cxn>
              <a:cxn ang="0">
                <a:pos x="120" y="43"/>
              </a:cxn>
              <a:cxn ang="0">
                <a:pos x="126" y="31"/>
              </a:cxn>
              <a:cxn ang="0">
                <a:pos x="133" y="27"/>
              </a:cxn>
              <a:cxn ang="0">
                <a:pos x="132" y="20"/>
              </a:cxn>
              <a:cxn ang="0">
                <a:pos x="128" y="16"/>
              </a:cxn>
              <a:cxn ang="0">
                <a:pos x="128" y="9"/>
              </a:cxn>
              <a:cxn ang="0">
                <a:pos x="124" y="5"/>
              </a:cxn>
              <a:cxn ang="0">
                <a:pos x="120" y="3"/>
              </a:cxn>
              <a:cxn ang="0">
                <a:pos x="112" y="10"/>
              </a:cxn>
              <a:cxn ang="0">
                <a:pos x="103" y="8"/>
              </a:cxn>
              <a:cxn ang="0">
                <a:pos x="88" y="7"/>
              </a:cxn>
              <a:cxn ang="0">
                <a:pos x="80" y="13"/>
              </a:cxn>
              <a:cxn ang="0">
                <a:pos x="69" y="13"/>
              </a:cxn>
              <a:cxn ang="0">
                <a:pos x="60" y="8"/>
              </a:cxn>
              <a:cxn ang="0">
                <a:pos x="51" y="11"/>
              </a:cxn>
              <a:cxn ang="0">
                <a:pos x="45" y="5"/>
              </a:cxn>
              <a:cxn ang="0">
                <a:pos x="36" y="2"/>
              </a:cxn>
              <a:cxn ang="0">
                <a:pos x="29" y="4"/>
              </a:cxn>
              <a:cxn ang="0">
                <a:pos x="19" y="4"/>
              </a:cxn>
              <a:cxn ang="0">
                <a:pos x="16" y="13"/>
              </a:cxn>
              <a:cxn ang="0">
                <a:pos x="11" y="21"/>
              </a:cxn>
              <a:cxn ang="0">
                <a:pos x="10" y="23"/>
              </a:cxn>
              <a:cxn ang="0">
                <a:pos x="11" y="31"/>
              </a:cxn>
              <a:cxn ang="0">
                <a:pos x="10" y="47"/>
              </a:cxn>
              <a:cxn ang="0">
                <a:pos x="6" y="54"/>
              </a:cxn>
              <a:cxn ang="0">
                <a:pos x="1" y="62"/>
              </a:cxn>
              <a:cxn ang="0">
                <a:pos x="1" y="75"/>
              </a:cxn>
              <a:cxn ang="0">
                <a:pos x="5" y="84"/>
              </a:cxn>
              <a:cxn ang="0">
                <a:pos x="5" y="84"/>
              </a:cxn>
              <a:cxn ang="0">
                <a:pos x="22" y="88"/>
              </a:cxn>
              <a:cxn ang="0">
                <a:pos x="32" y="100"/>
              </a:cxn>
              <a:cxn ang="0">
                <a:pos x="38" y="110"/>
              </a:cxn>
              <a:cxn ang="0">
                <a:pos x="50" y="107"/>
              </a:cxn>
              <a:cxn ang="0">
                <a:pos x="65" y="105"/>
              </a:cxn>
              <a:cxn ang="0">
                <a:pos x="66" y="105"/>
              </a:cxn>
              <a:cxn ang="0">
                <a:pos x="70" y="93"/>
              </a:cxn>
              <a:cxn ang="0">
                <a:pos x="83" y="81"/>
              </a:cxn>
            </a:cxnLst>
            <a:rect l="0" t="0" r="r" b="b"/>
            <a:pathLst>
              <a:path w="134" h="111">
                <a:moveTo>
                  <a:pt x="83" y="81"/>
                </a:moveTo>
                <a:cubicBezTo>
                  <a:pt x="84" y="81"/>
                  <a:pt x="87" y="82"/>
                  <a:pt x="89" y="80"/>
                </a:cubicBezTo>
                <a:cubicBezTo>
                  <a:pt x="92" y="78"/>
                  <a:pt x="97" y="82"/>
                  <a:pt x="97" y="86"/>
                </a:cubicBezTo>
                <a:cubicBezTo>
                  <a:pt x="98" y="89"/>
                  <a:pt x="100" y="84"/>
                  <a:pt x="102" y="81"/>
                </a:cubicBezTo>
                <a:cubicBezTo>
                  <a:pt x="104" y="77"/>
                  <a:pt x="110" y="66"/>
                  <a:pt x="110" y="63"/>
                </a:cubicBezTo>
                <a:cubicBezTo>
                  <a:pt x="110" y="61"/>
                  <a:pt x="116" y="58"/>
                  <a:pt x="116" y="57"/>
                </a:cubicBezTo>
                <a:cubicBezTo>
                  <a:pt x="116" y="55"/>
                  <a:pt x="115" y="51"/>
                  <a:pt x="117" y="51"/>
                </a:cubicBezTo>
                <a:cubicBezTo>
                  <a:pt x="119" y="50"/>
                  <a:pt x="120" y="45"/>
                  <a:pt x="120" y="43"/>
                </a:cubicBezTo>
                <a:cubicBezTo>
                  <a:pt x="119" y="42"/>
                  <a:pt x="125" y="32"/>
                  <a:pt x="126" y="31"/>
                </a:cubicBezTo>
                <a:cubicBezTo>
                  <a:pt x="127" y="30"/>
                  <a:pt x="133" y="30"/>
                  <a:pt x="133" y="27"/>
                </a:cubicBezTo>
                <a:cubicBezTo>
                  <a:pt x="133" y="24"/>
                  <a:pt x="134" y="21"/>
                  <a:pt x="132" y="20"/>
                </a:cubicBezTo>
                <a:cubicBezTo>
                  <a:pt x="130" y="20"/>
                  <a:pt x="128" y="17"/>
                  <a:pt x="128" y="16"/>
                </a:cubicBezTo>
                <a:cubicBezTo>
                  <a:pt x="128" y="15"/>
                  <a:pt x="128" y="12"/>
                  <a:pt x="128" y="9"/>
                </a:cubicBezTo>
                <a:cubicBezTo>
                  <a:pt x="126" y="9"/>
                  <a:pt x="126" y="6"/>
                  <a:pt x="124" y="5"/>
                </a:cubicBezTo>
                <a:cubicBezTo>
                  <a:pt x="122" y="3"/>
                  <a:pt x="122" y="2"/>
                  <a:pt x="120" y="3"/>
                </a:cubicBezTo>
                <a:cubicBezTo>
                  <a:pt x="118" y="3"/>
                  <a:pt x="115" y="9"/>
                  <a:pt x="112" y="10"/>
                </a:cubicBezTo>
                <a:cubicBezTo>
                  <a:pt x="109" y="11"/>
                  <a:pt x="105" y="9"/>
                  <a:pt x="103" y="8"/>
                </a:cubicBezTo>
                <a:cubicBezTo>
                  <a:pt x="101" y="7"/>
                  <a:pt x="91" y="8"/>
                  <a:pt x="88" y="7"/>
                </a:cubicBezTo>
                <a:cubicBezTo>
                  <a:pt x="85" y="7"/>
                  <a:pt x="82" y="11"/>
                  <a:pt x="80" y="13"/>
                </a:cubicBezTo>
                <a:cubicBezTo>
                  <a:pt x="78" y="14"/>
                  <a:pt x="71" y="13"/>
                  <a:pt x="69" y="13"/>
                </a:cubicBezTo>
                <a:cubicBezTo>
                  <a:pt x="67" y="12"/>
                  <a:pt x="62" y="8"/>
                  <a:pt x="60" y="8"/>
                </a:cubicBezTo>
                <a:cubicBezTo>
                  <a:pt x="58" y="8"/>
                  <a:pt x="54" y="9"/>
                  <a:pt x="51" y="11"/>
                </a:cubicBezTo>
                <a:cubicBezTo>
                  <a:pt x="48" y="13"/>
                  <a:pt x="47" y="7"/>
                  <a:pt x="45" y="5"/>
                </a:cubicBezTo>
                <a:cubicBezTo>
                  <a:pt x="43" y="2"/>
                  <a:pt x="38" y="4"/>
                  <a:pt x="36" y="2"/>
                </a:cubicBezTo>
                <a:cubicBezTo>
                  <a:pt x="33" y="0"/>
                  <a:pt x="31" y="5"/>
                  <a:pt x="29" y="4"/>
                </a:cubicBezTo>
                <a:cubicBezTo>
                  <a:pt x="27" y="4"/>
                  <a:pt x="21" y="3"/>
                  <a:pt x="19" y="4"/>
                </a:cubicBezTo>
                <a:cubicBezTo>
                  <a:pt x="17" y="6"/>
                  <a:pt x="17" y="12"/>
                  <a:pt x="16" y="13"/>
                </a:cubicBezTo>
                <a:cubicBezTo>
                  <a:pt x="15" y="14"/>
                  <a:pt x="11" y="19"/>
                  <a:pt x="11" y="21"/>
                </a:cubicBezTo>
                <a:cubicBezTo>
                  <a:pt x="11" y="22"/>
                  <a:pt x="11" y="23"/>
                  <a:pt x="10" y="23"/>
                </a:cubicBezTo>
                <a:cubicBezTo>
                  <a:pt x="10" y="26"/>
                  <a:pt x="11" y="30"/>
                  <a:pt x="11" y="31"/>
                </a:cubicBezTo>
                <a:cubicBezTo>
                  <a:pt x="11" y="33"/>
                  <a:pt x="12" y="45"/>
                  <a:pt x="10" y="47"/>
                </a:cubicBezTo>
                <a:cubicBezTo>
                  <a:pt x="7" y="50"/>
                  <a:pt x="6" y="54"/>
                  <a:pt x="6" y="54"/>
                </a:cubicBezTo>
                <a:cubicBezTo>
                  <a:pt x="6" y="54"/>
                  <a:pt x="2" y="56"/>
                  <a:pt x="1" y="62"/>
                </a:cubicBezTo>
                <a:cubicBezTo>
                  <a:pt x="0" y="67"/>
                  <a:pt x="1" y="71"/>
                  <a:pt x="1" y="75"/>
                </a:cubicBezTo>
                <a:cubicBezTo>
                  <a:pt x="1" y="78"/>
                  <a:pt x="3" y="80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7" y="87"/>
                  <a:pt x="16" y="87"/>
                  <a:pt x="22" y="88"/>
                </a:cubicBezTo>
                <a:cubicBezTo>
                  <a:pt x="27" y="90"/>
                  <a:pt x="32" y="97"/>
                  <a:pt x="32" y="100"/>
                </a:cubicBezTo>
                <a:cubicBezTo>
                  <a:pt x="32" y="103"/>
                  <a:pt x="36" y="108"/>
                  <a:pt x="38" y="110"/>
                </a:cubicBezTo>
                <a:cubicBezTo>
                  <a:pt x="41" y="111"/>
                  <a:pt x="47" y="107"/>
                  <a:pt x="50" y="107"/>
                </a:cubicBezTo>
                <a:cubicBezTo>
                  <a:pt x="53" y="107"/>
                  <a:pt x="63" y="107"/>
                  <a:pt x="65" y="105"/>
                </a:cubicBezTo>
                <a:cubicBezTo>
                  <a:pt x="65" y="105"/>
                  <a:pt x="66" y="105"/>
                  <a:pt x="66" y="105"/>
                </a:cubicBezTo>
                <a:cubicBezTo>
                  <a:pt x="69" y="99"/>
                  <a:pt x="70" y="93"/>
                  <a:pt x="70" y="93"/>
                </a:cubicBezTo>
                <a:cubicBezTo>
                  <a:pt x="70" y="93"/>
                  <a:pt x="81" y="81"/>
                  <a:pt x="83" y="8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5642769" y="3940175"/>
            <a:ext cx="95250" cy="223838"/>
          </a:xfrm>
          <a:custGeom>
            <a:avLst/>
            <a:gdLst/>
            <a:ahLst/>
            <a:cxnLst>
              <a:cxn ang="0">
                <a:pos x="23" y="45"/>
              </a:cxn>
              <a:cxn ang="0">
                <a:pos x="28" y="37"/>
              </a:cxn>
              <a:cxn ang="0">
                <a:pos x="32" y="30"/>
              </a:cxn>
              <a:cxn ang="0">
                <a:pos x="33" y="14"/>
              </a:cxn>
              <a:cxn ang="0">
                <a:pos x="32" y="6"/>
              </a:cxn>
              <a:cxn ang="0">
                <a:pos x="28" y="6"/>
              </a:cxn>
              <a:cxn ang="0">
                <a:pos x="25" y="1"/>
              </a:cxn>
              <a:cxn ang="0">
                <a:pos x="21" y="6"/>
              </a:cxn>
              <a:cxn ang="0">
                <a:pos x="18" y="11"/>
              </a:cxn>
              <a:cxn ang="0">
                <a:pos x="8" y="13"/>
              </a:cxn>
              <a:cxn ang="0">
                <a:pos x="2" y="17"/>
              </a:cxn>
              <a:cxn ang="0">
                <a:pos x="0" y="17"/>
              </a:cxn>
              <a:cxn ang="0">
                <a:pos x="6" y="28"/>
              </a:cxn>
              <a:cxn ang="0">
                <a:pos x="9" y="36"/>
              </a:cxn>
              <a:cxn ang="0">
                <a:pos x="10" y="49"/>
              </a:cxn>
              <a:cxn ang="0">
                <a:pos x="11" y="70"/>
              </a:cxn>
              <a:cxn ang="0">
                <a:pos x="19" y="69"/>
              </a:cxn>
              <a:cxn ang="0">
                <a:pos x="27" y="67"/>
              </a:cxn>
              <a:cxn ang="0">
                <a:pos x="23" y="58"/>
              </a:cxn>
              <a:cxn ang="0">
                <a:pos x="23" y="45"/>
              </a:cxn>
            </a:cxnLst>
            <a:rect l="0" t="0" r="r" b="b"/>
            <a:pathLst>
              <a:path w="34" h="70">
                <a:moveTo>
                  <a:pt x="23" y="45"/>
                </a:moveTo>
                <a:cubicBezTo>
                  <a:pt x="24" y="39"/>
                  <a:pt x="28" y="37"/>
                  <a:pt x="28" y="37"/>
                </a:cubicBezTo>
                <a:cubicBezTo>
                  <a:pt x="28" y="37"/>
                  <a:pt x="29" y="33"/>
                  <a:pt x="32" y="30"/>
                </a:cubicBezTo>
                <a:cubicBezTo>
                  <a:pt x="34" y="28"/>
                  <a:pt x="33" y="16"/>
                  <a:pt x="33" y="14"/>
                </a:cubicBezTo>
                <a:cubicBezTo>
                  <a:pt x="33" y="13"/>
                  <a:pt x="32" y="9"/>
                  <a:pt x="32" y="6"/>
                </a:cubicBezTo>
                <a:cubicBezTo>
                  <a:pt x="31" y="7"/>
                  <a:pt x="30" y="7"/>
                  <a:pt x="28" y="6"/>
                </a:cubicBezTo>
                <a:cubicBezTo>
                  <a:pt x="25" y="5"/>
                  <a:pt x="28" y="2"/>
                  <a:pt x="25" y="1"/>
                </a:cubicBezTo>
                <a:cubicBezTo>
                  <a:pt x="21" y="0"/>
                  <a:pt x="20" y="4"/>
                  <a:pt x="21" y="6"/>
                </a:cubicBezTo>
                <a:cubicBezTo>
                  <a:pt x="21" y="9"/>
                  <a:pt x="19" y="9"/>
                  <a:pt x="18" y="11"/>
                </a:cubicBezTo>
                <a:cubicBezTo>
                  <a:pt x="16" y="12"/>
                  <a:pt x="10" y="13"/>
                  <a:pt x="8" y="13"/>
                </a:cubicBezTo>
                <a:cubicBezTo>
                  <a:pt x="6" y="13"/>
                  <a:pt x="4" y="16"/>
                  <a:pt x="2" y="17"/>
                </a:cubicBezTo>
                <a:cubicBezTo>
                  <a:pt x="2" y="17"/>
                  <a:pt x="1" y="17"/>
                  <a:pt x="0" y="17"/>
                </a:cubicBezTo>
                <a:cubicBezTo>
                  <a:pt x="1" y="26"/>
                  <a:pt x="2" y="25"/>
                  <a:pt x="6" y="28"/>
                </a:cubicBezTo>
                <a:cubicBezTo>
                  <a:pt x="11" y="30"/>
                  <a:pt x="7" y="34"/>
                  <a:pt x="9" y="36"/>
                </a:cubicBezTo>
                <a:cubicBezTo>
                  <a:pt x="11" y="38"/>
                  <a:pt x="10" y="43"/>
                  <a:pt x="10" y="49"/>
                </a:cubicBezTo>
                <a:cubicBezTo>
                  <a:pt x="11" y="53"/>
                  <a:pt x="11" y="63"/>
                  <a:pt x="11" y="70"/>
                </a:cubicBezTo>
                <a:cubicBezTo>
                  <a:pt x="14" y="70"/>
                  <a:pt x="17" y="69"/>
                  <a:pt x="19" y="69"/>
                </a:cubicBezTo>
                <a:cubicBezTo>
                  <a:pt x="22" y="69"/>
                  <a:pt x="25" y="65"/>
                  <a:pt x="27" y="67"/>
                </a:cubicBezTo>
                <a:cubicBezTo>
                  <a:pt x="25" y="63"/>
                  <a:pt x="23" y="61"/>
                  <a:pt x="23" y="58"/>
                </a:cubicBezTo>
                <a:cubicBezTo>
                  <a:pt x="23" y="54"/>
                  <a:pt x="22" y="50"/>
                  <a:pt x="23" y="4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5614195" y="3987801"/>
            <a:ext cx="60325" cy="188913"/>
          </a:xfrm>
          <a:custGeom>
            <a:avLst/>
            <a:gdLst/>
            <a:ahLst/>
            <a:cxnLst>
              <a:cxn ang="0">
                <a:pos x="19" y="21"/>
              </a:cxn>
              <a:cxn ang="0">
                <a:pos x="16" y="13"/>
              </a:cxn>
              <a:cxn ang="0">
                <a:pos x="10" y="2"/>
              </a:cxn>
              <a:cxn ang="0">
                <a:pos x="2" y="1"/>
              </a:cxn>
              <a:cxn ang="0">
                <a:pos x="0" y="1"/>
              </a:cxn>
              <a:cxn ang="0">
                <a:pos x="3" y="8"/>
              </a:cxn>
              <a:cxn ang="0">
                <a:pos x="5" y="15"/>
              </a:cxn>
              <a:cxn ang="0">
                <a:pos x="6" y="31"/>
              </a:cxn>
              <a:cxn ang="0">
                <a:pos x="9" y="46"/>
              </a:cxn>
              <a:cxn ang="0">
                <a:pos x="13" y="59"/>
              </a:cxn>
              <a:cxn ang="0">
                <a:pos x="15" y="58"/>
              </a:cxn>
              <a:cxn ang="0">
                <a:pos x="21" y="55"/>
              </a:cxn>
              <a:cxn ang="0">
                <a:pos x="20" y="34"/>
              </a:cxn>
              <a:cxn ang="0">
                <a:pos x="19" y="21"/>
              </a:cxn>
            </a:cxnLst>
            <a:rect l="0" t="0" r="r" b="b"/>
            <a:pathLst>
              <a:path w="21" h="59">
                <a:moveTo>
                  <a:pt x="19" y="21"/>
                </a:moveTo>
                <a:cubicBezTo>
                  <a:pt x="17" y="19"/>
                  <a:pt x="21" y="15"/>
                  <a:pt x="16" y="13"/>
                </a:cubicBezTo>
                <a:cubicBezTo>
                  <a:pt x="12" y="10"/>
                  <a:pt x="11" y="11"/>
                  <a:pt x="10" y="2"/>
                </a:cubicBezTo>
                <a:cubicBezTo>
                  <a:pt x="8" y="2"/>
                  <a:pt x="4" y="1"/>
                  <a:pt x="2" y="1"/>
                </a:cubicBezTo>
                <a:cubicBezTo>
                  <a:pt x="1" y="0"/>
                  <a:pt x="1" y="1"/>
                  <a:pt x="0" y="1"/>
                </a:cubicBezTo>
                <a:cubicBezTo>
                  <a:pt x="1" y="4"/>
                  <a:pt x="2" y="7"/>
                  <a:pt x="3" y="8"/>
                </a:cubicBezTo>
                <a:cubicBezTo>
                  <a:pt x="4" y="9"/>
                  <a:pt x="6" y="11"/>
                  <a:pt x="5" y="15"/>
                </a:cubicBezTo>
                <a:cubicBezTo>
                  <a:pt x="5" y="19"/>
                  <a:pt x="4" y="27"/>
                  <a:pt x="6" y="31"/>
                </a:cubicBezTo>
                <a:cubicBezTo>
                  <a:pt x="7" y="34"/>
                  <a:pt x="9" y="40"/>
                  <a:pt x="9" y="46"/>
                </a:cubicBezTo>
                <a:cubicBezTo>
                  <a:pt x="9" y="50"/>
                  <a:pt x="11" y="55"/>
                  <a:pt x="13" y="59"/>
                </a:cubicBezTo>
                <a:cubicBezTo>
                  <a:pt x="14" y="59"/>
                  <a:pt x="14" y="58"/>
                  <a:pt x="15" y="58"/>
                </a:cubicBezTo>
                <a:cubicBezTo>
                  <a:pt x="17" y="56"/>
                  <a:pt x="19" y="55"/>
                  <a:pt x="21" y="55"/>
                </a:cubicBezTo>
                <a:cubicBezTo>
                  <a:pt x="21" y="48"/>
                  <a:pt x="21" y="38"/>
                  <a:pt x="20" y="34"/>
                </a:cubicBezTo>
                <a:cubicBezTo>
                  <a:pt x="20" y="28"/>
                  <a:pt x="21" y="23"/>
                  <a:pt x="19" y="2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4" name="Freeform 25"/>
          <p:cNvSpPr/>
          <p:nvPr/>
        </p:nvSpPr>
        <p:spPr bwMode="auto">
          <a:xfrm>
            <a:off x="5890419" y="3913189"/>
            <a:ext cx="234950" cy="417513"/>
          </a:xfrm>
          <a:custGeom>
            <a:avLst/>
            <a:gdLst/>
            <a:ahLst/>
            <a:cxnLst>
              <a:cxn ang="0">
                <a:pos x="35" y="124"/>
              </a:cxn>
              <a:cxn ang="0">
                <a:pos x="65" y="125"/>
              </a:cxn>
              <a:cxn ang="0">
                <a:pos x="81" y="130"/>
              </a:cxn>
              <a:cxn ang="0">
                <a:pos x="84" y="120"/>
              </a:cxn>
              <a:cxn ang="0">
                <a:pos x="82" y="118"/>
              </a:cxn>
              <a:cxn ang="0">
                <a:pos x="75" y="111"/>
              </a:cxn>
              <a:cxn ang="0">
                <a:pos x="72" y="107"/>
              </a:cxn>
              <a:cxn ang="0">
                <a:pos x="71" y="101"/>
              </a:cxn>
              <a:cxn ang="0">
                <a:pos x="67" y="92"/>
              </a:cxn>
              <a:cxn ang="0">
                <a:pos x="66" y="82"/>
              </a:cxn>
              <a:cxn ang="0">
                <a:pos x="71" y="71"/>
              </a:cxn>
              <a:cxn ang="0">
                <a:pos x="77" y="64"/>
              </a:cxn>
              <a:cxn ang="0">
                <a:pos x="74" y="56"/>
              </a:cxn>
              <a:cxn ang="0">
                <a:pos x="64" y="46"/>
              </a:cxn>
              <a:cxn ang="0">
                <a:pos x="62" y="38"/>
              </a:cxn>
              <a:cxn ang="0">
                <a:pos x="71" y="37"/>
              </a:cxn>
              <a:cxn ang="0">
                <a:pos x="76" y="35"/>
              </a:cxn>
              <a:cxn ang="0">
                <a:pos x="71" y="21"/>
              </a:cxn>
              <a:cxn ang="0">
                <a:pos x="70" y="11"/>
              </a:cxn>
              <a:cxn ang="0">
                <a:pos x="63" y="1"/>
              </a:cxn>
              <a:cxn ang="0">
                <a:pos x="62" y="0"/>
              </a:cxn>
              <a:cxn ang="0">
                <a:pos x="62" y="7"/>
              </a:cxn>
              <a:cxn ang="0">
                <a:pos x="66" y="11"/>
              </a:cxn>
              <a:cxn ang="0">
                <a:pos x="67" y="18"/>
              </a:cxn>
              <a:cxn ang="0">
                <a:pos x="60" y="22"/>
              </a:cxn>
              <a:cxn ang="0">
                <a:pos x="54" y="34"/>
              </a:cxn>
              <a:cxn ang="0">
                <a:pos x="51" y="42"/>
              </a:cxn>
              <a:cxn ang="0">
                <a:pos x="50" y="48"/>
              </a:cxn>
              <a:cxn ang="0">
                <a:pos x="44" y="54"/>
              </a:cxn>
              <a:cxn ang="0">
                <a:pos x="36" y="72"/>
              </a:cxn>
              <a:cxn ang="0">
                <a:pos x="31" y="77"/>
              </a:cxn>
              <a:cxn ang="0">
                <a:pos x="23" y="71"/>
              </a:cxn>
              <a:cxn ang="0">
                <a:pos x="17" y="72"/>
              </a:cxn>
              <a:cxn ang="0">
                <a:pos x="4" y="84"/>
              </a:cxn>
              <a:cxn ang="0">
                <a:pos x="0" y="96"/>
              </a:cxn>
              <a:cxn ang="0">
                <a:pos x="5" y="103"/>
              </a:cxn>
              <a:cxn ang="0">
                <a:pos x="14" y="104"/>
              </a:cxn>
              <a:cxn ang="0">
                <a:pos x="17" y="115"/>
              </a:cxn>
              <a:cxn ang="0">
                <a:pos x="15" y="125"/>
              </a:cxn>
              <a:cxn ang="0">
                <a:pos x="31" y="125"/>
              </a:cxn>
              <a:cxn ang="0">
                <a:pos x="35" y="124"/>
              </a:cxn>
            </a:cxnLst>
            <a:rect l="0" t="0" r="r" b="b"/>
            <a:pathLst>
              <a:path w="84" h="130">
                <a:moveTo>
                  <a:pt x="35" y="124"/>
                </a:moveTo>
                <a:cubicBezTo>
                  <a:pt x="35" y="124"/>
                  <a:pt x="62" y="125"/>
                  <a:pt x="65" y="125"/>
                </a:cubicBezTo>
                <a:cubicBezTo>
                  <a:pt x="69" y="124"/>
                  <a:pt x="81" y="130"/>
                  <a:pt x="81" y="130"/>
                </a:cubicBezTo>
                <a:cubicBezTo>
                  <a:pt x="81" y="130"/>
                  <a:pt x="82" y="124"/>
                  <a:pt x="84" y="120"/>
                </a:cubicBezTo>
                <a:cubicBezTo>
                  <a:pt x="83" y="120"/>
                  <a:pt x="82" y="119"/>
                  <a:pt x="82" y="118"/>
                </a:cubicBezTo>
                <a:cubicBezTo>
                  <a:pt x="82" y="117"/>
                  <a:pt x="77" y="113"/>
                  <a:pt x="75" y="111"/>
                </a:cubicBezTo>
                <a:cubicBezTo>
                  <a:pt x="73" y="109"/>
                  <a:pt x="72" y="107"/>
                  <a:pt x="72" y="107"/>
                </a:cubicBezTo>
                <a:cubicBezTo>
                  <a:pt x="72" y="107"/>
                  <a:pt x="73" y="104"/>
                  <a:pt x="71" y="101"/>
                </a:cubicBezTo>
                <a:cubicBezTo>
                  <a:pt x="68" y="98"/>
                  <a:pt x="67" y="96"/>
                  <a:pt x="67" y="92"/>
                </a:cubicBezTo>
                <a:cubicBezTo>
                  <a:pt x="67" y="88"/>
                  <a:pt x="66" y="85"/>
                  <a:pt x="66" y="82"/>
                </a:cubicBezTo>
                <a:cubicBezTo>
                  <a:pt x="66" y="80"/>
                  <a:pt x="70" y="76"/>
                  <a:pt x="71" y="71"/>
                </a:cubicBezTo>
                <a:cubicBezTo>
                  <a:pt x="72" y="68"/>
                  <a:pt x="75" y="66"/>
                  <a:pt x="77" y="64"/>
                </a:cubicBezTo>
                <a:cubicBezTo>
                  <a:pt x="76" y="62"/>
                  <a:pt x="75" y="59"/>
                  <a:pt x="74" y="56"/>
                </a:cubicBezTo>
                <a:cubicBezTo>
                  <a:pt x="72" y="52"/>
                  <a:pt x="69" y="50"/>
                  <a:pt x="64" y="46"/>
                </a:cubicBezTo>
                <a:cubicBezTo>
                  <a:pt x="60" y="42"/>
                  <a:pt x="62" y="40"/>
                  <a:pt x="62" y="38"/>
                </a:cubicBezTo>
                <a:cubicBezTo>
                  <a:pt x="62" y="37"/>
                  <a:pt x="67" y="37"/>
                  <a:pt x="71" y="37"/>
                </a:cubicBezTo>
                <a:cubicBezTo>
                  <a:pt x="75" y="37"/>
                  <a:pt x="78" y="36"/>
                  <a:pt x="76" y="35"/>
                </a:cubicBezTo>
                <a:cubicBezTo>
                  <a:pt x="74" y="34"/>
                  <a:pt x="71" y="27"/>
                  <a:pt x="71" y="21"/>
                </a:cubicBezTo>
                <a:cubicBezTo>
                  <a:pt x="72" y="16"/>
                  <a:pt x="70" y="14"/>
                  <a:pt x="70" y="11"/>
                </a:cubicBezTo>
                <a:cubicBezTo>
                  <a:pt x="70" y="8"/>
                  <a:pt x="66" y="1"/>
                  <a:pt x="63" y="1"/>
                </a:cubicBezTo>
                <a:cubicBezTo>
                  <a:pt x="63" y="1"/>
                  <a:pt x="63" y="0"/>
                  <a:pt x="62" y="0"/>
                </a:cubicBezTo>
                <a:cubicBezTo>
                  <a:pt x="62" y="3"/>
                  <a:pt x="62" y="6"/>
                  <a:pt x="62" y="7"/>
                </a:cubicBezTo>
                <a:cubicBezTo>
                  <a:pt x="62" y="8"/>
                  <a:pt x="64" y="11"/>
                  <a:pt x="66" y="11"/>
                </a:cubicBezTo>
                <a:cubicBezTo>
                  <a:pt x="68" y="12"/>
                  <a:pt x="67" y="15"/>
                  <a:pt x="67" y="18"/>
                </a:cubicBezTo>
                <a:cubicBezTo>
                  <a:pt x="67" y="21"/>
                  <a:pt x="61" y="21"/>
                  <a:pt x="60" y="22"/>
                </a:cubicBezTo>
                <a:cubicBezTo>
                  <a:pt x="59" y="23"/>
                  <a:pt x="53" y="33"/>
                  <a:pt x="54" y="34"/>
                </a:cubicBezTo>
                <a:cubicBezTo>
                  <a:pt x="54" y="36"/>
                  <a:pt x="53" y="41"/>
                  <a:pt x="51" y="42"/>
                </a:cubicBezTo>
                <a:cubicBezTo>
                  <a:pt x="49" y="42"/>
                  <a:pt x="50" y="46"/>
                  <a:pt x="50" y="48"/>
                </a:cubicBezTo>
                <a:cubicBezTo>
                  <a:pt x="50" y="49"/>
                  <a:pt x="44" y="52"/>
                  <a:pt x="44" y="54"/>
                </a:cubicBezTo>
                <a:cubicBezTo>
                  <a:pt x="44" y="57"/>
                  <a:pt x="38" y="68"/>
                  <a:pt x="36" y="72"/>
                </a:cubicBezTo>
                <a:cubicBezTo>
                  <a:pt x="34" y="75"/>
                  <a:pt x="32" y="80"/>
                  <a:pt x="31" y="77"/>
                </a:cubicBezTo>
                <a:cubicBezTo>
                  <a:pt x="31" y="73"/>
                  <a:pt x="26" y="69"/>
                  <a:pt x="23" y="71"/>
                </a:cubicBezTo>
                <a:cubicBezTo>
                  <a:pt x="21" y="73"/>
                  <a:pt x="18" y="72"/>
                  <a:pt x="17" y="72"/>
                </a:cubicBezTo>
                <a:cubicBezTo>
                  <a:pt x="15" y="72"/>
                  <a:pt x="4" y="84"/>
                  <a:pt x="4" y="84"/>
                </a:cubicBezTo>
                <a:cubicBezTo>
                  <a:pt x="4" y="84"/>
                  <a:pt x="3" y="90"/>
                  <a:pt x="0" y="96"/>
                </a:cubicBezTo>
                <a:cubicBezTo>
                  <a:pt x="2" y="97"/>
                  <a:pt x="4" y="100"/>
                  <a:pt x="5" y="103"/>
                </a:cubicBezTo>
                <a:cubicBezTo>
                  <a:pt x="8" y="106"/>
                  <a:pt x="12" y="103"/>
                  <a:pt x="14" y="104"/>
                </a:cubicBezTo>
                <a:cubicBezTo>
                  <a:pt x="16" y="105"/>
                  <a:pt x="18" y="113"/>
                  <a:pt x="17" y="115"/>
                </a:cubicBezTo>
                <a:cubicBezTo>
                  <a:pt x="16" y="117"/>
                  <a:pt x="14" y="123"/>
                  <a:pt x="15" y="125"/>
                </a:cubicBezTo>
                <a:cubicBezTo>
                  <a:pt x="31" y="125"/>
                  <a:pt x="31" y="125"/>
                  <a:pt x="31" y="125"/>
                </a:cubicBezTo>
                <a:lnTo>
                  <a:pt x="35" y="124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5" name="Freeform 26"/>
          <p:cNvSpPr/>
          <p:nvPr/>
        </p:nvSpPr>
        <p:spPr bwMode="auto">
          <a:xfrm>
            <a:off x="5345908" y="4003676"/>
            <a:ext cx="193675" cy="227013"/>
          </a:xfrm>
          <a:custGeom>
            <a:avLst/>
            <a:gdLst/>
            <a:ahLst/>
            <a:cxnLst>
              <a:cxn ang="0">
                <a:pos x="66" y="60"/>
              </a:cxn>
              <a:cxn ang="0">
                <a:pos x="61" y="47"/>
              </a:cxn>
              <a:cxn ang="0">
                <a:pos x="65" y="36"/>
              </a:cxn>
              <a:cxn ang="0">
                <a:pos x="69" y="29"/>
              </a:cxn>
              <a:cxn ang="0">
                <a:pos x="65" y="11"/>
              </a:cxn>
              <a:cxn ang="0">
                <a:pos x="63" y="10"/>
              </a:cxn>
              <a:cxn ang="0">
                <a:pos x="50" y="12"/>
              </a:cxn>
              <a:cxn ang="0">
                <a:pos x="40" y="7"/>
              </a:cxn>
              <a:cxn ang="0">
                <a:pos x="31" y="4"/>
              </a:cxn>
              <a:cxn ang="0">
                <a:pos x="27" y="3"/>
              </a:cxn>
              <a:cxn ang="0">
                <a:pos x="22" y="4"/>
              </a:cxn>
              <a:cxn ang="0">
                <a:pos x="15" y="7"/>
              </a:cxn>
              <a:cxn ang="0">
                <a:pos x="10" y="5"/>
              </a:cxn>
              <a:cxn ang="0">
                <a:pos x="6" y="6"/>
              </a:cxn>
              <a:cxn ang="0">
                <a:pos x="6" y="15"/>
              </a:cxn>
              <a:cxn ang="0">
                <a:pos x="8" y="20"/>
              </a:cxn>
              <a:cxn ang="0">
                <a:pos x="10" y="27"/>
              </a:cxn>
              <a:cxn ang="0">
                <a:pos x="5" y="28"/>
              </a:cxn>
              <a:cxn ang="0">
                <a:pos x="6" y="35"/>
              </a:cxn>
              <a:cxn ang="0">
                <a:pos x="2" y="41"/>
              </a:cxn>
              <a:cxn ang="0">
                <a:pos x="1" y="49"/>
              </a:cxn>
              <a:cxn ang="0">
                <a:pos x="5" y="52"/>
              </a:cxn>
              <a:cxn ang="0">
                <a:pos x="14" y="61"/>
              </a:cxn>
              <a:cxn ang="0">
                <a:pos x="10" y="71"/>
              </a:cxn>
              <a:cxn ang="0">
                <a:pos x="44" y="64"/>
              </a:cxn>
              <a:cxn ang="0">
                <a:pos x="65" y="65"/>
              </a:cxn>
              <a:cxn ang="0">
                <a:pos x="66" y="60"/>
              </a:cxn>
            </a:cxnLst>
            <a:rect l="0" t="0" r="r" b="b"/>
            <a:pathLst>
              <a:path w="69" h="71">
                <a:moveTo>
                  <a:pt x="66" y="60"/>
                </a:moveTo>
                <a:cubicBezTo>
                  <a:pt x="64" y="58"/>
                  <a:pt x="61" y="49"/>
                  <a:pt x="61" y="47"/>
                </a:cubicBezTo>
                <a:cubicBezTo>
                  <a:pt x="61" y="45"/>
                  <a:pt x="65" y="39"/>
                  <a:pt x="65" y="36"/>
                </a:cubicBezTo>
                <a:cubicBezTo>
                  <a:pt x="65" y="33"/>
                  <a:pt x="69" y="31"/>
                  <a:pt x="69" y="29"/>
                </a:cubicBezTo>
                <a:cubicBezTo>
                  <a:pt x="69" y="27"/>
                  <a:pt x="68" y="17"/>
                  <a:pt x="65" y="11"/>
                </a:cubicBezTo>
                <a:cubicBezTo>
                  <a:pt x="65" y="11"/>
                  <a:pt x="64" y="11"/>
                  <a:pt x="63" y="10"/>
                </a:cubicBezTo>
                <a:cubicBezTo>
                  <a:pt x="61" y="8"/>
                  <a:pt x="53" y="9"/>
                  <a:pt x="50" y="12"/>
                </a:cubicBezTo>
                <a:cubicBezTo>
                  <a:pt x="47" y="15"/>
                  <a:pt x="41" y="9"/>
                  <a:pt x="40" y="7"/>
                </a:cubicBezTo>
                <a:cubicBezTo>
                  <a:pt x="39" y="6"/>
                  <a:pt x="35" y="2"/>
                  <a:pt x="31" y="4"/>
                </a:cubicBezTo>
                <a:cubicBezTo>
                  <a:pt x="28" y="7"/>
                  <a:pt x="27" y="6"/>
                  <a:pt x="27" y="3"/>
                </a:cubicBezTo>
                <a:cubicBezTo>
                  <a:pt x="28" y="0"/>
                  <a:pt x="22" y="1"/>
                  <a:pt x="22" y="4"/>
                </a:cubicBezTo>
                <a:cubicBezTo>
                  <a:pt x="21" y="6"/>
                  <a:pt x="17" y="9"/>
                  <a:pt x="15" y="7"/>
                </a:cubicBezTo>
                <a:cubicBezTo>
                  <a:pt x="14" y="5"/>
                  <a:pt x="11" y="2"/>
                  <a:pt x="10" y="5"/>
                </a:cubicBezTo>
                <a:cubicBezTo>
                  <a:pt x="9" y="7"/>
                  <a:pt x="7" y="7"/>
                  <a:pt x="6" y="6"/>
                </a:cubicBezTo>
                <a:cubicBezTo>
                  <a:pt x="5" y="9"/>
                  <a:pt x="4" y="14"/>
                  <a:pt x="6" y="15"/>
                </a:cubicBezTo>
                <a:cubicBezTo>
                  <a:pt x="8" y="16"/>
                  <a:pt x="8" y="19"/>
                  <a:pt x="8" y="20"/>
                </a:cubicBezTo>
                <a:cubicBezTo>
                  <a:pt x="7" y="22"/>
                  <a:pt x="12" y="25"/>
                  <a:pt x="10" y="27"/>
                </a:cubicBezTo>
                <a:cubicBezTo>
                  <a:pt x="8" y="29"/>
                  <a:pt x="6" y="25"/>
                  <a:pt x="5" y="28"/>
                </a:cubicBezTo>
                <a:cubicBezTo>
                  <a:pt x="3" y="30"/>
                  <a:pt x="7" y="33"/>
                  <a:pt x="6" y="35"/>
                </a:cubicBezTo>
                <a:cubicBezTo>
                  <a:pt x="4" y="37"/>
                  <a:pt x="2" y="37"/>
                  <a:pt x="2" y="41"/>
                </a:cubicBezTo>
                <a:cubicBezTo>
                  <a:pt x="3" y="45"/>
                  <a:pt x="3" y="48"/>
                  <a:pt x="1" y="49"/>
                </a:cubicBezTo>
                <a:cubicBezTo>
                  <a:pt x="0" y="50"/>
                  <a:pt x="1" y="50"/>
                  <a:pt x="5" y="52"/>
                </a:cubicBezTo>
                <a:cubicBezTo>
                  <a:pt x="8" y="55"/>
                  <a:pt x="14" y="57"/>
                  <a:pt x="14" y="61"/>
                </a:cubicBezTo>
                <a:cubicBezTo>
                  <a:pt x="13" y="64"/>
                  <a:pt x="12" y="65"/>
                  <a:pt x="10" y="71"/>
                </a:cubicBezTo>
                <a:cubicBezTo>
                  <a:pt x="17" y="71"/>
                  <a:pt x="29" y="66"/>
                  <a:pt x="44" y="64"/>
                </a:cubicBezTo>
                <a:cubicBezTo>
                  <a:pt x="52" y="62"/>
                  <a:pt x="60" y="64"/>
                  <a:pt x="65" y="65"/>
                </a:cubicBezTo>
                <a:cubicBezTo>
                  <a:pt x="66" y="63"/>
                  <a:pt x="66" y="61"/>
                  <a:pt x="66" y="6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5515770" y="3990976"/>
            <a:ext cx="136525" cy="233363"/>
          </a:xfrm>
          <a:custGeom>
            <a:avLst/>
            <a:gdLst/>
            <a:ahLst/>
            <a:cxnLst>
              <a:cxn ang="0">
                <a:pos x="41" y="30"/>
              </a:cxn>
              <a:cxn ang="0">
                <a:pos x="40" y="14"/>
              </a:cxn>
              <a:cxn ang="0">
                <a:pos x="38" y="7"/>
              </a:cxn>
              <a:cxn ang="0">
                <a:pos x="35" y="0"/>
              </a:cxn>
              <a:cxn ang="0">
                <a:pos x="32" y="3"/>
              </a:cxn>
              <a:cxn ang="0">
                <a:pos x="4" y="2"/>
              </a:cxn>
              <a:cxn ang="0">
                <a:pos x="6" y="13"/>
              </a:cxn>
              <a:cxn ang="0">
                <a:pos x="4" y="15"/>
              </a:cxn>
              <a:cxn ang="0">
                <a:pos x="8" y="33"/>
              </a:cxn>
              <a:cxn ang="0">
                <a:pos x="4" y="40"/>
              </a:cxn>
              <a:cxn ang="0">
                <a:pos x="0" y="51"/>
              </a:cxn>
              <a:cxn ang="0">
                <a:pos x="5" y="64"/>
              </a:cxn>
              <a:cxn ang="0">
                <a:pos x="4" y="69"/>
              </a:cxn>
              <a:cxn ang="0">
                <a:pos x="13" y="72"/>
              </a:cxn>
              <a:cxn ang="0">
                <a:pos x="35" y="64"/>
              </a:cxn>
              <a:cxn ang="0">
                <a:pos x="48" y="58"/>
              </a:cxn>
              <a:cxn ang="0">
                <a:pos x="44" y="45"/>
              </a:cxn>
              <a:cxn ang="0">
                <a:pos x="41" y="30"/>
              </a:cxn>
            </a:cxnLst>
            <a:rect l="0" t="0" r="r" b="b"/>
            <a:pathLst>
              <a:path w="48" h="73">
                <a:moveTo>
                  <a:pt x="41" y="30"/>
                </a:moveTo>
                <a:cubicBezTo>
                  <a:pt x="39" y="26"/>
                  <a:pt x="40" y="18"/>
                  <a:pt x="40" y="14"/>
                </a:cubicBezTo>
                <a:cubicBezTo>
                  <a:pt x="41" y="10"/>
                  <a:pt x="39" y="8"/>
                  <a:pt x="38" y="7"/>
                </a:cubicBezTo>
                <a:cubicBezTo>
                  <a:pt x="37" y="6"/>
                  <a:pt x="36" y="3"/>
                  <a:pt x="35" y="0"/>
                </a:cubicBezTo>
                <a:cubicBezTo>
                  <a:pt x="33" y="1"/>
                  <a:pt x="33" y="4"/>
                  <a:pt x="32" y="3"/>
                </a:cubicBezTo>
                <a:cubicBezTo>
                  <a:pt x="31" y="1"/>
                  <a:pt x="5" y="0"/>
                  <a:pt x="4" y="2"/>
                </a:cubicBezTo>
                <a:cubicBezTo>
                  <a:pt x="3" y="4"/>
                  <a:pt x="6" y="11"/>
                  <a:pt x="6" y="13"/>
                </a:cubicBezTo>
                <a:cubicBezTo>
                  <a:pt x="6" y="14"/>
                  <a:pt x="5" y="15"/>
                  <a:pt x="4" y="15"/>
                </a:cubicBezTo>
                <a:cubicBezTo>
                  <a:pt x="7" y="21"/>
                  <a:pt x="8" y="31"/>
                  <a:pt x="8" y="33"/>
                </a:cubicBezTo>
                <a:cubicBezTo>
                  <a:pt x="8" y="35"/>
                  <a:pt x="4" y="37"/>
                  <a:pt x="4" y="40"/>
                </a:cubicBezTo>
                <a:cubicBezTo>
                  <a:pt x="4" y="43"/>
                  <a:pt x="0" y="49"/>
                  <a:pt x="0" y="51"/>
                </a:cubicBezTo>
                <a:cubicBezTo>
                  <a:pt x="0" y="53"/>
                  <a:pt x="3" y="62"/>
                  <a:pt x="5" y="64"/>
                </a:cubicBezTo>
                <a:cubicBezTo>
                  <a:pt x="5" y="65"/>
                  <a:pt x="5" y="67"/>
                  <a:pt x="4" y="69"/>
                </a:cubicBezTo>
                <a:cubicBezTo>
                  <a:pt x="9" y="71"/>
                  <a:pt x="12" y="72"/>
                  <a:pt x="13" y="72"/>
                </a:cubicBezTo>
                <a:cubicBezTo>
                  <a:pt x="15" y="73"/>
                  <a:pt x="29" y="66"/>
                  <a:pt x="35" y="64"/>
                </a:cubicBezTo>
                <a:cubicBezTo>
                  <a:pt x="39" y="61"/>
                  <a:pt x="44" y="60"/>
                  <a:pt x="48" y="58"/>
                </a:cubicBezTo>
                <a:cubicBezTo>
                  <a:pt x="46" y="54"/>
                  <a:pt x="44" y="49"/>
                  <a:pt x="44" y="45"/>
                </a:cubicBezTo>
                <a:cubicBezTo>
                  <a:pt x="44" y="39"/>
                  <a:pt x="42" y="33"/>
                  <a:pt x="41" y="3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7" name="Freeform 28"/>
          <p:cNvSpPr/>
          <p:nvPr/>
        </p:nvSpPr>
        <p:spPr bwMode="auto">
          <a:xfrm>
            <a:off x="5136357" y="3935413"/>
            <a:ext cx="242888" cy="204788"/>
          </a:xfrm>
          <a:custGeom>
            <a:avLst/>
            <a:gdLst/>
            <a:ahLst/>
            <a:cxnLst>
              <a:cxn ang="0">
                <a:pos x="29" y="34"/>
              </a:cxn>
              <a:cxn ang="0">
                <a:pos x="34" y="33"/>
              </a:cxn>
              <a:cxn ang="0">
                <a:pos x="42" y="31"/>
              </a:cxn>
              <a:cxn ang="0">
                <a:pos x="51" y="42"/>
              </a:cxn>
              <a:cxn ang="0">
                <a:pos x="53" y="49"/>
              </a:cxn>
              <a:cxn ang="0">
                <a:pos x="53" y="50"/>
              </a:cxn>
              <a:cxn ang="0">
                <a:pos x="61" y="48"/>
              </a:cxn>
              <a:cxn ang="0">
                <a:pos x="65" y="58"/>
              </a:cxn>
              <a:cxn ang="0">
                <a:pos x="70" y="62"/>
              </a:cxn>
              <a:cxn ang="0">
                <a:pos x="74" y="58"/>
              </a:cxn>
              <a:cxn ang="0">
                <a:pos x="77" y="60"/>
              </a:cxn>
              <a:cxn ang="0">
                <a:pos x="80" y="57"/>
              </a:cxn>
              <a:cxn ang="0">
                <a:pos x="79" y="50"/>
              </a:cxn>
              <a:cxn ang="0">
                <a:pos x="84" y="49"/>
              </a:cxn>
              <a:cxn ang="0">
                <a:pos x="82" y="42"/>
              </a:cxn>
              <a:cxn ang="0">
                <a:pos x="80" y="37"/>
              </a:cxn>
              <a:cxn ang="0">
                <a:pos x="80" y="28"/>
              </a:cxn>
              <a:cxn ang="0">
                <a:pos x="78" y="26"/>
              </a:cxn>
              <a:cxn ang="0">
                <a:pos x="76" y="20"/>
              </a:cxn>
              <a:cxn ang="0">
                <a:pos x="76" y="16"/>
              </a:cxn>
              <a:cxn ang="0">
                <a:pos x="72" y="11"/>
              </a:cxn>
              <a:cxn ang="0">
                <a:pos x="67" y="2"/>
              </a:cxn>
              <a:cxn ang="0">
                <a:pos x="59" y="8"/>
              </a:cxn>
              <a:cxn ang="0">
                <a:pos x="52" y="7"/>
              </a:cxn>
              <a:cxn ang="0">
                <a:pos x="45" y="8"/>
              </a:cxn>
              <a:cxn ang="0">
                <a:pos x="42" y="5"/>
              </a:cxn>
              <a:cxn ang="0">
                <a:pos x="42" y="3"/>
              </a:cxn>
              <a:cxn ang="0">
                <a:pos x="41" y="4"/>
              </a:cxn>
              <a:cxn ang="0">
                <a:pos x="24" y="3"/>
              </a:cxn>
              <a:cxn ang="0">
                <a:pos x="16" y="0"/>
              </a:cxn>
              <a:cxn ang="0">
                <a:pos x="14" y="5"/>
              </a:cxn>
              <a:cxn ang="0">
                <a:pos x="15" y="10"/>
              </a:cxn>
              <a:cxn ang="0">
                <a:pos x="11" y="12"/>
              </a:cxn>
              <a:cxn ang="0">
                <a:pos x="1" y="17"/>
              </a:cxn>
              <a:cxn ang="0">
                <a:pos x="0" y="18"/>
              </a:cxn>
              <a:cxn ang="0">
                <a:pos x="8" y="28"/>
              </a:cxn>
              <a:cxn ang="0">
                <a:pos x="21" y="42"/>
              </a:cxn>
              <a:cxn ang="0">
                <a:pos x="29" y="34"/>
              </a:cxn>
            </a:cxnLst>
            <a:rect l="0" t="0" r="r" b="b"/>
            <a:pathLst>
              <a:path w="86" h="64">
                <a:moveTo>
                  <a:pt x="29" y="34"/>
                </a:moveTo>
                <a:cubicBezTo>
                  <a:pt x="29" y="31"/>
                  <a:pt x="31" y="32"/>
                  <a:pt x="34" y="33"/>
                </a:cubicBezTo>
                <a:cubicBezTo>
                  <a:pt x="37" y="33"/>
                  <a:pt x="40" y="31"/>
                  <a:pt x="42" y="31"/>
                </a:cubicBezTo>
                <a:cubicBezTo>
                  <a:pt x="45" y="31"/>
                  <a:pt x="51" y="40"/>
                  <a:pt x="51" y="42"/>
                </a:cubicBezTo>
                <a:cubicBezTo>
                  <a:pt x="51" y="45"/>
                  <a:pt x="52" y="47"/>
                  <a:pt x="53" y="49"/>
                </a:cubicBezTo>
                <a:cubicBezTo>
                  <a:pt x="53" y="49"/>
                  <a:pt x="53" y="49"/>
                  <a:pt x="53" y="50"/>
                </a:cubicBezTo>
                <a:cubicBezTo>
                  <a:pt x="57" y="49"/>
                  <a:pt x="61" y="48"/>
                  <a:pt x="61" y="48"/>
                </a:cubicBezTo>
                <a:cubicBezTo>
                  <a:pt x="63" y="48"/>
                  <a:pt x="65" y="54"/>
                  <a:pt x="65" y="58"/>
                </a:cubicBezTo>
                <a:cubicBezTo>
                  <a:pt x="64" y="61"/>
                  <a:pt x="68" y="64"/>
                  <a:pt x="70" y="62"/>
                </a:cubicBezTo>
                <a:cubicBezTo>
                  <a:pt x="72" y="59"/>
                  <a:pt x="74" y="56"/>
                  <a:pt x="74" y="58"/>
                </a:cubicBezTo>
                <a:cubicBezTo>
                  <a:pt x="75" y="59"/>
                  <a:pt x="75" y="59"/>
                  <a:pt x="77" y="60"/>
                </a:cubicBezTo>
                <a:cubicBezTo>
                  <a:pt x="77" y="58"/>
                  <a:pt x="79" y="58"/>
                  <a:pt x="80" y="57"/>
                </a:cubicBezTo>
                <a:cubicBezTo>
                  <a:pt x="81" y="55"/>
                  <a:pt x="77" y="52"/>
                  <a:pt x="79" y="50"/>
                </a:cubicBezTo>
                <a:cubicBezTo>
                  <a:pt x="80" y="47"/>
                  <a:pt x="82" y="51"/>
                  <a:pt x="84" y="49"/>
                </a:cubicBezTo>
                <a:cubicBezTo>
                  <a:pt x="86" y="47"/>
                  <a:pt x="81" y="44"/>
                  <a:pt x="82" y="42"/>
                </a:cubicBezTo>
                <a:cubicBezTo>
                  <a:pt x="82" y="41"/>
                  <a:pt x="82" y="38"/>
                  <a:pt x="80" y="37"/>
                </a:cubicBezTo>
                <a:cubicBezTo>
                  <a:pt x="78" y="36"/>
                  <a:pt x="79" y="31"/>
                  <a:pt x="80" y="28"/>
                </a:cubicBezTo>
                <a:cubicBezTo>
                  <a:pt x="79" y="27"/>
                  <a:pt x="79" y="27"/>
                  <a:pt x="78" y="26"/>
                </a:cubicBezTo>
                <a:cubicBezTo>
                  <a:pt x="77" y="24"/>
                  <a:pt x="78" y="20"/>
                  <a:pt x="76" y="20"/>
                </a:cubicBezTo>
                <a:cubicBezTo>
                  <a:pt x="73" y="20"/>
                  <a:pt x="74" y="17"/>
                  <a:pt x="76" y="16"/>
                </a:cubicBezTo>
                <a:cubicBezTo>
                  <a:pt x="78" y="15"/>
                  <a:pt x="72" y="13"/>
                  <a:pt x="72" y="11"/>
                </a:cubicBezTo>
                <a:cubicBezTo>
                  <a:pt x="72" y="8"/>
                  <a:pt x="69" y="3"/>
                  <a:pt x="67" y="2"/>
                </a:cubicBezTo>
                <a:cubicBezTo>
                  <a:pt x="66" y="2"/>
                  <a:pt x="61" y="8"/>
                  <a:pt x="59" y="8"/>
                </a:cubicBezTo>
                <a:cubicBezTo>
                  <a:pt x="57" y="8"/>
                  <a:pt x="53" y="4"/>
                  <a:pt x="52" y="7"/>
                </a:cubicBezTo>
                <a:cubicBezTo>
                  <a:pt x="50" y="11"/>
                  <a:pt x="47" y="6"/>
                  <a:pt x="45" y="8"/>
                </a:cubicBezTo>
                <a:cubicBezTo>
                  <a:pt x="43" y="11"/>
                  <a:pt x="42" y="5"/>
                  <a:pt x="42" y="5"/>
                </a:cubicBezTo>
                <a:cubicBezTo>
                  <a:pt x="42" y="5"/>
                  <a:pt x="42" y="4"/>
                  <a:pt x="42" y="3"/>
                </a:cubicBezTo>
                <a:cubicBezTo>
                  <a:pt x="42" y="3"/>
                  <a:pt x="41" y="4"/>
                  <a:pt x="41" y="4"/>
                </a:cubicBezTo>
                <a:cubicBezTo>
                  <a:pt x="35" y="6"/>
                  <a:pt x="25" y="5"/>
                  <a:pt x="24" y="3"/>
                </a:cubicBezTo>
                <a:cubicBezTo>
                  <a:pt x="24" y="1"/>
                  <a:pt x="16" y="0"/>
                  <a:pt x="16" y="0"/>
                </a:cubicBezTo>
                <a:cubicBezTo>
                  <a:pt x="16" y="0"/>
                  <a:pt x="17" y="4"/>
                  <a:pt x="14" y="5"/>
                </a:cubicBezTo>
                <a:cubicBezTo>
                  <a:pt x="11" y="6"/>
                  <a:pt x="15" y="9"/>
                  <a:pt x="15" y="10"/>
                </a:cubicBezTo>
                <a:cubicBezTo>
                  <a:pt x="15" y="11"/>
                  <a:pt x="12" y="13"/>
                  <a:pt x="11" y="12"/>
                </a:cubicBezTo>
                <a:cubicBezTo>
                  <a:pt x="9" y="11"/>
                  <a:pt x="4" y="16"/>
                  <a:pt x="1" y="17"/>
                </a:cubicBezTo>
                <a:cubicBezTo>
                  <a:pt x="1" y="17"/>
                  <a:pt x="1" y="18"/>
                  <a:pt x="0" y="18"/>
                </a:cubicBezTo>
                <a:cubicBezTo>
                  <a:pt x="4" y="22"/>
                  <a:pt x="4" y="25"/>
                  <a:pt x="8" y="28"/>
                </a:cubicBezTo>
                <a:cubicBezTo>
                  <a:pt x="12" y="31"/>
                  <a:pt x="18" y="36"/>
                  <a:pt x="21" y="42"/>
                </a:cubicBezTo>
                <a:cubicBezTo>
                  <a:pt x="24" y="39"/>
                  <a:pt x="28" y="36"/>
                  <a:pt x="29" y="3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8" name="Freeform 29"/>
          <p:cNvSpPr/>
          <p:nvPr/>
        </p:nvSpPr>
        <p:spPr bwMode="auto">
          <a:xfrm>
            <a:off x="5252245" y="4086226"/>
            <a:ext cx="131763" cy="144463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34" y="23"/>
              </a:cxn>
              <a:cxn ang="0">
                <a:pos x="35" y="15"/>
              </a:cxn>
              <a:cxn ang="0">
                <a:pos x="36" y="12"/>
              </a:cxn>
              <a:cxn ang="0">
                <a:pos x="33" y="10"/>
              </a:cxn>
              <a:cxn ang="0">
                <a:pos x="29" y="14"/>
              </a:cxn>
              <a:cxn ang="0">
                <a:pos x="24" y="10"/>
              </a:cxn>
              <a:cxn ang="0">
                <a:pos x="20" y="0"/>
              </a:cxn>
              <a:cxn ang="0">
                <a:pos x="12" y="2"/>
              </a:cxn>
              <a:cxn ang="0">
                <a:pos x="11" y="7"/>
              </a:cxn>
              <a:cxn ang="0">
                <a:pos x="2" y="15"/>
              </a:cxn>
              <a:cxn ang="0">
                <a:pos x="0" y="19"/>
              </a:cxn>
              <a:cxn ang="0">
                <a:pos x="14" y="28"/>
              </a:cxn>
              <a:cxn ang="0">
                <a:pos x="41" y="45"/>
              </a:cxn>
              <a:cxn ang="0">
                <a:pos x="43" y="45"/>
              </a:cxn>
              <a:cxn ang="0">
                <a:pos x="47" y="35"/>
              </a:cxn>
              <a:cxn ang="0">
                <a:pos x="38" y="26"/>
              </a:cxn>
            </a:cxnLst>
            <a:rect l="0" t="0" r="r" b="b"/>
            <a:pathLst>
              <a:path w="47" h="45">
                <a:moveTo>
                  <a:pt x="38" y="26"/>
                </a:moveTo>
                <a:cubicBezTo>
                  <a:pt x="34" y="24"/>
                  <a:pt x="33" y="24"/>
                  <a:pt x="34" y="23"/>
                </a:cubicBezTo>
                <a:cubicBezTo>
                  <a:pt x="36" y="22"/>
                  <a:pt x="36" y="19"/>
                  <a:pt x="35" y="15"/>
                </a:cubicBezTo>
                <a:cubicBezTo>
                  <a:pt x="35" y="13"/>
                  <a:pt x="35" y="13"/>
                  <a:pt x="36" y="12"/>
                </a:cubicBezTo>
                <a:cubicBezTo>
                  <a:pt x="34" y="11"/>
                  <a:pt x="34" y="11"/>
                  <a:pt x="33" y="10"/>
                </a:cubicBezTo>
                <a:cubicBezTo>
                  <a:pt x="33" y="8"/>
                  <a:pt x="31" y="11"/>
                  <a:pt x="29" y="14"/>
                </a:cubicBezTo>
                <a:cubicBezTo>
                  <a:pt x="27" y="16"/>
                  <a:pt x="23" y="13"/>
                  <a:pt x="24" y="10"/>
                </a:cubicBezTo>
                <a:cubicBezTo>
                  <a:pt x="24" y="6"/>
                  <a:pt x="22" y="0"/>
                  <a:pt x="20" y="0"/>
                </a:cubicBezTo>
                <a:cubicBezTo>
                  <a:pt x="20" y="0"/>
                  <a:pt x="16" y="1"/>
                  <a:pt x="12" y="2"/>
                </a:cubicBezTo>
                <a:cubicBezTo>
                  <a:pt x="13" y="3"/>
                  <a:pt x="12" y="5"/>
                  <a:pt x="11" y="7"/>
                </a:cubicBezTo>
                <a:cubicBezTo>
                  <a:pt x="11" y="10"/>
                  <a:pt x="5" y="13"/>
                  <a:pt x="2" y="15"/>
                </a:cubicBezTo>
                <a:cubicBezTo>
                  <a:pt x="1" y="15"/>
                  <a:pt x="0" y="17"/>
                  <a:pt x="0" y="19"/>
                </a:cubicBezTo>
                <a:cubicBezTo>
                  <a:pt x="4" y="22"/>
                  <a:pt x="10" y="25"/>
                  <a:pt x="14" y="28"/>
                </a:cubicBezTo>
                <a:cubicBezTo>
                  <a:pt x="22" y="35"/>
                  <a:pt x="35" y="43"/>
                  <a:pt x="41" y="45"/>
                </a:cubicBezTo>
                <a:cubicBezTo>
                  <a:pt x="41" y="45"/>
                  <a:pt x="42" y="45"/>
                  <a:pt x="43" y="45"/>
                </a:cubicBezTo>
                <a:cubicBezTo>
                  <a:pt x="45" y="39"/>
                  <a:pt x="46" y="38"/>
                  <a:pt x="47" y="35"/>
                </a:cubicBezTo>
                <a:cubicBezTo>
                  <a:pt x="47" y="31"/>
                  <a:pt x="41" y="29"/>
                  <a:pt x="38" y="26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29" name="Freeform 30"/>
          <p:cNvSpPr/>
          <p:nvPr/>
        </p:nvSpPr>
        <p:spPr bwMode="auto">
          <a:xfrm>
            <a:off x="5196683" y="4033838"/>
            <a:ext cx="93663" cy="114300"/>
          </a:xfrm>
          <a:custGeom>
            <a:avLst/>
            <a:gdLst/>
            <a:ahLst/>
            <a:cxnLst>
              <a:cxn ang="0">
                <a:pos x="31" y="24"/>
              </a:cxn>
              <a:cxn ang="0">
                <a:pos x="32" y="18"/>
              </a:cxn>
              <a:cxn ang="0">
                <a:pos x="30" y="11"/>
              </a:cxn>
              <a:cxn ang="0">
                <a:pos x="21" y="0"/>
              </a:cxn>
              <a:cxn ang="0">
                <a:pos x="13" y="2"/>
              </a:cxn>
              <a:cxn ang="0">
                <a:pos x="8" y="3"/>
              </a:cxn>
              <a:cxn ang="0">
                <a:pos x="0" y="11"/>
              </a:cxn>
              <a:cxn ang="0">
                <a:pos x="2" y="15"/>
              </a:cxn>
              <a:cxn ang="0">
                <a:pos x="11" y="30"/>
              </a:cxn>
              <a:cxn ang="0">
                <a:pos x="20" y="36"/>
              </a:cxn>
              <a:cxn ang="0">
                <a:pos x="22" y="32"/>
              </a:cxn>
              <a:cxn ang="0">
                <a:pos x="31" y="24"/>
              </a:cxn>
            </a:cxnLst>
            <a:rect l="0" t="0" r="r" b="b"/>
            <a:pathLst>
              <a:path w="33" h="36">
                <a:moveTo>
                  <a:pt x="31" y="24"/>
                </a:moveTo>
                <a:cubicBezTo>
                  <a:pt x="32" y="22"/>
                  <a:pt x="33" y="20"/>
                  <a:pt x="32" y="18"/>
                </a:cubicBezTo>
                <a:cubicBezTo>
                  <a:pt x="31" y="16"/>
                  <a:pt x="30" y="14"/>
                  <a:pt x="30" y="11"/>
                </a:cubicBezTo>
                <a:cubicBezTo>
                  <a:pt x="30" y="9"/>
                  <a:pt x="24" y="0"/>
                  <a:pt x="21" y="0"/>
                </a:cubicBezTo>
                <a:cubicBezTo>
                  <a:pt x="19" y="0"/>
                  <a:pt x="16" y="2"/>
                  <a:pt x="13" y="2"/>
                </a:cubicBezTo>
                <a:cubicBezTo>
                  <a:pt x="10" y="1"/>
                  <a:pt x="8" y="0"/>
                  <a:pt x="8" y="3"/>
                </a:cubicBezTo>
                <a:cubicBezTo>
                  <a:pt x="7" y="5"/>
                  <a:pt x="3" y="8"/>
                  <a:pt x="0" y="11"/>
                </a:cubicBezTo>
                <a:cubicBezTo>
                  <a:pt x="1" y="12"/>
                  <a:pt x="1" y="14"/>
                  <a:pt x="2" y="15"/>
                </a:cubicBezTo>
                <a:cubicBezTo>
                  <a:pt x="4" y="25"/>
                  <a:pt x="7" y="26"/>
                  <a:pt x="11" y="30"/>
                </a:cubicBezTo>
                <a:cubicBezTo>
                  <a:pt x="12" y="31"/>
                  <a:pt x="16" y="33"/>
                  <a:pt x="20" y="36"/>
                </a:cubicBezTo>
                <a:cubicBezTo>
                  <a:pt x="20" y="34"/>
                  <a:pt x="21" y="32"/>
                  <a:pt x="22" y="32"/>
                </a:cubicBezTo>
                <a:cubicBezTo>
                  <a:pt x="25" y="30"/>
                  <a:pt x="31" y="27"/>
                  <a:pt x="31" y="2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0" name="Freeform 31"/>
          <p:cNvSpPr/>
          <p:nvPr/>
        </p:nvSpPr>
        <p:spPr bwMode="auto">
          <a:xfrm>
            <a:off x="5077620" y="3362325"/>
            <a:ext cx="263525" cy="247650"/>
          </a:xfrm>
          <a:custGeom>
            <a:avLst/>
            <a:gdLst/>
            <a:ahLst/>
            <a:cxnLst>
              <a:cxn ang="0">
                <a:pos x="44" y="59"/>
              </a:cxn>
              <a:cxn ang="0">
                <a:pos x="56" y="51"/>
              </a:cxn>
              <a:cxn ang="0">
                <a:pos x="56" y="20"/>
              </a:cxn>
              <a:cxn ang="0">
                <a:pos x="94" y="20"/>
              </a:cxn>
              <a:cxn ang="0">
                <a:pos x="94" y="4"/>
              </a:cxn>
              <a:cxn ang="0">
                <a:pos x="86" y="0"/>
              </a:cxn>
              <a:cxn ang="0">
                <a:pos x="44" y="0"/>
              </a:cxn>
              <a:cxn ang="0">
                <a:pos x="38" y="10"/>
              </a:cxn>
              <a:cxn ang="0">
                <a:pos x="23" y="31"/>
              </a:cxn>
              <a:cxn ang="0">
                <a:pos x="3" y="66"/>
              </a:cxn>
              <a:cxn ang="0">
                <a:pos x="0" y="77"/>
              </a:cxn>
              <a:cxn ang="0">
                <a:pos x="44" y="77"/>
              </a:cxn>
              <a:cxn ang="0">
                <a:pos x="44" y="59"/>
              </a:cxn>
            </a:cxnLst>
            <a:rect l="0" t="0" r="r" b="b"/>
            <a:pathLst>
              <a:path w="94" h="77">
                <a:moveTo>
                  <a:pt x="44" y="59"/>
                </a:moveTo>
                <a:cubicBezTo>
                  <a:pt x="44" y="56"/>
                  <a:pt x="56" y="53"/>
                  <a:pt x="56" y="51"/>
                </a:cubicBezTo>
                <a:cubicBezTo>
                  <a:pt x="56" y="48"/>
                  <a:pt x="56" y="20"/>
                  <a:pt x="56" y="20"/>
                </a:cubicBezTo>
                <a:cubicBezTo>
                  <a:pt x="56" y="20"/>
                  <a:pt x="93" y="21"/>
                  <a:pt x="94" y="20"/>
                </a:cubicBezTo>
                <a:cubicBezTo>
                  <a:pt x="94" y="20"/>
                  <a:pt x="94" y="12"/>
                  <a:pt x="94" y="4"/>
                </a:cubicBezTo>
                <a:cubicBezTo>
                  <a:pt x="92" y="2"/>
                  <a:pt x="94" y="0"/>
                  <a:pt x="86" y="0"/>
                </a:cubicBezTo>
                <a:cubicBezTo>
                  <a:pt x="79" y="0"/>
                  <a:pt x="58" y="0"/>
                  <a:pt x="44" y="0"/>
                </a:cubicBezTo>
                <a:cubicBezTo>
                  <a:pt x="41" y="3"/>
                  <a:pt x="39" y="7"/>
                  <a:pt x="38" y="10"/>
                </a:cubicBezTo>
                <a:cubicBezTo>
                  <a:pt x="36" y="16"/>
                  <a:pt x="23" y="23"/>
                  <a:pt x="23" y="31"/>
                </a:cubicBezTo>
                <a:cubicBezTo>
                  <a:pt x="22" y="38"/>
                  <a:pt x="11" y="50"/>
                  <a:pt x="3" y="66"/>
                </a:cubicBezTo>
                <a:cubicBezTo>
                  <a:pt x="1" y="70"/>
                  <a:pt x="0" y="74"/>
                  <a:pt x="0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4" y="62"/>
                  <a:pt x="44" y="59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1" name="Freeform 32"/>
          <p:cNvSpPr/>
          <p:nvPr/>
        </p:nvSpPr>
        <p:spPr bwMode="auto">
          <a:xfrm>
            <a:off x="5076033" y="3376614"/>
            <a:ext cx="384175" cy="481013"/>
          </a:xfrm>
          <a:custGeom>
            <a:avLst/>
            <a:gdLst/>
            <a:ahLst/>
            <a:cxnLst>
              <a:cxn ang="0">
                <a:pos x="11" y="130"/>
              </a:cxn>
              <a:cxn ang="0">
                <a:pos x="21" y="130"/>
              </a:cxn>
              <a:cxn ang="0">
                <a:pos x="30" y="129"/>
              </a:cxn>
              <a:cxn ang="0">
                <a:pos x="36" y="135"/>
              </a:cxn>
              <a:cxn ang="0">
                <a:pos x="40" y="135"/>
              </a:cxn>
              <a:cxn ang="0">
                <a:pos x="48" y="145"/>
              </a:cxn>
              <a:cxn ang="0">
                <a:pos x="53" y="150"/>
              </a:cxn>
              <a:cxn ang="0">
                <a:pos x="59" y="147"/>
              </a:cxn>
              <a:cxn ang="0">
                <a:pos x="66" y="144"/>
              </a:cxn>
              <a:cxn ang="0">
                <a:pos x="72" y="143"/>
              </a:cxn>
              <a:cxn ang="0">
                <a:pos x="80" y="144"/>
              </a:cxn>
              <a:cxn ang="0">
                <a:pos x="87" y="141"/>
              </a:cxn>
              <a:cxn ang="0">
                <a:pos x="131" y="141"/>
              </a:cxn>
              <a:cxn ang="0">
                <a:pos x="132" y="131"/>
              </a:cxn>
              <a:cxn ang="0">
                <a:pos x="129" y="128"/>
              </a:cxn>
              <a:cxn ang="0">
                <a:pos x="118" y="28"/>
              </a:cxn>
              <a:cxn ang="0">
                <a:pos x="137" y="28"/>
              </a:cxn>
              <a:cxn ang="0">
                <a:pos x="97" y="2"/>
              </a:cxn>
              <a:cxn ang="0">
                <a:pos x="95" y="0"/>
              </a:cxn>
              <a:cxn ang="0">
                <a:pos x="95" y="16"/>
              </a:cxn>
              <a:cxn ang="0">
                <a:pos x="57" y="16"/>
              </a:cxn>
              <a:cxn ang="0">
                <a:pos x="57" y="47"/>
              </a:cxn>
              <a:cxn ang="0">
                <a:pos x="45" y="55"/>
              </a:cxn>
              <a:cxn ang="0">
                <a:pos x="45" y="73"/>
              </a:cxn>
              <a:cxn ang="0">
                <a:pos x="1" y="73"/>
              </a:cxn>
              <a:cxn ang="0">
                <a:pos x="7" y="85"/>
              </a:cxn>
              <a:cxn ang="0">
                <a:pos x="9" y="104"/>
              </a:cxn>
              <a:cxn ang="0">
                <a:pos x="6" y="126"/>
              </a:cxn>
              <a:cxn ang="0">
                <a:pos x="4" y="135"/>
              </a:cxn>
              <a:cxn ang="0">
                <a:pos x="4" y="135"/>
              </a:cxn>
              <a:cxn ang="0">
                <a:pos x="11" y="130"/>
              </a:cxn>
            </a:cxnLst>
            <a:rect l="0" t="0" r="r" b="b"/>
            <a:pathLst>
              <a:path w="137" h="150">
                <a:moveTo>
                  <a:pt x="11" y="130"/>
                </a:moveTo>
                <a:cubicBezTo>
                  <a:pt x="15" y="131"/>
                  <a:pt x="21" y="130"/>
                  <a:pt x="21" y="130"/>
                </a:cubicBezTo>
                <a:cubicBezTo>
                  <a:pt x="21" y="130"/>
                  <a:pt x="27" y="127"/>
                  <a:pt x="30" y="129"/>
                </a:cubicBezTo>
                <a:cubicBezTo>
                  <a:pt x="33" y="131"/>
                  <a:pt x="36" y="135"/>
                  <a:pt x="36" y="135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40" y="135"/>
                  <a:pt x="43" y="143"/>
                  <a:pt x="48" y="145"/>
                </a:cubicBezTo>
                <a:cubicBezTo>
                  <a:pt x="51" y="146"/>
                  <a:pt x="52" y="148"/>
                  <a:pt x="53" y="150"/>
                </a:cubicBezTo>
                <a:cubicBezTo>
                  <a:pt x="57" y="150"/>
                  <a:pt x="59" y="149"/>
                  <a:pt x="59" y="147"/>
                </a:cubicBezTo>
                <a:cubicBezTo>
                  <a:pt x="59" y="144"/>
                  <a:pt x="61" y="139"/>
                  <a:pt x="66" y="144"/>
                </a:cubicBezTo>
                <a:cubicBezTo>
                  <a:pt x="71" y="149"/>
                  <a:pt x="71" y="145"/>
                  <a:pt x="72" y="143"/>
                </a:cubicBezTo>
                <a:cubicBezTo>
                  <a:pt x="73" y="141"/>
                  <a:pt x="76" y="144"/>
                  <a:pt x="80" y="144"/>
                </a:cubicBezTo>
                <a:cubicBezTo>
                  <a:pt x="83" y="144"/>
                  <a:pt x="87" y="141"/>
                  <a:pt x="87" y="141"/>
                </a:cubicBezTo>
                <a:cubicBezTo>
                  <a:pt x="87" y="141"/>
                  <a:pt x="129" y="142"/>
                  <a:pt x="131" y="141"/>
                </a:cubicBezTo>
                <a:cubicBezTo>
                  <a:pt x="133" y="140"/>
                  <a:pt x="132" y="131"/>
                  <a:pt x="132" y="131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17" y="15"/>
                  <a:pt x="99" y="3"/>
                  <a:pt x="97" y="2"/>
                </a:cubicBezTo>
                <a:cubicBezTo>
                  <a:pt x="96" y="2"/>
                  <a:pt x="95" y="1"/>
                  <a:pt x="95" y="0"/>
                </a:cubicBezTo>
                <a:cubicBezTo>
                  <a:pt x="95" y="8"/>
                  <a:pt x="95" y="16"/>
                  <a:pt x="95" y="16"/>
                </a:cubicBezTo>
                <a:cubicBezTo>
                  <a:pt x="94" y="17"/>
                  <a:pt x="57" y="16"/>
                  <a:pt x="57" y="16"/>
                </a:cubicBezTo>
                <a:cubicBezTo>
                  <a:pt x="57" y="16"/>
                  <a:pt x="57" y="44"/>
                  <a:pt x="57" y="47"/>
                </a:cubicBezTo>
                <a:cubicBezTo>
                  <a:pt x="57" y="49"/>
                  <a:pt x="45" y="52"/>
                  <a:pt x="45" y="55"/>
                </a:cubicBezTo>
                <a:cubicBezTo>
                  <a:pt x="45" y="58"/>
                  <a:pt x="45" y="73"/>
                  <a:pt x="45" y="73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80"/>
                  <a:pt x="4" y="82"/>
                  <a:pt x="7" y="85"/>
                </a:cubicBezTo>
                <a:cubicBezTo>
                  <a:pt x="10" y="89"/>
                  <a:pt x="4" y="96"/>
                  <a:pt x="9" y="104"/>
                </a:cubicBezTo>
                <a:cubicBezTo>
                  <a:pt x="15" y="111"/>
                  <a:pt x="8" y="122"/>
                  <a:pt x="6" y="126"/>
                </a:cubicBezTo>
                <a:cubicBezTo>
                  <a:pt x="4" y="128"/>
                  <a:pt x="4" y="132"/>
                  <a:pt x="4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8" y="135"/>
                  <a:pt x="7" y="129"/>
                  <a:pt x="11" y="13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2" name="Freeform 33"/>
          <p:cNvSpPr/>
          <p:nvPr/>
        </p:nvSpPr>
        <p:spPr bwMode="auto">
          <a:xfrm>
            <a:off x="5225257" y="3467100"/>
            <a:ext cx="528638" cy="566738"/>
          </a:xfrm>
          <a:custGeom>
            <a:avLst/>
            <a:gdLst/>
            <a:ahLst/>
            <a:cxnLst>
              <a:cxn ang="0">
                <a:pos x="179" y="73"/>
              </a:cxn>
              <a:cxn ang="0">
                <a:pos x="173" y="61"/>
              </a:cxn>
              <a:cxn ang="0">
                <a:pos x="161" y="57"/>
              </a:cxn>
              <a:cxn ang="0">
                <a:pos x="153" y="47"/>
              </a:cxn>
              <a:cxn ang="0">
                <a:pos x="84" y="0"/>
              </a:cxn>
              <a:cxn ang="0">
                <a:pos x="65" y="0"/>
              </a:cxn>
              <a:cxn ang="0">
                <a:pos x="76" y="100"/>
              </a:cxn>
              <a:cxn ang="0">
                <a:pos x="79" y="103"/>
              </a:cxn>
              <a:cxn ang="0">
                <a:pos x="78" y="113"/>
              </a:cxn>
              <a:cxn ang="0">
                <a:pos x="34" y="113"/>
              </a:cxn>
              <a:cxn ang="0">
                <a:pos x="27" y="116"/>
              </a:cxn>
              <a:cxn ang="0">
                <a:pos x="19" y="115"/>
              </a:cxn>
              <a:cxn ang="0">
                <a:pos x="13" y="116"/>
              </a:cxn>
              <a:cxn ang="0">
                <a:pos x="6" y="119"/>
              </a:cxn>
              <a:cxn ang="0">
                <a:pos x="0" y="122"/>
              </a:cxn>
              <a:cxn ang="0">
                <a:pos x="1" y="125"/>
              </a:cxn>
              <a:cxn ang="0">
                <a:pos x="3" y="128"/>
              </a:cxn>
              <a:cxn ang="0">
                <a:pos x="5" y="135"/>
              </a:cxn>
              <a:cxn ang="0">
                <a:pos x="11" y="142"/>
              </a:cxn>
              <a:cxn ang="0">
                <a:pos x="11" y="151"/>
              </a:cxn>
              <a:cxn ang="0">
                <a:pos x="14" y="154"/>
              </a:cxn>
              <a:cxn ang="0">
                <a:pos x="21" y="153"/>
              </a:cxn>
              <a:cxn ang="0">
                <a:pos x="28" y="154"/>
              </a:cxn>
              <a:cxn ang="0">
                <a:pos x="36" y="148"/>
              </a:cxn>
              <a:cxn ang="0">
                <a:pos x="41" y="157"/>
              </a:cxn>
              <a:cxn ang="0">
                <a:pos x="45" y="162"/>
              </a:cxn>
              <a:cxn ang="0">
                <a:pos x="45" y="166"/>
              </a:cxn>
              <a:cxn ang="0">
                <a:pos x="47" y="172"/>
              </a:cxn>
              <a:cxn ang="0">
                <a:pos x="53" y="173"/>
              </a:cxn>
              <a:cxn ang="0">
                <a:pos x="58" y="175"/>
              </a:cxn>
              <a:cxn ang="0">
                <a:pos x="65" y="172"/>
              </a:cxn>
              <a:cxn ang="0">
                <a:pos x="70" y="171"/>
              </a:cxn>
              <a:cxn ang="0">
                <a:pos x="74" y="172"/>
              </a:cxn>
              <a:cxn ang="0">
                <a:pos x="78" y="172"/>
              </a:cxn>
              <a:cxn ang="0">
                <a:pos x="81" y="163"/>
              </a:cxn>
              <a:cxn ang="0">
                <a:pos x="80" y="156"/>
              </a:cxn>
              <a:cxn ang="0">
                <a:pos x="89" y="152"/>
              </a:cxn>
              <a:cxn ang="0">
                <a:pos x="93" y="145"/>
              </a:cxn>
              <a:cxn ang="0">
                <a:pos x="96" y="136"/>
              </a:cxn>
              <a:cxn ang="0">
                <a:pos x="103" y="137"/>
              </a:cxn>
              <a:cxn ang="0">
                <a:pos x="108" y="131"/>
              </a:cxn>
              <a:cxn ang="0">
                <a:pos x="114" y="129"/>
              </a:cxn>
              <a:cxn ang="0">
                <a:pos x="118" y="126"/>
              </a:cxn>
              <a:cxn ang="0">
                <a:pos x="128" y="122"/>
              </a:cxn>
              <a:cxn ang="0">
                <a:pos x="136" y="119"/>
              </a:cxn>
              <a:cxn ang="0">
                <a:pos x="150" y="119"/>
              </a:cxn>
              <a:cxn ang="0">
                <a:pos x="159" y="116"/>
              </a:cxn>
              <a:cxn ang="0">
                <a:pos x="177" y="115"/>
              </a:cxn>
              <a:cxn ang="0">
                <a:pos x="184" y="110"/>
              </a:cxn>
              <a:cxn ang="0">
                <a:pos x="188" y="101"/>
              </a:cxn>
              <a:cxn ang="0">
                <a:pos x="188" y="71"/>
              </a:cxn>
              <a:cxn ang="0">
                <a:pos x="179" y="73"/>
              </a:cxn>
            </a:cxnLst>
            <a:rect l="0" t="0" r="r" b="b"/>
            <a:pathLst>
              <a:path w="189" h="177">
                <a:moveTo>
                  <a:pt x="179" y="73"/>
                </a:moveTo>
                <a:cubicBezTo>
                  <a:pt x="179" y="73"/>
                  <a:pt x="179" y="65"/>
                  <a:pt x="173" y="61"/>
                </a:cubicBezTo>
                <a:cubicBezTo>
                  <a:pt x="168" y="58"/>
                  <a:pt x="161" y="57"/>
                  <a:pt x="161" y="57"/>
                </a:cubicBezTo>
                <a:cubicBezTo>
                  <a:pt x="161" y="57"/>
                  <a:pt x="157" y="50"/>
                  <a:pt x="153" y="47"/>
                </a:cubicBezTo>
                <a:cubicBezTo>
                  <a:pt x="152" y="45"/>
                  <a:pt x="114" y="20"/>
                  <a:pt x="8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79" y="103"/>
                  <a:pt x="80" y="112"/>
                  <a:pt x="78" y="113"/>
                </a:cubicBezTo>
                <a:cubicBezTo>
                  <a:pt x="76" y="114"/>
                  <a:pt x="34" y="113"/>
                  <a:pt x="34" y="113"/>
                </a:cubicBezTo>
                <a:cubicBezTo>
                  <a:pt x="34" y="113"/>
                  <a:pt x="30" y="116"/>
                  <a:pt x="27" y="116"/>
                </a:cubicBezTo>
                <a:cubicBezTo>
                  <a:pt x="23" y="116"/>
                  <a:pt x="20" y="113"/>
                  <a:pt x="19" y="115"/>
                </a:cubicBezTo>
                <a:cubicBezTo>
                  <a:pt x="18" y="117"/>
                  <a:pt x="18" y="121"/>
                  <a:pt x="13" y="116"/>
                </a:cubicBezTo>
                <a:cubicBezTo>
                  <a:pt x="8" y="111"/>
                  <a:pt x="6" y="116"/>
                  <a:pt x="6" y="119"/>
                </a:cubicBezTo>
                <a:cubicBezTo>
                  <a:pt x="6" y="121"/>
                  <a:pt x="4" y="122"/>
                  <a:pt x="0" y="122"/>
                </a:cubicBezTo>
                <a:cubicBezTo>
                  <a:pt x="1" y="124"/>
                  <a:pt x="1" y="125"/>
                  <a:pt x="1" y="125"/>
                </a:cubicBezTo>
                <a:cubicBezTo>
                  <a:pt x="3" y="128"/>
                  <a:pt x="3" y="128"/>
                  <a:pt x="3" y="128"/>
                </a:cubicBezTo>
                <a:cubicBezTo>
                  <a:pt x="3" y="128"/>
                  <a:pt x="3" y="133"/>
                  <a:pt x="5" y="135"/>
                </a:cubicBezTo>
                <a:cubicBezTo>
                  <a:pt x="7" y="137"/>
                  <a:pt x="11" y="141"/>
                  <a:pt x="11" y="142"/>
                </a:cubicBezTo>
                <a:cubicBezTo>
                  <a:pt x="11" y="144"/>
                  <a:pt x="11" y="151"/>
                  <a:pt x="11" y="151"/>
                </a:cubicBezTo>
                <a:cubicBezTo>
                  <a:pt x="11" y="151"/>
                  <a:pt x="12" y="157"/>
                  <a:pt x="14" y="154"/>
                </a:cubicBezTo>
                <a:cubicBezTo>
                  <a:pt x="16" y="152"/>
                  <a:pt x="19" y="157"/>
                  <a:pt x="21" y="153"/>
                </a:cubicBezTo>
                <a:cubicBezTo>
                  <a:pt x="22" y="150"/>
                  <a:pt x="26" y="154"/>
                  <a:pt x="28" y="154"/>
                </a:cubicBezTo>
                <a:cubicBezTo>
                  <a:pt x="30" y="154"/>
                  <a:pt x="35" y="148"/>
                  <a:pt x="36" y="148"/>
                </a:cubicBezTo>
                <a:cubicBezTo>
                  <a:pt x="38" y="149"/>
                  <a:pt x="41" y="154"/>
                  <a:pt x="41" y="157"/>
                </a:cubicBezTo>
                <a:cubicBezTo>
                  <a:pt x="41" y="159"/>
                  <a:pt x="47" y="161"/>
                  <a:pt x="45" y="162"/>
                </a:cubicBezTo>
                <a:cubicBezTo>
                  <a:pt x="43" y="163"/>
                  <a:pt x="42" y="166"/>
                  <a:pt x="45" y="166"/>
                </a:cubicBezTo>
                <a:cubicBezTo>
                  <a:pt x="47" y="166"/>
                  <a:pt x="46" y="170"/>
                  <a:pt x="47" y="172"/>
                </a:cubicBezTo>
                <a:cubicBezTo>
                  <a:pt x="49" y="174"/>
                  <a:pt x="51" y="176"/>
                  <a:pt x="53" y="173"/>
                </a:cubicBezTo>
                <a:cubicBezTo>
                  <a:pt x="54" y="170"/>
                  <a:pt x="57" y="173"/>
                  <a:pt x="58" y="175"/>
                </a:cubicBezTo>
                <a:cubicBezTo>
                  <a:pt x="60" y="177"/>
                  <a:pt x="64" y="174"/>
                  <a:pt x="65" y="172"/>
                </a:cubicBezTo>
                <a:cubicBezTo>
                  <a:pt x="65" y="169"/>
                  <a:pt x="71" y="168"/>
                  <a:pt x="70" y="171"/>
                </a:cubicBezTo>
                <a:cubicBezTo>
                  <a:pt x="70" y="174"/>
                  <a:pt x="71" y="175"/>
                  <a:pt x="74" y="172"/>
                </a:cubicBezTo>
                <a:cubicBezTo>
                  <a:pt x="75" y="171"/>
                  <a:pt x="76" y="171"/>
                  <a:pt x="78" y="172"/>
                </a:cubicBezTo>
                <a:cubicBezTo>
                  <a:pt x="79" y="168"/>
                  <a:pt x="80" y="164"/>
                  <a:pt x="81" y="163"/>
                </a:cubicBezTo>
                <a:cubicBezTo>
                  <a:pt x="82" y="161"/>
                  <a:pt x="78" y="156"/>
                  <a:pt x="80" y="156"/>
                </a:cubicBezTo>
                <a:cubicBezTo>
                  <a:pt x="82" y="155"/>
                  <a:pt x="87" y="156"/>
                  <a:pt x="89" y="152"/>
                </a:cubicBezTo>
                <a:cubicBezTo>
                  <a:pt x="91" y="147"/>
                  <a:pt x="93" y="145"/>
                  <a:pt x="93" y="145"/>
                </a:cubicBezTo>
                <a:cubicBezTo>
                  <a:pt x="93" y="145"/>
                  <a:pt x="93" y="135"/>
                  <a:pt x="96" y="136"/>
                </a:cubicBezTo>
                <a:cubicBezTo>
                  <a:pt x="99" y="138"/>
                  <a:pt x="103" y="141"/>
                  <a:pt x="103" y="137"/>
                </a:cubicBezTo>
                <a:cubicBezTo>
                  <a:pt x="104" y="133"/>
                  <a:pt x="107" y="135"/>
                  <a:pt x="108" y="131"/>
                </a:cubicBezTo>
                <a:cubicBezTo>
                  <a:pt x="109" y="128"/>
                  <a:pt x="111" y="128"/>
                  <a:pt x="114" y="129"/>
                </a:cubicBezTo>
                <a:cubicBezTo>
                  <a:pt x="116" y="129"/>
                  <a:pt x="118" y="128"/>
                  <a:pt x="118" y="126"/>
                </a:cubicBezTo>
                <a:cubicBezTo>
                  <a:pt x="118" y="124"/>
                  <a:pt x="123" y="125"/>
                  <a:pt x="128" y="122"/>
                </a:cubicBezTo>
                <a:cubicBezTo>
                  <a:pt x="132" y="119"/>
                  <a:pt x="134" y="117"/>
                  <a:pt x="136" y="119"/>
                </a:cubicBezTo>
                <a:cubicBezTo>
                  <a:pt x="138" y="120"/>
                  <a:pt x="149" y="120"/>
                  <a:pt x="150" y="119"/>
                </a:cubicBezTo>
                <a:cubicBezTo>
                  <a:pt x="152" y="119"/>
                  <a:pt x="155" y="116"/>
                  <a:pt x="159" y="116"/>
                </a:cubicBezTo>
                <a:cubicBezTo>
                  <a:pt x="163" y="117"/>
                  <a:pt x="173" y="115"/>
                  <a:pt x="177" y="115"/>
                </a:cubicBezTo>
                <a:cubicBezTo>
                  <a:pt x="181" y="115"/>
                  <a:pt x="183" y="111"/>
                  <a:pt x="184" y="110"/>
                </a:cubicBezTo>
                <a:cubicBezTo>
                  <a:pt x="185" y="108"/>
                  <a:pt x="186" y="102"/>
                  <a:pt x="188" y="101"/>
                </a:cubicBezTo>
                <a:cubicBezTo>
                  <a:pt x="189" y="100"/>
                  <a:pt x="189" y="79"/>
                  <a:pt x="188" y="71"/>
                </a:cubicBezTo>
                <a:cubicBezTo>
                  <a:pt x="184" y="72"/>
                  <a:pt x="179" y="73"/>
                  <a:pt x="179" y="7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3" name="Freeform 34"/>
          <p:cNvSpPr/>
          <p:nvPr/>
        </p:nvSpPr>
        <p:spPr bwMode="auto">
          <a:xfrm>
            <a:off x="5444333" y="3841750"/>
            <a:ext cx="258763" cy="209550"/>
          </a:xfrm>
          <a:custGeom>
            <a:avLst/>
            <a:gdLst/>
            <a:ahLst/>
            <a:cxnLst>
              <a:cxn ang="0">
                <a:pos x="92" y="37"/>
              </a:cxn>
              <a:cxn ang="0">
                <a:pos x="87" y="35"/>
              </a:cxn>
              <a:cxn ang="0">
                <a:pos x="86" y="29"/>
              </a:cxn>
              <a:cxn ang="0">
                <a:pos x="81" y="30"/>
              </a:cxn>
              <a:cxn ang="0">
                <a:pos x="76" y="26"/>
              </a:cxn>
              <a:cxn ang="0">
                <a:pos x="74" y="21"/>
              </a:cxn>
              <a:cxn ang="0">
                <a:pos x="69" y="15"/>
              </a:cxn>
              <a:cxn ang="0">
                <a:pos x="65" y="9"/>
              </a:cxn>
              <a:cxn ang="0">
                <a:pos x="65" y="3"/>
              </a:cxn>
              <a:cxn ang="0">
                <a:pos x="58" y="2"/>
              </a:cxn>
              <a:cxn ang="0">
                <a:pos x="50" y="5"/>
              </a:cxn>
              <a:cxn ang="0">
                <a:pos x="40" y="9"/>
              </a:cxn>
              <a:cxn ang="0">
                <a:pos x="36" y="12"/>
              </a:cxn>
              <a:cxn ang="0">
                <a:pos x="30" y="14"/>
              </a:cxn>
              <a:cxn ang="0">
                <a:pos x="25" y="20"/>
              </a:cxn>
              <a:cxn ang="0">
                <a:pos x="18" y="19"/>
              </a:cxn>
              <a:cxn ang="0">
                <a:pos x="15" y="28"/>
              </a:cxn>
              <a:cxn ang="0">
                <a:pos x="11" y="35"/>
              </a:cxn>
              <a:cxn ang="0">
                <a:pos x="2" y="39"/>
              </a:cxn>
              <a:cxn ang="0">
                <a:pos x="3" y="46"/>
              </a:cxn>
              <a:cxn ang="0">
                <a:pos x="0" y="55"/>
              </a:cxn>
              <a:cxn ang="0">
                <a:pos x="5" y="58"/>
              </a:cxn>
              <a:cxn ang="0">
                <a:pos x="15" y="63"/>
              </a:cxn>
              <a:cxn ang="0">
                <a:pos x="28" y="61"/>
              </a:cxn>
              <a:cxn ang="0">
                <a:pos x="32" y="60"/>
              </a:cxn>
              <a:cxn ang="0">
                <a:pos x="30" y="49"/>
              </a:cxn>
              <a:cxn ang="0">
                <a:pos x="58" y="50"/>
              </a:cxn>
              <a:cxn ang="0">
                <a:pos x="63" y="47"/>
              </a:cxn>
              <a:cxn ang="0">
                <a:pos x="73" y="48"/>
              </a:cxn>
              <a:cxn ang="0">
                <a:pos x="79" y="44"/>
              </a:cxn>
              <a:cxn ang="0">
                <a:pos x="89" y="42"/>
              </a:cxn>
              <a:cxn ang="0">
                <a:pos x="92" y="37"/>
              </a:cxn>
              <a:cxn ang="0">
                <a:pos x="92" y="37"/>
              </a:cxn>
            </a:cxnLst>
            <a:rect l="0" t="0" r="r" b="b"/>
            <a:pathLst>
              <a:path w="92" h="66">
                <a:moveTo>
                  <a:pt x="92" y="37"/>
                </a:moveTo>
                <a:cubicBezTo>
                  <a:pt x="90" y="35"/>
                  <a:pt x="88" y="35"/>
                  <a:pt x="87" y="35"/>
                </a:cubicBezTo>
                <a:cubicBezTo>
                  <a:pt x="86" y="35"/>
                  <a:pt x="87" y="30"/>
                  <a:pt x="86" y="29"/>
                </a:cubicBezTo>
                <a:cubicBezTo>
                  <a:pt x="86" y="28"/>
                  <a:pt x="83" y="30"/>
                  <a:pt x="81" y="30"/>
                </a:cubicBezTo>
                <a:cubicBezTo>
                  <a:pt x="79" y="29"/>
                  <a:pt x="78" y="26"/>
                  <a:pt x="76" y="26"/>
                </a:cubicBezTo>
                <a:cubicBezTo>
                  <a:pt x="74" y="26"/>
                  <a:pt x="74" y="24"/>
                  <a:pt x="74" y="21"/>
                </a:cubicBezTo>
                <a:cubicBezTo>
                  <a:pt x="74" y="19"/>
                  <a:pt x="71" y="17"/>
                  <a:pt x="69" y="15"/>
                </a:cubicBezTo>
                <a:cubicBezTo>
                  <a:pt x="67" y="14"/>
                  <a:pt x="66" y="10"/>
                  <a:pt x="65" y="9"/>
                </a:cubicBezTo>
                <a:cubicBezTo>
                  <a:pt x="64" y="8"/>
                  <a:pt x="65" y="5"/>
                  <a:pt x="65" y="3"/>
                </a:cubicBezTo>
                <a:cubicBezTo>
                  <a:pt x="62" y="3"/>
                  <a:pt x="59" y="2"/>
                  <a:pt x="58" y="2"/>
                </a:cubicBezTo>
                <a:cubicBezTo>
                  <a:pt x="56" y="0"/>
                  <a:pt x="54" y="2"/>
                  <a:pt x="50" y="5"/>
                </a:cubicBezTo>
                <a:cubicBezTo>
                  <a:pt x="45" y="8"/>
                  <a:pt x="40" y="7"/>
                  <a:pt x="40" y="9"/>
                </a:cubicBezTo>
                <a:cubicBezTo>
                  <a:pt x="40" y="11"/>
                  <a:pt x="38" y="12"/>
                  <a:pt x="36" y="12"/>
                </a:cubicBezTo>
                <a:cubicBezTo>
                  <a:pt x="33" y="11"/>
                  <a:pt x="31" y="11"/>
                  <a:pt x="30" y="14"/>
                </a:cubicBezTo>
                <a:cubicBezTo>
                  <a:pt x="29" y="18"/>
                  <a:pt x="26" y="16"/>
                  <a:pt x="25" y="20"/>
                </a:cubicBezTo>
                <a:cubicBezTo>
                  <a:pt x="25" y="24"/>
                  <a:pt x="21" y="21"/>
                  <a:pt x="18" y="19"/>
                </a:cubicBezTo>
                <a:cubicBezTo>
                  <a:pt x="15" y="18"/>
                  <a:pt x="15" y="28"/>
                  <a:pt x="15" y="28"/>
                </a:cubicBezTo>
                <a:cubicBezTo>
                  <a:pt x="15" y="28"/>
                  <a:pt x="13" y="30"/>
                  <a:pt x="11" y="35"/>
                </a:cubicBezTo>
                <a:cubicBezTo>
                  <a:pt x="9" y="39"/>
                  <a:pt x="4" y="38"/>
                  <a:pt x="2" y="39"/>
                </a:cubicBezTo>
                <a:cubicBezTo>
                  <a:pt x="0" y="39"/>
                  <a:pt x="4" y="44"/>
                  <a:pt x="3" y="46"/>
                </a:cubicBezTo>
                <a:cubicBezTo>
                  <a:pt x="2" y="47"/>
                  <a:pt x="1" y="51"/>
                  <a:pt x="0" y="55"/>
                </a:cubicBezTo>
                <a:cubicBezTo>
                  <a:pt x="2" y="55"/>
                  <a:pt x="4" y="57"/>
                  <a:pt x="5" y="58"/>
                </a:cubicBezTo>
                <a:cubicBezTo>
                  <a:pt x="6" y="60"/>
                  <a:pt x="12" y="66"/>
                  <a:pt x="15" y="63"/>
                </a:cubicBezTo>
                <a:cubicBezTo>
                  <a:pt x="18" y="60"/>
                  <a:pt x="26" y="59"/>
                  <a:pt x="28" y="61"/>
                </a:cubicBezTo>
                <a:cubicBezTo>
                  <a:pt x="30" y="63"/>
                  <a:pt x="32" y="62"/>
                  <a:pt x="32" y="60"/>
                </a:cubicBezTo>
                <a:cubicBezTo>
                  <a:pt x="32" y="58"/>
                  <a:pt x="29" y="51"/>
                  <a:pt x="30" y="49"/>
                </a:cubicBezTo>
                <a:cubicBezTo>
                  <a:pt x="31" y="47"/>
                  <a:pt x="57" y="48"/>
                  <a:pt x="58" y="50"/>
                </a:cubicBezTo>
                <a:cubicBezTo>
                  <a:pt x="59" y="51"/>
                  <a:pt x="59" y="46"/>
                  <a:pt x="63" y="47"/>
                </a:cubicBezTo>
                <a:cubicBezTo>
                  <a:pt x="66" y="47"/>
                  <a:pt x="71" y="49"/>
                  <a:pt x="73" y="48"/>
                </a:cubicBezTo>
                <a:cubicBezTo>
                  <a:pt x="75" y="47"/>
                  <a:pt x="77" y="44"/>
                  <a:pt x="79" y="44"/>
                </a:cubicBezTo>
                <a:cubicBezTo>
                  <a:pt x="81" y="44"/>
                  <a:pt x="87" y="43"/>
                  <a:pt x="89" y="42"/>
                </a:cubicBezTo>
                <a:cubicBezTo>
                  <a:pt x="90" y="40"/>
                  <a:pt x="92" y="40"/>
                  <a:pt x="92" y="37"/>
                </a:cubicBezTo>
                <a:cubicBezTo>
                  <a:pt x="92" y="37"/>
                  <a:pt x="92" y="37"/>
                  <a:pt x="92" y="3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4" name="Freeform 35"/>
          <p:cNvSpPr/>
          <p:nvPr/>
        </p:nvSpPr>
        <p:spPr bwMode="auto">
          <a:xfrm>
            <a:off x="5623719" y="3527425"/>
            <a:ext cx="495300" cy="439738"/>
          </a:xfrm>
          <a:custGeom>
            <a:avLst/>
            <a:gdLst/>
            <a:ahLst/>
            <a:cxnLst>
              <a:cxn ang="0">
                <a:pos x="168" y="20"/>
              </a:cxn>
              <a:cxn ang="0">
                <a:pos x="167" y="5"/>
              </a:cxn>
              <a:cxn ang="0">
                <a:pos x="158" y="10"/>
              </a:cxn>
              <a:cxn ang="0">
                <a:pos x="151" y="3"/>
              </a:cxn>
              <a:cxn ang="0">
                <a:pos x="134" y="0"/>
              </a:cxn>
              <a:cxn ang="0">
                <a:pos x="86" y="30"/>
              </a:cxn>
              <a:cxn ang="0">
                <a:pos x="65" y="46"/>
              </a:cxn>
              <a:cxn ang="0">
                <a:pos x="48" y="52"/>
              </a:cxn>
              <a:cxn ang="0">
                <a:pos x="46" y="52"/>
              </a:cxn>
              <a:cxn ang="0">
                <a:pos x="46" y="82"/>
              </a:cxn>
              <a:cxn ang="0">
                <a:pos x="42" y="91"/>
              </a:cxn>
              <a:cxn ang="0">
                <a:pos x="35" y="96"/>
              </a:cxn>
              <a:cxn ang="0">
                <a:pos x="17" y="97"/>
              </a:cxn>
              <a:cxn ang="0">
                <a:pos x="8" y="100"/>
              </a:cxn>
              <a:cxn ang="0">
                <a:pos x="1" y="101"/>
              </a:cxn>
              <a:cxn ang="0">
                <a:pos x="1" y="107"/>
              </a:cxn>
              <a:cxn ang="0">
                <a:pos x="5" y="113"/>
              </a:cxn>
              <a:cxn ang="0">
                <a:pos x="10" y="119"/>
              </a:cxn>
              <a:cxn ang="0">
                <a:pos x="12" y="124"/>
              </a:cxn>
              <a:cxn ang="0">
                <a:pos x="17" y="128"/>
              </a:cxn>
              <a:cxn ang="0">
                <a:pos x="22" y="127"/>
              </a:cxn>
              <a:cxn ang="0">
                <a:pos x="23" y="133"/>
              </a:cxn>
              <a:cxn ang="0">
                <a:pos x="28" y="135"/>
              </a:cxn>
              <a:cxn ang="0">
                <a:pos x="32" y="130"/>
              </a:cxn>
              <a:cxn ang="0">
                <a:pos x="35" y="135"/>
              </a:cxn>
              <a:cxn ang="0">
                <a:pos x="40" y="133"/>
              </a:cxn>
              <a:cxn ang="0">
                <a:pos x="45" y="125"/>
              </a:cxn>
              <a:cxn ang="0">
                <a:pos x="48" y="116"/>
              </a:cxn>
              <a:cxn ang="0">
                <a:pos x="58" y="116"/>
              </a:cxn>
              <a:cxn ang="0">
                <a:pos x="65" y="114"/>
              </a:cxn>
              <a:cxn ang="0">
                <a:pos x="74" y="117"/>
              </a:cxn>
              <a:cxn ang="0">
                <a:pos x="80" y="123"/>
              </a:cxn>
              <a:cxn ang="0">
                <a:pos x="89" y="120"/>
              </a:cxn>
              <a:cxn ang="0">
                <a:pos x="98" y="125"/>
              </a:cxn>
              <a:cxn ang="0">
                <a:pos x="109" y="125"/>
              </a:cxn>
              <a:cxn ang="0">
                <a:pos x="117" y="119"/>
              </a:cxn>
              <a:cxn ang="0">
                <a:pos x="132" y="120"/>
              </a:cxn>
              <a:cxn ang="0">
                <a:pos x="141" y="122"/>
              </a:cxn>
              <a:cxn ang="0">
                <a:pos x="149" y="115"/>
              </a:cxn>
              <a:cxn ang="0">
                <a:pos x="151" y="114"/>
              </a:cxn>
              <a:cxn ang="0">
                <a:pos x="151" y="111"/>
              </a:cxn>
              <a:cxn ang="0">
                <a:pos x="153" y="101"/>
              </a:cxn>
              <a:cxn ang="0">
                <a:pos x="171" y="79"/>
              </a:cxn>
              <a:cxn ang="0">
                <a:pos x="172" y="51"/>
              </a:cxn>
              <a:cxn ang="0">
                <a:pos x="174" y="39"/>
              </a:cxn>
              <a:cxn ang="0">
                <a:pos x="172" y="30"/>
              </a:cxn>
              <a:cxn ang="0">
                <a:pos x="168" y="20"/>
              </a:cxn>
            </a:cxnLst>
            <a:rect l="0" t="0" r="r" b="b"/>
            <a:pathLst>
              <a:path w="176" h="137">
                <a:moveTo>
                  <a:pt x="168" y="20"/>
                </a:moveTo>
                <a:cubicBezTo>
                  <a:pt x="168" y="18"/>
                  <a:pt x="167" y="11"/>
                  <a:pt x="167" y="5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8" y="10"/>
                  <a:pt x="156" y="6"/>
                  <a:pt x="151" y="3"/>
                </a:cubicBezTo>
                <a:cubicBezTo>
                  <a:pt x="146" y="0"/>
                  <a:pt x="134" y="0"/>
                  <a:pt x="134" y="0"/>
                </a:cubicBezTo>
                <a:cubicBezTo>
                  <a:pt x="86" y="30"/>
                  <a:pt x="86" y="30"/>
                  <a:pt x="86" y="30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52" y="51"/>
                  <a:pt x="48" y="52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60"/>
                  <a:pt x="47" y="81"/>
                  <a:pt x="46" y="82"/>
                </a:cubicBezTo>
                <a:cubicBezTo>
                  <a:pt x="44" y="83"/>
                  <a:pt x="43" y="89"/>
                  <a:pt x="42" y="91"/>
                </a:cubicBezTo>
                <a:cubicBezTo>
                  <a:pt x="41" y="92"/>
                  <a:pt x="39" y="96"/>
                  <a:pt x="35" y="96"/>
                </a:cubicBezTo>
                <a:cubicBezTo>
                  <a:pt x="31" y="96"/>
                  <a:pt x="21" y="98"/>
                  <a:pt x="17" y="97"/>
                </a:cubicBezTo>
                <a:cubicBezTo>
                  <a:pt x="13" y="97"/>
                  <a:pt x="10" y="100"/>
                  <a:pt x="8" y="100"/>
                </a:cubicBezTo>
                <a:cubicBezTo>
                  <a:pt x="8" y="101"/>
                  <a:pt x="4" y="101"/>
                  <a:pt x="1" y="101"/>
                </a:cubicBezTo>
                <a:cubicBezTo>
                  <a:pt x="1" y="103"/>
                  <a:pt x="0" y="106"/>
                  <a:pt x="1" y="107"/>
                </a:cubicBezTo>
                <a:cubicBezTo>
                  <a:pt x="2" y="108"/>
                  <a:pt x="3" y="112"/>
                  <a:pt x="5" y="113"/>
                </a:cubicBezTo>
                <a:cubicBezTo>
                  <a:pt x="7" y="115"/>
                  <a:pt x="10" y="117"/>
                  <a:pt x="10" y="119"/>
                </a:cubicBezTo>
                <a:cubicBezTo>
                  <a:pt x="10" y="122"/>
                  <a:pt x="10" y="124"/>
                  <a:pt x="12" y="124"/>
                </a:cubicBezTo>
                <a:cubicBezTo>
                  <a:pt x="14" y="124"/>
                  <a:pt x="15" y="127"/>
                  <a:pt x="17" y="128"/>
                </a:cubicBezTo>
                <a:cubicBezTo>
                  <a:pt x="19" y="128"/>
                  <a:pt x="22" y="126"/>
                  <a:pt x="22" y="127"/>
                </a:cubicBezTo>
                <a:cubicBezTo>
                  <a:pt x="23" y="128"/>
                  <a:pt x="22" y="133"/>
                  <a:pt x="23" y="133"/>
                </a:cubicBezTo>
                <a:cubicBezTo>
                  <a:pt x="24" y="133"/>
                  <a:pt x="26" y="133"/>
                  <a:pt x="28" y="135"/>
                </a:cubicBezTo>
                <a:cubicBezTo>
                  <a:pt x="27" y="132"/>
                  <a:pt x="28" y="129"/>
                  <a:pt x="32" y="130"/>
                </a:cubicBezTo>
                <a:cubicBezTo>
                  <a:pt x="35" y="131"/>
                  <a:pt x="32" y="134"/>
                  <a:pt x="35" y="135"/>
                </a:cubicBezTo>
                <a:cubicBezTo>
                  <a:pt x="38" y="137"/>
                  <a:pt x="40" y="136"/>
                  <a:pt x="40" y="133"/>
                </a:cubicBezTo>
                <a:cubicBezTo>
                  <a:pt x="40" y="131"/>
                  <a:pt x="44" y="126"/>
                  <a:pt x="45" y="125"/>
                </a:cubicBezTo>
                <a:cubicBezTo>
                  <a:pt x="46" y="124"/>
                  <a:pt x="46" y="118"/>
                  <a:pt x="48" y="116"/>
                </a:cubicBezTo>
                <a:cubicBezTo>
                  <a:pt x="50" y="115"/>
                  <a:pt x="56" y="116"/>
                  <a:pt x="58" y="116"/>
                </a:cubicBezTo>
                <a:cubicBezTo>
                  <a:pt x="60" y="117"/>
                  <a:pt x="62" y="112"/>
                  <a:pt x="65" y="114"/>
                </a:cubicBezTo>
                <a:cubicBezTo>
                  <a:pt x="67" y="116"/>
                  <a:pt x="72" y="114"/>
                  <a:pt x="74" y="117"/>
                </a:cubicBezTo>
                <a:cubicBezTo>
                  <a:pt x="76" y="119"/>
                  <a:pt x="77" y="125"/>
                  <a:pt x="80" y="123"/>
                </a:cubicBezTo>
                <a:cubicBezTo>
                  <a:pt x="83" y="121"/>
                  <a:pt x="87" y="120"/>
                  <a:pt x="89" y="120"/>
                </a:cubicBezTo>
                <a:cubicBezTo>
                  <a:pt x="91" y="120"/>
                  <a:pt x="96" y="124"/>
                  <a:pt x="98" y="125"/>
                </a:cubicBezTo>
                <a:cubicBezTo>
                  <a:pt x="100" y="125"/>
                  <a:pt x="107" y="126"/>
                  <a:pt x="109" y="125"/>
                </a:cubicBezTo>
                <a:cubicBezTo>
                  <a:pt x="111" y="123"/>
                  <a:pt x="114" y="119"/>
                  <a:pt x="117" y="119"/>
                </a:cubicBezTo>
                <a:cubicBezTo>
                  <a:pt x="120" y="120"/>
                  <a:pt x="130" y="119"/>
                  <a:pt x="132" y="120"/>
                </a:cubicBezTo>
                <a:cubicBezTo>
                  <a:pt x="134" y="121"/>
                  <a:pt x="138" y="123"/>
                  <a:pt x="141" y="122"/>
                </a:cubicBezTo>
                <a:cubicBezTo>
                  <a:pt x="144" y="121"/>
                  <a:pt x="147" y="115"/>
                  <a:pt x="149" y="115"/>
                </a:cubicBezTo>
                <a:cubicBezTo>
                  <a:pt x="150" y="114"/>
                  <a:pt x="150" y="114"/>
                  <a:pt x="151" y="114"/>
                </a:cubicBezTo>
                <a:cubicBezTo>
                  <a:pt x="151" y="113"/>
                  <a:pt x="151" y="112"/>
                  <a:pt x="151" y="111"/>
                </a:cubicBezTo>
                <a:cubicBezTo>
                  <a:pt x="151" y="105"/>
                  <a:pt x="152" y="107"/>
                  <a:pt x="153" y="101"/>
                </a:cubicBezTo>
                <a:cubicBezTo>
                  <a:pt x="154" y="95"/>
                  <a:pt x="170" y="80"/>
                  <a:pt x="171" y="79"/>
                </a:cubicBezTo>
                <a:cubicBezTo>
                  <a:pt x="172" y="78"/>
                  <a:pt x="172" y="54"/>
                  <a:pt x="172" y="51"/>
                </a:cubicBezTo>
                <a:cubicBezTo>
                  <a:pt x="172" y="47"/>
                  <a:pt x="173" y="43"/>
                  <a:pt x="174" y="39"/>
                </a:cubicBezTo>
                <a:cubicBezTo>
                  <a:pt x="176" y="34"/>
                  <a:pt x="172" y="34"/>
                  <a:pt x="172" y="30"/>
                </a:cubicBezTo>
                <a:cubicBezTo>
                  <a:pt x="173" y="26"/>
                  <a:pt x="168" y="22"/>
                  <a:pt x="168" y="2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5" name="Freeform 36"/>
          <p:cNvSpPr/>
          <p:nvPr/>
        </p:nvSpPr>
        <p:spPr bwMode="auto">
          <a:xfrm>
            <a:off x="6049169" y="3527425"/>
            <a:ext cx="317500" cy="598488"/>
          </a:xfrm>
          <a:custGeom>
            <a:avLst/>
            <a:gdLst/>
            <a:ahLst/>
            <a:cxnLst>
              <a:cxn ang="0">
                <a:pos x="112" y="46"/>
              </a:cxn>
              <a:cxn ang="0">
                <a:pos x="26" y="0"/>
              </a:cxn>
              <a:cxn ang="0">
                <a:pos x="16" y="5"/>
              </a:cxn>
              <a:cxn ang="0">
                <a:pos x="17" y="20"/>
              </a:cxn>
              <a:cxn ang="0">
                <a:pos x="21" y="30"/>
              </a:cxn>
              <a:cxn ang="0">
                <a:pos x="23" y="39"/>
              </a:cxn>
              <a:cxn ang="0">
                <a:pos x="21" y="51"/>
              </a:cxn>
              <a:cxn ang="0">
                <a:pos x="20" y="79"/>
              </a:cxn>
              <a:cxn ang="0">
                <a:pos x="2" y="101"/>
              </a:cxn>
              <a:cxn ang="0">
                <a:pos x="0" y="111"/>
              </a:cxn>
              <a:cxn ang="0">
                <a:pos x="0" y="114"/>
              </a:cxn>
              <a:cxn ang="0">
                <a:pos x="2" y="117"/>
              </a:cxn>
              <a:cxn ang="0">
                <a:pos x="7" y="122"/>
              </a:cxn>
              <a:cxn ang="0">
                <a:pos x="14" y="132"/>
              </a:cxn>
              <a:cxn ang="0">
                <a:pos x="15" y="142"/>
              </a:cxn>
              <a:cxn ang="0">
                <a:pos x="20" y="156"/>
              </a:cxn>
              <a:cxn ang="0">
                <a:pos x="15" y="158"/>
              </a:cxn>
              <a:cxn ang="0">
                <a:pos x="6" y="159"/>
              </a:cxn>
              <a:cxn ang="0">
                <a:pos x="8" y="167"/>
              </a:cxn>
              <a:cxn ang="0">
                <a:pos x="18" y="177"/>
              </a:cxn>
              <a:cxn ang="0">
                <a:pos x="22" y="186"/>
              </a:cxn>
              <a:cxn ang="0">
                <a:pos x="28" y="184"/>
              </a:cxn>
              <a:cxn ang="0">
                <a:pos x="36" y="184"/>
              </a:cxn>
              <a:cxn ang="0">
                <a:pos x="48" y="180"/>
              </a:cxn>
              <a:cxn ang="0">
                <a:pos x="58" y="175"/>
              </a:cxn>
              <a:cxn ang="0">
                <a:pos x="59" y="169"/>
              </a:cxn>
              <a:cxn ang="0">
                <a:pos x="75" y="165"/>
              </a:cxn>
              <a:cxn ang="0">
                <a:pos x="86" y="154"/>
              </a:cxn>
              <a:cxn ang="0">
                <a:pos x="88" y="149"/>
              </a:cxn>
              <a:cxn ang="0">
                <a:pos x="97" y="145"/>
              </a:cxn>
              <a:cxn ang="0">
                <a:pos x="99" y="145"/>
              </a:cxn>
              <a:cxn ang="0">
                <a:pos x="99" y="145"/>
              </a:cxn>
              <a:cxn ang="0">
                <a:pos x="100" y="140"/>
              </a:cxn>
              <a:cxn ang="0">
                <a:pos x="95" y="133"/>
              </a:cxn>
              <a:cxn ang="0">
                <a:pos x="93" y="125"/>
              </a:cxn>
              <a:cxn ang="0">
                <a:pos x="91" y="118"/>
              </a:cxn>
              <a:cxn ang="0">
                <a:pos x="92" y="110"/>
              </a:cxn>
              <a:cxn ang="0">
                <a:pos x="97" y="102"/>
              </a:cxn>
              <a:cxn ang="0">
                <a:pos x="101" y="95"/>
              </a:cxn>
              <a:cxn ang="0">
                <a:pos x="111" y="89"/>
              </a:cxn>
              <a:cxn ang="0">
                <a:pos x="112" y="77"/>
              </a:cxn>
              <a:cxn ang="0">
                <a:pos x="112" y="46"/>
              </a:cxn>
            </a:cxnLst>
            <a:rect l="0" t="0" r="r" b="b"/>
            <a:pathLst>
              <a:path w="113" h="187">
                <a:moveTo>
                  <a:pt x="112" y="46"/>
                </a:moveTo>
                <a:cubicBezTo>
                  <a:pt x="26" y="0"/>
                  <a:pt x="26" y="0"/>
                  <a:pt x="26" y="0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1"/>
                  <a:pt x="17" y="18"/>
                  <a:pt x="17" y="20"/>
                </a:cubicBezTo>
                <a:cubicBezTo>
                  <a:pt x="17" y="22"/>
                  <a:pt x="22" y="26"/>
                  <a:pt x="21" y="30"/>
                </a:cubicBezTo>
                <a:cubicBezTo>
                  <a:pt x="21" y="34"/>
                  <a:pt x="25" y="34"/>
                  <a:pt x="23" y="39"/>
                </a:cubicBezTo>
                <a:cubicBezTo>
                  <a:pt x="22" y="43"/>
                  <a:pt x="21" y="47"/>
                  <a:pt x="21" y="51"/>
                </a:cubicBezTo>
                <a:cubicBezTo>
                  <a:pt x="21" y="54"/>
                  <a:pt x="21" y="78"/>
                  <a:pt x="20" y="79"/>
                </a:cubicBezTo>
                <a:cubicBezTo>
                  <a:pt x="19" y="80"/>
                  <a:pt x="3" y="95"/>
                  <a:pt x="2" y="101"/>
                </a:cubicBezTo>
                <a:cubicBezTo>
                  <a:pt x="1" y="107"/>
                  <a:pt x="0" y="105"/>
                  <a:pt x="0" y="111"/>
                </a:cubicBezTo>
                <a:cubicBezTo>
                  <a:pt x="0" y="112"/>
                  <a:pt x="0" y="113"/>
                  <a:pt x="0" y="114"/>
                </a:cubicBezTo>
                <a:cubicBezTo>
                  <a:pt x="0" y="115"/>
                  <a:pt x="1" y="116"/>
                  <a:pt x="2" y="117"/>
                </a:cubicBezTo>
                <a:cubicBezTo>
                  <a:pt x="4" y="119"/>
                  <a:pt x="4" y="122"/>
                  <a:pt x="7" y="122"/>
                </a:cubicBezTo>
                <a:cubicBezTo>
                  <a:pt x="10" y="122"/>
                  <a:pt x="14" y="129"/>
                  <a:pt x="14" y="132"/>
                </a:cubicBezTo>
                <a:cubicBezTo>
                  <a:pt x="14" y="135"/>
                  <a:pt x="16" y="137"/>
                  <a:pt x="15" y="142"/>
                </a:cubicBezTo>
                <a:cubicBezTo>
                  <a:pt x="15" y="148"/>
                  <a:pt x="18" y="155"/>
                  <a:pt x="20" y="156"/>
                </a:cubicBezTo>
                <a:cubicBezTo>
                  <a:pt x="22" y="157"/>
                  <a:pt x="19" y="158"/>
                  <a:pt x="15" y="158"/>
                </a:cubicBezTo>
                <a:cubicBezTo>
                  <a:pt x="11" y="158"/>
                  <a:pt x="6" y="158"/>
                  <a:pt x="6" y="159"/>
                </a:cubicBezTo>
                <a:cubicBezTo>
                  <a:pt x="6" y="161"/>
                  <a:pt x="4" y="163"/>
                  <a:pt x="8" y="167"/>
                </a:cubicBezTo>
                <a:cubicBezTo>
                  <a:pt x="13" y="171"/>
                  <a:pt x="16" y="173"/>
                  <a:pt x="18" y="177"/>
                </a:cubicBezTo>
                <a:cubicBezTo>
                  <a:pt x="19" y="181"/>
                  <a:pt x="21" y="185"/>
                  <a:pt x="22" y="186"/>
                </a:cubicBezTo>
                <a:cubicBezTo>
                  <a:pt x="23" y="187"/>
                  <a:pt x="26" y="187"/>
                  <a:pt x="28" y="184"/>
                </a:cubicBezTo>
                <a:cubicBezTo>
                  <a:pt x="31" y="180"/>
                  <a:pt x="33" y="187"/>
                  <a:pt x="36" y="184"/>
                </a:cubicBezTo>
                <a:cubicBezTo>
                  <a:pt x="38" y="181"/>
                  <a:pt x="46" y="181"/>
                  <a:pt x="48" y="180"/>
                </a:cubicBezTo>
                <a:cubicBezTo>
                  <a:pt x="50" y="179"/>
                  <a:pt x="56" y="176"/>
                  <a:pt x="58" y="175"/>
                </a:cubicBezTo>
                <a:cubicBezTo>
                  <a:pt x="60" y="173"/>
                  <a:pt x="56" y="170"/>
                  <a:pt x="59" y="169"/>
                </a:cubicBezTo>
                <a:cubicBezTo>
                  <a:pt x="62" y="167"/>
                  <a:pt x="71" y="170"/>
                  <a:pt x="75" y="165"/>
                </a:cubicBezTo>
                <a:cubicBezTo>
                  <a:pt x="78" y="161"/>
                  <a:pt x="84" y="156"/>
                  <a:pt x="86" y="154"/>
                </a:cubicBezTo>
                <a:cubicBezTo>
                  <a:pt x="87" y="152"/>
                  <a:pt x="86" y="151"/>
                  <a:pt x="88" y="149"/>
                </a:cubicBezTo>
                <a:cubicBezTo>
                  <a:pt x="90" y="146"/>
                  <a:pt x="95" y="144"/>
                  <a:pt x="97" y="145"/>
                </a:cubicBezTo>
                <a:cubicBezTo>
                  <a:pt x="98" y="145"/>
                  <a:pt x="99" y="145"/>
                  <a:pt x="99" y="145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00" y="140"/>
                  <a:pt x="95" y="137"/>
                  <a:pt x="95" y="133"/>
                </a:cubicBezTo>
                <a:cubicBezTo>
                  <a:pt x="95" y="129"/>
                  <a:pt x="96" y="125"/>
                  <a:pt x="93" y="125"/>
                </a:cubicBezTo>
                <a:cubicBezTo>
                  <a:pt x="89" y="125"/>
                  <a:pt x="89" y="121"/>
                  <a:pt x="91" y="118"/>
                </a:cubicBezTo>
                <a:cubicBezTo>
                  <a:pt x="94" y="116"/>
                  <a:pt x="87" y="110"/>
                  <a:pt x="92" y="110"/>
                </a:cubicBezTo>
                <a:cubicBezTo>
                  <a:pt x="97" y="110"/>
                  <a:pt x="93" y="102"/>
                  <a:pt x="97" y="102"/>
                </a:cubicBezTo>
                <a:cubicBezTo>
                  <a:pt x="100" y="101"/>
                  <a:pt x="101" y="98"/>
                  <a:pt x="101" y="95"/>
                </a:cubicBezTo>
                <a:cubicBezTo>
                  <a:pt x="101" y="91"/>
                  <a:pt x="109" y="89"/>
                  <a:pt x="111" y="89"/>
                </a:cubicBezTo>
                <a:cubicBezTo>
                  <a:pt x="113" y="88"/>
                  <a:pt x="112" y="77"/>
                  <a:pt x="112" y="77"/>
                </a:cubicBezTo>
                <a:lnTo>
                  <a:pt x="112" y="46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6" name="Freeform 37"/>
          <p:cNvSpPr/>
          <p:nvPr/>
        </p:nvSpPr>
        <p:spPr bwMode="auto">
          <a:xfrm>
            <a:off x="6382545" y="3195638"/>
            <a:ext cx="347663" cy="393700"/>
          </a:xfrm>
          <a:custGeom>
            <a:avLst/>
            <a:gdLst/>
            <a:ahLst/>
            <a:cxnLst>
              <a:cxn ang="0">
                <a:pos x="115" y="27"/>
              </a:cxn>
              <a:cxn ang="0">
                <a:pos x="107" y="7"/>
              </a:cxn>
              <a:cxn ang="0">
                <a:pos x="106" y="9"/>
              </a:cxn>
              <a:cxn ang="0">
                <a:pos x="94" y="8"/>
              </a:cxn>
              <a:cxn ang="0">
                <a:pos x="80" y="5"/>
              </a:cxn>
              <a:cxn ang="0">
                <a:pos x="56" y="9"/>
              </a:cxn>
              <a:cxn ang="0">
                <a:pos x="44" y="10"/>
              </a:cxn>
              <a:cxn ang="0">
                <a:pos x="23" y="4"/>
              </a:cxn>
              <a:cxn ang="0">
                <a:pos x="6" y="0"/>
              </a:cxn>
              <a:cxn ang="0">
                <a:pos x="5" y="3"/>
              </a:cxn>
              <a:cxn ang="0">
                <a:pos x="4" y="17"/>
              </a:cxn>
              <a:cxn ang="0">
                <a:pos x="4" y="33"/>
              </a:cxn>
              <a:cxn ang="0">
                <a:pos x="4" y="120"/>
              </a:cxn>
              <a:cxn ang="0">
                <a:pos x="72" y="120"/>
              </a:cxn>
              <a:cxn ang="0">
                <a:pos x="76" y="118"/>
              </a:cxn>
              <a:cxn ang="0">
                <a:pos x="82" y="120"/>
              </a:cxn>
              <a:cxn ang="0">
                <a:pos x="96" y="120"/>
              </a:cxn>
              <a:cxn ang="0">
                <a:pos x="102" y="123"/>
              </a:cxn>
              <a:cxn ang="0">
                <a:pos x="109" y="118"/>
              </a:cxn>
              <a:cxn ang="0">
                <a:pos x="116" y="110"/>
              </a:cxn>
              <a:cxn ang="0">
                <a:pos x="122" y="106"/>
              </a:cxn>
              <a:cxn ang="0">
                <a:pos x="123" y="105"/>
              </a:cxn>
              <a:cxn ang="0">
                <a:pos x="123" y="101"/>
              </a:cxn>
              <a:cxn ang="0">
                <a:pos x="118" y="88"/>
              </a:cxn>
              <a:cxn ang="0">
                <a:pos x="106" y="65"/>
              </a:cxn>
              <a:cxn ang="0">
                <a:pos x="100" y="54"/>
              </a:cxn>
              <a:cxn ang="0">
                <a:pos x="93" y="41"/>
              </a:cxn>
              <a:cxn ang="0">
                <a:pos x="87" y="20"/>
              </a:cxn>
              <a:cxn ang="0">
                <a:pos x="95" y="35"/>
              </a:cxn>
              <a:cxn ang="0">
                <a:pos x="106" y="50"/>
              </a:cxn>
              <a:cxn ang="0">
                <a:pos x="113" y="34"/>
              </a:cxn>
              <a:cxn ang="0">
                <a:pos x="113" y="34"/>
              </a:cxn>
              <a:cxn ang="0">
                <a:pos x="114" y="31"/>
              </a:cxn>
              <a:cxn ang="0">
                <a:pos x="115" y="27"/>
              </a:cxn>
            </a:cxnLst>
            <a:rect l="0" t="0" r="r" b="b"/>
            <a:pathLst>
              <a:path w="124" h="123">
                <a:moveTo>
                  <a:pt x="115" y="27"/>
                </a:moveTo>
                <a:cubicBezTo>
                  <a:pt x="107" y="7"/>
                  <a:pt x="107" y="7"/>
                  <a:pt x="107" y="7"/>
                </a:cubicBezTo>
                <a:cubicBezTo>
                  <a:pt x="107" y="8"/>
                  <a:pt x="106" y="8"/>
                  <a:pt x="106" y="9"/>
                </a:cubicBezTo>
                <a:cubicBezTo>
                  <a:pt x="105" y="10"/>
                  <a:pt x="99" y="7"/>
                  <a:pt x="94" y="8"/>
                </a:cubicBezTo>
                <a:cubicBezTo>
                  <a:pt x="89" y="9"/>
                  <a:pt x="85" y="7"/>
                  <a:pt x="80" y="5"/>
                </a:cubicBezTo>
                <a:cubicBezTo>
                  <a:pt x="75" y="2"/>
                  <a:pt x="59" y="6"/>
                  <a:pt x="56" y="9"/>
                </a:cubicBezTo>
                <a:cubicBezTo>
                  <a:pt x="54" y="12"/>
                  <a:pt x="49" y="12"/>
                  <a:pt x="44" y="10"/>
                </a:cubicBezTo>
                <a:cubicBezTo>
                  <a:pt x="39" y="8"/>
                  <a:pt x="32" y="5"/>
                  <a:pt x="23" y="4"/>
                </a:cubicBezTo>
                <a:cubicBezTo>
                  <a:pt x="14" y="3"/>
                  <a:pt x="8" y="2"/>
                  <a:pt x="6" y="0"/>
                </a:cubicBezTo>
                <a:cubicBezTo>
                  <a:pt x="6" y="1"/>
                  <a:pt x="5" y="2"/>
                  <a:pt x="5" y="3"/>
                </a:cubicBezTo>
                <a:cubicBezTo>
                  <a:pt x="2" y="10"/>
                  <a:pt x="7" y="12"/>
                  <a:pt x="4" y="17"/>
                </a:cubicBezTo>
                <a:cubicBezTo>
                  <a:pt x="0" y="21"/>
                  <a:pt x="4" y="26"/>
                  <a:pt x="4" y="33"/>
                </a:cubicBezTo>
                <a:cubicBezTo>
                  <a:pt x="4" y="39"/>
                  <a:pt x="4" y="89"/>
                  <a:pt x="4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120"/>
                  <a:pt x="74" y="119"/>
                  <a:pt x="76" y="118"/>
                </a:cubicBezTo>
                <a:cubicBezTo>
                  <a:pt x="78" y="116"/>
                  <a:pt x="82" y="120"/>
                  <a:pt x="82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9" y="123"/>
                  <a:pt x="102" y="123"/>
                </a:cubicBezTo>
                <a:cubicBezTo>
                  <a:pt x="106" y="123"/>
                  <a:pt x="104" y="118"/>
                  <a:pt x="109" y="118"/>
                </a:cubicBezTo>
                <a:cubicBezTo>
                  <a:pt x="114" y="118"/>
                  <a:pt x="113" y="110"/>
                  <a:pt x="116" y="110"/>
                </a:cubicBezTo>
                <a:cubicBezTo>
                  <a:pt x="120" y="110"/>
                  <a:pt x="119" y="110"/>
                  <a:pt x="122" y="106"/>
                </a:cubicBezTo>
                <a:cubicBezTo>
                  <a:pt x="122" y="105"/>
                  <a:pt x="123" y="105"/>
                  <a:pt x="123" y="105"/>
                </a:cubicBezTo>
                <a:cubicBezTo>
                  <a:pt x="122" y="104"/>
                  <a:pt x="122" y="102"/>
                  <a:pt x="123" y="101"/>
                </a:cubicBezTo>
                <a:cubicBezTo>
                  <a:pt x="124" y="95"/>
                  <a:pt x="120" y="96"/>
                  <a:pt x="118" y="88"/>
                </a:cubicBezTo>
                <a:cubicBezTo>
                  <a:pt x="115" y="81"/>
                  <a:pt x="106" y="69"/>
                  <a:pt x="106" y="65"/>
                </a:cubicBezTo>
                <a:cubicBezTo>
                  <a:pt x="105" y="61"/>
                  <a:pt x="100" y="58"/>
                  <a:pt x="100" y="54"/>
                </a:cubicBezTo>
                <a:cubicBezTo>
                  <a:pt x="100" y="49"/>
                  <a:pt x="98" y="48"/>
                  <a:pt x="93" y="41"/>
                </a:cubicBezTo>
                <a:cubicBezTo>
                  <a:pt x="87" y="34"/>
                  <a:pt x="86" y="21"/>
                  <a:pt x="87" y="20"/>
                </a:cubicBezTo>
                <a:cubicBezTo>
                  <a:pt x="89" y="20"/>
                  <a:pt x="93" y="31"/>
                  <a:pt x="95" y="35"/>
                </a:cubicBezTo>
                <a:cubicBezTo>
                  <a:pt x="97" y="39"/>
                  <a:pt x="102" y="50"/>
                  <a:pt x="106" y="50"/>
                </a:cubicBezTo>
                <a:cubicBezTo>
                  <a:pt x="110" y="50"/>
                  <a:pt x="112" y="33"/>
                  <a:pt x="113" y="3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4" y="31"/>
                  <a:pt x="114" y="31"/>
                  <a:pt x="114" y="31"/>
                </a:cubicBezTo>
                <a:lnTo>
                  <a:pt x="115" y="27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7" name="Freeform 38"/>
          <p:cNvSpPr/>
          <p:nvPr/>
        </p:nvSpPr>
        <p:spPr bwMode="auto">
          <a:xfrm>
            <a:off x="5896769" y="4311651"/>
            <a:ext cx="179388" cy="227013"/>
          </a:xfrm>
          <a:custGeom>
            <a:avLst/>
            <a:gdLst/>
            <a:ahLst/>
            <a:cxnLst>
              <a:cxn ang="0">
                <a:pos x="32" y="67"/>
              </a:cxn>
              <a:cxn ang="0">
                <a:pos x="34" y="58"/>
              </a:cxn>
              <a:cxn ang="0">
                <a:pos x="41" y="53"/>
              </a:cxn>
              <a:cxn ang="0">
                <a:pos x="45" y="47"/>
              </a:cxn>
              <a:cxn ang="0">
                <a:pos x="52" y="54"/>
              </a:cxn>
              <a:cxn ang="0">
                <a:pos x="60" y="56"/>
              </a:cxn>
              <a:cxn ang="0">
                <a:pos x="64" y="42"/>
              </a:cxn>
              <a:cxn ang="0">
                <a:pos x="61" y="30"/>
              </a:cxn>
              <a:cxn ang="0">
                <a:pos x="59" y="21"/>
              </a:cxn>
              <a:cxn ang="0">
                <a:pos x="60" y="12"/>
              </a:cxn>
              <a:cxn ang="0">
                <a:pos x="49" y="12"/>
              </a:cxn>
              <a:cxn ang="0">
                <a:pos x="50" y="1"/>
              </a:cxn>
              <a:cxn ang="0">
                <a:pos x="33" y="0"/>
              </a:cxn>
              <a:cxn ang="0">
                <a:pos x="31" y="1"/>
              </a:cxn>
              <a:cxn ang="0">
                <a:pos x="31" y="15"/>
              </a:cxn>
              <a:cxn ang="0">
                <a:pos x="15" y="16"/>
              </a:cxn>
              <a:cxn ang="0">
                <a:pos x="10" y="16"/>
              </a:cxn>
              <a:cxn ang="0">
                <a:pos x="8" y="19"/>
              </a:cxn>
              <a:cxn ang="0">
                <a:pos x="13" y="25"/>
              </a:cxn>
              <a:cxn ang="0">
                <a:pos x="7" y="29"/>
              </a:cxn>
              <a:cxn ang="0">
                <a:pos x="2" y="36"/>
              </a:cxn>
              <a:cxn ang="0">
                <a:pos x="8" y="46"/>
              </a:cxn>
              <a:cxn ang="0">
                <a:pos x="16" y="57"/>
              </a:cxn>
              <a:cxn ang="0">
                <a:pos x="27" y="71"/>
              </a:cxn>
              <a:cxn ang="0">
                <a:pos x="32" y="67"/>
              </a:cxn>
            </a:cxnLst>
            <a:rect l="0" t="0" r="r" b="b"/>
            <a:pathLst>
              <a:path w="64" h="71">
                <a:moveTo>
                  <a:pt x="32" y="67"/>
                </a:moveTo>
                <a:cubicBezTo>
                  <a:pt x="38" y="67"/>
                  <a:pt x="36" y="64"/>
                  <a:pt x="34" y="58"/>
                </a:cubicBezTo>
                <a:cubicBezTo>
                  <a:pt x="32" y="53"/>
                  <a:pt x="37" y="53"/>
                  <a:pt x="41" y="53"/>
                </a:cubicBezTo>
                <a:cubicBezTo>
                  <a:pt x="44" y="53"/>
                  <a:pt x="43" y="47"/>
                  <a:pt x="45" y="47"/>
                </a:cubicBezTo>
                <a:cubicBezTo>
                  <a:pt x="48" y="47"/>
                  <a:pt x="49" y="55"/>
                  <a:pt x="52" y="54"/>
                </a:cubicBezTo>
                <a:cubicBezTo>
                  <a:pt x="55" y="53"/>
                  <a:pt x="57" y="56"/>
                  <a:pt x="60" y="56"/>
                </a:cubicBezTo>
                <a:cubicBezTo>
                  <a:pt x="64" y="55"/>
                  <a:pt x="64" y="48"/>
                  <a:pt x="64" y="42"/>
                </a:cubicBezTo>
                <a:cubicBezTo>
                  <a:pt x="64" y="37"/>
                  <a:pt x="64" y="33"/>
                  <a:pt x="61" y="30"/>
                </a:cubicBezTo>
                <a:cubicBezTo>
                  <a:pt x="57" y="28"/>
                  <a:pt x="55" y="23"/>
                  <a:pt x="59" y="21"/>
                </a:cubicBezTo>
                <a:cubicBezTo>
                  <a:pt x="63" y="19"/>
                  <a:pt x="64" y="15"/>
                  <a:pt x="60" y="12"/>
                </a:cubicBezTo>
                <a:cubicBezTo>
                  <a:pt x="57" y="10"/>
                  <a:pt x="49" y="15"/>
                  <a:pt x="49" y="12"/>
                </a:cubicBezTo>
                <a:cubicBezTo>
                  <a:pt x="49" y="11"/>
                  <a:pt x="50" y="5"/>
                  <a:pt x="50" y="1"/>
                </a:cubicBezTo>
                <a:cubicBezTo>
                  <a:pt x="42" y="0"/>
                  <a:pt x="33" y="0"/>
                  <a:pt x="33" y="0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9"/>
                  <a:pt x="31" y="15"/>
                  <a:pt x="31" y="15"/>
                </a:cubicBezTo>
                <a:cubicBezTo>
                  <a:pt x="31" y="15"/>
                  <a:pt x="18" y="16"/>
                  <a:pt x="15" y="16"/>
                </a:cubicBezTo>
                <a:cubicBezTo>
                  <a:pt x="15" y="16"/>
                  <a:pt x="13" y="16"/>
                  <a:pt x="10" y="16"/>
                </a:cubicBezTo>
                <a:cubicBezTo>
                  <a:pt x="10" y="17"/>
                  <a:pt x="9" y="18"/>
                  <a:pt x="8" y="19"/>
                </a:cubicBezTo>
                <a:cubicBezTo>
                  <a:pt x="7" y="20"/>
                  <a:pt x="12" y="22"/>
                  <a:pt x="13" y="25"/>
                </a:cubicBezTo>
                <a:cubicBezTo>
                  <a:pt x="14" y="27"/>
                  <a:pt x="6" y="26"/>
                  <a:pt x="7" y="29"/>
                </a:cubicBezTo>
                <a:cubicBezTo>
                  <a:pt x="7" y="32"/>
                  <a:pt x="4" y="35"/>
                  <a:pt x="2" y="36"/>
                </a:cubicBezTo>
                <a:cubicBezTo>
                  <a:pt x="0" y="38"/>
                  <a:pt x="7" y="44"/>
                  <a:pt x="8" y="46"/>
                </a:cubicBezTo>
                <a:cubicBezTo>
                  <a:pt x="8" y="49"/>
                  <a:pt x="9" y="51"/>
                  <a:pt x="16" y="57"/>
                </a:cubicBezTo>
                <a:cubicBezTo>
                  <a:pt x="22" y="63"/>
                  <a:pt x="19" y="64"/>
                  <a:pt x="27" y="71"/>
                </a:cubicBezTo>
                <a:cubicBezTo>
                  <a:pt x="28" y="69"/>
                  <a:pt x="30" y="67"/>
                  <a:pt x="32" y="6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8" name="Freeform 39"/>
          <p:cNvSpPr/>
          <p:nvPr/>
        </p:nvSpPr>
        <p:spPr bwMode="auto">
          <a:xfrm>
            <a:off x="5915819" y="4314826"/>
            <a:ext cx="69850" cy="47625"/>
          </a:xfrm>
          <a:custGeom>
            <a:avLst/>
            <a:gdLst/>
            <a:ahLst/>
            <a:cxnLst>
              <a:cxn ang="0">
                <a:pos x="24" y="14"/>
              </a:cxn>
              <a:cxn ang="0">
                <a:pos x="24" y="0"/>
              </a:cxn>
              <a:cxn ang="0">
                <a:pos x="22" y="0"/>
              </a:cxn>
              <a:cxn ang="0">
                <a:pos x="6" y="0"/>
              </a:cxn>
              <a:cxn ang="0">
                <a:pos x="6" y="1"/>
              </a:cxn>
              <a:cxn ang="0">
                <a:pos x="3" y="8"/>
              </a:cxn>
              <a:cxn ang="0">
                <a:pos x="3" y="13"/>
              </a:cxn>
              <a:cxn ang="0">
                <a:pos x="3" y="15"/>
              </a:cxn>
              <a:cxn ang="0">
                <a:pos x="8" y="15"/>
              </a:cxn>
              <a:cxn ang="0">
                <a:pos x="24" y="14"/>
              </a:cxn>
            </a:cxnLst>
            <a:rect l="0" t="0" r="r" b="b"/>
            <a:pathLst>
              <a:path w="25" h="15">
                <a:moveTo>
                  <a:pt x="24" y="14"/>
                </a:moveTo>
                <a:cubicBezTo>
                  <a:pt x="24" y="14"/>
                  <a:pt x="25" y="8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8" y="3"/>
                  <a:pt x="7" y="7"/>
                  <a:pt x="3" y="8"/>
                </a:cubicBezTo>
                <a:cubicBezTo>
                  <a:pt x="0" y="9"/>
                  <a:pt x="0" y="12"/>
                  <a:pt x="3" y="13"/>
                </a:cubicBezTo>
                <a:cubicBezTo>
                  <a:pt x="5" y="13"/>
                  <a:pt x="4" y="14"/>
                  <a:pt x="3" y="15"/>
                </a:cubicBezTo>
                <a:cubicBezTo>
                  <a:pt x="6" y="15"/>
                  <a:pt x="8" y="15"/>
                  <a:pt x="8" y="15"/>
                </a:cubicBezTo>
                <a:cubicBezTo>
                  <a:pt x="11" y="15"/>
                  <a:pt x="24" y="14"/>
                  <a:pt x="24" y="1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39" name="Freeform 40"/>
          <p:cNvSpPr/>
          <p:nvPr/>
        </p:nvSpPr>
        <p:spPr bwMode="auto">
          <a:xfrm>
            <a:off x="5971383" y="4259264"/>
            <a:ext cx="227013" cy="315913"/>
          </a:xfrm>
          <a:custGeom>
            <a:avLst/>
            <a:gdLst/>
            <a:ahLst/>
            <a:cxnLst>
              <a:cxn ang="0">
                <a:pos x="21" y="94"/>
              </a:cxn>
              <a:cxn ang="0">
                <a:pos x="29" y="95"/>
              </a:cxn>
              <a:cxn ang="0">
                <a:pos x="38" y="95"/>
              </a:cxn>
              <a:cxn ang="0">
                <a:pos x="43" y="95"/>
              </a:cxn>
              <a:cxn ang="0">
                <a:pos x="50" y="88"/>
              </a:cxn>
              <a:cxn ang="0">
                <a:pos x="54" y="80"/>
              </a:cxn>
              <a:cxn ang="0">
                <a:pos x="55" y="61"/>
              </a:cxn>
              <a:cxn ang="0">
                <a:pos x="64" y="49"/>
              </a:cxn>
              <a:cxn ang="0">
                <a:pos x="73" y="25"/>
              </a:cxn>
              <a:cxn ang="0">
                <a:pos x="77" y="13"/>
              </a:cxn>
              <a:cxn ang="0">
                <a:pos x="79" y="1"/>
              </a:cxn>
              <a:cxn ang="0">
                <a:pos x="79" y="1"/>
              </a:cxn>
              <a:cxn ang="0">
                <a:pos x="69" y="0"/>
              </a:cxn>
              <a:cxn ang="0">
                <a:pos x="64" y="1"/>
              </a:cxn>
              <a:cxn ang="0">
                <a:pos x="58" y="3"/>
              </a:cxn>
              <a:cxn ang="0">
                <a:pos x="56" y="11"/>
              </a:cxn>
              <a:cxn ang="0">
                <a:pos x="52" y="22"/>
              </a:cxn>
              <a:cxn ang="0">
                <a:pos x="36" y="17"/>
              </a:cxn>
              <a:cxn ang="0">
                <a:pos x="23" y="17"/>
              </a:cxn>
              <a:cxn ang="0">
                <a:pos x="22" y="28"/>
              </a:cxn>
              <a:cxn ang="0">
                <a:pos x="33" y="28"/>
              </a:cxn>
              <a:cxn ang="0">
                <a:pos x="32" y="37"/>
              </a:cxn>
              <a:cxn ang="0">
                <a:pos x="34" y="46"/>
              </a:cxn>
              <a:cxn ang="0">
                <a:pos x="37" y="58"/>
              </a:cxn>
              <a:cxn ang="0">
                <a:pos x="33" y="72"/>
              </a:cxn>
              <a:cxn ang="0">
                <a:pos x="25" y="70"/>
              </a:cxn>
              <a:cxn ang="0">
                <a:pos x="18" y="63"/>
              </a:cxn>
              <a:cxn ang="0">
                <a:pos x="14" y="69"/>
              </a:cxn>
              <a:cxn ang="0">
                <a:pos x="7" y="74"/>
              </a:cxn>
              <a:cxn ang="0">
                <a:pos x="5" y="83"/>
              </a:cxn>
              <a:cxn ang="0">
                <a:pos x="0" y="87"/>
              </a:cxn>
              <a:cxn ang="0">
                <a:pos x="1" y="88"/>
              </a:cxn>
              <a:cxn ang="0">
                <a:pos x="11" y="99"/>
              </a:cxn>
              <a:cxn ang="0">
                <a:pos x="21" y="94"/>
              </a:cxn>
            </a:cxnLst>
            <a:rect l="0" t="0" r="r" b="b"/>
            <a:pathLst>
              <a:path w="80" h="99">
                <a:moveTo>
                  <a:pt x="21" y="94"/>
                </a:moveTo>
                <a:cubicBezTo>
                  <a:pt x="23" y="95"/>
                  <a:pt x="25" y="98"/>
                  <a:pt x="29" y="95"/>
                </a:cubicBezTo>
                <a:cubicBezTo>
                  <a:pt x="33" y="91"/>
                  <a:pt x="38" y="92"/>
                  <a:pt x="38" y="95"/>
                </a:cubicBezTo>
                <a:cubicBezTo>
                  <a:pt x="38" y="99"/>
                  <a:pt x="39" y="98"/>
                  <a:pt x="43" y="95"/>
                </a:cubicBezTo>
                <a:cubicBezTo>
                  <a:pt x="46" y="91"/>
                  <a:pt x="50" y="95"/>
                  <a:pt x="50" y="88"/>
                </a:cubicBezTo>
                <a:cubicBezTo>
                  <a:pt x="50" y="81"/>
                  <a:pt x="54" y="88"/>
                  <a:pt x="54" y="80"/>
                </a:cubicBezTo>
                <a:cubicBezTo>
                  <a:pt x="54" y="72"/>
                  <a:pt x="55" y="65"/>
                  <a:pt x="55" y="61"/>
                </a:cubicBezTo>
                <a:cubicBezTo>
                  <a:pt x="55" y="58"/>
                  <a:pt x="64" y="54"/>
                  <a:pt x="64" y="49"/>
                </a:cubicBezTo>
                <a:cubicBezTo>
                  <a:pt x="64" y="43"/>
                  <a:pt x="73" y="32"/>
                  <a:pt x="73" y="25"/>
                </a:cubicBezTo>
                <a:cubicBezTo>
                  <a:pt x="73" y="18"/>
                  <a:pt x="75" y="16"/>
                  <a:pt x="77" y="13"/>
                </a:cubicBezTo>
                <a:cubicBezTo>
                  <a:pt x="78" y="11"/>
                  <a:pt x="80" y="6"/>
                  <a:pt x="79" y="1"/>
                </a:cubicBezTo>
                <a:cubicBezTo>
                  <a:pt x="79" y="1"/>
                  <a:pt x="79" y="1"/>
                  <a:pt x="79" y="1"/>
                </a:cubicBezTo>
                <a:cubicBezTo>
                  <a:pt x="69" y="0"/>
                  <a:pt x="69" y="0"/>
                  <a:pt x="69" y="0"/>
                </a:cubicBezTo>
                <a:cubicBezTo>
                  <a:pt x="64" y="1"/>
                  <a:pt x="64" y="1"/>
                  <a:pt x="64" y="1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9" y="8"/>
                  <a:pt x="56" y="11"/>
                </a:cubicBezTo>
                <a:cubicBezTo>
                  <a:pt x="53" y="15"/>
                  <a:pt x="52" y="22"/>
                  <a:pt x="52" y="22"/>
                </a:cubicBezTo>
                <a:cubicBezTo>
                  <a:pt x="52" y="22"/>
                  <a:pt x="40" y="16"/>
                  <a:pt x="36" y="17"/>
                </a:cubicBezTo>
                <a:cubicBezTo>
                  <a:pt x="35" y="17"/>
                  <a:pt x="29" y="17"/>
                  <a:pt x="23" y="17"/>
                </a:cubicBezTo>
                <a:cubicBezTo>
                  <a:pt x="23" y="21"/>
                  <a:pt x="22" y="27"/>
                  <a:pt x="22" y="28"/>
                </a:cubicBezTo>
                <a:cubicBezTo>
                  <a:pt x="22" y="31"/>
                  <a:pt x="30" y="26"/>
                  <a:pt x="33" y="28"/>
                </a:cubicBezTo>
                <a:cubicBezTo>
                  <a:pt x="37" y="31"/>
                  <a:pt x="36" y="35"/>
                  <a:pt x="32" y="37"/>
                </a:cubicBezTo>
                <a:cubicBezTo>
                  <a:pt x="28" y="39"/>
                  <a:pt x="30" y="44"/>
                  <a:pt x="34" y="46"/>
                </a:cubicBezTo>
                <a:cubicBezTo>
                  <a:pt x="37" y="49"/>
                  <a:pt x="37" y="53"/>
                  <a:pt x="37" y="58"/>
                </a:cubicBezTo>
                <a:cubicBezTo>
                  <a:pt x="37" y="64"/>
                  <a:pt x="37" y="71"/>
                  <a:pt x="33" y="72"/>
                </a:cubicBezTo>
                <a:cubicBezTo>
                  <a:pt x="30" y="72"/>
                  <a:pt x="28" y="69"/>
                  <a:pt x="25" y="70"/>
                </a:cubicBezTo>
                <a:cubicBezTo>
                  <a:pt x="22" y="71"/>
                  <a:pt x="21" y="63"/>
                  <a:pt x="18" y="63"/>
                </a:cubicBezTo>
                <a:cubicBezTo>
                  <a:pt x="16" y="63"/>
                  <a:pt x="17" y="69"/>
                  <a:pt x="14" y="69"/>
                </a:cubicBezTo>
                <a:cubicBezTo>
                  <a:pt x="10" y="69"/>
                  <a:pt x="5" y="69"/>
                  <a:pt x="7" y="74"/>
                </a:cubicBezTo>
                <a:cubicBezTo>
                  <a:pt x="9" y="80"/>
                  <a:pt x="11" y="83"/>
                  <a:pt x="5" y="83"/>
                </a:cubicBezTo>
                <a:cubicBezTo>
                  <a:pt x="3" y="83"/>
                  <a:pt x="1" y="85"/>
                  <a:pt x="0" y="87"/>
                </a:cubicBezTo>
                <a:cubicBezTo>
                  <a:pt x="0" y="87"/>
                  <a:pt x="1" y="87"/>
                  <a:pt x="1" y="88"/>
                </a:cubicBezTo>
                <a:cubicBezTo>
                  <a:pt x="6" y="91"/>
                  <a:pt x="9" y="95"/>
                  <a:pt x="11" y="99"/>
                </a:cubicBezTo>
                <a:cubicBezTo>
                  <a:pt x="15" y="96"/>
                  <a:pt x="20" y="93"/>
                  <a:pt x="21" y="9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0" name="Freeform 41"/>
          <p:cNvSpPr/>
          <p:nvPr/>
        </p:nvSpPr>
        <p:spPr bwMode="auto">
          <a:xfrm>
            <a:off x="6292057" y="3530601"/>
            <a:ext cx="527050" cy="739775"/>
          </a:xfrm>
          <a:custGeom>
            <a:avLst/>
            <a:gdLst/>
            <a:ahLst/>
            <a:cxnLst>
              <a:cxn ang="0">
                <a:pos x="141" y="13"/>
              </a:cxn>
              <a:cxn ang="0">
                <a:pos x="128" y="15"/>
              </a:cxn>
              <a:cxn ang="0">
                <a:pos x="108" y="13"/>
              </a:cxn>
              <a:cxn ang="0">
                <a:pos x="36" y="15"/>
              </a:cxn>
              <a:cxn ang="0">
                <a:pos x="25" y="39"/>
              </a:cxn>
              <a:cxn ang="0">
                <a:pos x="24" y="88"/>
              </a:cxn>
              <a:cxn ang="0">
                <a:pos x="10" y="101"/>
              </a:cxn>
              <a:cxn ang="0">
                <a:pos x="4" y="117"/>
              </a:cxn>
              <a:cxn ang="0">
                <a:pos x="8" y="132"/>
              </a:cxn>
              <a:cxn ang="0">
                <a:pos x="12" y="144"/>
              </a:cxn>
              <a:cxn ang="0">
                <a:pos x="21" y="165"/>
              </a:cxn>
              <a:cxn ang="0">
                <a:pos x="24" y="170"/>
              </a:cxn>
              <a:cxn ang="0">
                <a:pos x="35" y="177"/>
              </a:cxn>
              <a:cxn ang="0">
                <a:pos x="47" y="190"/>
              </a:cxn>
              <a:cxn ang="0">
                <a:pos x="59" y="204"/>
              </a:cxn>
              <a:cxn ang="0">
                <a:pos x="64" y="213"/>
              </a:cxn>
              <a:cxn ang="0">
                <a:pos x="76" y="219"/>
              </a:cxn>
              <a:cxn ang="0">
                <a:pos x="88" y="218"/>
              </a:cxn>
              <a:cxn ang="0">
                <a:pos x="109" y="227"/>
              </a:cxn>
              <a:cxn ang="0">
                <a:pos x="124" y="226"/>
              </a:cxn>
              <a:cxn ang="0">
                <a:pos x="135" y="222"/>
              </a:cxn>
              <a:cxn ang="0">
                <a:pos x="146" y="214"/>
              </a:cxn>
              <a:cxn ang="0">
                <a:pos x="155" y="217"/>
              </a:cxn>
              <a:cxn ang="0">
                <a:pos x="145" y="198"/>
              </a:cxn>
              <a:cxn ang="0">
                <a:pos x="125" y="180"/>
              </a:cxn>
              <a:cxn ang="0">
                <a:pos x="136" y="172"/>
              </a:cxn>
              <a:cxn ang="0">
                <a:pos x="141" y="149"/>
              </a:cxn>
              <a:cxn ang="0">
                <a:pos x="149" y="133"/>
              </a:cxn>
              <a:cxn ang="0">
                <a:pos x="161" y="119"/>
              </a:cxn>
              <a:cxn ang="0">
                <a:pos x="166" y="90"/>
              </a:cxn>
              <a:cxn ang="0">
                <a:pos x="176" y="73"/>
              </a:cxn>
              <a:cxn ang="0">
                <a:pos x="180" y="57"/>
              </a:cxn>
              <a:cxn ang="0">
                <a:pos x="171" y="20"/>
              </a:cxn>
              <a:cxn ang="0">
                <a:pos x="155" y="0"/>
              </a:cxn>
              <a:cxn ang="0">
                <a:pos x="148" y="5"/>
              </a:cxn>
            </a:cxnLst>
            <a:rect l="0" t="0" r="r" b="b"/>
            <a:pathLst>
              <a:path w="187" h="231">
                <a:moveTo>
                  <a:pt x="148" y="5"/>
                </a:moveTo>
                <a:cubicBezTo>
                  <a:pt x="145" y="5"/>
                  <a:pt x="146" y="13"/>
                  <a:pt x="141" y="13"/>
                </a:cubicBezTo>
                <a:cubicBezTo>
                  <a:pt x="136" y="13"/>
                  <a:pt x="138" y="18"/>
                  <a:pt x="134" y="18"/>
                </a:cubicBezTo>
                <a:cubicBezTo>
                  <a:pt x="131" y="18"/>
                  <a:pt x="128" y="15"/>
                  <a:pt x="128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15"/>
                  <a:pt x="110" y="11"/>
                  <a:pt x="108" y="13"/>
                </a:cubicBezTo>
                <a:cubicBezTo>
                  <a:pt x="106" y="14"/>
                  <a:pt x="104" y="15"/>
                  <a:pt x="104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29"/>
                  <a:pt x="36" y="39"/>
                  <a:pt x="36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6" y="87"/>
                  <a:pt x="24" y="88"/>
                </a:cubicBezTo>
                <a:cubicBezTo>
                  <a:pt x="22" y="88"/>
                  <a:pt x="14" y="90"/>
                  <a:pt x="14" y="94"/>
                </a:cubicBezTo>
                <a:cubicBezTo>
                  <a:pt x="14" y="97"/>
                  <a:pt x="13" y="100"/>
                  <a:pt x="10" y="101"/>
                </a:cubicBezTo>
                <a:cubicBezTo>
                  <a:pt x="6" y="101"/>
                  <a:pt x="10" y="109"/>
                  <a:pt x="5" y="109"/>
                </a:cubicBezTo>
                <a:cubicBezTo>
                  <a:pt x="0" y="109"/>
                  <a:pt x="7" y="115"/>
                  <a:pt x="4" y="117"/>
                </a:cubicBezTo>
                <a:cubicBezTo>
                  <a:pt x="2" y="120"/>
                  <a:pt x="2" y="124"/>
                  <a:pt x="6" y="124"/>
                </a:cubicBezTo>
                <a:cubicBezTo>
                  <a:pt x="9" y="124"/>
                  <a:pt x="8" y="128"/>
                  <a:pt x="8" y="132"/>
                </a:cubicBezTo>
                <a:cubicBezTo>
                  <a:pt x="8" y="136"/>
                  <a:pt x="13" y="139"/>
                  <a:pt x="13" y="139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2" y="144"/>
                  <a:pt x="20" y="153"/>
                  <a:pt x="20" y="155"/>
                </a:cubicBezTo>
                <a:cubicBezTo>
                  <a:pt x="21" y="157"/>
                  <a:pt x="25" y="163"/>
                  <a:pt x="21" y="165"/>
                </a:cubicBezTo>
                <a:cubicBezTo>
                  <a:pt x="17" y="167"/>
                  <a:pt x="20" y="169"/>
                  <a:pt x="20" y="169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3"/>
                  <a:pt x="31" y="173"/>
                  <a:pt x="35" y="177"/>
                </a:cubicBezTo>
                <a:cubicBezTo>
                  <a:pt x="38" y="181"/>
                  <a:pt x="40" y="182"/>
                  <a:pt x="40" y="184"/>
                </a:cubicBezTo>
                <a:cubicBezTo>
                  <a:pt x="40" y="186"/>
                  <a:pt x="43" y="187"/>
                  <a:pt x="47" y="190"/>
                </a:cubicBezTo>
                <a:cubicBezTo>
                  <a:pt x="51" y="194"/>
                  <a:pt x="51" y="196"/>
                  <a:pt x="51" y="198"/>
                </a:cubicBezTo>
                <a:cubicBezTo>
                  <a:pt x="51" y="200"/>
                  <a:pt x="59" y="204"/>
                  <a:pt x="59" y="204"/>
                </a:cubicBezTo>
                <a:cubicBezTo>
                  <a:pt x="61" y="210"/>
                  <a:pt x="61" y="210"/>
                  <a:pt x="61" y="210"/>
                </a:cubicBezTo>
                <a:cubicBezTo>
                  <a:pt x="62" y="211"/>
                  <a:pt x="63" y="212"/>
                  <a:pt x="64" y="213"/>
                </a:cubicBezTo>
                <a:cubicBezTo>
                  <a:pt x="65" y="217"/>
                  <a:pt x="69" y="219"/>
                  <a:pt x="69" y="219"/>
                </a:cubicBezTo>
                <a:cubicBezTo>
                  <a:pt x="69" y="219"/>
                  <a:pt x="73" y="221"/>
                  <a:pt x="76" y="219"/>
                </a:cubicBezTo>
                <a:cubicBezTo>
                  <a:pt x="79" y="216"/>
                  <a:pt x="82" y="219"/>
                  <a:pt x="82" y="219"/>
                </a:cubicBezTo>
                <a:cubicBezTo>
                  <a:pt x="82" y="219"/>
                  <a:pt x="86" y="217"/>
                  <a:pt x="88" y="218"/>
                </a:cubicBezTo>
                <a:cubicBezTo>
                  <a:pt x="89" y="219"/>
                  <a:pt x="95" y="224"/>
                  <a:pt x="101" y="229"/>
                </a:cubicBezTo>
                <a:cubicBezTo>
                  <a:pt x="102" y="229"/>
                  <a:pt x="107" y="227"/>
                  <a:pt x="109" y="227"/>
                </a:cubicBezTo>
                <a:cubicBezTo>
                  <a:pt x="112" y="226"/>
                  <a:pt x="115" y="231"/>
                  <a:pt x="116" y="229"/>
                </a:cubicBezTo>
                <a:cubicBezTo>
                  <a:pt x="117" y="228"/>
                  <a:pt x="122" y="225"/>
                  <a:pt x="124" y="226"/>
                </a:cubicBezTo>
                <a:cubicBezTo>
                  <a:pt x="126" y="227"/>
                  <a:pt x="131" y="228"/>
                  <a:pt x="131" y="226"/>
                </a:cubicBezTo>
                <a:cubicBezTo>
                  <a:pt x="132" y="225"/>
                  <a:pt x="134" y="223"/>
                  <a:pt x="135" y="222"/>
                </a:cubicBezTo>
                <a:cubicBezTo>
                  <a:pt x="136" y="222"/>
                  <a:pt x="136" y="221"/>
                  <a:pt x="137" y="220"/>
                </a:cubicBezTo>
                <a:cubicBezTo>
                  <a:pt x="137" y="218"/>
                  <a:pt x="143" y="215"/>
                  <a:pt x="146" y="214"/>
                </a:cubicBezTo>
                <a:cubicBezTo>
                  <a:pt x="148" y="214"/>
                  <a:pt x="151" y="214"/>
                  <a:pt x="152" y="215"/>
                </a:cubicBezTo>
                <a:cubicBezTo>
                  <a:pt x="153" y="216"/>
                  <a:pt x="154" y="216"/>
                  <a:pt x="155" y="217"/>
                </a:cubicBezTo>
                <a:cubicBezTo>
                  <a:pt x="156" y="210"/>
                  <a:pt x="157" y="207"/>
                  <a:pt x="155" y="207"/>
                </a:cubicBezTo>
                <a:cubicBezTo>
                  <a:pt x="153" y="207"/>
                  <a:pt x="147" y="204"/>
                  <a:pt x="145" y="198"/>
                </a:cubicBezTo>
                <a:cubicBezTo>
                  <a:pt x="143" y="193"/>
                  <a:pt x="137" y="189"/>
                  <a:pt x="135" y="186"/>
                </a:cubicBezTo>
                <a:cubicBezTo>
                  <a:pt x="134" y="182"/>
                  <a:pt x="126" y="183"/>
                  <a:pt x="125" y="180"/>
                </a:cubicBezTo>
                <a:cubicBezTo>
                  <a:pt x="123" y="178"/>
                  <a:pt x="127" y="178"/>
                  <a:pt x="127" y="174"/>
                </a:cubicBezTo>
                <a:cubicBezTo>
                  <a:pt x="127" y="171"/>
                  <a:pt x="135" y="173"/>
                  <a:pt x="136" y="172"/>
                </a:cubicBezTo>
                <a:cubicBezTo>
                  <a:pt x="137" y="171"/>
                  <a:pt x="137" y="164"/>
                  <a:pt x="137" y="159"/>
                </a:cubicBezTo>
                <a:cubicBezTo>
                  <a:pt x="137" y="155"/>
                  <a:pt x="143" y="151"/>
                  <a:pt x="141" y="149"/>
                </a:cubicBezTo>
                <a:cubicBezTo>
                  <a:pt x="139" y="147"/>
                  <a:pt x="143" y="146"/>
                  <a:pt x="146" y="144"/>
                </a:cubicBezTo>
                <a:cubicBezTo>
                  <a:pt x="148" y="142"/>
                  <a:pt x="146" y="136"/>
                  <a:pt x="149" y="133"/>
                </a:cubicBezTo>
                <a:cubicBezTo>
                  <a:pt x="152" y="130"/>
                  <a:pt x="154" y="125"/>
                  <a:pt x="156" y="125"/>
                </a:cubicBezTo>
                <a:cubicBezTo>
                  <a:pt x="158" y="125"/>
                  <a:pt x="161" y="122"/>
                  <a:pt x="161" y="119"/>
                </a:cubicBezTo>
                <a:cubicBezTo>
                  <a:pt x="161" y="116"/>
                  <a:pt x="166" y="111"/>
                  <a:pt x="165" y="106"/>
                </a:cubicBezTo>
                <a:cubicBezTo>
                  <a:pt x="164" y="101"/>
                  <a:pt x="162" y="95"/>
                  <a:pt x="166" y="90"/>
                </a:cubicBezTo>
                <a:cubicBezTo>
                  <a:pt x="169" y="86"/>
                  <a:pt x="171" y="83"/>
                  <a:pt x="170" y="79"/>
                </a:cubicBezTo>
                <a:cubicBezTo>
                  <a:pt x="169" y="76"/>
                  <a:pt x="174" y="75"/>
                  <a:pt x="176" y="73"/>
                </a:cubicBezTo>
                <a:cubicBezTo>
                  <a:pt x="178" y="72"/>
                  <a:pt x="183" y="69"/>
                  <a:pt x="187" y="63"/>
                </a:cubicBezTo>
                <a:cubicBezTo>
                  <a:pt x="184" y="60"/>
                  <a:pt x="182" y="57"/>
                  <a:pt x="180" y="57"/>
                </a:cubicBezTo>
                <a:cubicBezTo>
                  <a:pt x="176" y="55"/>
                  <a:pt x="173" y="48"/>
                  <a:pt x="173" y="39"/>
                </a:cubicBezTo>
                <a:cubicBezTo>
                  <a:pt x="173" y="30"/>
                  <a:pt x="171" y="23"/>
                  <a:pt x="171" y="20"/>
                </a:cubicBezTo>
                <a:cubicBezTo>
                  <a:pt x="171" y="17"/>
                  <a:pt x="166" y="11"/>
                  <a:pt x="161" y="9"/>
                </a:cubicBezTo>
                <a:cubicBezTo>
                  <a:pt x="157" y="7"/>
                  <a:pt x="155" y="4"/>
                  <a:pt x="155" y="0"/>
                </a:cubicBezTo>
                <a:cubicBezTo>
                  <a:pt x="155" y="0"/>
                  <a:pt x="154" y="0"/>
                  <a:pt x="154" y="1"/>
                </a:cubicBezTo>
                <a:cubicBezTo>
                  <a:pt x="151" y="5"/>
                  <a:pt x="152" y="5"/>
                  <a:pt x="148" y="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1" name="Freeform 42"/>
          <p:cNvSpPr/>
          <p:nvPr/>
        </p:nvSpPr>
        <p:spPr bwMode="auto">
          <a:xfrm>
            <a:off x="6917533" y="3929063"/>
            <a:ext cx="60325" cy="69850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3" y="10"/>
              </a:cxn>
              <a:cxn ang="0">
                <a:pos x="2" y="20"/>
              </a:cxn>
              <a:cxn ang="0">
                <a:pos x="9" y="19"/>
              </a:cxn>
              <a:cxn ang="0">
                <a:pos x="14" y="21"/>
              </a:cxn>
              <a:cxn ang="0">
                <a:pos x="19" y="16"/>
              </a:cxn>
              <a:cxn ang="0">
                <a:pos x="13" y="13"/>
              </a:cxn>
              <a:cxn ang="0">
                <a:pos x="19" y="8"/>
              </a:cxn>
              <a:cxn ang="0">
                <a:pos x="18" y="1"/>
              </a:cxn>
              <a:cxn ang="0">
                <a:pos x="17" y="0"/>
              </a:cxn>
              <a:cxn ang="0">
                <a:pos x="14" y="2"/>
              </a:cxn>
              <a:cxn ang="0">
                <a:pos x="8" y="3"/>
              </a:cxn>
            </a:cxnLst>
            <a:rect l="0" t="0" r="r" b="b"/>
            <a:pathLst>
              <a:path w="22" h="21">
                <a:moveTo>
                  <a:pt x="8" y="3"/>
                </a:moveTo>
                <a:cubicBezTo>
                  <a:pt x="8" y="4"/>
                  <a:pt x="5" y="8"/>
                  <a:pt x="3" y="10"/>
                </a:cubicBezTo>
                <a:cubicBezTo>
                  <a:pt x="0" y="13"/>
                  <a:pt x="2" y="18"/>
                  <a:pt x="2" y="20"/>
                </a:cubicBezTo>
                <a:cubicBezTo>
                  <a:pt x="3" y="21"/>
                  <a:pt x="7" y="21"/>
                  <a:pt x="9" y="19"/>
                </a:cubicBezTo>
                <a:cubicBezTo>
                  <a:pt x="10" y="18"/>
                  <a:pt x="12" y="19"/>
                  <a:pt x="14" y="21"/>
                </a:cubicBezTo>
                <a:cubicBezTo>
                  <a:pt x="15" y="19"/>
                  <a:pt x="17" y="17"/>
                  <a:pt x="19" y="16"/>
                </a:cubicBezTo>
                <a:cubicBezTo>
                  <a:pt x="16" y="14"/>
                  <a:pt x="13" y="14"/>
                  <a:pt x="13" y="13"/>
                </a:cubicBezTo>
                <a:cubicBezTo>
                  <a:pt x="12" y="12"/>
                  <a:pt x="16" y="9"/>
                  <a:pt x="19" y="8"/>
                </a:cubicBezTo>
                <a:cubicBezTo>
                  <a:pt x="22" y="7"/>
                  <a:pt x="21" y="4"/>
                  <a:pt x="18" y="1"/>
                </a:cubicBezTo>
                <a:cubicBezTo>
                  <a:pt x="18" y="1"/>
                  <a:pt x="17" y="0"/>
                  <a:pt x="17" y="0"/>
                </a:cubicBezTo>
                <a:cubicBezTo>
                  <a:pt x="15" y="1"/>
                  <a:pt x="14" y="2"/>
                  <a:pt x="14" y="2"/>
                </a:cubicBezTo>
                <a:cubicBezTo>
                  <a:pt x="13" y="3"/>
                  <a:pt x="11" y="3"/>
                  <a:pt x="8" y="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2" name="Freeform 43"/>
          <p:cNvSpPr/>
          <p:nvPr/>
        </p:nvSpPr>
        <p:spPr bwMode="auto">
          <a:xfrm>
            <a:off x="6749258" y="3732214"/>
            <a:ext cx="214313" cy="207963"/>
          </a:xfrm>
          <a:custGeom>
            <a:avLst/>
            <a:gdLst/>
            <a:ahLst/>
            <a:cxnLst>
              <a:cxn ang="0">
                <a:pos x="14" y="10"/>
              </a:cxn>
              <a:cxn ang="0">
                <a:pos x="8" y="16"/>
              </a:cxn>
              <a:cxn ang="0">
                <a:pos x="4" y="27"/>
              </a:cxn>
              <a:cxn ang="0">
                <a:pos x="3" y="43"/>
              </a:cxn>
              <a:cxn ang="0">
                <a:pos x="13" y="43"/>
              </a:cxn>
              <a:cxn ang="0">
                <a:pos x="16" y="40"/>
              </a:cxn>
              <a:cxn ang="0">
                <a:pos x="21" y="38"/>
              </a:cxn>
              <a:cxn ang="0">
                <a:pos x="28" y="41"/>
              </a:cxn>
              <a:cxn ang="0">
                <a:pos x="33" y="41"/>
              </a:cxn>
              <a:cxn ang="0">
                <a:pos x="45" y="41"/>
              </a:cxn>
              <a:cxn ang="0">
                <a:pos x="68" y="64"/>
              </a:cxn>
              <a:cxn ang="0">
                <a:pos x="68" y="65"/>
              </a:cxn>
              <a:cxn ang="0">
                <a:pos x="74" y="64"/>
              </a:cxn>
              <a:cxn ang="0">
                <a:pos x="77" y="62"/>
              </a:cxn>
              <a:cxn ang="0">
                <a:pos x="65" y="49"/>
              </a:cxn>
              <a:cxn ang="0">
                <a:pos x="47" y="36"/>
              </a:cxn>
              <a:cxn ang="0">
                <a:pos x="40" y="29"/>
              </a:cxn>
              <a:cxn ang="0">
                <a:pos x="31" y="13"/>
              </a:cxn>
              <a:cxn ang="0">
                <a:pos x="25" y="0"/>
              </a:cxn>
              <a:cxn ang="0">
                <a:pos x="14" y="10"/>
              </a:cxn>
            </a:cxnLst>
            <a:rect l="0" t="0" r="r" b="b"/>
            <a:pathLst>
              <a:path w="77" h="65">
                <a:moveTo>
                  <a:pt x="14" y="10"/>
                </a:moveTo>
                <a:cubicBezTo>
                  <a:pt x="12" y="12"/>
                  <a:pt x="7" y="13"/>
                  <a:pt x="8" y="16"/>
                </a:cubicBezTo>
                <a:cubicBezTo>
                  <a:pt x="9" y="20"/>
                  <a:pt x="7" y="23"/>
                  <a:pt x="4" y="27"/>
                </a:cubicBezTo>
                <a:cubicBezTo>
                  <a:pt x="0" y="32"/>
                  <a:pt x="2" y="38"/>
                  <a:pt x="3" y="43"/>
                </a:cubicBezTo>
                <a:cubicBezTo>
                  <a:pt x="7" y="42"/>
                  <a:pt x="12" y="42"/>
                  <a:pt x="13" y="43"/>
                </a:cubicBezTo>
                <a:cubicBezTo>
                  <a:pt x="14" y="45"/>
                  <a:pt x="15" y="43"/>
                  <a:pt x="16" y="40"/>
                </a:cubicBezTo>
                <a:cubicBezTo>
                  <a:pt x="17" y="36"/>
                  <a:pt x="19" y="36"/>
                  <a:pt x="21" y="38"/>
                </a:cubicBezTo>
                <a:cubicBezTo>
                  <a:pt x="23" y="40"/>
                  <a:pt x="25" y="43"/>
                  <a:pt x="28" y="41"/>
                </a:cubicBezTo>
                <a:cubicBezTo>
                  <a:pt x="32" y="39"/>
                  <a:pt x="32" y="40"/>
                  <a:pt x="33" y="41"/>
                </a:cubicBezTo>
                <a:cubicBezTo>
                  <a:pt x="35" y="42"/>
                  <a:pt x="42" y="41"/>
                  <a:pt x="45" y="41"/>
                </a:cubicBezTo>
                <a:cubicBezTo>
                  <a:pt x="47" y="41"/>
                  <a:pt x="68" y="64"/>
                  <a:pt x="68" y="64"/>
                </a:cubicBezTo>
                <a:cubicBezTo>
                  <a:pt x="68" y="64"/>
                  <a:pt x="68" y="64"/>
                  <a:pt x="68" y="65"/>
                </a:cubicBezTo>
                <a:cubicBezTo>
                  <a:pt x="71" y="65"/>
                  <a:pt x="73" y="65"/>
                  <a:pt x="74" y="64"/>
                </a:cubicBezTo>
                <a:cubicBezTo>
                  <a:pt x="74" y="64"/>
                  <a:pt x="75" y="63"/>
                  <a:pt x="77" y="62"/>
                </a:cubicBezTo>
                <a:cubicBezTo>
                  <a:pt x="74" y="59"/>
                  <a:pt x="70" y="55"/>
                  <a:pt x="65" y="49"/>
                </a:cubicBezTo>
                <a:cubicBezTo>
                  <a:pt x="58" y="41"/>
                  <a:pt x="51" y="36"/>
                  <a:pt x="47" y="36"/>
                </a:cubicBezTo>
                <a:cubicBezTo>
                  <a:pt x="43" y="36"/>
                  <a:pt x="42" y="29"/>
                  <a:pt x="40" y="29"/>
                </a:cubicBezTo>
                <a:cubicBezTo>
                  <a:pt x="37" y="29"/>
                  <a:pt x="32" y="19"/>
                  <a:pt x="31" y="13"/>
                </a:cubicBezTo>
                <a:cubicBezTo>
                  <a:pt x="31" y="9"/>
                  <a:pt x="28" y="4"/>
                  <a:pt x="25" y="0"/>
                </a:cubicBezTo>
                <a:cubicBezTo>
                  <a:pt x="21" y="6"/>
                  <a:pt x="16" y="9"/>
                  <a:pt x="14" y="1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3" name="Freeform 44"/>
          <p:cNvSpPr/>
          <p:nvPr/>
        </p:nvSpPr>
        <p:spPr bwMode="auto">
          <a:xfrm>
            <a:off x="6639720" y="3846514"/>
            <a:ext cx="474663" cy="423863"/>
          </a:xfrm>
          <a:custGeom>
            <a:avLst/>
            <a:gdLst/>
            <a:ahLst/>
            <a:cxnLst>
              <a:cxn ang="0">
                <a:pos x="12" y="87"/>
              </a:cxn>
              <a:cxn ang="0">
                <a:pos x="22" y="99"/>
              </a:cxn>
              <a:cxn ang="0">
                <a:pos x="32" y="108"/>
              </a:cxn>
              <a:cxn ang="0">
                <a:pos x="32" y="118"/>
              </a:cxn>
              <a:cxn ang="0">
                <a:pos x="36" y="119"/>
              </a:cxn>
              <a:cxn ang="0">
                <a:pos x="47" y="122"/>
              </a:cxn>
              <a:cxn ang="0">
                <a:pos x="60" y="129"/>
              </a:cxn>
              <a:cxn ang="0">
                <a:pos x="73" y="131"/>
              </a:cxn>
              <a:cxn ang="0">
                <a:pos x="81" y="125"/>
              </a:cxn>
              <a:cxn ang="0">
                <a:pos x="91" y="123"/>
              </a:cxn>
              <a:cxn ang="0">
                <a:pos x="96" y="126"/>
              </a:cxn>
              <a:cxn ang="0">
                <a:pos x="102" y="124"/>
              </a:cxn>
              <a:cxn ang="0">
                <a:pos x="111" y="123"/>
              </a:cxn>
              <a:cxn ang="0">
                <a:pos x="126" y="115"/>
              </a:cxn>
              <a:cxn ang="0">
                <a:pos x="138" y="113"/>
              </a:cxn>
              <a:cxn ang="0">
                <a:pos x="168" y="83"/>
              </a:cxn>
              <a:cxn ang="0">
                <a:pos x="164" y="80"/>
              </a:cxn>
              <a:cxn ang="0">
                <a:pos x="149" y="77"/>
              </a:cxn>
              <a:cxn ang="0">
                <a:pos x="126" y="69"/>
              </a:cxn>
              <a:cxn ang="0">
                <a:pos x="118" y="62"/>
              </a:cxn>
              <a:cxn ang="0">
                <a:pos x="111" y="52"/>
              </a:cxn>
              <a:cxn ang="0">
                <a:pos x="113" y="47"/>
              </a:cxn>
              <a:cxn ang="0">
                <a:pos x="108" y="45"/>
              </a:cxn>
              <a:cxn ang="0">
                <a:pos x="101" y="46"/>
              </a:cxn>
              <a:cxn ang="0">
                <a:pos x="102" y="36"/>
              </a:cxn>
              <a:cxn ang="0">
                <a:pos x="107" y="28"/>
              </a:cxn>
              <a:cxn ang="0">
                <a:pos x="84" y="5"/>
              </a:cxn>
              <a:cxn ang="0">
                <a:pos x="72" y="5"/>
              </a:cxn>
              <a:cxn ang="0">
                <a:pos x="67" y="5"/>
              </a:cxn>
              <a:cxn ang="0">
                <a:pos x="60" y="2"/>
              </a:cxn>
              <a:cxn ang="0">
                <a:pos x="55" y="4"/>
              </a:cxn>
              <a:cxn ang="0">
                <a:pos x="52" y="7"/>
              </a:cxn>
              <a:cxn ang="0">
                <a:pos x="42" y="7"/>
              </a:cxn>
              <a:cxn ang="0">
                <a:pos x="42" y="7"/>
              </a:cxn>
              <a:cxn ang="0">
                <a:pos x="38" y="20"/>
              </a:cxn>
              <a:cxn ang="0">
                <a:pos x="33" y="26"/>
              </a:cxn>
              <a:cxn ang="0">
                <a:pos x="26" y="34"/>
              </a:cxn>
              <a:cxn ang="0">
                <a:pos x="23" y="45"/>
              </a:cxn>
              <a:cxn ang="0">
                <a:pos x="18" y="50"/>
              </a:cxn>
              <a:cxn ang="0">
                <a:pos x="14" y="60"/>
              </a:cxn>
              <a:cxn ang="0">
                <a:pos x="13" y="73"/>
              </a:cxn>
              <a:cxn ang="0">
                <a:pos x="4" y="75"/>
              </a:cxn>
              <a:cxn ang="0">
                <a:pos x="2" y="81"/>
              </a:cxn>
              <a:cxn ang="0">
                <a:pos x="12" y="87"/>
              </a:cxn>
            </a:cxnLst>
            <a:rect l="0" t="0" r="r" b="b"/>
            <a:pathLst>
              <a:path w="170" h="132">
                <a:moveTo>
                  <a:pt x="12" y="87"/>
                </a:moveTo>
                <a:cubicBezTo>
                  <a:pt x="14" y="90"/>
                  <a:pt x="20" y="94"/>
                  <a:pt x="22" y="99"/>
                </a:cubicBezTo>
                <a:cubicBezTo>
                  <a:pt x="24" y="105"/>
                  <a:pt x="30" y="108"/>
                  <a:pt x="32" y="108"/>
                </a:cubicBezTo>
                <a:cubicBezTo>
                  <a:pt x="34" y="108"/>
                  <a:pt x="33" y="111"/>
                  <a:pt x="32" y="118"/>
                </a:cubicBezTo>
                <a:cubicBezTo>
                  <a:pt x="33" y="118"/>
                  <a:pt x="35" y="119"/>
                  <a:pt x="36" y="119"/>
                </a:cubicBezTo>
                <a:cubicBezTo>
                  <a:pt x="38" y="120"/>
                  <a:pt x="45" y="119"/>
                  <a:pt x="47" y="122"/>
                </a:cubicBezTo>
                <a:cubicBezTo>
                  <a:pt x="50" y="124"/>
                  <a:pt x="58" y="129"/>
                  <a:pt x="60" y="129"/>
                </a:cubicBezTo>
                <a:cubicBezTo>
                  <a:pt x="63" y="129"/>
                  <a:pt x="72" y="130"/>
                  <a:pt x="73" y="131"/>
                </a:cubicBezTo>
                <a:cubicBezTo>
                  <a:pt x="75" y="132"/>
                  <a:pt x="77" y="128"/>
                  <a:pt x="81" y="125"/>
                </a:cubicBezTo>
                <a:cubicBezTo>
                  <a:pt x="85" y="123"/>
                  <a:pt x="90" y="122"/>
                  <a:pt x="91" y="123"/>
                </a:cubicBezTo>
                <a:cubicBezTo>
                  <a:pt x="91" y="125"/>
                  <a:pt x="94" y="127"/>
                  <a:pt x="96" y="126"/>
                </a:cubicBezTo>
                <a:cubicBezTo>
                  <a:pt x="97" y="125"/>
                  <a:pt x="99" y="125"/>
                  <a:pt x="102" y="124"/>
                </a:cubicBezTo>
                <a:cubicBezTo>
                  <a:pt x="105" y="123"/>
                  <a:pt x="110" y="122"/>
                  <a:pt x="111" y="123"/>
                </a:cubicBezTo>
                <a:cubicBezTo>
                  <a:pt x="113" y="123"/>
                  <a:pt x="118" y="115"/>
                  <a:pt x="126" y="115"/>
                </a:cubicBezTo>
                <a:cubicBezTo>
                  <a:pt x="133" y="115"/>
                  <a:pt x="135" y="116"/>
                  <a:pt x="138" y="113"/>
                </a:cubicBezTo>
                <a:cubicBezTo>
                  <a:pt x="141" y="109"/>
                  <a:pt x="166" y="84"/>
                  <a:pt x="168" y="83"/>
                </a:cubicBezTo>
                <a:cubicBezTo>
                  <a:pt x="170" y="81"/>
                  <a:pt x="167" y="80"/>
                  <a:pt x="164" y="80"/>
                </a:cubicBezTo>
                <a:cubicBezTo>
                  <a:pt x="162" y="80"/>
                  <a:pt x="157" y="80"/>
                  <a:pt x="149" y="77"/>
                </a:cubicBezTo>
                <a:cubicBezTo>
                  <a:pt x="141" y="73"/>
                  <a:pt x="128" y="69"/>
                  <a:pt x="126" y="69"/>
                </a:cubicBezTo>
                <a:cubicBezTo>
                  <a:pt x="124" y="68"/>
                  <a:pt x="120" y="63"/>
                  <a:pt x="118" y="62"/>
                </a:cubicBezTo>
                <a:cubicBezTo>
                  <a:pt x="116" y="61"/>
                  <a:pt x="112" y="54"/>
                  <a:pt x="111" y="52"/>
                </a:cubicBezTo>
                <a:cubicBezTo>
                  <a:pt x="111" y="51"/>
                  <a:pt x="112" y="49"/>
                  <a:pt x="113" y="47"/>
                </a:cubicBezTo>
                <a:cubicBezTo>
                  <a:pt x="111" y="45"/>
                  <a:pt x="109" y="44"/>
                  <a:pt x="108" y="45"/>
                </a:cubicBezTo>
                <a:cubicBezTo>
                  <a:pt x="106" y="47"/>
                  <a:pt x="102" y="47"/>
                  <a:pt x="101" y="46"/>
                </a:cubicBezTo>
                <a:cubicBezTo>
                  <a:pt x="101" y="44"/>
                  <a:pt x="99" y="39"/>
                  <a:pt x="102" y="36"/>
                </a:cubicBezTo>
                <a:cubicBezTo>
                  <a:pt x="104" y="34"/>
                  <a:pt x="107" y="28"/>
                  <a:pt x="107" y="28"/>
                </a:cubicBezTo>
                <a:cubicBezTo>
                  <a:pt x="107" y="28"/>
                  <a:pt x="86" y="5"/>
                  <a:pt x="84" y="5"/>
                </a:cubicBezTo>
                <a:cubicBezTo>
                  <a:pt x="81" y="5"/>
                  <a:pt x="74" y="6"/>
                  <a:pt x="72" y="5"/>
                </a:cubicBezTo>
                <a:cubicBezTo>
                  <a:pt x="71" y="4"/>
                  <a:pt x="71" y="3"/>
                  <a:pt x="67" y="5"/>
                </a:cubicBezTo>
                <a:cubicBezTo>
                  <a:pt x="64" y="7"/>
                  <a:pt x="62" y="4"/>
                  <a:pt x="60" y="2"/>
                </a:cubicBezTo>
                <a:cubicBezTo>
                  <a:pt x="58" y="0"/>
                  <a:pt x="56" y="0"/>
                  <a:pt x="55" y="4"/>
                </a:cubicBezTo>
                <a:cubicBezTo>
                  <a:pt x="54" y="7"/>
                  <a:pt x="53" y="9"/>
                  <a:pt x="52" y="7"/>
                </a:cubicBezTo>
                <a:cubicBezTo>
                  <a:pt x="51" y="6"/>
                  <a:pt x="46" y="6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3" y="12"/>
                  <a:pt x="38" y="17"/>
                  <a:pt x="38" y="20"/>
                </a:cubicBezTo>
                <a:cubicBezTo>
                  <a:pt x="38" y="23"/>
                  <a:pt x="35" y="26"/>
                  <a:pt x="33" y="26"/>
                </a:cubicBezTo>
                <a:cubicBezTo>
                  <a:pt x="31" y="26"/>
                  <a:pt x="29" y="31"/>
                  <a:pt x="26" y="34"/>
                </a:cubicBezTo>
                <a:cubicBezTo>
                  <a:pt x="23" y="37"/>
                  <a:pt x="25" y="43"/>
                  <a:pt x="23" y="45"/>
                </a:cubicBezTo>
                <a:cubicBezTo>
                  <a:pt x="20" y="47"/>
                  <a:pt x="16" y="48"/>
                  <a:pt x="18" y="50"/>
                </a:cubicBezTo>
                <a:cubicBezTo>
                  <a:pt x="20" y="52"/>
                  <a:pt x="14" y="56"/>
                  <a:pt x="14" y="60"/>
                </a:cubicBezTo>
                <a:cubicBezTo>
                  <a:pt x="14" y="65"/>
                  <a:pt x="14" y="72"/>
                  <a:pt x="13" y="73"/>
                </a:cubicBezTo>
                <a:cubicBezTo>
                  <a:pt x="12" y="74"/>
                  <a:pt x="4" y="72"/>
                  <a:pt x="4" y="75"/>
                </a:cubicBezTo>
                <a:cubicBezTo>
                  <a:pt x="4" y="79"/>
                  <a:pt x="0" y="79"/>
                  <a:pt x="2" y="81"/>
                </a:cubicBezTo>
                <a:cubicBezTo>
                  <a:pt x="3" y="84"/>
                  <a:pt x="11" y="83"/>
                  <a:pt x="12" y="8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4" name="Freeform 45"/>
          <p:cNvSpPr/>
          <p:nvPr/>
        </p:nvSpPr>
        <p:spPr bwMode="auto">
          <a:xfrm>
            <a:off x="6714333" y="3074989"/>
            <a:ext cx="47625" cy="66675"/>
          </a:xfrm>
          <a:custGeom>
            <a:avLst/>
            <a:gdLst/>
            <a:ahLst/>
            <a:cxnLst>
              <a:cxn ang="0">
                <a:pos x="14" y="9"/>
              </a:cxn>
              <a:cxn ang="0">
                <a:pos x="8" y="0"/>
              </a:cxn>
              <a:cxn ang="0">
                <a:pos x="8" y="2"/>
              </a:cxn>
              <a:cxn ang="0">
                <a:pos x="0" y="18"/>
              </a:cxn>
              <a:cxn ang="0">
                <a:pos x="5" y="21"/>
              </a:cxn>
              <a:cxn ang="0">
                <a:pos x="14" y="9"/>
              </a:cxn>
            </a:cxnLst>
            <a:rect l="0" t="0" r="r" b="b"/>
            <a:pathLst>
              <a:path w="17" h="21">
                <a:moveTo>
                  <a:pt x="14" y="9"/>
                </a:moveTo>
                <a:cubicBezTo>
                  <a:pt x="16" y="7"/>
                  <a:pt x="17" y="0"/>
                  <a:pt x="8" y="0"/>
                </a:cubicBezTo>
                <a:cubicBezTo>
                  <a:pt x="8" y="1"/>
                  <a:pt x="8" y="1"/>
                  <a:pt x="8" y="2"/>
                </a:cubicBezTo>
                <a:cubicBezTo>
                  <a:pt x="8" y="5"/>
                  <a:pt x="3" y="12"/>
                  <a:pt x="0" y="18"/>
                </a:cubicBezTo>
                <a:cubicBezTo>
                  <a:pt x="5" y="21"/>
                  <a:pt x="5" y="21"/>
                  <a:pt x="5" y="21"/>
                </a:cubicBezTo>
                <a:cubicBezTo>
                  <a:pt x="8" y="16"/>
                  <a:pt x="12" y="10"/>
                  <a:pt x="14" y="9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5" name="Freeform 46"/>
          <p:cNvSpPr/>
          <p:nvPr/>
        </p:nvSpPr>
        <p:spPr bwMode="auto">
          <a:xfrm>
            <a:off x="6727033" y="2971801"/>
            <a:ext cx="220663" cy="200025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0" y="53"/>
              </a:cxn>
              <a:cxn ang="0">
                <a:pos x="1" y="53"/>
              </a:cxn>
              <a:cxn ang="0">
                <a:pos x="2" y="57"/>
              </a:cxn>
              <a:cxn ang="0">
                <a:pos x="12" y="62"/>
              </a:cxn>
              <a:cxn ang="0">
                <a:pos x="23" y="56"/>
              </a:cxn>
              <a:cxn ang="0">
                <a:pos x="61" y="37"/>
              </a:cxn>
              <a:cxn ang="0">
                <a:pos x="64" y="30"/>
              </a:cxn>
              <a:cxn ang="0">
                <a:pos x="65" y="21"/>
              </a:cxn>
              <a:cxn ang="0">
                <a:pos x="64" y="12"/>
              </a:cxn>
              <a:cxn ang="0">
                <a:pos x="71" y="7"/>
              </a:cxn>
              <a:cxn ang="0">
                <a:pos x="78" y="2"/>
              </a:cxn>
              <a:cxn ang="0">
                <a:pos x="73" y="0"/>
              </a:cxn>
              <a:cxn ang="0">
                <a:pos x="61" y="2"/>
              </a:cxn>
              <a:cxn ang="0">
                <a:pos x="46" y="7"/>
              </a:cxn>
              <a:cxn ang="0">
                <a:pos x="33" y="6"/>
              </a:cxn>
              <a:cxn ang="0">
                <a:pos x="26" y="8"/>
              </a:cxn>
              <a:cxn ang="0">
                <a:pos x="16" y="8"/>
              </a:cxn>
              <a:cxn ang="0">
                <a:pos x="11" y="10"/>
              </a:cxn>
              <a:cxn ang="0">
                <a:pos x="4" y="18"/>
              </a:cxn>
              <a:cxn ang="0">
                <a:pos x="4" y="24"/>
              </a:cxn>
              <a:cxn ang="0">
                <a:pos x="3" y="32"/>
              </a:cxn>
              <a:cxn ang="0">
                <a:pos x="9" y="41"/>
              </a:cxn>
            </a:cxnLst>
            <a:rect l="0" t="0" r="r" b="b"/>
            <a:pathLst>
              <a:path w="78" h="62">
                <a:moveTo>
                  <a:pt x="9" y="41"/>
                </a:moveTo>
                <a:cubicBezTo>
                  <a:pt x="7" y="42"/>
                  <a:pt x="3" y="48"/>
                  <a:pt x="0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2" y="57"/>
                  <a:pt x="2" y="57"/>
                  <a:pt x="2" y="57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20" y="57"/>
                  <a:pt x="23" y="56"/>
                </a:cubicBezTo>
                <a:cubicBezTo>
                  <a:pt x="26" y="56"/>
                  <a:pt x="61" y="37"/>
                  <a:pt x="61" y="37"/>
                </a:cubicBezTo>
                <a:cubicBezTo>
                  <a:pt x="61" y="37"/>
                  <a:pt x="65" y="32"/>
                  <a:pt x="64" y="30"/>
                </a:cubicBezTo>
                <a:cubicBezTo>
                  <a:pt x="64" y="28"/>
                  <a:pt x="63" y="24"/>
                  <a:pt x="65" y="21"/>
                </a:cubicBezTo>
                <a:cubicBezTo>
                  <a:pt x="67" y="19"/>
                  <a:pt x="63" y="16"/>
                  <a:pt x="64" y="12"/>
                </a:cubicBezTo>
                <a:cubicBezTo>
                  <a:pt x="65" y="8"/>
                  <a:pt x="71" y="7"/>
                  <a:pt x="71" y="7"/>
                </a:cubicBezTo>
                <a:cubicBezTo>
                  <a:pt x="78" y="2"/>
                  <a:pt x="78" y="2"/>
                  <a:pt x="78" y="2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68" y="3"/>
                  <a:pt x="61" y="2"/>
                </a:cubicBezTo>
                <a:cubicBezTo>
                  <a:pt x="54" y="2"/>
                  <a:pt x="53" y="7"/>
                  <a:pt x="46" y="7"/>
                </a:cubicBezTo>
                <a:cubicBezTo>
                  <a:pt x="39" y="7"/>
                  <a:pt x="35" y="8"/>
                  <a:pt x="33" y="6"/>
                </a:cubicBezTo>
                <a:cubicBezTo>
                  <a:pt x="31" y="4"/>
                  <a:pt x="31" y="5"/>
                  <a:pt x="26" y="8"/>
                </a:cubicBezTo>
                <a:cubicBezTo>
                  <a:pt x="21" y="10"/>
                  <a:pt x="18" y="9"/>
                  <a:pt x="16" y="8"/>
                </a:cubicBezTo>
                <a:cubicBezTo>
                  <a:pt x="13" y="6"/>
                  <a:pt x="12" y="8"/>
                  <a:pt x="11" y="10"/>
                </a:cubicBezTo>
                <a:cubicBezTo>
                  <a:pt x="11" y="12"/>
                  <a:pt x="11" y="17"/>
                  <a:pt x="4" y="18"/>
                </a:cubicBezTo>
                <a:cubicBezTo>
                  <a:pt x="4" y="20"/>
                  <a:pt x="3" y="22"/>
                  <a:pt x="4" y="24"/>
                </a:cubicBezTo>
                <a:cubicBezTo>
                  <a:pt x="6" y="26"/>
                  <a:pt x="4" y="28"/>
                  <a:pt x="3" y="32"/>
                </a:cubicBezTo>
                <a:cubicBezTo>
                  <a:pt x="12" y="32"/>
                  <a:pt x="11" y="39"/>
                  <a:pt x="9" y="4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6" name="Freeform 47"/>
          <p:cNvSpPr/>
          <p:nvPr/>
        </p:nvSpPr>
        <p:spPr bwMode="auto">
          <a:xfrm>
            <a:off x="9582945" y="2932114"/>
            <a:ext cx="119063" cy="169863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4" y="9"/>
              </a:cxn>
              <a:cxn ang="0">
                <a:pos x="7" y="15"/>
              </a:cxn>
              <a:cxn ang="0">
                <a:pos x="7" y="20"/>
              </a:cxn>
              <a:cxn ang="0">
                <a:pos x="6" y="30"/>
              </a:cxn>
              <a:cxn ang="0">
                <a:pos x="3" y="44"/>
              </a:cxn>
              <a:cxn ang="0">
                <a:pos x="4" y="51"/>
              </a:cxn>
              <a:cxn ang="0">
                <a:pos x="26" y="44"/>
              </a:cxn>
              <a:cxn ang="0">
                <a:pos x="37" y="40"/>
              </a:cxn>
              <a:cxn ang="0">
                <a:pos x="41" y="35"/>
              </a:cxn>
              <a:cxn ang="0">
                <a:pos x="38" y="19"/>
              </a:cxn>
              <a:cxn ang="0">
                <a:pos x="27" y="0"/>
              </a:cxn>
              <a:cxn ang="0">
                <a:pos x="21" y="2"/>
              </a:cxn>
              <a:cxn ang="0">
                <a:pos x="10" y="4"/>
              </a:cxn>
            </a:cxnLst>
            <a:rect l="0" t="0" r="r" b="b"/>
            <a:pathLst>
              <a:path w="43" h="53">
                <a:moveTo>
                  <a:pt x="10" y="4"/>
                </a:moveTo>
                <a:cubicBezTo>
                  <a:pt x="9" y="5"/>
                  <a:pt x="6" y="7"/>
                  <a:pt x="4" y="9"/>
                </a:cubicBezTo>
                <a:cubicBezTo>
                  <a:pt x="5" y="11"/>
                  <a:pt x="5" y="15"/>
                  <a:pt x="7" y="15"/>
                </a:cubicBezTo>
                <a:cubicBezTo>
                  <a:pt x="11" y="15"/>
                  <a:pt x="11" y="21"/>
                  <a:pt x="7" y="20"/>
                </a:cubicBezTo>
                <a:cubicBezTo>
                  <a:pt x="3" y="19"/>
                  <a:pt x="3" y="25"/>
                  <a:pt x="6" y="30"/>
                </a:cubicBezTo>
                <a:cubicBezTo>
                  <a:pt x="10" y="35"/>
                  <a:pt x="0" y="41"/>
                  <a:pt x="3" y="44"/>
                </a:cubicBezTo>
                <a:cubicBezTo>
                  <a:pt x="5" y="47"/>
                  <a:pt x="3" y="50"/>
                  <a:pt x="4" y="51"/>
                </a:cubicBezTo>
                <a:cubicBezTo>
                  <a:pt x="5" y="53"/>
                  <a:pt x="20" y="51"/>
                  <a:pt x="26" y="44"/>
                </a:cubicBezTo>
                <a:cubicBezTo>
                  <a:pt x="32" y="38"/>
                  <a:pt x="34" y="39"/>
                  <a:pt x="37" y="40"/>
                </a:cubicBezTo>
                <a:cubicBezTo>
                  <a:pt x="40" y="41"/>
                  <a:pt x="43" y="37"/>
                  <a:pt x="41" y="35"/>
                </a:cubicBezTo>
                <a:cubicBezTo>
                  <a:pt x="40" y="32"/>
                  <a:pt x="38" y="26"/>
                  <a:pt x="38" y="19"/>
                </a:cubicBezTo>
                <a:cubicBezTo>
                  <a:pt x="39" y="14"/>
                  <a:pt x="33" y="6"/>
                  <a:pt x="27" y="0"/>
                </a:cubicBezTo>
                <a:cubicBezTo>
                  <a:pt x="25" y="1"/>
                  <a:pt x="23" y="2"/>
                  <a:pt x="21" y="2"/>
                </a:cubicBezTo>
                <a:cubicBezTo>
                  <a:pt x="17" y="2"/>
                  <a:pt x="12" y="2"/>
                  <a:pt x="10" y="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7" name="Freeform 48"/>
          <p:cNvSpPr/>
          <p:nvPr/>
        </p:nvSpPr>
        <p:spPr bwMode="auto">
          <a:xfrm>
            <a:off x="8389144" y="3409950"/>
            <a:ext cx="139700" cy="215900"/>
          </a:xfrm>
          <a:custGeom>
            <a:avLst/>
            <a:gdLst/>
            <a:ahLst/>
            <a:cxnLst>
              <a:cxn ang="0">
                <a:pos x="50" y="56"/>
              </a:cxn>
              <a:cxn ang="0">
                <a:pos x="46" y="34"/>
              </a:cxn>
              <a:cxn ang="0">
                <a:pos x="37" y="43"/>
              </a:cxn>
              <a:cxn ang="0">
                <a:pos x="38" y="31"/>
              </a:cxn>
              <a:cxn ang="0">
                <a:pos x="47" y="19"/>
              </a:cxn>
              <a:cxn ang="0">
                <a:pos x="39" y="17"/>
              </a:cxn>
              <a:cxn ang="0">
                <a:pos x="26" y="17"/>
              </a:cxn>
              <a:cxn ang="0">
                <a:pos x="21" y="12"/>
              </a:cxn>
              <a:cxn ang="0">
                <a:pos x="13" y="6"/>
              </a:cxn>
              <a:cxn ang="0">
                <a:pos x="4" y="6"/>
              </a:cxn>
              <a:cxn ang="0">
                <a:pos x="11" y="15"/>
              </a:cxn>
              <a:cxn ang="0">
                <a:pos x="5" y="20"/>
              </a:cxn>
              <a:cxn ang="0">
                <a:pos x="8" y="37"/>
              </a:cxn>
              <a:cxn ang="0">
                <a:pos x="12" y="57"/>
              </a:cxn>
              <a:cxn ang="0">
                <a:pos x="19" y="55"/>
              </a:cxn>
              <a:cxn ang="0">
                <a:pos x="28" y="51"/>
              </a:cxn>
              <a:cxn ang="0">
                <a:pos x="35" y="46"/>
              </a:cxn>
              <a:cxn ang="0">
                <a:pos x="41" y="61"/>
              </a:cxn>
              <a:cxn ang="0">
                <a:pos x="43" y="67"/>
              </a:cxn>
              <a:cxn ang="0">
                <a:pos x="47" y="63"/>
              </a:cxn>
              <a:cxn ang="0">
                <a:pos x="50" y="56"/>
              </a:cxn>
            </a:cxnLst>
            <a:rect l="0" t="0" r="r" b="b"/>
            <a:pathLst>
              <a:path w="50" h="67">
                <a:moveTo>
                  <a:pt x="50" y="56"/>
                </a:moveTo>
                <a:cubicBezTo>
                  <a:pt x="48" y="45"/>
                  <a:pt x="47" y="34"/>
                  <a:pt x="46" y="34"/>
                </a:cubicBezTo>
                <a:cubicBezTo>
                  <a:pt x="43" y="34"/>
                  <a:pt x="41" y="44"/>
                  <a:pt x="37" y="43"/>
                </a:cubicBezTo>
                <a:cubicBezTo>
                  <a:pt x="34" y="42"/>
                  <a:pt x="34" y="31"/>
                  <a:pt x="38" y="31"/>
                </a:cubicBezTo>
                <a:cubicBezTo>
                  <a:pt x="42" y="31"/>
                  <a:pt x="47" y="22"/>
                  <a:pt x="47" y="19"/>
                </a:cubicBezTo>
                <a:cubicBezTo>
                  <a:pt x="47" y="17"/>
                  <a:pt x="43" y="17"/>
                  <a:pt x="39" y="17"/>
                </a:cubicBezTo>
                <a:cubicBezTo>
                  <a:pt x="35" y="17"/>
                  <a:pt x="26" y="17"/>
                  <a:pt x="26" y="17"/>
                </a:cubicBezTo>
                <a:cubicBezTo>
                  <a:pt x="26" y="17"/>
                  <a:pt x="21" y="15"/>
                  <a:pt x="21" y="12"/>
                </a:cubicBezTo>
                <a:cubicBezTo>
                  <a:pt x="21" y="8"/>
                  <a:pt x="18" y="6"/>
                  <a:pt x="13" y="6"/>
                </a:cubicBezTo>
                <a:cubicBezTo>
                  <a:pt x="8" y="6"/>
                  <a:pt x="8" y="0"/>
                  <a:pt x="4" y="6"/>
                </a:cubicBezTo>
                <a:cubicBezTo>
                  <a:pt x="0" y="11"/>
                  <a:pt x="12" y="11"/>
                  <a:pt x="11" y="15"/>
                </a:cubicBezTo>
                <a:cubicBezTo>
                  <a:pt x="10" y="19"/>
                  <a:pt x="6" y="17"/>
                  <a:pt x="5" y="20"/>
                </a:cubicBezTo>
                <a:cubicBezTo>
                  <a:pt x="4" y="23"/>
                  <a:pt x="6" y="32"/>
                  <a:pt x="8" y="37"/>
                </a:cubicBezTo>
                <a:cubicBezTo>
                  <a:pt x="9" y="40"/>
                  <a:pt x="12" y="50"/>
                  <a:pt x="12" y="57"/>
                </a:cubicBezTo>
                <a:cubicBezTo>
                  <a:pt x="15" y="57"/>
                  <a:pt x="16" y="55"/>
                  <a:pt x="19" y="55"/>
                </a:cubicBezTo>
                <a:cubicBezTo>
                  <a:pt x="23" y="55"/>
                  <a:pt x="28" y="55"/>
                  <a:pt x="28" y="51"/>
                </a:cubicBezTo>
                <a:cubicBezTo>
                  <a:pt x="29" y="47"/>
                  <a:pt x="33" y="44"/>
                  <a:pt x="35" y="46"/>
                </a:cubicBezTo>
                <a:cubicBezTo>
                  <a:pt x="37" y="47"/>
                  <a:pt x="41" y="56"/>
                  <a:pt x="41" y="61"/>
                </a:cubicBezTo>
                <a:cubicBezTo>
                  <a:pt x="41" y="62"/>
                  <a:pt x="42" y="64"/>
                  <a:pt x="43" y="67"/>
                </a:cubicBezTo>
                <a:cubicBezTo>
                  <a:pt x="45" y="65"/>
                  <a:pt x="47" y="63"/>
                  <a:pt x="47" y="63"/>
                </a:cubicBezTo>
                <a:cubicBezTo>
                  <a:pt x="47" y="63"/>
                  <a:pt x="48" y="58"/>
                  <a:pt x="50" y="56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8" name="Freeform 49"/>
          <p:cNvSpPr/>
          <p:nvPr/>
        </p:nvSpPr>
        <p:spPr bwMode="auto">
          <a:xfrm>
            <a:off x="7781132" y="3049589"/>
            <a:ext cx="884238" cy="1063625"/>
          </a:xfrm>
          <a:custGeom>
            <a:avLst/>
            <a:gdLst/>
            <a:ahLst/>
            <a:cxnLst>
              <a:cxn ang="0">
                <a:pos x="222" y="133"/>
              </a:cxn>
              <a:cxn ang="0">
                <a:pos x="221" y="119"/>
              </a:cxn>
              <a:cxn ang="0">
                <a:pos x="238" y="125"/>
              </a:cxn>
              <a:cxn ang="0">
                <a:pos x="256" y="130"/>
              </a:cxn>
              <a:cxn ang="0">
                <a:pos x="255" y="144"/>
              </a:cxn>
              <a:cxn ang="0">
                <a:pos x="263" y="147"/>
              </a:cxn>
              <a:cxn ang="0">
                <a:pos x="269" y="168"/>
              </a:cxn>
              <a:cxn ang="0">
                <a:pos x="274" y="145"/>
              </a:cxn>
              <a:cxn ang="0">
                <a:pos x="287" y="131"/>
              </a:cxn>
              <a:cxn ang="0">
                <a:pos x="298" y="109"/>
              </a:cxn>
              <a:cxn ang="0">
                <a:pos x="312" y="105"/>
              </a:cxn>
              <a:cxn ang="0">
                <a:pos x="314" y="92"/>
              </a:cxn>
              <a:cxn ang="0">
                <a:pos x="303" y="81"/>
              </a:cxn>
              <a:cxn ang="0">
                <a:pos x="283" y="82"/>
              </a:cxn>
              <a:cxn ang="0">
                <a:pos x="269" y="93"/>
              </a:cxn>
              <a:cxn ang="0">
                <a:pos x="258" y="100"/>
              </a:cxn>
              <a:cxn ang="0">
                <a:pos x="248" y="111"/>
              </a:cxn>
              <a:cxn ang="0">
                <a:pos x="230" y="108"/>
              </a:cxn>
              <a:cxn ang="0">
                <a:pos x="223" y="95"/>
              </a:cxn>
              <a:cxn ang="0">
                <a:pos x="218" y="112"/>
              </a:cxn>
              <a:cxn ang="0">
                <a:pos x="184" y="108"/>
              </a:cxn>
              <a:cxn ang="0">
                <a:pos x="167" y="103"/>
              </a:cxn>
              <a:cxn ang="0">
                <a:pos x="149" y="93"/>
              </a:cxn>
              <a:cxn ang="0">
                <a:pos x="134" y="85"/>
              </a:cxn>
              <a:cxn ang="0">
                <a:pos x="141" y="69"/>
              </a:cxn>
              <a:cxn ang="0">
                <a:pos x="130" y="58"/>
              </a:cxn>
              <a:cxn ang="0">
                <a:pos x="116" y="43"/>
              </a:cxn>
              <a:cxn ang="0">
                <a:pos x="126" y="34"/>
              </a:cxn>
              <a:cxn ang="0">
                <a:pos x="119" y="13"/>
              </a:cxn>
              <a:cxn ang="0">
                <a:pos x="108" y="0"/>
              </a:cxn>
              <a:cxn ang="0">
                <a:pos x="99" y="9"/>
              </a:cxn>
              <a:cxn ang="0">
                <a:pos x="71" y="10"/>
              </a:cxn>
              <a:cxn ang="0">
                <a:pos x="67" y="27"/>
              </a:cxn>
              <a:cxn ang="0">
                <a:pos x="79" y="43"/>
              </a:cxn>
              <a:cxn ang="0">
                <a:pos x="71" y="60"/>
              </a:cxn>
              <a:cxn ang="0">
                <a:pos x="59" y="71"/>
              </a:cxn>
              <a:cxn ang="0">
                <a:pos x="45" y="89"/>
              </a:cxn>
              <a:cxn ang="0">
                <a:pos x="31" y="98"/>
              </a:cxn>
              <a:cxn ang="0">
                <a:pos x="15" y="108"/>
              </a:cxn>
              <a:cxn ang="0">
                <a:pos x="27" y="127"/>
              </a:cxn>
              <a:cxn ang="0">
                <a:pos x="22" y="140"/>
              </a:cxn>
              <a:cxn ang="0">
                <a:pos x="1" y="147"/>
              </a:cxn>
              <a:cxn ang="0">
                <a:pos x="11" y="158"/>
              </a:cxn>
              <a:cxn ang="0">
                <a:pos x="8" y="164"/>
              </a:cxn>
              <a:cxn ang="0">
                <a:pos x="43" y="172"/>
              </a:cxn>
              <a:cxn ang="0">
                <a:pos x="50" y="177"/>
              </a:cxn>
              <a:cxn ang="0">
                <a:pos x="52" y="207"/>
              </a:cxn>
              <a:cxn ang="0">
                <a:pos x="68" y="257"/>
              </a:cxn>
              <a:cxn ang="0">
                <a:pos x="89" y="310"/>
              </a:cxn>
              <a:cxn ang="0">
                <a:pos x="111" y="323"/>
              </a:cxn>
              <a:cxn ang="0">
                <a:pos x="126" y="305"/>
              </a:cxn>
              <a:cxn ang="0">
                <a:pos x="132" y="283"/>
              </a:cxn>
              <a:cxn ang="0">
                <a:pos x="134" y="250"/>
              </a:cxn>
              <a:cxn ang="0">
                <a:pos x="150" y="233"/>
              </a:cxn>
              <a:cxn ang="0">
                <a:pos x="185" y="201"/>
              </a:cxn>
              <a:cxn ang="0">
                <a:pos x="206" y="178"/>
              </a:cxn>
              <a:cxn ang="0">
                <a:pos x="229" y="170"/>
              </a:cxn>
            </a:cxnLst>
            <a:rect l="0" t="0" r="r" b="b"/>
            <a:pathLst>
              <a:path w="315" h="332">
                <a:moveTo>
                  <a:pt x="225" y="150"/>
                </a:moveTo>
                <a:cubicBezTo>
                  <a:pt x="223" y="145"/>
                  <a:pt x="221" y="136"/>
                  <a:pt x="222" y="133"/>
                </a:cubicBezTo>
                <a:cubicBezTo>
                  <a:pt x="223" y="130"/>
                  <a:pt x="227" y="132"/>
                  <a:pt x="228" y="128"/>
                </a:cubicBezTo>
                <a:cubicBezTo>
                  <a:pt x="229" y="124"/>
                  <a:pt x="217" y="124"/>
                  <a:pt x="221" y="119"/>
                </a:cubicBezTo>
                <a:cubicBezTo>
                  <a:pt x="225" y="113"/>
                  <a:pt x="225" y="119"/>
                  <a:pt x="230" y="119"/>
                </a:cubicBezTo>
                <a:cubicBezTo>
                  <a:pt x="235" y="119"/>
                  <a:pt x="238" y="121"/>
                  <a:pt x="238" y="125"/>
                </a:cubicBezTo>
                <a:cubicBezTo>
                  <a:pt x="238" y="128"/>
                  <a:pt x="243" y="130"/>
                  <a:pt x="243" y="130"/>
                </a:cubicBezTo>
                <a:cubicBezTo>
                  <a:pt x="243" y="130"/>
                  <a:pt x="252" y="130"/>
                  <a:pt x="256" y="130"/>
                </a:cubicBezTo>
                <a:cubicBezTo>
                  <a:pt x="260" y="130"/>
                  <a:pt x="264" y="130"/>
                  <a:pt x="264" y="132"/>
                </a:cubicBezTo>
                <a:cubicBezTo>
                  <a:pt x="264" y="135"/>
                  <a:pt x="259" y="144"/>
                  <a:pt x="255" y="144"/>
                </a:cubicBezTo>
                <a:cubicBezTo>
                  <a:pt x="251" y="144"/>
                  <a:pt x="251" y="155"/>
                  <a:pt x="254" y="156"/>
                </a:cubicBezTo>
                <a:cubicBezTo>
                  <a:pt x="258" y="157"/>
                  <a:pt x="260" y="147"/>
                  <a:pt x="263" y="147"/>
                </a:cubicBezTo>
                <a:cubicBezTo>
                  <a:pt x="264" y="147"/>
                  <a:pt x="265" y="158"/>
                  <a:pt x="267" y="169"/>
                </a:cubicBezTo>
                <a:cubicBezTo>
                  <a:pt x="268" y="168"/>
                  <a:pt x="268" y="168"/>
                  <a:pt x="269" y="168"/>
                </a:cubicBezTo>
                <a:cubicBezTo>
                  <a:pt x="271" y="168"/>
                  <a:pt x="270" y="158"/>
                  <a:pt x="272" y="156"/>
                </a:cubicBezTo>
                <a:cubicBezTo>
                  <a:pt x="274" y="153"/>
                  <a:pt x="273" y="145"/>
                  <a:pt x="274" y="145"/>
                </a:cubicBezTo>
                <a:cubicBezTo>
                  <a:pt x="275" y="145"/>
                  <a:pt x="283" y="147"/>
                  <a:pt x="283" y="145"/>
                </a:cubicBezTo>
                <a:cubicBezTo>
                  <a:pt x="283" y="143"/>
                  <a:pt x="288" y="135"/>
                  <a:pt x="287" y="131"/>
                </a:cubicBezTo>
                <a:cubicBezTo>
                  <a:pt x="286" y="127"/>
                  <a:pt x="290" y="122"/>
                  <a:pt x="290" y="117"/>
                </a:cubicBezTo>
                <a:cubicBezTo>
                  <a:pt x="290" y="113"/>
                  <a:pt x="295" y="111"/>
                  <a:pt x="298" y="109"/>
                </a:cubicBezTo>
                <a:cubicBezTo>
                  <a:pt x="301" y="106"/>
                  <a:pt x="306" y="102"/>
                  <a:pt x="307" y="105"/>
                </a:cubicBezTo>
                <a:cubicBezTo>
                  <a:pt x="308" y="107"/>
                  <a:pt x="315" y="109"/>
                  <a:pt x="312" y="105"/>
                </a:cubicBezTo>
                <a:cubicBezTo>
                  <a:pt x="309" y="101"/>
                  <a:pt x="309" y="98"/>
                  <a:pt x="311" y="97"/>
                </a:cubicBezTo>
                <a:cubicBezTo>
                  <a:pt x="313" y="96"/>
                  <a:pt x="314" y="92"/>
                  <a:pt x="314" y="92"/>
                </a:cubicBezTo>
                <a:cubicBezTo>
                  <a:pt x="314" y="92"/>
                  <a:pt x="308" y="91"/>
                  <a:pt x="307" y="88"/>
                </a:cubicBezTo>
                <a:cubicBezTo>
                  <a:pt x="306" y="85"/>
                  <a:pt x="303" y="83"/>
                  <a:pt x="303" y="81"/>
                </a:cubicBezTo>
                <a:cubicBezTo>
                  <a:pt x="303" y="78"/>
                  <a:pt x="299" y="79"/>
                  <a:pt x="297" y="81"/>
                </a:cubicBezTo>
                <a:cubicBezTo>
                  <a:pt x="294" y="84"/>
                  <a:pt x="289" y="79"/>
                  <a:pt x="283" y="82"/>
                </a:cubicBezTo>
                <a:cubicBezTo>
                  <a:pt x="278" y="85"/>
                  <a:pt x="276" y="89"/>
                  <a:pt x="274" y="88"/>
                </a:cubicBezTo>
                <a:cubicBezTo>
                  <a:pt x="271" y="88"/>
                  <a:pt x="271" y="90"/>
                  <a:pt x="269" y="93"/>
                </a:cubicBezTo>
                <a:cubicBezTo>
                  <a:pt x="267" y="95"/>
                  <a:pt x="265" y="97"/>
                  <a:pt x="264" y="97"/>
                </a:cubicBezTo>
                <a:cubicBezTo>
                  <a:pt x="262" y="97"/>
                  <a:pt x="258" y="100"/>
                  <a:pt x="258" y="100"/>
                </a:cubicBezTo>
                <a:cubicBezTo>
                  <a:pt x="258" y="100"/>
                  <a:pt x="261" y="106"/>
                  <a:pt x="259" y="109"/>
                </a:cubicBezTo>
                <a:cubicBezTo>
                  <a:pt x="258" y="113"/>
                  <a:pt x="253" y="109"/>
                  <a:pt x="248" y="111"/>
                </a:cubicBezTo>
                <a:cubicBezTo>
                  <a:pt x="243" y="112"/>
                  <a:pt x="241" y="109"/>
                  <a:pt x="238" y="110"/>
                </a:cubicBezTo>
                <a:cubicBezTo>
                  <a:pt x="234" y="111"/>
                  <a:pt x="232" y="108"/>
                  <a:pt x="230" y="108"/>
                </a:cubicBezTo>
                <a:cubicBezTo>
                  <a:pt x="228" y="109"/>
                  <a:pt x="226" y="104"/>
                  <a:pt x="226" y="101"/>
                </a:cubicBezTo>
                <a:cubicBezTo>
                  <a:pt x="227" y="97"/>
                  <a:pt x="225" y="92"/>
                  <a:pt x="223" y="95"/>
                </a:cubicBezTo>
                <a:cubicBezTo>
                  <a:pt x="221" y="97"/>
                  <a:pt x="218" y="96"/>
                  <a:pt x="218" y="100"/>
                </a:cubicBezTo>
                <a:cubicBezTo>
                  <a:pt x="218" y="104"/>
                  <a:pt x="221" y="109"/>
                  <a:pt x="218" y="112"/>
                </a:cubicBezTo>
                <a:cubicBezTo>
                  <a:pt x="215" y="114"/>
                  <a:pt x="201" y="116"/>
                  <a:pt x="198" y="113"/>
                </a:cubicBezTo>
                <a:cubicBezTo>
                  <a:pt x="196" y="111"/>
                  <a:pt x="184" y="110"/>
                  <a:pt x="184" y="108"/>
                </a:cubicBezTo>
                <a:cubicBezTo>
                  <a:pt x="183" y="105"/>
                  <a:pt x="180" y="101"/>
                  <a:pt x="177" y="101"/>
                </a:cubicBezTo>
                <a:cubicBezTo>
                  <a:pt x="175" y="101"/>
                  <a:pt x="169" y="105"/>
                  <a:pt x="167" y="103"/>
                </a:cubicBezTo>
                <a:cubicBezTo>
                  <a:pt x="165" y="102"/>
                  <a:pt x="161" y="98"/>
                  <a:pt x="157" y="98"/>
                </a:cubicBezTo>
                <a:cubicBezTo>
                  <a:pt x="154" y="97"/>
                  <a:pt x="149" y="95"/>
                  <a:pt x="149" y="93"/>
                </a:cubicBezTo>
                <a:cubicBezTo>
                  <a:pt x="149" y="92"/>
                  <a:pt x="141" y="91"/>
                  <a:pt x="140" y="89"/>
                </a:cubicBezTo>
                <a:cubicBezTo>
                  <a:pt x="139" y="87"/>
                  <a:pt x="134" y="87"/>
                  <a:pt x="134" y="85"/>
                </a:cubicBezTo>
                <a:cubicBezTo>
                  <a:pt x="134" y="82"/>
                  <a:pt x="136" y="79"/>
                  <a:pt x="136" y="76"/>
                </a:cubicBezTo>
                <a:cubicBezTo>
                  <a:pt x="136" y="73"/>
                  <a:pt x="141" y="71"/>
                  <a:pt x="141" y="69"/>
                </a:cubicBezTo>
                <a:cubicBezTo>
                  <a:pt x="141" y="67"/>
                  <a:pt x="137" y="64"/>
                  <a:pt x="137" y="64"/>
                </a:cubicBezTo>
                <a:cubicBezTo>
                  <a:pt x="137" y="64"/>
                  <a:pt x="133" y="58"/>
                  <a:pt x="130" y="58"/>
                </a:cubicBezTo>
                <a:cubicBezTo>
                  <a:pt x="126" y="58"/>
                  <a:pt x="124" y="52"/>
                  <a:pt x="120" y="52"/>
                </a:cubicBezTo>
                <a:cubicBezTo>
                  <a:pt x="117" y="51"/>
                  <a:pt x="118" y="45"/>
                  <a:pt x="116" y="43"/>
                </a:cubicBezTo>
                <a:cubicBezTo>
                  <a:pt x="115" y="40"/>
                  <a:pt x="116" y="35"/>
                  <a:pt x="119" y="38"/>
                </a:cubicBezTo>
                <a:cubicBezTo>
                  <a:pt x="122" y="40"/>
                  <a:pt x="128" y="38"/>
                  <a:pt x="126" y="34"/>
                </a:cubicBezTo>
                <a:cubicBezTo>
                  <a:pt x="124" y="30"/>
                  <a:pt x="120" y="26"/>
                  <a:pt x="120" y="24"/>
                </a:cubicBezTo>
                <a:cubicBezTo>
                  <a:pt x="120" y="22"/>
                  <a:pt x="122" y="15"/>
                  <a:pt x="119" y="13"/>
                </a:cubicBezTo>
                <a:cubicBezTo>
                  <a:pt x="116" y="12"/>
                  <a:pt x="113" y="9"/>
                  <a:pt x="112" y="6"/>
                </a:cubicBezTo>
                <a:cubicBezTo>
                  <a:pt x="112" y="3"/>
                  <a:pt x="108" y="0"/>
                  <a:pt x="108" y="0"/>
                </a:cubicBezTo>
                <a:cubicBezTo>
                  <a:pt x="104" y="1"/>
                  <a:pt x="104" y="1"/>
                  <a:pt x="104" y="1"/>
                </a:cubicBezTo>
                <a:cubicBezTo>
                  <a:pt x="104" y="1"/>
                  <a:pt x="101" y="8"/>
                  <a:pt x="99" y="9"/>
                </a:cubicBezTo>
                <a:cubicBezTo>
                  <a:pt x="97" y="10"/>
                  <a:pt x="91" y="11"/>
                  <a:pt x="88" y="13"/>
                </a:cubicBezTo>
                <a:cubicBezTo>
                  <a:pt x="85" y="16"/>
                  <a:pt x="76" y="10"/>
                  <a:pt x="71" y="10"/>
                </a:cubicBezTo>
                <a:cubicBezTo>
                  <a:pt x="66" y="10"/>
                  <a:pt x="63" y="15"/>
                  <a:pt x="65" y="16"/>
                </a:cubicBezTo>
                <a:cubicBezTo>
                  <a:pt x="68" y="18"/>
                  <a:pt x="67" y="27"/>
                  <a:pt x="67" y="27"/>
                </a:cubicBezTo>
                <a:cubicBezTo>
                  <a:pt x="67" y="27"/>
                  <a:pt x="70" y="39"/>
                  <a:pt x="74" y="38"/>
                </a:cubicBezTo>
                <a:cubicBezTo>
                  <a:pt x="78" y="37"/>
                  <a:pt x="83" y="42"/>
                  <a:pt x="79" y="43"/>
                </a:cubicBezTo>
                <a:cubicBezTo>
                  <a:pt x="76" y="44"/>
                  <a:pt x="74" y="48"/>
                  <a:pt x="73" y="51"/>
                </a:cubicBezTo>
                <a:cubicBezTo>
                  <a:pt x="73" y="55"/>
                  <a:pt x="74" y="59"/>
                  <a:pt x="71" y="60"/>
                </a:cubicBezTo>
                <a:cubicBezTo>
                  <a:pt x="68" y="60"/>
                  <a:pt x="66" y="61"/>
                  <a:pt x="66" y="66"/>
                </a:cubicBezTo>
                <a:cubicBezTo>
                  <a:pt x="66" y="71"/>
                  <a:pt x="60" y="69"/>
                  <a:pt x="59" y="71"/>
                </a:cubicBezTo>
                <a:cubicBezTo>
                  <a:pt x="58" y="73"/>
                  <a:pt x="56" y="82"/>
                  <a:pt x="55" y="83"/>
                </a:cubicBezTo>
                <a:cubicBezTo>
                  <a:pt x="53" y="85"/>
                  <a:pt x="46" y="85"/>
                  <a:pt x="45" y="89"/>
                </a:cubicBezTo>
                <a:cubicBezTo>
                  <a:pt x="45" y="93"/>
                  <a:pt x="41" y="98"/>
                  <a:pt x="39" y="97"/>
                </a:cubicBezTo>
                <a:cubicBezTo>
                  <a:pt x="37" y="97"/>
                  <a:pt x="33" y="95"/>
                  <a:pt x="31" y="98"/>
                </a:cubicBezTo>
                <a:cubicBezTo>
                  <a:pt x="30" y="101"/>
                  <a:pt x="24" y="96"/>
                  <a:pt x="23" y="97"/>
                </a:cubicBezTo>
                <a:cubicBezTo>
                  <a:pt x="22" y="98"/>
                  <a:pt x="15" y="104"/>
                  <a:pt x="15" y="108"/>
                </a:cubicBezTo>
                <a:cubicBezTo>
                  <a:pt x="15" y="111"/>
                  <a:pt x="22" y="111"/>
                  <a:pt x="22" y="116"/>
                </a:cubicBezTo>
                <a:cubicBezTo>
                  <a:pt x="21" y="120"/>
                  <a:pt x="24" y="125"/>
                  <a:pt x="27" y="127"/>
                </a:cubicBezTo>
                <a:cubicBezTo>
                  <a:pt x="29" y="130"/>
                  <a:pt x="32" y="135"/>
                  <a:pt x="31" y="138"/>
                </a:cubicBezTo>
                <a:cubicBezTo>
                  <a:pt x="29" y="140"/>
                  <a:pt x="26" y="141"/>
                  <a:pt x="22" y="140"/>
                </a:cubicBezTo>
                <a:cubicBezTo>
                  <a:pt x="18" y="139"/>
                  <a:pt x="19" y="142"/>
                  <a:pt x="11" y="140"/>
                </a:cubicBezTo>
                <a:cubicBezTo>
                  <a:pt x="4" y="139"/>
                  <a:pt x="4" y="144"/>
                  <a:pt x="1" y="147"/>
                </a:cubicBezTo>
                <a:cubicBezTo>
                  <a:pt x="1" y="148"/>
                  <a:pt x="1" y="148"/>
                  <a:pt x="0" y="148"/>
                </a:cubicBezTo>
                <a:cubicBezTo>
                  <a:pt x="4" y="151"/>
                  <a:pt x="5" y="156"/>
                  <a:pt x="11" y="158"/>
                </a:cubicBezTo>
                <a:cubicBezTo>
                  <a:pt x="17" y="160"/>
                  <a:pt x="23" y="154"/>
                  <a:pt x="23" y="158"/>
                </a:cubicBezTo>
                <a:cubicBezTo>
                  <a:pt x="23" y="163"/>
                  <a:pt x="8" y="162"/>
                  <a:pt x="8" y="164"/>
                </a:cubicBezTo>
                <a:cubicBezTo>
                  <a:pt x="7" y="165"/>
                  <a:pt x="23" y="185"/>
                  <a:pt x="32" y="183"/>
                </a:cubicBezTo>
                <a:cubicBezTo>
                  <a:pt x="40" y="182"/>
                  <a:pt x="46" y="173"/>
                  <a:pt x="43" y="172"/>
                </a:cubicBezTo>
                <a:cubicBezTo>
                  <a:pt x="41" y="170"/>
                  <a:pt x="45" y="165"/>
                  <a:pt x="47" y="166"/>
                </a:cubicBezTo>
                <a:cubicBezTo>
                  <a:pt x="49" y="167"/>
                  <a:pt x="47" y="175"/>
                  <a:pt x="50" y="177"/>
                </a:cubicBezTo>
                <a:cubicBezTo>
                  <a:pt x="52" y="179"/>
                  <a:pt x="51" y="183"/>
                  <a:pt x="50" y="188"/>
                </a:cubicBezTo>
                <a:cubicBezTo>
                  <a:pt x="48" y="192"/>
                  <a:pt x="51" y="202"/>
                  <a:pt x="52" y="207"/>
                </a:cubicBezTo>
                <a:cubicBezTo>
                  <a:pt x="52" y="212"/>
                  <a:pt x="56" y="219"/>
                  <a:pt x="57" y="227"/>
                </a:cubicBezTo>
                <a:cubicBezTo>
                  <a:pt x="58" y="235"/>
                  <a:pt x="63" y="249"/>
                  <a:pt x="68" y="257"/>
                </a:cubicBezTo>
                <a:cubicBezTo>
                  <a:pt x="72" y="266"/>
                  <a:pt x="76" y="282"/>
                  <a:pt x="79" y="286"/>
                </a:cubicBezTo>
                <a:cubicBezTo>
                  <a:pt x="82" y="290"/>
                  <a:pt x="89" y="303"/>
                  <a:pt x="89" y="310"/>
                </a:cubicBezTo>
                <a:cubicBezTo>
                  <a:pt x="89" y="318"/>
                  <a:pt x="97" y="328"/>
                  <a:pt x="100" y="330"/>
                </a:cubicBezTo>
                <a:cubicBezTo>
                  <a:pt x="103" y="332"/>
                  <a:pt x="109" y="328"/>
                  <a:pt x="111" y="323"/>
                </a:cubicBezTo>
                <a:cubicBezTo>
                  <a:pt x="112" y="318"/>
                  <a:pt x="121" y="317"/>
                  <a:pt x="121" y="313"/>
                </a:cubicBezTo>
                <a:cubicBezTo>
                  <a:pt x="122" y="309"/>
                  <a:pt x="123" y="305"/>
                  <a:pt x="126" y="305"/>
                </a:cubicBezTo>
                <a:cubicBezTo>
                  <a:pt x="129" y="304"/>
                  <a:pt x="129" y="301"/>
                  <a:pt x="129" y="297"/>
                </a:cubicBezTo>
                <a:cubicBezTo>
                  <a:pt x="129" y="293"/>
                  <a:pt x="129" y="286"/>
                  <a:pt x="132" y="283"/>
                </a:cubicBezTo>
                <a:cubicBezTo>
                  <a:pt x="135" y="279"/>
                  <a:pt x="135" y="268"/>
                  <a:pt x="134" y="264"/>
                </a:cubicBezTo>
                <a:cubicBezTo>
                  <a:pt x="132" y="260"/>
                  <a:pt x="133" y="254"/>
                  <a:pt x="134" y="250"/>
                </a:cubicBezTo>
                <a:cubicBezTo>
                  <a:pt x="136" y="246"/>
                  <a:pt x="135" y="241"/>
                  <a:pt x="139" y="241"/>
                </a:cubicBezTo>
                <a:cubicBezTo>
                  <a:pt x="142" y="240"/>
                  <a:pt x="146" y="238"/>
                  <a:pt x="150" y="233"/>
                </a:cubicBezTo>
                <a:cubicBezTo>
                  <a:pt x="153" y="229"/>
                  <a:pt x="163" y="222"/>
                  <a:pt x="167" y="219"/>
                </a:cubicBezTo>
                <a:cubicBezTo>
                  <a:pt x="171" y="216"/>
                  <a:pt x="182" y="207"/>
                  <a:pt x="185" y="201"/>
                </a:cubicBezTo>
                <a:cubicBezTo>
                  <a:pt x="188" y="196"/>
                  <a:pt x="198" y="194"/>
                  <a:pt x="202" y="189"/>
                </a:cubicBezTo>
                <a:cubicBezTo>
                  <a:pt x="207" y="185"/>
                  <a:pt x="205" y="182"/>
                  <a:pt x="206" y="178"/>
                </a:cubicBezTo>
                <a:cubicBezTo>
                  <a:pt x="207" y="173"/>
                  <a:pt x="221" y="171"/>
                  <a:pt x="226" y="171"/>
                </a:cubicBezTo>
                <a:cubicBezTo>
                  <a:pt x="227" y="171"/>
                  <a:pt x="228" y="171"/>
                  <a:pt x="229" y="170"/>
                </a:cubicBezTo>
                <a:cubicBezTo>
                  <a:pt x="229" y="163"/>
                  <a:pt x="226" y="153"/>
                  <a:pt x="225" y="15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49" name="Freeform 50"/>
          <p:cNvSpPr/>
          <p:nvPr/>
        </p:nvSpPr>
        <p:spPr bwMode="auto">
          <a:xfrm>
            <a:off x="8389144" y="2309814"/>
            <a:ext cx="996950" cy="492125"/>
          </a:xfrm>
          <a:custGeom>
            <a:avLst/>
            <a:gdLst/>
            <a:ahLst/>
            <a:cxnLst>
              <a:cxn ang="0">
                <a:pos x="329" y="65"/>
              </a:cxn>
              <a:cxn ang="0">
                <a:pos x="306" y="63"/>
              </a:cxn>
              <a:cxn ang="0">
                <a:pos x="308" y="52"/>
              </a:cxn>
              <a:cxn ang="0">
                <a:pos x="309" y="33"/>
              </a:cxn>
              <a:cxn ang="0">
                <a:pos x="286" y="30"/>
              </a:cxn>
              <a:cxn ang="0">
                <a:pos x="268" y="40"/>
              </a:cxn>
              <a:cxn ang="0">
                <a:pos x="238" y="43"/>
              </a:cxn>
              <a:cxn ang="0">
                <a:pos x="218" y="34"/>
              </a:cxn>
              <a:cxn ang="0">
                <a:pos x="200" y="28"/>
              </a:cxn>
              <a:cxn ang="0">
                <a:pos x="179" y="27"/>
              </a:cxn>
              <a:cxn ang="0">
                <a:pos x="161" y="28"/>
              </a:cxn>
              <a:cxn ang="0">
                <a:pos x="153" y="13"/>
              </a:cxn>
              <a:cxn ang="0">
                <a:pos x="133" y="6"/>
              </a:cxn>
              <a:cxn ang="0">
                <a:pos x="118" y="1"/>
              </a:cxn>
              <a:cxn ang="0">
                <a:pos x="108" y="9"/>
              </a:cxn>
              <a:cxn ang="0">
                <a:pos x="107" y="24"/>
              </a:cxn>
              <a:cxn ang="0">
                <a:pos x="98" y="35"/>
              </a:cxn>
              <a:cxn ang="0">
                <a:pos x="81" y="33"/>
              </a:cxn>
              <a:cxn ang="0">
                <a:pos x="68" y="23"/>
              </a:cxn>
              <a:cxn ang="0">
                <a:pos x="44" y="22"/>
              </a:cxn>
              <a:cxn ang="0">
                <a:pos x="29" y="30"/>
              </a:cxn>
              <a:cxn ang="0">
                <a:pos x="10" y="40"/>
              </a:cxn>
              <a:cxn ang="0">
                <a:pos x="0" y="44"/>
              </a:cxn>
              <a:cxn ang="0">
                <a:pos x="9" y="55"/>
              </a:cxn>
              <a:cxn ang="0">
                <a:pos x="29" y="69"/>
              </a:cxn>
              <a:cxn ang="0">
                <a:pos x="34" y="88"/>
              </a:cxn>
              <a:cxn ang="0">
                <a:pos x="57" y="104"/>
              </a:cxn>
              <a:cxn ang="0">
                <a:pos x="72" y="114"/>
              </a:cxn>
              <a:cxn ang="0">
                <a:pos x="88" y="135"/>
              </a:cxn>
              <a:cxn ang="0">
                <a:pos x="129" y="137"/>
              </a:cxn>
              <a:cxn ang="0">
                <a:pos x="162" y="145"/>
              </a:cxn>
              <a:cxn ang="0">
                <a:pos x="182" y="152"/>
              </a:cxn>
              <a:cxn ang="0">
                <a:pos x="227" y="141"/>
              </a:cxn>
              <a:cxn ang="0">
                <a:pos x="261" y="121"/>
              </a:cxn>
              <a:cxn ang="0">
                <a:pos x="269" y="105"/>
              </a:cxn>
              <a:cxn ang="0">
                <a:pos x="304" y="99"/>
              </a:cxn>
              <a:cxn ang="0">
                <a:pos x="328" y="84"/>
              </a:cxn>
              <a:cxn ang="0">
                <a:pos x="354" y="79"/>
              </a:cxn>
            </a:cxnLst>
            <a:rect l="0" t="0" r="r" b="b"/>
            <a:pathLst>
              <a:path w="355" h="153">
                <a:moveTo>
                  <a:pt x="340" y="64"/>
                </a:moveTo>
                <a:cubicBezTo>
                  <a:pt x="336" y="60"/>
                  <a:pt x="330" y="62"/>
                  <a:pt x="329" y="65"/>
                </a:cubicBezTo>
                <a:cubicBezTo>
                  <a:pt x="327" y="69"/>
                  <a:pt x="324" y="64"/>
                  <a:pt x="318" y="64"/>
                </a:cubicBezTo>
                <a:cubicBezTo>
                  <a:pt x="311" y="64"/>
                  <a:pt x="311" y="68"/>
                  <a:pt x="306" y="63"/>
                </a:cubicBezTo>
                <a:cubicBezTo>
                  <a:pt x="302" y="59"/>
                  <a:pt x="308" y="57"/>
                  <a:pt x="308" y="57"/>
                </a:cubicBezTo>
                <a:cubicBezTo>
                  <a:pt x="308" y="52"/>
                  <a:pt x="308" y="52"/>
                  <a:pt x="308" y="52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5" y="33"/>
                  <a:pt x="311" y="32"/>
                  <a:pt x="309" y="33"/>
                </a:cubicBezTo>
                <a:cubicBezTo>
                  <a:pt x="307" y="34"/>
                  <a:pt x="300" y="33"/>
                  <a:pt x="300" y="31"/>
                </a:cubicBezTo>
                <a:cubicBezTo>
                  <a:pt x="299" y="29"/>
                  <a:pt x="288" y="28"/>
                  <a:pt x="286" y="30"/>
                </a:cubicBezTo>
                <a:cubicBezTo>
                  <a:pt x="283" y="32"/>
                  <a:pt x="277" y="34"/>
                  <a:pt x="277" y="36"/>
                </a:cubicBezTo>
                <a:cubicBezTo>
                  <a:pt x="276" y="39"/>
                  <a:pt x="270" y="38"/>
                  <a:pt x="268" y="40"/>
                </a:cubicBezTo>
                <a:cubicBezTo>
                  <a:pt x="265" y="41"/>
                  <a:pt x="253" y="42"/>
                  <a:pt x="253" y="43"/>
                </a:cubicBezTo>
                <a:cubicBezTo>
                  <a:pt x="253" y="45"/>
                  <a:pt x="240" y="45"/>
                  <a:pt x="238" y="43"/>
                </a:cubicBezTo>
                <a:cubicBezTo>
                  <a:pt x="236" y="42"/>
                  <a:pt x="225" y="43"/>
                  <a:pt x="224" y="41"/>
                </a:cubicBezTo>
                <a:cubicBezTo>
                  <a:pt x="222" y="38"/>
                  <a:pt x="218" y="37"/>
                  <a:pt x="218" y="34"/>
                </a:cubicBezTo>
                <a:cubicBezTo>
                  <a:pt x="218" y="32"/>
                  <a:pt x="209" y="32"/>
                  <a:pt x="208" y="30"/>
                </a:cubicBezTo>
                <a:cubicBezTo>
                  <a:pt x="207" y="28"/>
                  <a:pt x="201" y="27"/>
                  <a:pt x="200" y="28"/>
                </a:cubicBezTo>
                <a:cubicBezTo>
                  <a:pt x="199" y="28"/>
                  <a:pt x="191" y="26"/>
                  <a:pt x="189" y="25"/>
                </a:cubicBezTo>
                <a:cubicBezTo>
                  <a:pt x="187" y="25"/>
                  <a:pt x="181" y="27"/>
                  <a:pt x="179" y="27"/>
                </a:cubicBezTo>
                <a:cubicBezTo>
                  <a:pt x="177" y="27"/>
                  <a:pt x="173" y="30"/>
                  <a:pt x="171" y="31"/>
                </a:cubicBezTo>
                <a:cubicBezTo>
                  <a:pt x="169" y="31"/>
                  <a:pt x="162" y="27"/>
                  <a:pt x="161" y="28"/>
                </a:cubicBezTo>
                <a:cubicBezTo>
                  <a:pt x="160" y="29"/>
                  <a:pt x="156" y="24"/>
                  <a:pt x="154" y="22"/>
                </a:cubicBezTo>
                <a:cubicBezTo>
                  <a:pt x="152" y="20"/>
                  <a:pt x="154" y="15"/>
                  <a:pt x="153" y="13"/>
                </a:cubicBezTo>
                <a:cubicBezTo>
                  <a:pt x="151" y="11"/>
                  <a:pt x="144" y="11"/>
                  <a:pt x="142" y="9"/>
                </a:cubicBezTo>
                <a:cubicBezTo>
                  <a:pt x="139" y="8"/>
                  <a:pt x="136" y="6"/>
                  <a:pt x="133" y="6"/>
                </a:cubicBezTo>
                <a:cubicBezTo>
                  <a:pt x="131" y="6"/>
                  <a:pt x="127" y="5"/>
                  <a:pt x="126" y="4"/>
                </a:cubicBezTo>
                <a:cubicBezTo>
                  <a:pt x="125" y="3"/>
                  <a:pt x="120" y="2"/>
                  <a:pt x="118" y="1"/>
                </a:cubicBezTo>
                <a:cubicBezTo>
                  <a:pt x="116" y="0"/>
                  <a:pt x="115" y="3"/>
                  <a:pt x="114" y="5"/>
                </a:cubicBezTo>
                <a:cubicBezTo>
                  <a:pt x="113" y="6"/>
                  <a:pt x="109" y="6"/>
                  <a:pt x="108" y="9"/>
                </a:cubicBezTo>
                <a:cubicBezTo>
                  <a:pt x="107" y="11"/>
                  <a:pt x="103" y="12"/>
                  <a:pt x="103" y="14"/>
                </a:cubicBezTo>
                <a:cubicBezTo>
                  <a:pt x="104" y="17"/>
                  <a:pt x="106" y="22"/>
                  <a:pt x="107" y="24"/>
                </a:cubicBezTo>
                <a:cubicBezTo>
                  <a:pt x="109" y="25"/>
                  <a:pt x="108" y="29"/>
                  <a:pt x="107" y="30"/>
                </a:cubicBezTo>
                <a:cubicBezTo>
                  <a:pt x="106" y="32"/>
                  <a:pt x="99" y="33"/>
                  <a:pt x="98" y="35"/>
                </a:cubicBezTo>
                <a:cubicBezTo>
                  <a:pt x="96" y="37"/>
                  <a:pt x="93" y="35"/>
                  <a:pt x="90" y="33"/>
                </a:cubicBezTo>
                <a:cubicBezTo>
                  <a:pt x="86" y="31"/>
                  <a:pt x="82" y="32"/>
                  <a:pt x="81" y="33"/>
                </a:cubicBezTo>
                <a:cubicBezTo>
                  <a:pt x="79" y="35"/>
                  <a:pt x="73" y="30"/>
                  <a:pt x="71" y="30"/>
                </a:cubicBezTo>
                <a:cubicBezTo>
                  <a:pt x="70" y="29"/>
                  <a:pt x="69" y="23"/>
                  <a:pt x="68" y="23"/>
                </a:cubicBezTo>
                <a:cubicBezTo>
                  <a:pt x="66" y="24"/>
                  <a:pt x="54" y="21"/>
                  <a:pt x="52" y="21"/>
                </a:cubicBezTo>
                <a:cubicBezTo>
                  <a:pt x="50" y="20"/>
                  <a:pt x="45" y="20"/>
                  <a:pt x="44" y="22"/>
                </a:cubicBezTo>
                <a:cubicBezTo>
                  <a:pt x="43" y="24"/>
                  <a:pt x="37" y="23"/>
                  <a:pt x="36" y="25"/>
                </a:cubicBezTo>
                <a:cubicBezTo>
                  <a:pt x="35" y="27"/>
                  <a:pt x="31" y="28"/>
                  <a:pt x="29" y="30"/>
                </a:cubicBezTo>
                <a:cubicBezTo>
                  <a:pt x="27" y="32"/>
                  <a:pt x="22" y="32"/>
                  <a:pt x="20" y="35"/>
                </a:cubicBezTo>
                <a:cubicBezTo>
                  <a:pt x="19" y="38"/>
                  <a:pt x="12" y="40"/>
                  <a:pt x="10" y="40"/>
                </a:cubicBezTo>
                <a:cubicBezTo>
                  <a:pt x="8" y="40"/>
                  <a:pt x="3" y="41"/>
                  <a:pt x="2" y="43"/>
                </a:cubicBezTo>
                <a:cubicBezTo>
                  <a:pt x="2" y="44"/>
                  <a:pt x="1" y="44"/>
                  <a:pt x="0" y="44"/>
                </a:cubicBezTo>
                <a:cubicBezTo>
                  <a:pt x="0" y="44"/>
                  <a:pt x="1" y="44"/>
                  <a:pt x="1" y="45"/>
                </a:cubicBezTo>
                <a:cubicBezTo>
                  <a:pt x="2" y="52"/>
                  <a:pt x="5" y="52"/>
                  <a:pt x="9" y="55"/>
                </a:cubicBezTo>
                <a:cubicBezTo>
                  <a:pt x="12" y="58"/>
                  <a:pt x="15" y="61"/>
                  <a:pt x="19" y="61"/>
                </a:cubicBezTo>
                <a:cubicBezTo>
                  <a:pt x="23" y="61"/>
                  <a:pt x="28" y="65"/>
                  <a:pt x="29" y="69"/>
                </a:cubicBezTo>
                <a:cubicBezTo>
                  <a:pt x="29" y="72"/>
                  <a:pt x="33" y="76"/>
                  <a:pt x="35" y="77"/>
                </a:cubicBezTo>
                <a:cubicBezTo>
                  <a:pt x="37" y="79"/>
                  <a:pt x="34" y="84"/>
                  <a:pt x="34" y="88"/>
                </a:cubicBezTo>
                <a:cubicBezTo>
                  <a:pt x="34" y="93"/>
                  <a:pt x="29" y="94"/>
                  <a:pt x="31" y="98"/>
                </a:cubicBezTo>
                <a:cubicBezTo>
                  <a:pt x="34" y="102"/>
                  <a:pt x="52" y="104"/>
                  <a:pt x="57" y="104"/>
                </a:cubicBezTo>
                <a:cubicBezTo>
                  <a:pt x="62" y="104"/>
                  <a:pt x="64" y="109"/>
                  <a:pt x="65" y="109"/>
                </a:cubicBezTo>
                <a:cubicBezTo>
                  <a:pt x="68" y="110"/>
                  <a:pt x="69" y="113"/>
                  <a:pt x="72" y="114"/>
                </a:cubicBezTo>
                <a:cubicBezTo>
                  <a:pt x="76" y="115"/>
                  <a:pt x="80" y="117"/>
                  <a:pt x="81" y="124"/>
                </a:cubicBezTo>
                <a:cubicBezTo>
                  <a:pt x="83" y="130"/>
                  <a:pt x="87" y="132"/>
                  <a:pt x="88" y="135"/>
                </a:cubicBezTo>
                <a:cubicBezTo>
                  <a:pt x="88" y="138"/>
                  <a:pt x="96" y="136"/>
                  <a:pt x="102" y="137"/>
                </a:cubicBezTo>
                <a:cubicBezTo>
                  <a:pt x="108" y="137"/>
                  <a:pt x="125" y="137"/>
                  <a:pt x="129" y="137"/>
                </a:cubicBezTo>
                <a:cubicBezTo>
                  <a:pt x="133" y="138"/>
                  <a:pt x="144" y="137"/>
                  <a:pt x="149" y="142"/>
                </a:cubicBezTo>
                <a:cubicBezTo>
                  <a:pt x="155" y="146"/>
                  <a:pt x="158" y="142"/>
                  <a:pt x="162" y="145"/>
                </a:cubicBezTo>
                <a:cubicBezTo>
                  <a:pt x="165" y="147"/>
                  <a:pt x="168" y="148"/>
                  <a:pt x="173" y="148"/>
                </a:cubicBezTo>
                <a:cubicBezTo>
                  <a:pt x="179" y="147"/>
                  <a:pt x="179" y="151"/>
                  <a:pt x="182" y="152"/>
                </a:cubicBezTo>
                <a:cubicBezTo>
                  <a:pt x="186" y="153"/>
                  <a:pt x="192" y="146"/>
                  <a:pt x="202" y="142"/>
                </a:cubicBezTo>
                <a:cubicBezTo>
                  <a:pt x="211" y="137"/>
                  <a:pt x="222" y="140"/>
                  <a:pt x="227" y="141"/>
                </a:cubicBezTo>
                <a:cubicBezTo>
                  <a:pt x="232" y="142"/>
                  <a:pt x="242" y="139"/>
                  <a:pt x="247" y="132"/>
                </a:cubicBezTo>
                <a:cubicBezTo>
                  <a:pt x="253" y="126"/>
                  <a:pt x="261" y="127"/>
                  <a:pt x="261" y="121"/>
                </a:cubicBezTo>
                <a:cubicBezTo>
                  <a:pt x="262" y="116"/>
                  <a:pt x="255" y="113"/>
                  <a:pt x="258" y="108"/>
                </a:cubicBezTo>
                <a:cubicBezTo>
                  <a:pt x="261" y="103"/>
                  <a:pt x="266" y="104"/>
                  <a:pt x="269" y="105"/>
                </a:cubicBezTo>
                <a:cubicBezTo>
                  <a:pt x="272" y="107"/>
                  <a:pt x="280" y="109"/>
                  <a:pt x="287" y="104"/>
                </a:cubicBezTo>
                <a:cubicBezTo>
                  <a:pt x="295" y="99"/>
                  <a:pt x="298" y="100"/>
                  <a:pt x="304" y="99"/>
                </a:cubicBezTo>
                <a:cubicBezTo>
                  <a:pt x="311" y="98"/>
                  <a:pt x="310" y="94"/>
                  <a:pt x="314" y="89"/>
                </a:cubicBezTo>
                <a:cubicBezTo>
                  <a:pt x="319" y="85"/>
                  <a:pt x="324" y="84"/>
                  <a:pt x="328" y="84"/>
                </a:cubicBezTo>
                <a:cubicBezTo>
                  <a:pt x="332" y="84"/>
                  <a:pt x="338" y="79"/>
                  <a:pt x="343" y="81"/>
                </a:cubicBezTo>
                <a:cubicBezTo>
                  <a:pt x="347" y="82"/>
                  <a:pt x="354" y="83"/>
                  <a:pt x="354" y="79"/>
                </a:cubicBezTo>
                <a:cubicBezTo>
                  <a:pt x="355" y="76"/>
                  <a:pt x="343" y="68"/>
                  <a:pt x="340" y="6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0" name="Freeform 51"/>
          <p:cNvSpPr/>
          <p:nvPr/>
        </p:nvSpPr>
        <p:spPr bwMode="auto">
          <a:xfrm>
            <a:off x="6711158" y="3165475"/>
            <a:ext cx="15875" cy="508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9"/>
              </a:cxn>
              <a:cxn ang="0">
                <a:pos x="4" y="16"/>
              </a:cxn>
              <a:cxn ang="0">
                <a:pos x="5" y="3"/>
              </a:cxn>
              <a:cxn ang="0">
                <a:pos x="6" y="0"/>
              </a:cxn>
              <a:cxn ang="0">
                <a:pos x="2" y="0"/>
              </a:cxn>
            </a:cxnLst>
            <a:rect l="0" t="0" r="r" b="b"/>
            <a:pathLst>
              <a:path w="6" h="16">
                <a:moveTo>
                  <a:pt x="2" y="0"/>
                </a:moveTo>
                <a:cubicBezTo>
                  <a:pt x="1" y="1"/>
                  <a:pt x="0" y="8"/>
                  <a:pt x="0" y="9"/>
                </a:cubicBezTo>
                <a:cubicBezTo>
                  <a:pt x="0" y="9"/>
                  <a:pt x="1" y="13"/>
                  <a:pt x="4" y="16"/>
                </a:cubicBezTo>
                <a:cubicBezTo>
                  <a:pt x="5" y="11"/>
                  <a:pt x="5" y="4"/>
                  <a:pt x="5" y="3"/>
                </a:cubicBezTo>
                <a:cubicBezTo>
                  <a:pt x="5" y="2"/>
                  <a:pt x="6" y="1"/>
                  <a:pt x="6" y="0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1" name="Freeform 52"/>
          <p:cNvSpPr/>
          <p:nvPr/>
        </p:nvSpPr>
        <p:spPr bwMode="auto">
          <a:xfrm>
            <a:off x="6684169" y="3133725"/>
            <a:ext cx="46038" cy="152400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9" y="48"/>
              </a:cxn>
              <a:cxn ang="0">
                <a:pos x="13" y="31"/>
              </a:cxn>
              <a:cxn ang="0">
                <a:pos x="14" y="26"/>
              </a:cxn>
              <a:cxn ang="0">
                <a:pos x="10" y="19"/>
              </a:cxn>
              <a:cxn ang="0">
                <a:pos x="12" y="10"/>
              </a:cxn>
              <a:cxn ang="0">
                <a:pos x="16" y="10"/>
              </a:cxn>
              <a:cxn ang="0">
                <a:pos x="17" y="3"/>
              </a:cxn>
              <a:cxn ang="0">
                <a:pos x="11" y="0"/>
              </a:cxn>
              <a:cxn ang="0">
                <a:pos x="9" y="6"/>
              </a:cxn>
              <a:cxn ang="0">
                <a:pos x="0" y="26"/>
              </a:cxn>
              <a:cxn ang="0">
                <a:pos x="8" y="46"/>
              </a:cxn>
              <a:cxn ang="0">
                <a:pos x="8" y="47"/>
              </a:cxn>
            </a:cxnLst>
            <a:rect l="0" t="0" r="r" b="b"/>
            <a:pathLst>
              <a:path w="17" h="48">
                <a:moveTo>
                  <a:pt x="8" y="47"/>
                </a:moveTo>
                <a:cubicBezTo>
                  <a:pt x="8" y="47"/>
                  <a:pt x="9" y="47"/>
                  <a:pt x="9" y="48"/>
                </a:cubicBezTo>
                <a:cubicBezTo>
                  <a:pt x="10" y="41"/>
                  <a:pt x="11" y="33"/>
                  <a:pt x="13" y="31"/>
                </a:cubicBezTo>
                <a:cubicBezTo>
                  <a:pt x="13" y="30"/>
                  <a:pt x="14" y="28"/>
                  <a:pt x="14" y="26"/>
                </a:cubicBezTo>
                <a:cubicBezTo>
                  <a:pt x="11" y="23"/>
                  <a:pt x="10" y="19"/>
                  <a:pt x="10" y="19"/>
                </a:cubicBezTo>
                <a:cubicBezTo>
                  <a:pt x="10" y="18"/>
                  <a:pt x="11" y="11"/>
                  <a:pt x="12" y="10"/>
                </a:cubicBezTo>
                <a:cubicBezTo>
                  <a:pt x="13" y="10"/>
                  <a:pt x="14" y="10"/>
                  <a:pt x="16" y="10"/>
                </a:cubicBezTo>
                <a:cubicBezTo>
                  <a:pt x="16" y="8"/>
                  <a:pt x="16" y="5"/>
                  <a:pt x="17" y="3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2"/>
                  <a:pt x="9" y="4"/>
                  <a:pt x="9" y="6"/>
                </a:cubicBezTo>
                <a:cubicBezTo>
                  <a:pt x="8" y="12"/>
                  <a:pt x="3" y="22"/>
                  <a:pt x="0" y="26"/>
                </a:cubicBezTo>
                <a:cubicBezTo>
                  <a:pt x="8" y="46"/>
                  <a:pt x="8" y="46"/>
                  <a:pt x="8" y="46"/>
                </a:cubicBezTo>
                <a:lnTo>
                  <a:pt x="8" y="47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2" name="Freeform 53"/>
          <p:cNvSpPr/>
          <p:nvPr/>
        </p:nvSpPr>
        <p:spPr bwMode="auto">
          <a:xfrm>
            <a:off x="6709569" y="3133725"/>
            <a:ext cx="134938" cy="165100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30" y="6"/>
              </a:cxn>
              <a:cxn ang="0">
                <a:pos x="19" y="12"/>
              </a:cxn>
              <a:cxn ang="0">
                <a:pos x="9" y="7"/>
              </a:cxn>
              <a:cxn ang="0">
                <a:pos x="8" y="3"/>
              </a:cxn>
              <a:cxn ang="0">
                <a:pos x="8" y="3"/>
              </a:cxn>
              <a:cxn ang="0">
                <a:pos x="6" y="13"/>
              </a:cxn>
              <a:cxn ang="0">
                <a:pos x="4" y="31"/>
              </a:cxn>
              <a:cxn ang="0">
                <a:pos x="0" y="48"/>
              </a:cxn>
              <a:cxn ang="0">
                <a:pos x="10" y="52"/>
              </a:cxn>
              <a:cxn ang="0">
                <a:pos x="19" y="45"/>
              </a:cxn>
              <a:cxn ang="0">
                <a:pos x="26" y="42"/>
              </a:cxn>
              <a:cxn ang="0">
                <a:pos x="33" y="37"/>
              </a:cxn>
              <a:cxn ang="0">
                <a:pos x="24" y="27"/>
              </a:cxn>
              <a:cxn ang="0">
                <a:pos x="35" y="20"/>
              </a:cxn>
              <a:cxn ang="0">
                <a:pos x="47" y="16"/>
              </a:cxn>
              <a:cxn ang="0">
                <a:pos x="48" y="16"/>
              </a:cxn>
              <a:cxn ang="0">
                <a:pos x="45" y="5"/>
              </a:cxn>
              <a:cxn ang="0">
                <a:pos x="44" y="0"/>
              </a:cxn>
            </a:cxnLst>
            <a:rect l="0" t="0" r="r" b="b"/>
            <a:pathLst>
              <a:path w="48" h="52">
                <a:moveTo>
                  <a:pt x="44" y="0"/>
                </a:moveTo>
                <a:cubicBezTo>
                  <a:pt x="37" y="3"/>
                  <a:pt x="31" y="6"/>
                  <a:pt x="30" y="6"/>
                </a:cubicBezTo>
                <a:cubicBezTo>
                  <a:pt x="27" y="7"/>
                  <a:pt x="19" y="12"/>
                  <a:pt x="19" y="12"/>
                </a:cubicBezTo>
                <a:cubicBezTo>
                  <a:pt x="9" y="7"/>
                  <a:pt x="9" y="7"/>
                  <a:pt x="9" y="7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7"/>
                  <a:pt x="7" y="11"/>
                  <a:pt x="6" y="13"/>
                </a:cubicBezTo>
                <a:cubicBezTo>
                  <a:pt x="6" y="15"/>
                  <a:pt x="6" y="29"/>
                  <a:pt x="4" y="31"/>
                </a:cubicBezTo>
                <a:cubicBezTo>
                  <a:pt x="2" y="33"/>
                  <a:pt x="1" y="41"/>
                  <a:pt x="0" y="48"/>
                </a:cubicBezTo>
                <a:cubicBezTo>
                  <a:pt x="4" y="50"/>
                  <a:pt x="8" y="52"/>
                  <a:pt x="10" y="52"/>
                </a:cubicBezTo>
                <a:cubicBezTo>
                  <a:pt x="14" y="52"/>
                  <a:pt x="19" y="48"/>
                  <a:pt x="19" y="45"/>
                </a:cubicBezTo>
                <a:cubicBezTo>
                  <a:pt x="19" y="43"/>
                  <a:pt x="23" y="42"/>
                  <a:pt x="26" y="42"/>
                </a:cubicBezTo>
                <a:cubicBezTo>
                  <a:pt x="30" y="42"/>
                  <a:pt x="30" y="38"/>
                  <a:pt x="33" y="37"/>
                </a:cubicBezTo>
                <a:cubicBezTo>
                  <a:pt x="35" y="35"/>
                  <a:pt x="27" y="28"/>
                  <a:pt x="24" y="27"/>
                </a:cubicBezTo>
                <a:cubicBezTo>
                  <a:pt x="22" y="26"/>
                  <a:pt x="27" y="20"/>
                  <a:pt x="35" y="20"/>
                </a:cubicBezTo>
                <a:cubicBezTo>
                  <a:pt x="44" y="19"/>
                  <a:pt x="42" y="16"/>
                  <a:pt x="47" y="16"/>
                </a:cubicBezTo>
                <a:cubicBezTo>
                  <a:pt x="47" y="16"/>
                  <a:pt x="47" y="16"/>
                  <a:pt x="48" y="16"/>
                </a:cubicBezTo>
                <a:cubicBezTo>
                  <a:pt x="47" y="12"/>
                  <a:pt x="46" y="8"/>
                  <a:pt x="45" y="5"/>
                </a:cubicBezTo>
                <a:cubicBezTo>
                  <a:pt x="45" y="4"/>
                  <a:pt x="44" y="2"/>
                  <a:pt x="44" y="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3" name="Freeform 54"/>
          <p:cNvSpPr/>
          <p:nvPr/>
        </p:nvSpPr>
        <p:spPr bwMode="auto">
          <a:xfrm>
            <a:off x="7816057" y="2719388"/>
            <a:ext cx="344488" cy="173038"/>
          </a:xfrm>
          <a:custGeom>
            <a:avLst/>
            <a:gdLst/>
            <a:ahLst/>
            <a:cxnLst>
              <a:cxn ang="0">
                <a:pos x="114" y="10"/>
              </a:cxn>
              <a:cxn ang="0">
                <a:pos x="103" y="7"/>
              </a:cxn>
              <a:cxn ang="0">
                <a:pos x="74" y="6"/>
              </a:cxn>
              <a:cxn ang="0">
                <a:pos x="59" y="1"/>
              </a:cxn>
              <a:cxn ang="0">
                <a:pos x="47" y="6"/>
              </a:cxn>
              <a:cxn ang="0">
                <a:pos x="37" y="8"/>
              </a:cxn>
              <a:cxn ang="0">
                <a:pos x="22" y="8"/>
              </a:cxn>
              <a:cxn ang="0">
                <a:pos x="15" y="16"/>
              </a:cxn>
              <a:cxn ang="0">
                <a:pos x="12" y="22"/>
              </a:cxn>
              <a:cxn ang="0">
                <a:pos x="16" y="26"/>
              </a:cxn>
              <a:cxn ang="0">
                <a:pos x="25" y="25"/>
              </a:cxn>
              <a:cxn ang="0">
                <a:pos x="40" y="32"/>
              </a:cxn>
              <a:cxn ang="0">
                <a:pos x="35" y="38"/>
              </a:cxn>
              <a:cxn ang="0">
                <a:pos x="25" y="40"/>
              </a:cxn>
              <a:cxn ang="0">
                <a:pos x="8" y="42"/>
              </a:cxn>
              <a:cxn ang="0">
                <a:pos x="0" y="49"/>
              </a:cxn>
              <a:cxn ang="0">
                <a:pos x="16" y="50"/>
              </a:cxn>
              <a:cxn ang="0">
                <a:pos x="26" y="50"/>
              </a:cxn>
              <a:cxn ang="0">
                <a:pos x="36" y="52"/>
              </a:cxn>
              <a:cxn ang="0">
                <a:pos x="51" y="51"/>
              </a:cxn>
              <a:cxn ang="0">
                <a:pos x="52" y="46"/>
              </a:cxn>
              <a:cxn ang="0">
                <a:pos x="57" y="43"/>
              </a:cxn>
              <a:cxn ang="0">
                <a:pos x="64" y="39"/>
              </a:cxn>
              <a:cxn ang="0">
                <a:pos x="70" y="37"/>
              </a:cxn>
              <a:cxn ang="0">
                <a:pos x="77" y="39"/>
              </a:cxn>
              <a:cxn ang="0">
                <a:pos x="84" y="34"/>
              </a:cxn>
              <a:cxn ang="0">
                <a:pos x="94" y="31"/>
              </a:cxn>
              <a:cxn ang="0">
                <a:pos x="103" y="26"/>
              </a:cxn>
              <a:cxn ang="0">
                <a:pos x="112" y="21"/>
              </a:cxn>
              <a:cxn ang="0">
                <a:pos x="122" y="16"/>
              </a:cxn>
              <a:cxn ang="0">
                <a:pos x="123" y="14"/>
              </a:cxn>
              <a:cxn ang="0">
                <a:pos x="114" y="10"/>
              </a:cxn>
            </a:cxnLst>
            <a:rect l="0" t="0" r="r" b="b"/>
            <a:pathLst>
              <a:path w="123" h="54">
                <a:moveTo>
                  <a:pt x="114" y="10"/>
                </a:moveTo>
                <a:cubicBezTo>
                  <a:pt x="109" y="5"/>
                  <a:pt x="108" y="9"/>
                  <a:pt x="103" y="7"/>
                </a:cubicBezTo>
                <a:cubicBezTo>
                  <a:pt x="98" y="6"/>
                  <a:pt x="78" y="4"/>
                  <a:pt x="74" y="6"/>
                </a:cubicBezTo>
                <a:cubicBezTo>
                  <a:pt x="70" y="7"/>
                  <a:pt x="62" y="3"/>
                  <a:pt x="59" y="1"/>
                </a:cubicBezTo>
                <a:cubicBezTo>
                  <a:pt x="56" y="0"/>
                  <a:pt x="48" y="1"/>
                  <a:pt x="47" y="6"/>
                </a:cubicBezTo>
                <a:cubicBezTo>
                  <a:pt x="47" y="11"/>
                  <a:pt x="43" y="11"/>
                  <a:pt x="37" y="8"/>
                </a:cubicBezTo>
                <a:cubicBezTo>
                  <a:pt x="31" y="5"/>
                  <a:pt x="22" y="5"/>
                  <a:pt x="22" y="8"/>
                </a:cubicBezTo>
                <a:cubicBezTo>
                  <a:pt x="22" y="11"/>
                  <a:pt x="17" y="15"/>
                  <a:pt x="15" y="16"/>
                </a:cubicBezTo>
                <a:cubicBezTo>
                  <a:pt x="14" y="16"/>
                  <a:pt x="13" y="19"/>
                  <a:pt x="12" y="22"/>
                </a:cubicBezTo>
                <a:cubicBezTo>
                  <a:pt x="13" y="22"/>
                  <a:pt x="15" y="24"/>
                  <a:pt x="16" y="26"/>
                </a:cubicBezTo>
                <a:cubicBezTo>
                  <a:pt x="18" y="28"/>
                  <a:pt x="24" y="28"/>
                  <a:pt x="25" y="25"/>
                </a:cubicBezTo>
                <a:cubicBezTo>
                  <a:pt x="26" y="22"/>
                  <a:pt x="35" y="28"/>
                  <a:pt x="40" y="32"/>
                </a:cubicBezTo>
                <a:cubicBezTo>
                  <a:pt x="46" y="37"/>
                  <a:pt x="38" y="34"/>
                  <a:pt x="35" y="38"/>
                </a:cubicBezTo>
                <a:cubicBezTo>
                  <a:pt x="33" y="42"/>
                  <a:pt x="26" y="38"/>
                  <a:pt x="25" y="40"/>
                </a:cubicBezTo>
                <a:cubicBezTo>
                  <a:pt x="23" y="42"/>
                  <a:pt x="11" y="42"/>
                  <a:pt x="8" y="42"/>
                </a:cubicBezTo>
                <a:cubicBezTo>
                  <a:pt x="5" y="42"/>
                  <a:pt x="0" y="46"/>
                  <a:pt x="0" y="49"/>
                </a:cubicBezTo>
                <a:cubicBezTo>
                  <a:pt x="1" y="51"/>
                  <a:pt x="12" y="47"/>
                  <a:pt x="16" y="50"/>
                </a:cubicBezTo>
                <a:cubicBezTo>
                  <a:pt x="20" y="53"/>
                  <a:pt x="24" y="47"/>
                  <a:pt x="26" y="50"/>
                </a:cubicBezTo>
                <a:cubicBezTo>
                  <a:pt x="29" y="54"/>
                  <a:pt x="34" y="51"/>
                  <a:pt x="36" y="52"/>
                </a:cubicBezTo>
                <a:cubicBezTo>
                  <a:pt x="38" y="53"/>
                  <a:pt x="50" y="51"/>
                  <a:pt x="51" y="51"/>
                </a:cubicBezTo>
                <a:cubicBezTo>
                  <a:pt x="52" y="50"/>
                  <a:pt x="52" y="48"/>
                  <a:pt x="52" y="46"/>
                </a:cubicBezTo>
                <a:cubicBezTo>
                  <a:pt x="52" y="43"/>
                  <a:pt x="55" y="44"/>
                  <a:pt x="57" y="43"/>
                </a:cubicBezTo>
                <a:cubicBezTo>
                  <a:pt x="60" y="42"/>
                  <a:pt x="62" y="39"/>
                  <a:pt x="64" y="39"/>
                </a:cubicBezTo>
                <a:cubicBezTo>
                  <a:pt x="66" y="39"/>
                  <a:pt x="68" y="36"/>
                  <a:pt x="70" y="37"/>
                </a:cubicBezTo>
                <a:cubicBezTo>
                  <a:pt x="72" y="37"/>
                  <a:pt x="75" y="41"/>
                  <a:pt x="77" y="39"/>
                </a:cubicBezTo>
                <a:cubicBezTo>
                  <a:pt x="80" y="37"/>
                  <a:pt x="81" y="39"/>
                  <a:pt x="84" y="34"/>
                </a:cubicBezTo>
                <a:cubicBezTo>
                  <a:pt x="88" y="30"/>
                  <a:pt x="90" y="31"/>
                  <a:pt x="94" y="31"/>
                </a:cubicBezTo>
                <a:cubicBezTo>
                  <a:pt x="100" y="32"/>
                  <a:pt x="102" y="29"/>
                  <a:pt x="103" y="26"/>
                </a:cubicBezTo>
                <a:cubicBezTo>
                  <a:pt x="105" y="23"/>
                  <a:pt x="109" y="23"/>
                  <a:pt x="112" y="21"/>
                </a:cubicBezTo>
                <a:cubicBezTo>
                  <a:pt x="115" y="19"/>
                  <a:pt x="120" y="17"/>
                  <a:pt x="122" y="16"/>
                </a:cubicBezTo>
                <a:cubicBezTo>
                  <a:pt x="123" y="16"/>
                  <a:pt x="123" y="15"/>
                  <a:pt x="123" y="14"/>
                </a:cubicBezTo>
                <a:cubicBezTo>
                  <a:pt x="119" y="11"/>
                  <a:pt x="117" y="14"/>
                  <a:pt x="114" y="1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4" name="Freeform 55"/>
          <p:cNvSpPr/>
          <p:nvPr/>
        </p:nvSpPr>
        <p:spPr bwMode="auto">
          <a:xfrm>
            <a:off x="6865145" y="2700339"/>
            <a:ext cx="219075" cy="111125"/>
          </a:xfrm>
          <a:custGeom>
            <a:avLst/>
            <a:gdLst/>
            <a:ahLst/>
            <a:cxnLst>
              <a:cxn ang="0">
                <a:pos x="31" y="27"/>
              </a:cxn>
              <a:cxn ang="0">
                <a:pos x="39" y="33"/>
              </a:cxn>
              <a:cxn ang="0">
                <a:pos x="40" y="34"/>
              </a:cxn>
              <a:cxn ang="0">
                <a:pos x="51" y="32"/>
              </a:cxn>
              <a:cxn ang="0">
                <a:pos x="61" y="33"/>
              </a:cxn>
              <a:cxn ang="0">
                <a:pos x="60" y="30"/>
              </a:cxn>
              <a:cxn ang="0">
                <a:pos x="68" y="33"/>
              </a:cxn>
              <a:cxn ang="0">
                <a:pos x="77" y="33"/>
              </a:cxn>
              <a:cxn ang="0">
                <a:pos x="73" y="28"/>
              </a:cxn>
              <a:cxn ang="0">
                <a:pos x="75" y="24"/>
              </a:cxn>
              <a:cxn ang="0">
                <a:pos x="68" y="21"/>
              </a:cxn>
              <a:cxn ang="0">
                <a:pos x="65" y="14"/>
              </a:cxn>
              <a:cxn ang="0">
                <a:pos x="61" y="12"/>
              </a:cxn>
              <a:cxn ang="0">
                <a:pos x="49" y="14"/>
              </a:cxn>
              <a:cxn ang="0">
                <a:pos x="42" y="10"/>
              </a:cxn>
              <a:cxn ang="0">
                <a:pos x="35" y="6"/>
              </a:cxn>
              <a:cxn ang="0">
                <a:pos x="18" y="4"/>
              </a:cxn>
              <a:cxn ang="0">
                <a:pos x="4" y="0"/>
              </a:cxn>
              <a:cxn ang="0">
                <a:pos x="0" y="2"/>
              </a:cxn>
              <a:cxn ang="0">
                <a:pos x="18" y="12"/>
              </a:cxn>
              <a:cxn ang="0">
                <a:pos x="22" y="23"/>
              </a:cxn>
              <a:cxn ang="0">
                <a:pos x="19" y="27"/>
              </a:cxn>
              <a:cxn ang="0">
                <a:pos x="31" y="27"/>
              </a:cxn>
            </a:cxnLst>
            <a:rect l="0" t="0" r="r" b="b"/>
            <a:pathLst>
              <a:path w="78" h="35">
                <a:moveTo>
                  <a:pt x="31" y="27"/>
                </a:moveTo>
                <a:cubicBezTo>
                  <a:pt x="35" y="25"/>
                  <a:pt x="36" y="29"/>
                  <a:pt x="39" y="33"/>
                </a:cubicBezTo>
                <a:cubicBezTo>
                  <a:pt x="39" y="33"/>
                  <a:pt x="39" y="34"/>
                  <a:pt x="40" y="34"/>
                </a:cubicBezTo>
                <a:cubicBezTo>
                  <a:pt x="44" y="33"/>
                  <a:pt x="47" y="32"/>
                  <a:pt x="51" y="32"/>
                </a:cubicBezTo>
                <a:cubicBezTo>
                  <a:pt x="54" y="31"/>
                  <a:pt x="58" y="32"/>
                  <a:pt x="61" y="33"/>
                </a:cubicBezTo>
                <a:cubicBezTo>
                  <a:pt x="60" y="32"/>
                  <a:pt x="60" y="31"/>
                  <a:pt x="60" y="30"/>
                </a:cubicBezTo>
                <a:cubicBezTo>
                  <a:pt x="61" y="28"/>
                  <a:pt x="66" y="31"/>
                  <a:pt x="68" y="33"/>
                </a:cubicBezTo>
                <a:cubicBezTo>
                  <a:pt x="70" y="34"/>
                  <a:pt x="75" y="35"/>
                  <a:pt x="77" y="33"/>
                </a:cubicBezTo>
                <a:cubicBezTo>
                  <a:pt x="78" y="32"/>
                  <a:pt x="74" y="30"/>
                  <a:pt x="73" y="28"/>
                </a:cubicBezTo>
                <a:cubicBezTo>
                  <a:pt x="73" y="27"/>
                  <a:pt x="74" y="26"/>
                  <a:pt x="75" y="24"/>
                </a:cubicBezTo>
                <a:cubicBezTo>
                  <a:pt x="72" y="22"/>
                  <a:pt x="69" y="20"/>
                  <a:pt x="68" y="21"/>
                </a:cubicBezTo>
                <a:cubicBezTo>
                  <a:pt x="67" y="21"/>
                  <a:pt x="67" y="14"/>
                  <a:pt x="65" y="14"/>
                </a:cubicBezTo>
                <a:cubicBezTo>
                  <a:pt x="63" y="14"/>
                  <a:pt x="63" y="12"/>
                  <a:pt x="61" y="12"/>
                </a:cubicBezTo>
                <a:cubicBezTo>
                  <a:pt x="59" y="12"/>
                  <a:pt x="51" y="12"/>
                  <a:pt x="49" y="14"/>
                </a:cubicBezTo>
                <a:cubicBezTo>
                  <a:pt x="47" y="15"/>
                  <a:pt x="45" y="10"/>
                  <a:pt x="42" y="10"/>
                </a:cubicBezTo>
                <a:cubicBezTo>
                  <a:pt x="40" y="10"/>
                  <a:pt x="37" y="8"/>
                  <a:pt x="35" y="6"/>
                </a:cubicBezTo>
                <a:cubicBezTo>
                  <a:pt x="34" y="4"/>
                  <a:pt x="21" y="7"/>
                  <a:pt x="18" y="4"/>
                </a:cubicBezTo>
                <a:cubicBezTo>
                  <a:pt x="14" y="2"/>
                  <a:pt x="8" y="0"/>
                  <a:pt x="4" y="0"/>
                </a:cubicBezTo>
                <a:cubicBezTo>
                  <a:pt x="3" y="0"/>
                  <a:pt x="2" y="1"/>
                  <a:pt x="0" y="2"/>
                </a:cubicBezTo>
                <a:cubicBezTo>
                  <a:pt x="7" y="6"/>
                  <a:pt x="16" y="5"/>
                  <a:pt x="18" y="12"/>
                </a:cubicBezTo>
                <a:cubicBezTo>
                  <a:pt x="19" y="20"/>
                  <a:pt x="24" y="17"/>
                  <a:pt x="22" y="23"/>
                </a:cubicBezTo>
                <a:cubicBezTo>
                  <a:pt x="22" y="25"/>
                  <a:pt x="21" y="26"/>
                  <a:pt x="19" y="27"/>
                </a:cubicBezTo>
                <a:cubicBezTo>
                  <a:pt x="24" y="28"/>
                  <a:pt x="29" y="28"/>
                  <a:pt x="31" y="2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5" name="Freeform 56"/>
          <p:cNvSpPr>
            <a:spLocks noEditPoints="1"/>
          </p:cNvSpPr>
          <p:nvPr/>
        </p:nvSpPr>
        <p:spPr bwMode="auto">
          <a:xfrm>
            <a:off x="6426994" y="2762250"/>
            <a:ext cx="596900" cy="268288"/>
          </a:xfrm>
          <a:custGeom>
            <a:avLst/>
            <a:gdLst/>
            <a:ahLst/>
            <a:cxnLst>
              <a:cxn ang="0">
                <a:pos x="206" y="59"/>
              </a:cxn>
              <a:cxn ang="0">
                <a:pos x="206" y="47"/>
              </a:cxn>
              <a:cxn ang="0">
                <a:pos x="206" y="37"/>
              </a:cxn>
              <a:cxn ang="0">
                <a:pos x="209" y="32"/>
              </a:cxn>
              <a:cxn ang="0">
                <a:pos x="207" y="28"/>
              </a:cxn>
              <a:cxn ang="0">
                <a:pos x="198" y="24"/>
              </a:cxn>
              <a:cxn ang="0">
                <a:pos x="195" y="14"/>
              </a:cxn>
              <a:cxn ang="0">
                <a:pos x="187" y="8"/>
              </a:cxn>
              <a:cxn ang="0">
                <a:pos x="175" y="8"/>
              </a:cxn>
              <a:cxn ang="0">
                <a:pos x="154" y="15"/>
              </a:cxn>
              <a:cxn ang="0">
                <a:pos x="135" y="16"/>
              </a:cxn>
              <a:cxn ang="0">
                <a:pos x="121" y="11"/>
              </a:cxn>
              <a:cxn ang="0">
                <a:pos x="111" y="7"/>
              </a:cxn>
              <a:cxn ang="0">
                <a:pos x="95" y="2"/>
              </a:cxn>
              <a:cxn ang="0">
                <a:pos x="60" y="13"/>
              </a:cxn>
              <a:cxn ang="0">
                <a:pos x="36" y="14"/>
              </a:cxn>
              <a:cxn ang="0">
                <a:pos x="30" y="23"/>
              </a:cxn>
              <a:cxn ang="0">
                <a:pos x="6" y="25"/>
              </a:cxn>
              <a:cxn ang="0">
                <a:pos x="4" y="33"/>
              </a:cxn>
              <a:cxn ang="0">
                <a:pos x="9" y="36"/>
              </a:cxn>
              <a:cxn ang="0">
                <a:pos x="10" y="45"/>
              </a:cxn>
              <a:cxn ang="0">
                <a:pos x="10" y="53"/>
              </a:cxn>
              <a:cxn ang="0">
                <a:pos x="10" y="59"/>
              </a:cxn>
              <a:cxn ang="0">
                <a:pos x="16" y="65"/>
              </a:cxn>
              <a:cxn ang="0">
                <a:pos x="23" y="69"/>
              </a:cxn>
              <a:cxn ang="0">
                <a:pos x="29" y="71"/>
              </a:cxn>
              <a:cxn ang="0">
                <a:pos x="36" y="78"/>
              </a:cxn>
              <a:cxn ang="0">
                <a:pos x="50" y="75"/>
              </a:cxn>
              <a:cxn ang="0">
                <a:pos x="59" y="71"/>
              </a:cxn>
              <a:cxn ang="0">
                <a:pos x="75" y="80"/>
              </a:cxn>
              <a:cxn ang="0">
                <a:pos x="86" y="78"/>
              </a:cxn>
              <a:cxn ang="0">
                <a:pos x="97" y="71"/>
              </a:cxn>
              <a:cxn ang="0">
                <a:pos x="106" y="74"/>
              </a:cxn>
              <a:cxn ang="0">
                <a:pos x="114" y="71"/>
              </a:cxn>
              <a:cxn ang="0">
                <a:pos x="111" y="80"/>
              </a:cxn>
              <a:cxn ang="0">
                <a:pos x="111" y="84"/>
              </a:cxn>
              <a:cxn ang="0">
                <a:pos x="118" y="76"/>
              </a:cxn>
              <a:cxn ang="0">
                <a:pos x="123" y="74"/>
              </a:cxn>
              <a:cxn ang="0">
                <a:pos x="133" y="74"/>
              </a:cxn>
              <a:cxn ang="0">
                <a:pos x="140" y="72"/>
              </a:cxn>
              <a:cxn ang="0">
                <a:pos x="153" y="73"/>
              </a:cxn>
              <a:cxn ang="0">
                <a:pos x="168" y="68"/>
              </a:cxn>
              <a:cxn ang="0">
                <a:pos x="180" y="66"/>
              </a:cxn>
              <a:cxn ang="0">
                <a:pos x="185" y="68"/>
              </a:cxn>
              <a:cxn ang="0">
                <a:pos x="190" y="64"/>
              </a:cxn>
              <a:cxn ang="0">
                <a:pos x="200" y="66"/>
              </a:cxn>
              <a:cxn ang="0">
                <a:pos x="212" y="68"/>
              </a:cxn>
              <a:cxn ang="0">
                <a:pos x="206" y="59"/>
              </a:cxn>
              <a:cxn ang="0">
                <a:pos x="19" y="16"/>
              </a:cxn>
              <a:cxn ang="0">
                <a:pos x="34" y="14"/>
              </a:cxn>
              <a:cxn ang="0">
                <a:pos x="25" y="8"/>
              </a:cxn>
              <a:cxn ang="0">
                <a:pos x="22" y="2"/>
              </a:cxn>
              <a:cxn ang="0">
                <a:pos x="18" y="3"/>
              </a:cxn>
              <a:cxn ang="0">
                <a:pos x="6" y="3"/>
              </a:cxn>
              <a:cxn ang="0">
                <a:pos x="7" y="10"/>
              </a:cxn>
              <a:cxn ang="0">
                <a:pos x="4" y="15"/>
              </a:cxn>
              <a:cxn ang="0">
                <a:pos x="1" y="19"/>
              </a:cxn>
              <a:cxn ang="0">
                <a:pos x="8" y="22"/>
              </a:cxn>
              <a:cxn ang="0">
                <a:pos x="19" y="16"/>
              </a:cxn>
            </a:cxnLst>
            <a:rect l="0" t="0" r="r" b="b"/>
            <a:pathLst>
              <a:path w="212" h="84">
                <a:moveTo>
                  <a:pt x="206" y="59"/>
                </a:moveTo>
                <a:cubicBezTo>
                  <a:pt x="204" y="58"/>
                  <a:pt x="207" y="49"/>
                  <a:pt x="206" y="47"/>
                </a:cubicBezTo>
                <a:cubicBezTo>
                  <a:pt x="205" y="45"/>
                  <a:pt x="203" y="37"/>
                  <a:pt x="206" y="37"/>
                </a:cubicBezTo>
                <a:cubicBezTo>
                  <a:pt x="208" y="37"/>
                  <a:pt x="206" y="32"/>
                  <a:pt x="209" y="32"/>
                </a:cubicBezTo>
                <a:cubicBezTo>
                  <a:pt x="208" y="30"/>
                  <a:pt x="207" y="28"/>
                  <a:pt x="207" y="28"/>
                </a:cubicBezTo>
                <a:cubicBezTo>
                  <a:pt x="205" y="26"/>
                  <a:pt x="200" y="29"/>
                  <a:pt x="198" y="24"/>
                </a:cubicBezTo>
                <a:cubicBezTo>
                  <a:pt x="196" y="19"/>
                  <a:pt x="198" y="18"/>
                  <a:pt x="195" y="14"/>
                </a:cubicBezTo>
                <a:cubicBezTo>
                  <a:pt x="192" y="10"/>
                  <a:pt x="191" y="6"/>
                  <a:pt x="187" y="8"/>
                </a:cubicBezTo>
                <a:cubicBezTo>
                  <a:pt x="185" y="9"/>
                  <a:pt x="180" y="9"/>
                  <a:pt x="175" y="8"/>
                </a:cubicBezTo>
                <a:cubicBezTo>
                  <a:pt x="170" y="13"/>
                  <a:pt x="158" y="17"/>
                  <a:pt x="154" y="15"/>
                </a:cubicBezTo>
                <a:cubicBezTo>
                  <a:pt x="150" y="14"/>
                  <a:pt x="141" y="16"/>
                  <a:pt x="135" y="16"/>
                </a:cubicBezTo>
                <a:cubicBezTo>
                  <a:pt x="128" y="16"/>
                  <a:pt x="126" y="11"/>
                  <a:pt x="121" y="11"/>
                </a:cubicBezTo>
                <a:cubicBezTo>
                  <a:pt x="116" y="12"/>
                  <a:pt x="116" y="7"/>
                  <a:pt x="111" y="7"/>
                </a:cubicBezTo>
                <a:cubicBezTo>
                  <a:pt x="106" y="7"/>
                  <a:pt x="110" y="4"/>
                  <a:pt x="95" y="2"/>
                </a:cubicBezTo>
                <a:cubicBezTo>
                  <a:pt x="79" y="0"/>
                  <a:pt x="65" y="9"/>
                  <a:pt x="60" y="13"/>
                </a:cubicBezTo>
                <a:cubicBezTo>
                  <a:pt x="55" y="17"/>
                  <a:pt x="37" y="13"/>
                  <a:pt x="36" y="14"/>
                </a:cubicBezTo>
                <a:cubicBezTo>
                  <a:pt x="34" y="15"/>
                  <a:pt x="36" y="21"/>
                  <a:pt x="30" y="23"/>
                </a:cubicBezTo>
                <a:cubicBezTo>
                  <a:pt x="24" y="25"/>
                  <a:pt x="11" y="23"/>
                  <a:pt x="6" y="25"/>
                </a:cubicBezTo>
                <a:cubicBezTo>
                  <a:pt x="2" y="27"/>
                  <a:pt x="0" y="34"/>
                  <a:pt x="4" y="33"/>
                </a:cubicBezTo>
                <a:cubicBezTo>
                  <a:pt x="8" y="33"/>
                  <a:pt x="10" y="35"/>
                  <a:pt x="9" y="36"/>
                </a:cubicBezTo>
                <a:cubicBezTo>
                  <a:pt x="8" y="38"/>
                  <a:pt x="12" y="43"/>
                  <a:pt x="10" y="45"/>
                </a:cubicBezTo>
                <a:cubicBezTo>
                  <a:pt x="8" y="47"/>
                  <a:pt x="7" y="51"/>
                  <a:pt x="10" y="53"/>
                </a:cubicBezTo>
                <a:cubicBezTo>
                  <a:pt x="13" y="55"/>
                  <a:pt x="13" y="58"/>
                  <a:pt x="10" y="59"/>
                </a:cubicBezTo>
                <a:cubicBezTo>
                  <a:pt x="7" y="59"/>
                  <a:pt x="16" y="63"/>
                  <a:pt x="16" y="65"/>
                </a:cubicBezTo>
                <a:cubicBezTo>
                  <a:pt x="16" y="66"/>
                  <a:pt x="23" y="67"/>
                  <a:pt x="23" y="69"/>
                </a:cubicBezTo>
                <a:cubicBezTo>
                  <a:pt x="23" y="71"/>
                  <a:pt x="25" y="72"/>
                  <a:pt x="29" y="71"/>
                </a:cubicBezTo>
                <a:cubicBezTo>
                  <a:pt x="32" y="70"/>
                  <a:pt x="34" y="75"/>
                  <a:pt x="36" y="78"/>
                </a:cubicBezTo>
                <a:cubicBezTo>
                  <a:pt x="38" y="81"/>
                  <a:pt x="50" y="79"/>
                  <a:pt x="50" y="75"/>
                </a:cubicBezTo>
                <a:cubicBezTo>
                  <a:pt x="50" y="72"/>
                  <a:pt x="54" y="71"/>
                  <a:pt x="59" y="71"/>
                </a:cubicBezTo>
                <a:cubicBezTo>
                  <a:pt x="65" y="72"/>
                  <a:pt x="72" y="79"/>
                  <a:pt x="75" y="80"/>
                </a:cubicBezTo>
                <a:cubicBezTo>
                  <a:pt x="77" y="81"/>
                  <a:pt x="83" y="78"/>
                  <a:pt x="86" y="78"/>
                </a:cubicBezTo>
                <a:cubicBezTo>
                  <a:pt x="90" y="78"/>
                  <a:pt x="95" y="73"/>
                  <a:pt x="97" y="71"/>
                </a:cubicBezTo>
                <a:cubicBezTo>
                  <a:pt x="99" y="70"/>
                  <a:pt x="102" y="75"/>
                  <a:pt x="106" y="74"/>
                </a:cubicBezTo>
                <a:cubicBezTo>
                  <a:pt x="109" y="72"/>
                  <a:pt x="112" y="70"/>
                  <a:pt x="114" y="71"/>
                </a:cubicBezTo>
                <a:cubicBezTo>
                  <a:pt x="116" y="72"/>
                  <a:pt x="109" y="78"/>
                  <a:pt x="111" y="80"/>
                </a:cubicBezTo>
                <a:cubicBezTo>
                  <a:pt x="112" y="81"/>
                  <a:pt x="112" y="83"/>
                  <a:pt x="111" y="84"/>
                </a:cubicBezTo>
                <a:cubicBezTo>
                  <a:pt x="118" y="83"/>
                  <a:pt x="118" y="78"/>
                  <a:pt x="118" y="76"/>
                </a:cubicBezTo>
                <a:cubicBezTo>
                  <a:pt x="119" y="74"/>
                  <a:pt x="120" y="72"/>
                  <a:pt x="123" y="74"/>
                </a:cubicBezTo>
                <a:cubicBezTo>
                  <a:pt x="125" y="75"/>
                  <a:pt x="128" y="76"/>
                  <a:pt x="133" y="74"/>
                </a:cubicBezTo>
                <a:cubicBezTo>
                  <a:pt x="138" y="71"/>
                  <a:pt x="138" y="70"/>
                  <a:pt x="140" y="72"/>
                </a:cubicBezTo>
                <a:cubicBezTo>
                  <a:pt x="142" y="74"/>
                  <a:pt x="146" y="73"/>
                  <a:pt x="153" y="73"/>
                </a:cubicBezTo>
                <a:cubicBezTo>
                  <a:pt x="160" y="73"/>
                  <a:pt x="161" y="68"/>
                  <a:pt x="168" y="68"/>
                </a:cubicBezTo>
                <a:cubicBezTo>
                  <a:pt x="175" y="69"/>
                  <a:pt x="180" y="66"/>
                  <a:pt x="180" y="66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6" y="66"/>
                  <a:pt x="186" y="64"/>
                  <a:pt x="190" y="64"/>
                </a:cubicBezTo>
                <a:cubicBezTo>
                  <a:pt x="195" y="63"/>
                  <a:pt x="197" y="67"/>
                  <a:pt x="200" y="66"/>
                </a:cubicBezTo>
                <a:cubicBezTo>
                  <a:pt x="202" y="65"/>
                  <a:pt x="211" y="74"/>
                  <a:pt x="212" y="68"/>
                </a:cubicBezTo>
                <a:cubicBezTo>
                  <a:pt x="212" y="66"/>
                  <a:pt x="208" y="59"/>
                  <a:pt x="206" y="59"/>
                </a:cubicBezTo>
                <a:close/>
                <a:moveTo>
                  <a:pt x="19" y="16"/>
                </a:moveTo>
                <a:cubicBezTo>
                  <a:pt x="23" y="14"/>
                  <a:pt x="32" y="16"/>
                  <a:pt x="34" y="14"/>
                </a:cubicBezTo>
                <a:cubicBezTo>
                  <a:pt x="36" y="12"/>
                  <a:pt x="28" y="10"/>
                  <a:pt x="25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1" y="3"/>
                  <a:pt x="19" y="3"/>
                  <a:pt x="18" y="3"/>
                </a:cubicBezTo>
                <a:cubicBezTo>
                  <a:pt x="15" y="1"/>
                  <a:pt x="8" y="2"/>
                  <a:pt x="6" y="3"/>
                </a:cubicBezTo>
                <a:cubicBezTo>
                  <a:pt x="5" y="3"/>
                  <a:pt x="7" y="7"/>
                  <a:pt x="7" y="10"/>
                </a:cubicBezTo>
                <a:cubicBezTo>
                  <a:pt x="7" y="13"/>
                  <a:pt x="4" y="14"/>
                  <a:pt x="4" y="15"/>
                </a:cubicBezTo>
                <a:cubicBezTo>
                  <a:pt x="4" y="17"/>
                  <a:pt x="3" y="18"/>
                  <a:pt x="1" y="19"/>
                </a:cubicBezTo>
                <a:cubicBezTo>
                  <a:pt x="4" y="21"/>
                  <a:pt x="6" y="22"/>
                  <a:pt x="8" y="22"/>
                </a:cubicBezTo>
                <a:cubicBezTo>
                  <a:pt x="13" y="22"/>
                  <a:pt x="15" y="17"/>
                  <a:pt x="19" y="16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6" name="Freeform 57"/>
          <p:cNvSpPr/>
          <p:nvPr/>
        </p:nvSpPr>
        <p:spPr bwMode="auto">
          <a:xfrm>
            <a:off x="8090695" y="3032126"/>
            <a:ext cx="74613" cy="8096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8"/>
              </a:cxn>
              <a:cxn ang="0">
                <a:pos x="1" y="11"/>
              </a:cxn>
              <a:cxn ang="0">
                <a:pos x="8" y="18"/>
              </a:cxn>
              <a:cxn ang="0">
                <a:pos x="9" y="25"/>
              </a:cxn>
              <a:cxn ang="0">
                <a:pos x="14" y="25"/>
              </a:cxn>
              <a:cxn ang="0">
                <a:pos x="25" y="11"/>
              </a:cxn>
              <a:cxn ang="0">
                <a:pos x="12" y="0"/>
              </a:cxn>
            </a:cxnLst>
            <a:rect l="0" t="0" r="r" b="b"/>
            <a:pathLst>
              <a:path w="26" h="25">
                <a:moveTo>
                  <a:pt x="12" y="0"/>
                </a:moveTo>
                <a:cubicBezTo>
                  <a:pt x="8" y="0"/>
                  <a:pt x="1" y="4"/>
                  <a:pt x="0" y="8"/>
                </a:cubicBezTo>
                <a:cubicBezTo>
                  <a:pt x="0" y="8"/>
                  <a:pt x="1" y="10"/>
                  <a:pt x="1" y="11"/>
                </a:cubicBezTo>
                <a:cubicBezTo>
                  <a:pt x="2" y="14"/>
                  <a:pt x="5" y="17"/>
                  <a:pt x="8" y="18"/>
                </a:cubicBezTo>
                <a:cubicBezTo>
                  <a:pt x="10" y="19"/>
                  <a:pt x="10" y="22"/>
                  <a:pt x="9" y="25"/>
                </a:cubicBezTo>
                <a:cubicBezTo>
                  <a:pt x="11" y="25"/>
                  <a:pt x="13" y="25"/>
                  <a:pt x="14" y="25"/>
                </a:cubicBezTo>
                <a:cubicBezTo>
                  <a:pt x="17" y="24"/>
                  <a:pt x="24" y="14"/>
                  <a:pt x="25" y="11"/>
                </a:cubicBezTo>
                <a:cubicBezTo>
                  <a:pt x="26" y="8"/>
                  <a:pt x="17" y="1"/>
                  <a:pt x="12" y="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7" name="Freeform 58"/>
          <p:cNvSpPr/>
          <p:nvPr/>
        </p:nvSpPr>
        <p:spPr bwMode="auto">
          <a:xfrm>
            <a:off x="9521032" y="2732088"/>
            <a:ext cx="217488" cy="236538"/>
          </a:xfrm>
          <a:custGeom>
            <a:avLst/>
            <a:gdLst/>
            <a:ahLst/>
            <a:cxnLst>
              <a:cxn ang="0">
                <a:pos x="74" y="4"/>
              </a:cxn>
              <a:cxn ang="0">
                <a:pos x="65" y="0"/>
              </a:cxn>
              <a:cxn ang="0">
                <a:pos x="58" y="9"/>
              </a:cxn>
              <a:cxn ang="0">
                <a:pos x="50" y="15"/>
              </a:cxn>
              <a:cxn ang="0">
                <a:pos x="46" y="19"/>
              </a:cxn>
              <a:cxn ang="0">
                <a:pos x="38" y="21"/>
              </a:cxn>
              <a:cxn ang="0">
                <a:pos x="31" y="18"/>
              </a:cxn>
              <a:cxn ang="0">
                <a:pos x="24" y="26"/>
              </a:cxn>
              <a:cxn ang="0">
                <a:pos x="3" y="38"/>
              </a:cxn>
              <a:cxn ang="0">
                <a:pos x="0" y="43"/>
              </a:cxn>
              <a:cxn ang="0">
                <a:pos x="13" y="49"/>
              </a:cxn>
              <a:cxn ang="0">
                <a:pos x="6" y="62"/>
              </a:cxn>
              <a:cxn ang="0">
                <a:pos x="8" y="68"/>
              </a:cxn>
              <a:cxn ang="0">
                <a:pos x="14" y="71"/>
              </a:cxn>
              <a:cxn ang="0">
                <a:pos x="22" y="70"/>
              </a:cxn>
              <a:cxn ang="0">
                <a:pos x="25" y="71"/>
              </a:cxn>
              <a:cxn ang="0">
                <a:pos x="31" y="66"/>
              </a:cxn>
              <a:cxn ang="0">
                <a:pos x="42" y="64"/>
              </a:cxn>
              <a:cxn ang="0">
                <a:pos x="48" y="62"/>
              </a:cxn>
              <a:cxn ang="0">
                <a:pos x="38" y="52"/>
              </a:cxn>
              <a:cxn ang="0">
                <a:pos x="41" y="42"/>
              </a:cxn>
              <a:cxn ang="0">
                <a:pos x="61" y="30"/>
              </a:cxn>
              <a:cxn ang="0">
                <a:pos x="65" y="17"/>
              </a:cxn>
              <a:cxn ang="0">
                <a:pos x="77" y="4"/>
              </a:cxn>
              <a:cxn ang="0">
                <a:pos x="74" y="4"/>
              </a:cxn>
            </a:cxnLst>
            <a:rect l="0" t="0" r="r" b="b"/>
            <a:pathLst>
              <a:path w="77" h="74">
                <a:moveTo>
                  <a:pt x="74" y="4"/>
                </a:moveTo>
                <a:cubicBezTo>
                  <a:pt x="70" y="5"/>
                  <a:pt x="68" y="0"/>
                  <a:pt x="65" y="0"/>
                </a:cubicBezTo>
                <a:cubicBezTo>
                  <a:pt x="61" y="0"/>
                  <a:pt x="62" y="9"/>
                  <a:pt x="58" y="9"/>
                </a:cubicBezTo>
                <a:cubicBezTo>
                  <a:pt x="54" y="9"/>
                  <a:pt x="55" y="14"/>
                  <a:pt x="50" y="15"/>
                </a:cubicBezTo>
                <a:cubicBezTo>
                  <a:pt x="45" y="16"/>
                  <a:pt x="43" y="16"/>
                  <a:pt x="46" y="19"/>
                </a:cubicBezTo>
                <a:cubicBezTo>
                  <a:pt x="48" y="23"/>
                  <a:pt x="43" y="21"/>
                  <a:pt x="38" y="21"/>
                </a:cubicBezTo>
                <a:cubicBezTo>
                  <a:pt x="34" y="21"/>
                  <a:pt x="34" y="18"/>
                  <a:pt x="31" y="18"/>
                </a:cubicBezTo>
                <a:cubicBezTo>
                  <a:pt x="28" y="18"/>
                  <a:pt x="26" y="24"/>
                  <a:pt x="24" y="26"/>
                </a:cubicBezTo>
                <a:cubicBezTo>
                  <a:pt x="22" y="29"/>
                  <a:pt x="7" y="36"/>
                  <a:pt x="3" y="38"/>
                </a:cubicBezTo>
                <a:cubicBezTo>
                  <a:pt x="2" y="39"/>
                  <a:pt x="1" y="41"/>
                  <a:pt x="0" y="43"/>
                </a:cubicBezTo>
                <a:cubicBezTo>
                  <a:pt x="5" y="43"/>
                  <a:pt x="10" y="46"/>
                  <a:pt x="13" y="49"/>
                </a:cubicBezTo>
                <a:cubicBezTo>
                  <a:pt x="16" y="53"/>
                  <a:pt x="9" y="58"/>
                  <a:pt x="6" y="62"/>
                </a:cubicBezTo>
                <a:cubicBezTo>
                  <a:pt x="3" y="65"/>
                  <a:pt x="8" y="65"/>
                  <a:pt x="8" y="68"/>
                </a:cubicBezTo>
                <a:cubicBezTo>
                  <a:pt x="8" y="71"/>
                  <a:pt x="12" y="74"/>
                  <a:pt x="14" y="71"/>
                </a:cubicBezTo>
                <a:cubicBezTo>
                  <a:pt x="15" y="69"/>
                  <a:pt x="18" y="70"/>
                  <a:pt x="22" y="70"/>
                </a:cubicBezTo>
                <a:cubicBezTo>
                  <a:pt x="24" y="70"/>
                  <a:pt x="24" y="70"/>
                  <a:pt x="25" y="71"/>
                </a:cubicBezTo>
                <a:cubicBezTo>
                  <a:pt x="27" y="69"/>
                  <a:pt x="30" y="67"/>
                  <a:pt x="31" y="66"/>
                </a:cubicBezTo>
                <a:cubicBezTo>
                  <a:pt x="33" y="64"/>
                  <a:pt x="38" y="64"/>
                  <a:pt x="42" y="64"/>
                </a:cubicBezTo>
                <a:cubicBezTo>
                  <a:pt x="44" y="64"/>
                  <a:pt x="46" y="63"/>
                  <a:pt x="48" y="62"/>
                </a:cubicBezTo>
                <a:cubicBezTo>
                  <a:pt x="43" y="57"/>
                  <a:pt x="39" y="53"/>
                  <a:pt x="38" y="52"/>
                </a:cubicBezTo>
                <a:cubicBezTo>
                  <a:pt x="34" y="50"/>
                  <a:pt x="36" y="43"/>
                  <a:pt x="41" y="42"/>
                </a:cubicBezTo>
                <a:cubicBezTo>
                  <a:pt x="46" y="41"/>
                  <a:pt x="57" y="32"/>
                  <a:pt x="61" y="30"/>
                </a:cubicBezTo>
                <a:cubicBezTo>
                  <a:pt x="64" y="28"/>
                  <a:pt x="62" y="22"/>
                  <a:pt x="65" y="17"/>
                </a:cubicBezTo>
                <a:cubicBezTo>
                  <a:pt x="66" y="14"/>
                  <a:pt x="72" y="9"/>
                  <a:pt x="77" y="4"/>
                </a:cubicBezTo>
                <a:cubicBezTo>
                  <a:pt x="76" y="4"/>
                  <a:pt x="75" y="4"/>
                  <a:pt x="74" y="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8" name="Freeform 59"/>
          <p:cNvSpPr/>
          <p:nvPr/>
        </p:nvSpPr>
        <p:spPr bwMode="auto">
          <a:xfrm>
            <a:off x="8155783" y="3262313"/>
            <a:ext cx="246063" cy="158750"/>
          </a:xfrm>
          <a:custGeom>
            <a:avLst/>
            <a:gdLst/>
            <a:ahLst/>
            <a:cxnLst>
              <a:cxn ang="0">
                <a:pos x="85" y="32"/>
              </a:cxn>
              <a:cxn ang="0">
                <a:pos x="83" y="32"/>
              </a:cxn>
              <a:cxn ang="0">
                <a:pos x="68" y="29"/>
              </a:cxn>
              <a:cxn ang="0">
                <a:pos x="46" y="20"/>
              </a:cxn>
              <a:cxn ang="0">
                <a:pos x="23" y="3"/>
              </a:cxn>
              <a:cxn ang="0">
                <a:pos x="14" y="2"/>
              </a:cxn>
              <a:cxn ang="0">
                <a:pos x="7" y="4"/>
              </a:cxn>
              <a:cxn ang="0">
                <a:pos x="2" y="10"/>
              </a:cxn>
              <a:cxn ang="0">
                <a:pos x="0" y="19"/>
              </a:cxn>
              <a:cxn ang="0">
                <a:pos x="6" y="23"/>
              </a:cxn>
              <a:cxn ang="0">
                <a:pos x="15" y="27"/>
              </a:cxn>
              <a:cxn ang="0">
                <a:pos x="23" y="32"/>
              </a:cxn>
              <a:cxn ang="0">
                <a:pos x="33" y="37"/>
              </a:cxn>
              <a:cxn ang="0">
                <a:pos x="43" y="35"/>
              </a:cxn>
              <a:cxn ang="0">
                <a:pos x="50" y="42"/>
              </a:cxn>
              <a:cxn ang="0">
                <a:pos x="64" y="47"/>
              </a:cxn>
              <a:cxn ang="0">
                <a:pos x="84" y="46"/>
              </a:cxn>
              <a:cxn ang="0">
                <a:pos x="84" y="34"/>
              </a:cxn>
              <a:cxn ang="0">
                <a:pos x="85" y="32"/>
              </a:cxn>
            </a:cxnLst>
            <a:rect l="0" t="0" r="r" b="b"/>
            <a:pathLst>
              <a:path w="87" h="50">
                <a:moveTo>
                  <a:pt x="85" y="32"/>
                </a:moveTo>
                <a:cubicBezTo>
                  <a:pt x="84" y="32"/>
                  <a:pt x="84" y="31"/>
                  <a:pt x="83" y="32"/>
                </a:cubicBezTo>
                <a:cubicBezTo>
                  <a:pt x="76" y="32"/>
                  <a:pt x="72" y="29"/>
                  <a:pt x="68" y="29"/>
                </a:cubicBezTo>
                <a:cubicBezTo>
                  <a:pt x="64" y="29"/>
                  <a:pt x="51" y="24"/>
                  <a:pt x="46" y="20"/>
                </a:cubicBezTo>
                <a:cubicBezTo>
                  <a:pt x="41" y="16"/>
                  <a:pt x="27" y="7"/>
                  <a:pt x="23" y="3"/>
                </a:cubicBezTo>
                <a:cubicBezTo>
                  <a:pt x="20" y="0"/>
                  <a:pt x="15" y="0"/>
                  <a:pt x="14" y="2"/>
                </a:cubicBezTo>
                <a:cubicBezTo>
                  <a:pt x="14" y="3"/>
                  <a:pt x="11" y="3"/>
                  <a:pt x="7" y="4"/>
                </a:cubicBezTo>
                <a:cubicBezTo>
                  <a:pt x="6" y="5"/>
                  <a:pt x="2" y="8"/>
                  <a:pt x="2" y="10"/>
                </a:cubicBezTo>
                <a:cubicBezTo>
                  <a:pt x="2" y="13"/>
                  <a:pt x="0" y="16"/>
                  <a:pt x="0" y="19"/>
                </a:cubicBezTo>
                <a:cubicBezTo>
                  <a:pt x="0" y="21"/>
                  <a:pt x="5" y="21"/>
                  <a:pt x="6" y="23"/>
                </a:cubicBezTo>
                <a:cubicBezTo>
                  <a:pt x="7" y="25"/>
                  <a:pt x="15" y="26"/>
                  <a:pt x="15" y="27"/>
                </a:cubicBezTo>
                <a:cubicBezTo>
                  <a:pt x="15" y="29"/>
                  <a:pt x="20" y="31"/>
                  <a:pt x="23" y="32"/>
                </a:cubicBezTo>
                <a:cubicBezTo>
                  <a:pt x="27" y="32"/>
                  <a:pt x="31" y="36"/>
                  <a:pt x="33" y="37"/>
                </a:cubicBezTo>
                <a:cubicBezTo>
                  <a:pt x="35" y="39"/>
                  <a:pt x="41" y="35"/>
                  <a:pt x="43" y="35"/>
                </a:cubicBezTo>
                <a:cubicBezTo>
                  <a:pt x="46" y="35"/>
                  <a:pt x="49" y="39"/>
                  <a:pt x="50" y="42"/>
                </a:cubicBezTo>
                <a:cubicBezTo>
                  <a:pt x="50" y="44"/>
                  <a:pt x="62" y="45"/>
                  <a:pt x="64" y="47"/>
                </a:cubicBezTo>
                <a:cubicBezTo>
                  <a:pt x="67" y="50"/>
                  <a:pt x="81" y="48"/>
                  <a:pt x="84" y="46"/>
                </a:cubicBezTo>
                <a:cubicBezTo>
                  <a:pt x="87" y="43"/>
                  <a:pt x="84" y="38"/>
                  <a:pt x="84" y="34"/>
                </a:cubicBezTo>
                <a:cubicBezTo>
                  <a:pt x="84" y="33"/>
                  <a:pt x="85" y="32"/>
                  <a:pt x="85" y="32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59" name="Freeform 60"/>
          <p:cNvSpPr/>
          <p:nvPr/>
        </p:nvSpPr>
        <p:spPr bwMode="auto">
          <a:xfrm>
            <a:off x="8511382" y="3333751"/>
            <a:ext cx="268288" cy="682625"/>
          </a:xfrm>
          <a:custGeom>
            <a:avLst/>
            <a:gdLst/>
            <a:ahLst/>
            <a:cxnLst>
              <a:cxn ang="0">
                <a:pos x="78" y="193"/>
              </a:cxn>
              <a:cxn ang="0">
                <a:pos x="74" y="185"/>
              </a:cxn>
              <a:cxn ang="0">
                <a:pos x="70" y="171"/>
              </a:cxn>
              <a:cxn ang="0">
                <a:pos x="66" y="159"/>
              </a:cxn>
              <a:cxn ang="0">
                <a:pos x="67" y="151"/>
              </a:cxn>
              <a:cxn ang="0">
                <a:pos x="68" y="146"/>
              </a:cxn>
              <a:cxn ang="0">
                <a:pos x="66" y="138"/>
              </a:cxn>
              <a:cxn ang="0">
                <a:pos x="57" y="128"/>
              </a:cxn>
              <a:cxn ang="0">
                <a:pos x="59" y="110"/>
              </a:cxn>
              <a:cxn ang="0">
                <a:pos x="66" y="106"/>
              </a:cxn>
              <a:cxn ang="0">
                <a:pos x="74" y="104"/>
              </a:cxn>
              <a:cxn ang="0">
                <a:pos x="84" y="98"/>
              </a:cxn>
              <a:cxn ang="0">
                <a:pos x="90" y="93"/>
              </a:cxn>
              <a:cxn ang="0">
                <a:pos x="96" y="84"/>
              </a:cxn>
              <a:cxn ang="0">
                <a:pos x="96" y="84"/>
              </a:cxn>
              <a:cxn ang="0">
                <a:pos x="91" y="85"/>
              </a:cxn>
              <a:cxn ang="0">
                <a:pos x="84" y="81"/>
              </a:cxn>
              <a:cxn ang="0">
                <a:pos x="78" y="78"/>
              </a:cxn>
              <a:cxn ang="0">
                <a:pos x="78" y="71"/>
              </a:cxn>
              <a:cxn ang="0">
                <a:pos x="74" y="66"/>
              </a:cxn>
              <a:cxn ang="0">
                <a:pos x="70" y="56"/>
              </a:cxn>
              <a:cxn ang="0">
                <a:pos x="60" y="54"/>
              </a:cxn>
              <a:cxn ang="0">
                <a:pos x="58" y="49"/>
              </a:cxn>
              <a:cxn ang="0">
                <a:pos x="67" y="33"/>
              </a:cxn>
              <a:cxn ang="0">
                <a:pos x="70" y="17"/>
              </a:cxn>
              <a:cxn ang="0">
                <a:pos x="65" y="11"/>
              </a:cxn>
              <a:cxn ang="0">
                <a:pos x="63" y="5"/>
              </a:cxn>
              <a:cxn ang="0">
                <a:pos x="55" y="2"/>
              </a:cxn>
              <a:cxn ang="0">
                <a:pos x="53" y="3"/>
              </a:cxn>
              <a:cxn ang="0">
                <a:pos x="54" y="3"/>
              </a:cxn>
              <a:cxn ang="0">
                <a:pos x="51" y="8"/>
              </a:cxn>
              <a:cxn ang="0">
                <a:pos x="52" y="16"/>
              </a:cxn>
              <a:cxn ang="0">
                <a:pos x="47" y="16"/>
              </a:cxn>
              <a:cxn ang="0">
                <a:pos x="38" y="20"/>
              </a:cxn>
              <a:cxn ang="0">
                <a:pos x="30" y="28"/>
              </a:cxn>
              <a:cxn ang="0">
                <a:pos x="27" y="42"/>
              </a:cxn>
              <a:cxn ang="0">
                <a:pos x="23" y="56"/>
              </a:cxn>
              <a:cxn ang="0">
                <a:pos x="14" y="56"/>
              </a:cxn>
              <a:cxn ang="0">
                <a:pos x="12" y="67"/>
              </a:cxn>
              <a:cxn ang="0">
                <a:pos x="9" y="79"/>
              </a:cxn>
              <a:cxn ang="0">
                <a:pos x="4" y="87"/>
              </a:cxn>
              <a:cxn ang="0">
                <a:pos x="0" y="91"/>
              </a:cxn>
              <a:cxn ang="0">
                <a:pos x="10" y="102"/>
              </a:cxn>
              <a:cxn ang="0">
                <a:pos x="23" y="125"/>
              </a:cxn>
              <a:cxn ang="0">
                <a:pos x="22" y="143"/>
              </a:cxn>
              <a:cxn ang="0">
                <a:pos x="26" y="149"/>
              </a:cxn>
              <a:cxn ang="0">
                <a:pos x="37" y="148"/>
              </a:cxn>
              <a:cxn ang="0">
                <a:pos x="47" y="136"/>
              </a:cxn>
              <a:cxn ang="0">
                <a:pos x="53" y="141"/>
              </a:cxn>
              <a:cxn ang="0">
                <a:pos x="57" y="153"/>
              </a:cxn>
              <a:cxn ang="0">
                <a:pos x="63" y="178"/>
              </a:cxn>
              <a:cxn ang="0">
                <a:pos x="67" y="195"/>
              </a:cxn>
              <a:cxn ang="0">
                <a:pos x="69" y="209"/>
              </a:cxn>
              <a:cxn ang="0">
                <a:pos x="68" y="212"/>
              </a:cxn>
              <a:cxn ang="0">
                <a:pos x="78" y="193"/>
              </a:cxn>
            </a:cxnLst>
            <a:rect l="0" t="0" r="r" b="b"/>
            <a:pathLst>
              <a:path w="96" h="213">
                <a:moveTo>
                  <a:pt x="78" y="193"/>
                </a:moveTo>
                <a:cubicBezTo>
                  <a:pt x="78" y="189"/>
                  <a:pt x="74" y="188"/>
                  <a:pt x="74" y="185"/>
                </a:cubicBezTo>
                <a:cubicBezTo>
                  <a:pt x="74" y="181"/>
                  <a:pt x="74" y="175"/>
                  <a:pt x="70" y="171"/>
                </a:cubicBezTo>
                <a:cubicBezTo>
                  <a:pt x="65" y="167"/>
                  <a:pt x="63" y="161"/>
                  <a:pt x="66" y="159"/>
                </a:cubicBezTo>
                <a:cubicBezTo>
                  <a:pt x="68" y="157"/>
                  <a:pt x="66" y="150"/>
                  <a:pt x="67" y="151"/>
                </a:cubicBezTo>
                <a:cubicBezTo>
                  <a:pt x="69" y="151"/>
                  <a:pt x="71" y="147"/>
                  <a:pt x="68" y="146"/>
                </a:cubicBezTo>
                <a:cubicBezTo>
                  <a:pt x="65" y="144"/>
                  <a:pt x="68" y="139"/>
                  <a:pt x="66" y="138"/>
                </a:cubicBezTo>
                <a:cubicBezTo>
                  <a:pt x="63" y="137"/>
                  <a:pt x="57" y="130"/>
                  <a:pt x="57" y="128"/>
                </a:cubicBezTo>
                <a:cubicBezTo>
                  <a:pt x="57" y="126"/>
                  <a:pt x="59" y="113"/>
                  <a:pt x="59" y="110"/>
                </a:cubicBezTo>
                <a:cubicBezTo>
                  <a:pt x="60" y="107"/>
                  <a:pt x="64" y="106"/>
                  <a:pt x="66" y="106"/>
                </a:cubicBezTo>
                <a:cubicBezTo>
                  <a:pt x="67" y="106"/>
                  <a:pt x="72" y="107"/>
                  <a:pt x="74" y="104"/>
                </a:cubicBezTo>
                <a:cubicBezTo>
                  <a:pt x="76" y="101"/>
                  <a:pt x="83" y="100"/>
                  <a:pt x="84" y="98"/>
                </a:cubicBezTo>
                <a:cubicBezTo>
                  <a:pt x="85" y="96"/>
                  <a:pt x="90" y="96"/>
                  <a:pt x="90" y="93"/>
                </a:cubicBezTo>
                <a:cubicBezTo>
                  <a:pt x="90" y="90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3"/>
                  <a:pt x="94" y="84"/>
                  <a:pt x="91" y="85"/>
                </a:cubicBezTo>
                <a:cubicBezTo>
                  <a:pt x="86" y="87"/>
                  <a:pt x="84" y="84"/>
                  <a:pt x="84" y="81"/>
                </a:cubicBezTo>
                <a:cubicBezTo>
                  <a:pt x="85" y="78"/>
                  <a:pt x="81" y="78"/>
                  <a:pt x="78" y="78"/>
                </a:cubicBezTo>
                <a:cubicBezTo>
                  <a:pt x="75" y="78"/>
                  <a:pt x="77" y="74"/>
                  <a:pt x="78" y="71"/>
                </a:cubicBezTo>
                <a:cubicBezTo>
                  <a:pt x="79" y="68"/>
                  <a:pt x="77" y="66"/>
                  <a:pt x="74" y="66"/>
                </a:cubicBezTo>
                <a:cubicBezTo>
                  <a:pt x="70" y="65"/>
                  <a:pt x="69" y="58"/>
                  <a:pt x="70" y="56"/>
                </a:cubicBezTo>
                <a:cubicBezTo>
                  <a:pt x="71" y="54"/>
                  <a:pt x="63" y="53"/>
                  <a:pt x="60" y="54"/>
                </a:cubicBezTo>
                <a:cubicBezTo>
                  <a:pt x="56" y="56"/>
                  <a:pt x="59" y="51"/>
                  <a:pt x="58" y="49"/>
                </a:cubicBezTo>
                <a:cubicBezTo>
                  <a:pt x="57" y="46"/>
                  <a:pt x="62" y="38"/>
                  <a:pt x="67" y="33"/>
                </a:cubicBezTo>
                <a:cubicBezTo>
                  <a:pt x="72" y="28"/>
                  <a:pt x="70" y="22"/>
                  <a:pt x="70" y="17"/>
                </a:cubicBezTo>
                <a:cubicBezTo>
                  <a:pt x="70" y="11"/>
                  <a:pt x="68" y="11"/>
                  <a:pt x="65" y="11"/>
                </a:cubicBezTo>
                <a:cubicBezTo>
                  <a:pt x="63" y="11"/>
                  <a:pt x="63" y="8"/>
                  <a:pt x="63" y="5"/>
                </a:cubicBezTo>
                <a:cubicBezTo>
                  <a:pt x="63" y="2"/>
                  <a:pt x="58" y="0"/>
                  <a:pt x="55" y="2"/>
                </a:cubicBezTo>
                <a:cubicBezTo>
                  <a:pt x="55" y="2"/>
                  <a:pt x="54" y="2"/>
                  <a:pt x="53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3" y="7"/>
                  <a:pt x="51" y="8"/>
                </a:cubicBezTo>
                <a:cubicBezTo>
                  <a:pt x="49" y="9"/>
                  <a:pt x="49" y="12"/>
                  <a:pt x="52" y="16"/>
                </a:cubicBezTo>
                <a:cubicBezTo>
                  <a:pt x="55" y="20"/>
                  <a:pt x="48" y="18"/>
                  <a:pt x="47" y="16"/>
                </a:cubicBezTo>
                <a:cubicBezTo>
                  <a:pt x="46" y="13"/>
                  <a:pt x="41" y="17"/>
                  <a:pt x="38" y="20"/>
                </a:cubicBezTo>
                <a:cubicBezTo>
                  <a:pt x="35" y="22"/>
                  <a:pt x="30" y="24"/>
                  <a:pt x="30" y="28"/>
                </a:cubicBezTo>
                <a:cubicBezTo>
                  <a:pt x="30" y="33"/>
                  <a:pt x="26" y="38"/>
                  <a:pt x="27" y="42"/>
                </a:cubicBezTo>
                <a:cubicBezTo>
                  <a:pt x="28" y="46"/>
                  <a:pt x="23" y="54"/>
                  <a:pt x="23" y="56"/>
                </a:cubicBezTo>
                <a:cubicBezTo>
                  <a:pt x="23" y="58"/>
                  <a:pt x="15" y="56"/>
                  <a:pt x="14" y="56"/>
                </a:cubicBezTo>
                <a:cubicBezTo>
                  <a:pt x="13" y="56"/>
                  <a:pt x="14" y="64"/>
                  <a:pt x="12" y="67"/>
                </a:cubicBezTo>
                <a:cubicBezTo>
                  <a:pt x="10" y="69"/>
                  <a:pt x="11" y="79"/>
                  <a:pt x="9" y="79"/>
                </a:cubicBezTo>
                <a:cubicBezTo>
                  <a:pt x="6" y="79"/>
                  <a:pt x="4" y="87"/>
                  <a:pt x="4" y="87"/>
                </a:cubicBezTo>
                <a:cubicBezTo>
                  <a:pt x="4" y="87"/>
                  <a:pt x="2" y="89"/>
                  <a:pt x="0" y="91"/>
                </a:cubicBezTo>
                <a:cubicBezTo>
                  <a:pt x="2" y="95"/>
                  <a:pt x="6" y="100"/>
                  <a:pt x="10" y="102"/>
                </a:cubicBezTo>
                <a:cubicBezTo>
                  <a:pt x="17" y="104"/>
                  <a:pt x="21" y="118"/>
                  <a:pt x="23" y="125"/>
                </a:cubicBezTo>
                <a:cubicBezTo>
                  <a:pt x="25" y="132"/>
                  <a:pt x="24" y="139"/>
                  <a:pt x="22" y="143"/>
                </a:cubicBezTo>
                <a:cubicBezTo>
                  <a:pt x="19" y="147"/>
                  <a:pt x="22" y="147"/>
                  <a:pt x="26" y="149"/>
                </a:cubicBezTo>
                <a:cubicBezTo>
                  <a:pt x="30" y="151"/>
                  <a:pt x="34" y="152"/>
                  <a:pt x="37" y="148"/>
                </a:cubicBezTo>
                <a:cubicBezTo>
                  <a:pt x="40" y="144"/>
                  <a:pt x="46" y="141"/>
                  <a:pt x="47" y="136"/>
                </a:cubicBezTo>
                <a:cubicBezTo>
                  <a:pt x="48" y="132"/>
                  <a:pt x="50" y="138"/>
                  <a:pt x="53" y="141"/>
                </a:cubicBezTo>
                <a:cubicBezTo>
                  <a:pt x="55" y="143"/>
                  <a:pt x="57" y="148"/>
                  <a:pt x="57" y="153"/>
                </a:cubicBezTo>
                <a:cubicBezTo>
                  <a:pt x="58" y="159"/>
                  <a:pt x="58" y="173"/>
                  <a:pt x="63" y="178"/>
                </a:cubicBezTo>
                <a:cubicBezTo>
                  <a:pt x="68" y="182"/>
                  <a:pt x="69" y="192"/>
                  <a:pt x="67" y="195"/>
                </a:cubicBezTo>
                <a:cubicBezTo>
                  <a:pt x="66" y="199"/>
                  <a:pt x="70" y="205"/>
                  <a:pt x="69" y="209"/>
                </a:cubicBezTo>
                <a:cubicBezTo>
                  <a:pt x="68" y="209"/>
                  <a:pt x="68" y="211"/>
                  <a:pt x="68" y="212"/>
                </a:cubicBezTo>
                <a:cubicBezTo>
                  <a:pt x="72" y="213"/>
                  <a:pt x="78" y="193"/>
                  <a:pt x="78" y="19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0" name="Freeform 61"/>
          <p:cNvSpPr/>
          <p:nvPr/>
        </p:nvSpPr>
        <p:spPr bwMode="auto">
          <a:xfrm>
            <a:off x="8417719" y="3344863"/>
            <a:ext cx="95250" cy="65088"/>
          </a:xfrm>
          <a:custGeom>
            <a:avLst/>
            <a:gdLst/>
            <a:ahLst/>
            <a:cxnLst>
              <a:cxn ang="0">
                <a:pos x="33" y="7"/>
              </a:cxn>
              <a:cxn ang="0">
                <a:pos x="20" y="3"/>
              </a:cxn>
              <a:cxn ang="0">
                <a:pos x="11" y="2"/>
              </a:cxn>
              <a:cxn ang="0">
                <a:pos x="3" y="9"/>
              </a:cxn>
              <a:cxn ang="0">
                <a:pos x="0" y="14"/>
              </a:cxn>
              <a:cxn ang="0">
                <a:pos x="3" y="16"/>
              </a:cxn>
              <a:cxn ang="0">
                <a:pos x="11" y="18"/>
              </a:cxn>
              <a:cxn ang="0">
                <a:pos x="21" y="19"/>
              </a:cxn>
              <a:cxn ang="0">
                <a:pos x="32" y="17"/>
              </a:cxn>
              <a:cxn ang="0">
                <a:pos x="31" y="8"/>
              </a:cxn>
              <a:cxn ang="0">
                <a:pos x="33" y="7"/>
              </a:cxn>
            </a:cxnLst>
            <a:rect l="0" t="0" r="r" b="b"/>
            <a:pathLst>
              <a:path w="34" h="21">
                <a:moveTo>
                  <a:pt x="33" y="7"/>
                </a:moveTo>
                <a:cubicBezTo>
                  <a:pt x="26" y="1"/>
                  <a:pt x="24" y="6"/>
                  <a:pt x="20" y="3"/>
                </a:cubicBezTo>
                <a:cubicBezTo>
                  <a:pt x="15" y="1"/>
                  <a:pt x="13" y="0"/>
                  <a:pt x="11" y="2"/>
                </a:cubicBezTo>
                <a:cubicBezTo>
                  <a:pt x="8" y="4"/>
                  <a:pt x="5" y="3"/>
                  <a:pt x="3" y="9"/>
                </a:cubicBezTo>
                <a:cubicBezTo>
                  <a:pt x="2" y="11"/>
                  <a:pt x="1" y="12"/>
                  <a:pt x="0" y="14"/>
                </a:cubicBezTo>
                <a:cubicBezTo>
                  <a:pt x="1" y="15"/>
                  <a:pt x="2" y="16"/>
                  <a:pt x="3" y="16"/>
                </a:cubicBezTo>
                <a:cubicBezTo>
                  <a:pt x="5" y="16"/>
                  <a:pt x="7" y="19"/>
                  <a:pt x="11" y="18"/>
                </a:cubicBezTo>
                <a:cubicBezTo>
                  <a:pt x="14" y="17"/>
                  <a:pt x="16" y="20"/>
                  <a:pt x="21" y="19"/>
                </a:cubicBezTo>
                <a:cubicBezTo>
                  <a:pt x="26" y="17"/>
                  <a:pt x="31" y="21"/>
                  <a:pt x="32" y="17"/>
                </a:cubicBezTo>
                <a:cubicBezTo>
                  <a:pt x="34" y="14"/>
                  <a:pt x="31" y="8"/>
                  <a:pt x="31" y="8"/>
                </a:cubicBezTo>
                <a:cubicBezTo>
                  <a:pt x="31" y="8"/>
                  <a:pt x="32" y="7"/>
                  <a:pt x="33" y="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1" name="Freeform 62"/>
          <p:cNvSpPr/>
          <p:nvPr/>
        </p:nvSpPr>
        <p:spPr bwMode="auto">
          <a:xfrm>
            <a:off x="8814594" y="3532189"/>
            <a:ext cx="234950" cy="557213"/>
          </a:xfrm>
          <a:custGeom>
            <a:avLst/>
            <a:gdLst/>
            <a:ahLst/>
            <a:cxnLst>
              <a:cxn ang="0">
                <a:pos x="62" y="22"/>
              </a:cxn>
              <a:cxn ang="0">
                <a:pos x="51" y="13"/>
              </a:cxn>
              <a:cxn ang="0">
                <a:pos x="48" y="7"/>
              </a:cxn>
              <a:cxn ang="0">
                <a:pos x="38" y="2"/>
              </a:cxn>
              <a:cxn ang="0">
                <a:pos x="29" y="7"/>
              </a:cxn>
              <a:cxn ang="0">
                <a:pos x="22" y="9"/>
              </a:cxn>
              <a:cxn ang="0">
                <a:pos x="12" y="9"/>
              </a:cxn>
              <a:cxn ang="0">
                <a:pos x="4" y="10"/>
              </a:cxn>
              <a:cxn ang="0">
                <a:pos x="0" y="12"/>
              </a:cxn>
              <a:cxn ang="0">
                <a:pos x="5" y="18"/>
              </a:cxn>
              <a:cxn ang="0">
                <a:pos x="10" y="27"/>
              </a:cxn>
              <a:cxn ang="0">
                <a:pos x="20" y="32"/>
              </a:cxn>
              <a:cxn ang="0">
                <a:pos x="27" y="34"/>
              </a:cxn>
              <a:cxn ang="0">
                <a:pos x="31" y="42"/>
              </a:cxn>
              <a:cxn ang="0">
                <a:pos x="22" y="47"/>
              </a:cxn>
              <a:cxn ang="0">
                <a:pos x="35" y="58"/>
              </a:cxn>
              <a:cxn ang="0">
                <a:pos x="40" y="68"/>
              </a:cxn>
              <a:cxn ang="0">
                <a:pos x="50" y="80"/>
              </a:cxn>
              <a:cxn ang="0">
                <a:pos x="59" y="89"/>
              </a:cxn>
              <a:cxn ang="0">
                <a:pos x="61" y="100"/>
              </a:cxn>
              <a:cxn ang="0">
                <a:pos x="65" y="119"/>
              </a:cxn>
              <a:cxn ang="0">
                <a:pos x="57" y="132"/>
              </a:cxn>
              <a:cxn ang="0">
                <a:pos x="47" y="138"/>
              </a:cxn>
              <a:cxn ang="0">
                <a:pos x="47" y="148"/>
              </a:cxn>
              <a:cxn ang="0">
                <a:pos x="34" y="148"/>
              </a:cxn>
              <a:cxn ang="0">
                <a:pos x="27" y="153"/>
              </a:cxn>
              <a:cxn ang="0">
                <a:pos x="32" y="157"/>
              </a:cxn>
              <a:cxn ang="0">
                <a:pos x="29" y="167"/>
              </a:cxn>
              <a:cxn ang="0">
                <a:pos x="34" y="172"/>
              </a:cxn>
              <a:cxn ang="0">
                <a:pos x="45" y="164"/>
              </a:cxn>
              <a:cxn ang="0">
                <a:pos x="47" y="159"/>
              </a:cxn>
              <a:cxn ang="0">
                <a:pos x="50" y="153"/>
              </a:cxn>
              <a:cxn ang="0">
                <a:pos x="57" y="152"/>
              </a:cxn>
              <a:cxn ang="0">
                <a:pos x="73" y="145"/>
              </a:cxn>
              <a:cxn ang="0">
                <a:pos x="81" y="130"/>
              </a:cxn>
              <a:cxn ang="0">
                <a:pos x="79" y="104"/>
              </a:cxn>
              <a:cxn ang="0">
                <a:pos x="68" y="86"/>
              </a:cxn>
              <a:cxn ang="0">
                <a:pos x="50" y="71"/>
              </a:cxn>
              <a:cxn ang="0">
                <a:pos x="45" y="62"/>
              </a:cxn>
              <a:cxn ang="0">
                <a:pos x="42" y="47"/>
              </a:cxn>
              <a:cxn ang="0">
                <a:pos x="50" y="37"/>
              </a:cxn>
              <a:cxn ang="0">
                <a:pos x="54" y="30"/>
              </a:cxn>
              <a:cxn ang="0">
                <a:pos x="63" y="24"/>
              </a:cxn>
              <a:cxn ang="0">
                <a:pos x="64" y="24"/>
              </a:cxn>
              <a:cxn ang="0">
                <a:pos x="62" y="22"/>
              </a:cxn>
            </a:cxnLst>
            <a:rect l="0" t="0" r="r" b="b"/>
            <a:pathLst>
              <a:path w="84" h="174">
                <a:moveTo>
                  <a:pt x="62" y="22"/>
                </a:moveTo>
                <a:cubicBezTo>
                  <a:pt x="59" y="21"/>
                  <a:pt x="51" y="15"/>
                  <a:pt x="51" y="13"/>
                </a:cubicBezTo>
                <a:cubicBezTo>
                  <a:pt x="51" y="11"/>
                  <a:pt x="55" y="7"/>
                  <a:pt x="48" y="7"/>
                </a:cubicBezTo>
                <a:cubicBezTo>
                  <a:pt x="40" y="6"/>
                  <a:pt x="40" y="3"/>
                  <a:pt x="38" y="2"/>
                </a:cubicBezTo>
                <a:cubicBezTo>
                  <a:pt x="37" y="0"/>
                  <a:pt x="31" y="4"/>
                  <a:pt x="29" y="7"/>
                </a:cubicBezTo>
                <a:cubicBezTo>
                  <a:pt x="28" y="11"/>
                  <a:pt x="26" y="7"/>
                  <a:pt x="22" y="9"/>
                </a:cubicBezTo>
                <a:cubicBezTo>
                  <a:pt x="18" y="11"/>
                  <a:pt x="14" y="6"/>
                  <a:pt x="12" y="9"/>
                </a:cubicBezTo>
                <a:cubicBezTo>
                  <a:pt x="10" y="12"/>
                  <a:pt x="6" y="7"/>
                  <a:pt x="4" y="10"/>
                </a:cubicBezTo>
                <a:cubicBezTo>
                  <a:pt x="3" y="11"/>
                  <a:pt x="2" y="11"/>
                  <a:pt x="0" y="12"/>
                </a:cubicBezTo>
                <a:cubicBezTo>
                  <a:pt x="2" y="14"/>
                  <a:pt x="5" y="16"/>
                  <a:pt x="5" y="18"/>
                </a:cubicBezTo>
                <a:cubicBezTo>
                  <a:pt x="5" y="21"/>
                  <a:pt x="10" y="23"/>
                  <a:pt x="10" y="27"/>
                </a:cubicBezTo>
                <a:cubicBezTo>
                  <a:pt x="10" y="30"/>
                  <a:pt x="17" y="33"/>
                  <a:pt x="20" y="32"/>
                </a:cubicBezTo>
                <a:cubicBezTo>
                  <a:pt x="22" y="30"/>
                  <a:pt x="27" y="29"/>
                  <a:pt x="27" y="34"/>
                </a:cubicBezTo>
                <a:cubicBezTo>
                  <a:pt x="28" y="39"/>
                  <a:pt x="31" y="39"/>
                  <a:pt x="31" y="42"/>
                </a:cubicBezTo>
                <a:cubicBezTo>
                  <a:pt x="31" y="46"/>
                  <a:pt x="24" y="44"/>
                  <a:pt x="22" y="47"/>
                </a:cubicBezTo>
                <a:cubicBezTo>
                  <a:pt x="21" y="51"/>
                  <a:pt x="35" y="55"/>
                  <a:pt x="35" y="58"/>
                </a:cubicBezTo>
                <a:cubicBezTo>
                  <a:pt x="35" y="61"/>
                  <a:pt x="39" y="64"/>
                  <a:pt x="40" y="68"/>
                </a:cubicBezTo>
                <a:cubicBezTo>
                  <a:pt x="42" y="72"/>
                  <a:pt x="48" y="76"/>
                  <a:pt x="50" y="80"/>
                </a:cubicBezTo>
                <a:cubicBezTo>
                  <a:pt x="51" y="84"/>
                  <a:pt x="57" y="87"/>
                  <a:pt x="59" y="89"/>
                </a:cubicBezTo>
                <a:cubicBezTo>
                  <a:pt x="61" y="91"/>
                  <a:pt x="62" y="96"/>
                  <a:pt x="61" y="100"/>
                </a:cubicBezTo>
                <a:cubicBezTo>
                  <a:pt x="60" y="104"/>
                  <a:pt x="60" y="112"/>
                  <a:pt x="65" y="119"/>
                </a:cubicBezTo>
                <a:cubicBezTo>
                  <a:pt x="69" y="125"/>
                  <a:pt x="60" y="128"/>
                  <a:pt x="57" y="132"/>
                </a:cubicBezTo>
                <a:cubicBezTo>
                  <a:pt x="54" y="135"/>
                  <a:pt x="55" y="140"/>
                  <a:pt x="47" y="138"/>
                </a:cubicBezTo>
                <a:cubicBezTo>
                  <a:pt x="38" y="136"/>
                  <a:pt x="48" y="145"/>
                  <a:pt x="47" y="148"/>
                </a:cubicBezTo>
                <a:cubicBezTo>
                  <a:pt x="45" y="151"/>
                  <a:pt x="34" y="145"/>
                  <a:pt x="34" y="148"/>
                </a:cubicBezTo>
                <a:cubicBezTo>
                  <a:pt x="34" y="150"/>
                  <a:pt x="30" y="152"/>
                  <a:pt x="27" y="153"/>
                </a:cubicBezTo>
                <a:cubicBezTo>
                  <a:pt x="28" y="155"/>
                  <a:pt x="30" y="156"/>
                  <a:pt x="32" y="157"/>
                </a:cubicBezTo>
                <a:cubicBezTo>
                  <a:pt x="35" y="159"/>
                  <a:pt x="29" y="162"/>
                  <a:pt x="29" y="167"/>
                </a:cubicBezTo>
                <a:cubicBezTo>
                  <a:pt x="29" y="172"/>
                  <a:pt x="33" y="174"/>
                  <a:pt x="34" y="172"/>
                </a:cubicBezTo>
                <a:cubicBezTo>
                  <a:pt x="36" y="169"/>
                  <a:pt x="42" y="165"/>
                  <a:pt x="45" y="164"/>
                </a:cubicBezTo>
                <a:cubicBezTo>
                  <a:pt x="47" y="163"/>
                  <a:pt x="45" y="159"/>
                  <a:pt x="47" y="159"/>
                </a:cubicBezTo>
                <a:cubicBezTo>
                  <a:pt x="50" y="160"/>
                  <a:pt x="49" y="156"/>
                  <a:pt x="50" y="153"/>
                </a:cubicBezTo>
                <a:cubicBezTo>
                  <a:pt x="51" y="151"/>
                  <a:pt x="53" y="152"/>
                  <a:pt x="57" y="152"/>
                </a:cubicBezTo>
                <a:cubicBezTo>
                  <a:pt x="61" y="152"/>
                  <a:pt x="67" y="149"/>
                  <a:pt x="73" y="145"/>
                </a:cubicBezTo>
                <a:cubicBezTo>
                  <a:pt x="78" y="141"/>
                  <a:pt x="79" y="140"/>
                  <a:pt x="81" y="130"/>
                </a:cubicBezTo>
                <a:cubicBezTo>
                  <a:pt x="84" y="119"/>
                  <a:pt x="79" y="107"/>
                  <a:pt x="79" y="104"/>
                </a:cubicBezTo>
                <a:cubicBezTo>
                  <a:pt x="79" y="101"/>
                  <a:pt x="71" y="86"/>
                  <a:pt x="68" y="86"/>
                </a:cubicBezTo>
                <a:cubicBezTo>
                  <a:pt x="65" y="86"/>
                  <a:pt x="52" y="73"/>
                  <a:pt x="50" y="71"/>
                </a:cubicBezTo>
                <a:cubicBezTo>
                  <a:pt x="48" y="69"/>
                  <a:pt x="48" y="65"/>
                  <a:pt x="45" y="62"/>
                </a:cubicBezTo>
                <a:cubicBezTo>
                  <a:pt x="42" y="59"/>
                  <a:pt x="41" y="52"/>
                  <a:pt x="42" y="47"/>
                </a:cubicBezTo>
                <a:cubicBezTo>
                  <a:pt x="43" y="42"/>
                  <a:pt x="50" y="40"/>
                  <a:pt x="50" y="37"/>
                </a:cubicBezTo>
                <a:cubicBezTo>
                  <a:pt x="50" y="33"/>
                  <a:pt x="51" y="30"/>
                  <a:pt x="54" y="30"/>
                </a:cubicBezTo>
                <a:cubicBezTo>
                  <a:pt x="58" y="30"/>
                  <a:pt x="62" y="27"/>
                  <a:pt x="63" y="24"/>
                </a:cubicBezTo>
                <a:cubicBezTo>
                  <a:pt x="63" y="24"/>
                  <a:pt x="64" y="24"/>
                  <a:pt x="64" y="24"/>
                </a:cubicBezTo>
                <a:cubicBezTo>
                  <a:pt x="63" y="22"/>
                  <a:pt x="62" y="22"/>
                  <a:pt x="62" y="22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2" name="Freeform 63"/>
          <p:cNvSpPr/>
          <p:nvPr/>
        </p:nvSpPr>
        <p:spPr bwMode="auto">
          <a:xfrm>
            <a:off x="8814595" y="3865564"/>
            <a:ext cx="193675" cy="157163"/>
          </a:xfrm>
          <a:custGeom>
            <a:avLst/>
            <a:gdLst/>
            <a:ahLst/>
            <a:cxnLst>
              <a:cxn ang="0">
                <a:pos x="34" y="44"/>
              </a:cxn>
              <a:cxn ang="0">
                <a:pos x="47" y="44"/>
              </a:cxn>
              <a:cxn ang="0">
                <a:pos x="47" y="34"/>
              </a:cxn>
              <a:cxn ang="0">
                <a:pos x="57" y="28"/>
              </a:cxn>
              <a:cxn ang="0">
                <a:pos x="65" y="15"/>
              </a:cxn>
              <a:cxn ang="0">
                <a:pos x="61" y="1"/>
              </a:cxn>
              <a:cxn ang="0">
                <a:pos x="53" y="2"/>
              </a:cxn>
              <a:cxn ang="0">
                <a:pos x="45" y="5"/>
              </a:cxn>
              <a:cxn ang="0">
                <a:pos x="42" y="8"/>
              </a:cxn>
              <a:cxn ang="0">
                <a:pos x="35" y="3"/>
              </a:cxn>
              <a:cxn ang="0">
                <a:pos x="20" y="3"/>
              </a:cxn>
              <a:cxn ang="0">
                <a:pos x="4" y="10"/>
              </a:cxn>
              <a:cxn ang="0">
                <a:pos x="5" y="21"/>
              </a:cxn>
              <a:cxn ang="0">
                <a:pos x="6" y="29"/>
              </a:cxn>
              <a:cxn ang="0">
                <a:pos x="6" y="30"/>
              </a:cxn>
              <a:cxn ang="0">
                <a:pos x="9" y="40"/>
              </a:cxn>
              <a:cxn ang="0">
                <a:pos x="16" y="41"/>
              </a:cxn>
              <a:cxn ang="0">
                <a:pos x="17" y="47"/>
              </a:cxn>
              <a:cxn ang="0">
                <a:pos x="26" y="48"/>
              </a:cxn>
              <a:cxn ang="0">
                <a:pos x="27" y="49"/>
              </a:cxn>
              <a:cxn ang="0">
                <a:pos x="34" y="44"/>
              </a:cxn>
            </a:cxnLst>
            <a:rect l="0" t="0" r="r" b="b"/>
            <a:pathLst>
              <a:path w="69" h="49">
                <a:moveTo>
                  <a:pt x="34" y="44"/>
                </a:moveTo>
                <a:cubicBezTo>
                  <a:pt x="34" y="41"/>
                  <a:pt x="45" y="47"/>
                  <a:pt x="47" y="44"/>
                </a:cubicBezTo>
                <a:cubicBezTo>
                  <a:pt x="48" y="41"/>
                  <a:pt x="38" y="32"/>
                  <a:pt x="47" y="34"/>
                </a:cubicBezTo>
                <a:cubicBezTo>
                  <a:pt x="55" y="36"/>
                  <a:pt x="54" y="31"/>
                  <a:pt x="57" y="28"/>
                </a:cubicBezTo>
                <a:cubicBezTo>
                  <a:pt x="60" y="24"/>
                  <a:pt x="69" y="21"/>
                  <a:pt x="65" y="15"/>
                </a:cubicBezTo>
                <a:cubicBezTo>
                  <a:pt x="61" y="10"/>
                  <a:pt x="61" y="5"/>
                  <a:pt x="61" y="1"/>
                </a:cubicBezTo>
                <a:cubicBezTo>
                  <a:pt x="58" y="3"/>
                  <a:pt x="54" y="3"/>
                  <a:pt x="53" y="2"/>
                </a:cubicBezTo>
                <a:cubicBezTo>
                  <a:pt x="50" y="1"/>
                  <a:pt x="45" y="1"/>
                  <a:pt x="45" y="5"/>
                </a:cubicBezTo>
                <a:cubicBezTo>
                  <a:pt x="45" y="9"/>
                  <a:pt x="41" y="9"/>
                  <a:pt x="42" y="8"/>
                </a:cubicBezTo>
                <a:cubicBezTo>
                  <a:pt x="42" y="6"/>
                  <a:pt x="38" y="6"/>
                  <a:pt x="35" y="3"/>
                </a:cubicBezTo>
                <a:cubicBezTo>
                  <a:pt x="33" y="0"/>
                  <a:pt x="24" y="4"/>
                  <a:pt x="20" y="3"/>
                </a:cubicBezTo>
                <a:cubicBezTo>
                  <a:pt x="16" y="1"/>
                  <a:pt x="9" y="5"/>
                  <a:pt x="4" y="10"/>
                </a:cubicBezTo>
                <a:cubicBezTo>
                  <a:pt x="0" y="16"/>
                  <a:pt x="5" y="16"/>
                  <a:pt x="5" y="21"/>
                </a:cubicBezTo>
                <a:cubicBezTo>
                  <a:pt x="5" y="25"/>
                  <a:pt x="8" y="25"/>
                  <a:pt x="6" y="29"/>
                </a:cubicBezTo>
                <a:cubicBezTo>
                  <a:pt x="6" y="29"/>
                  <a:pt x="6" y="29"/>
                  <a:pt x="6" y="30"/>
                </a:cubicBezTo>
                <a:cubicBezTo>
                  <a:pt x="11" y="31"/>
                  <a:pt x="9" y="37"/>
                  <a:pt x="9" y="40"/>
                </a:cubicBezTo>
                <a:cubicBezTo>
                  <a:pt x="10" y="43"/>
                  <a:pt x="14" y="41"/>
                  <a:pt x="16" y="41"/>
                </a:cubicBezTo>
                <a:cubicBezTo>
                  <a:pt x="19" y="41"/>
                  <a:pt x="15" y="45"/>
                  <a:pt x="17" y="47"/>
                </a:cubicBezTo>
                <a:cubicBezTo>
                  <a:pt x="19" y="49"/>
                  <a:pt x="25" y="45"/>
                  <a:pt x="26" y="48"/>
                </a:cubicBezTo>
                <a:cubicBezTo>
                  <a:pt x="26" y="48"/>
                  <a:pt x="26" y="49"/>
                  <a:pt x="27" y="49"/>
                </a:cubicBezTo>
                <a:cubicBezTo>
                  <a:pt x="30" y="48"/>
                  <a:pt x="34" y="46"/>
                  <a:pt x="34" y="4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3" name="Freeform 64"/>
          <p:cNvSpPr/>
          <p:nvPr/>
        </p:nvSpPr>
        <p:spPr bwMode="auto">
          <a:xfrm>
            <a:off x="8751094" y="3567114"/>
            <a:ext cx="236538" cy="327025"/>
          </a:xfrm>
          <a:custGeom>
            <a:avLst/>
            <a:gdLst/>
            <a:ahLst/>
            <a:cxnLst>
              <a:cxn ang="0">
                <a:pos x="57" y="47"/>
              </a:cxn>
              <a:cxn ang="0">
                <a:pos x="44" y="36"/>
              </a:cxn>
              <a:cxn ang="0">
                <a:pos x="53" y="31"/>
              </a:cxn>
              <a:cxn ang="0">
                <a:pos x="49" y="23"/>
              </a:cxn>
              <a:cxn ang="0">
                <a:pos x="42" y="21"/>
              </a:cxn>
              <a:cxn ang="0">
                <a:pos x="32" y="16"/>
              </a:cxn>
              <a:cxn ang="0">
                <a:pos x="27" y="7"/>
              </a:cxn>
              <a:cxn ang="0">
                <a:pos x="22" y="1"/>
              </a:cxn>
              <a:cxn ang="0">
                <a:pos x="18" y="1"/>
              </a:cxn>
              <a:cxn ang="0">
                <a:pos x="16" y="7"/>
              </a:cxn>
              <a:cxn ang="0">
                <a:pos x="16" y="16"/>
              </a:cxn>
              <a:cxn ang="0">
                <a:pos x="10" y="11"/>
              </a:cxn>
              <a:cxn ang="0">
                <a:pos x="4" y="20"/>
              </a:cxn>
              <a:cxn ang="0">
                <a:pos x="0" y="23"/>
              </a:cxn>
              <a:cxn ang="0">
                <a:pos x="2" y="25"/>
              </a:cxn>
              <a:cxn ang="0">
                <a:pos x="3" y="34"/>
              </a:cxn>
              <a:cxn ang="0">
                <a:pos x="11" y="37"/>
              </a:cxn>
              <a:cxn ang="0">
                <a:pos x="10" y="49"/>
              </a:cxn>
              <a:cxn ang="0">
                <a:pos x="7" y="58"/>
              </a:cxn>
              <a:cxn ang="0">
                <a:pos x="17" y="54"/>
              </a:cxn>
              <a:cxn ang="0">
                <a:pos x="26" y="53"/>
              </a:cxn>
              <a:cxn ang="0">
                <a:pos x="33" y="51"/>
              </a:cxn>
              <a:cxn ang="0">
                <a:pos x="43" y="51"/>
              </a:cxn>
              <a:cxn ang="0">
                <a:pos x="52" y="59"/>
              </a:cxn>
              <a:cxn ang="0">
                <a:pos x="52" y="73"/>
              </a:cxn>
              <a:cxn ang="0">
                <a:pos x="60" y="85"/>
              </a:cxn>
              <a:cxn ang="0">
                <a:pos x="59" y="97"/>
              </a:cxn>
              <a:cxn ang="0">
                <a:pos x="64" y="101"/>
              </a:cxn>
              <a:cxn ang="0">
                <a:pos x="67" y="98"/>
              </a:cxn>
              <a:cxn ang="0">
                <a:pos x="75" y="95"/>
              </a:cxn>
              <a:cxn ang="0">
                <a:pos x="83" y="94"/>
              </a:cxn>
              <a:cxn ang="0">
                <a:pos x="83" y="89"/>
              </a:cxn>
              <a:cxn ang="0">
                <a:pos x="81" y="78"/>
              </a:cxn>
              <a:cxn ang="0">
                <a:pos x="72" y="69"/>
              </a:cxn>
              <a:cxn ang="0">
                <a:pos x="62" y="57"/>
              </a:cxn>
              <a:cxn ang="0">
                <a:pos x="57" y="47"/>
              </a:cxn>
            </a:cxnLst>
            <a:rect l="0" t="0" r="r" b="b"/>
            <a:pathLst>
              <a:path w="84" h="102">
                <a:moveTo>
                  <a:pt x="57" y="47"/>
                </a:moveTo>
                <a:cubicBezTo>
                  <a:pt x="57" y="44"/>
                  <a:pt x="43" y="40"/>
                  <a:pt x="44" y="36"/>
                </a:cubicBezTo>
                <a:cubicBezTo>
                  <a:pt x="46" y="33"/>
                  <a:pt x="53" y="35"/>
                  <a:pt x="53" y="31"/>
                </a:cubicBezTo>
                <a:cubicBezTo>
                  <a:pt x="53" y="28"/>
                  <a:pt x="50" y="28"/>
                  <a:pt x="49" y="23"/>
                </a:cubicBezTo>
                <a:cubicBezTo>
                  <a:pt x="49" y="18"/>
                  <a:pt x="44" y="19"/>
                  <a:pt x="42" y="21"/>
                </a:cubicBezTo>
                <a:cubicBezTo>
                  <a:pt x="39" y="22"/>
                  <a:pt x="32" y="19"/>
                  <a:pt x="32" y="16"/>
                </a:cubicBezTo>
                <a:cubicBezTo>
                  <a:pt x="32" y="12"/>
                  <a:pt x="27" y="10"/>
                  <a:pt x="27" y="7"/>
                </a:cubicBezTo>
                <a:cubicBezTo>
                  <a:pt x="27" y="5"/>
                  <a:pt x="24" y="3"/>
                  <a:pt x="22" y="1"/>
                </a:cubicBezTo>
                <a:cubicBezTo>
                  <a:pt x="21" y="2"/>
                  <a:pt x="19" y="2"/>
                  <a:pt x="18" y="1"/>
                </a:cubicBezTo>
                <a:cubicBezTo>
                  <a:pt x="17" y="0"/>
                  <a:pt x="15" y="6"/>
                  <a:pt x="16" y="7"/>
                </a:cubicBezTo>
                <a:cubicBezTo>
                  <a:pt x="18" y="8"/>
                  <a:pt x="19" y="17"/>
                  <a:pt x="16" y="16"/>
                </a:cubicBezTo>
                <a:cubicBezTo>
                  <a:pt x="12" y="15"/>
                  <a:pt x="12" y="10"/>
                  <a:pt x="10" y="11"/>
                </a:cubicBezTo>
                <a:cubicBezTo>
                  <a:pt x="10" y="11"/>
                  <a:pt x="4" y="17"/>
                  <a:pt x="4" y="20"/>
                </a:cubicBezTo>
                <a:cubicBezTo>
                  <a:pt x="4" y="22"/>
                  <a:pt x="2" y="22"/>
                  <a:pt x="0" y="23"/>
                </a:cubicBezTo>
                <a:cubicBezTo>
                  <a:pt x="1" y="24"/>
                  <a:pt x="2" y="25"/>
                  <a:pt x="2" y="25"/>
                </a:cubicBezTo>
                <a:cubicBezTo>
                  <a:pt x="3" y="27"/>
                  <a:pt x="2" y="31"/>
                  <a:pt x="3" y="34"/>
                </a:cubicBezTo>
                <a:cubicBezTo>
                  <a:pt x="5" y="38"/>
                  <a:pt x="10" y="32"/>
                  <a:pt x="11" y="37"/>
                </a:cubicBezTo>
                <a:cubicBezTo>
                  <a:pt x="13" y="42"/>
                  <a:pt x="10" y="44"/>
                  <a:pt x="10" y="49"/>
                </a:cubicBezTo>
                <a:cubicBezTo>
                  <a:pt x="10" y="54"/>
                  <a:pt x="6" y="53"/>
                  <a:pt x="7" y="58"/>
                </a:cubicBezTo>
                <a:cubicBezTo>
                  <a:pt x="8" y="62"/>
                  <a:pt x="14" y="57"/>
                  <a:pt x="17" y="54"/>
                </a:cubicBezTo>
                <a:cubicBezTo>
                  <a:pt x="21" y="51"/>
                  <a:pt x="24" y="51"/>
                  <a:pt x="26" y="53"/>
                </a:cubicBezTo>
                <a:cubicBezTo>
                  <a:pt x="27" y="55"/>
                  <a:pt x="32" y="54"/>
                  <a:pt x="33" y="51"/>
                </a:cubicBezTo>
                <a:cubicBezTo>
                  <a:pt x="34" y="49"/>
                  <a:pt x="41" y="48"/>
                  <a:pt x="43" y="51"/>
                </a:cubicBezTo>
                <a:cubicBezTo>
                  <a:pt x="46" y="54"/>
                  <a:pt x="48" y="57"/>
                  <a:pt x="52" y="59"/>
                </a:cubicBezTo>
                <a:cubicBezTo>
                  <a:pt x="55" y="61"/>
                  <a:pt x="49" y="72"/>
                  <a:pt x="52" y="73"/>
                </a:cubicBezTo>
                <a:cubicBezTo>
                  <a:pt x="56" y="74"/>
                  <a:pt x="61" y="79"/>
                  <a:pt x="60" y="85"/>
                </a:cubicBezTo>
                <a:cubicBezTo>
                  <a:pt x="60" y="90"/>
                  <a:pt x="63" y="93"/>
                  <a:pt x="59" y="97"/>
                </a:cubicBezTo>
                <a:cubicBezTo>
                  <a:pt x="61" y="99"/>
                  <a:pt x="64" y="99"/>
                  <a:pt x="64" y="101"/>
                </a:cubicBezTo>
                <a:cubicBezTo>
                  <a:pt x="63" y="102"/>
                  <a:pt x="67" y="102"/>
                  <a:pt x="67" y="98"/>
                </a:cubicBezTo>
                <a:cubicBezTo>
                  <a:pt x="67" y="94"/>
                  <a:pt x="72" y="94"/>
                  <a:pt x="75" y="95"/>
                </a:cubicBezTo>
                <a:cubicBezTo>
                  <a:pt x="76" y="96"/>
                  <a:pt x="80" y="96"/>
                  <a:pt x="83" y="94"/>
                </a:cubicBezTo>
                <a:cubicBezTo>
                  <a:pt x="83" y="92"/>
                  <a:pt x="83" y="90"/>
                  <a:pt x="83" y="89"/>
                </a:cubicBezTo>
                <a:cubicBezTo>
                  <a:pt x="84" y="85"/>
                  <a:pt x="83" y="80"/>
                  <a:pt x="81" y="78"/>
                </a:cubicBezTo>
                <a:cubicBezTo>
                  <a:pt x="79" y="76"/>
                  <a:pt x="73" y="73"/>
                  <a:pt x="72" y="69"/>
                </a:cubicBezTo>
                <a:cubicBezTo>
                  <a:pt x="70" y="65"/>
                  <a:pt x="64" y="61"/>
                  <a:pt x="62" y="57"/>
                </a:cubicBezTo>
                <a:cubicBezTo>
                  <a:pt x="61" y="53"/>
                  <a:pt x="57" y="50"/>
                  <a:pt x="57" y="4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4" name="Freeform 65"/>
          <p:cNvSpPr/>
          <p:nvPr/>
        </p:nvSpPr>
        <p:spPr bwMode="auto">
          <a:xfrm>
            <a:off x="8670133" y="3641726"/>
            <a:ext cx="258763" cy="550863"/>
          </a:xfrm>
          <a:custGeom>
            <a:avLst/>
            <a:gdLst/>
            <a:ahLst/>
            <a:cxnLst>
              <a:cxn ang="0">
                <a:pos x="56" y="91"/>
              </a:cxn>
              <a:cxn ang="0">
                <a:pos x="55" y="80"/>
              </a:cxn>
              <a:cxn ang="0">
                <a:pos x="71" y="73"/>
              </a:cxn>
              <a:cxn ang="0">
                <a:pos x="86" y="73"/>
              </a:cxn>
              <a:cxn ang="0">
                <a:pos x="88" y="74"/>
              </a:cxn>
              <a:cxn ang="0">
                <a:pos x="89" y="62"/>
              </a:cxn>
              <a:cxn ang="0">
                <a:pos x="81" y="50"/>
              </a:cxn>
              <a:cxn ang="0">
                <a:pos x="81" y="36"/>
              </a:cxn>
              <a:cxn ang="0">
                <a:pos x="72" y="28"/>
              </a:cxn>
              <a:cxn ang="0">
                <a:pos x="62" y="28"/>
              </a:cxn>
              <a:cxn ang="0">
                <a:pos x="55" y="30"/>
              </a:cxn>
              <a:cxn ang="0">
                <a:pos x="46" y="31"/>
              </a:cxn>
              <a:cxn ang="0">
                <a:pos x="36" y="35"/>
              </a:cxn>
              <a:cxn ang="0">
                <a:pos x="39" y="26"/>
              </a:cxn>
              <a:cxn ang="0">
                <a:pos x="40" y="14"/>
              </a:cxn>
              <a:cxn ang="0">
                <a:pos x="32" y="11"/>
              </a:cxn>
              <a:cxn ang="0">
                <a:pos x="31" y="2"/>
              </a:cxn>
              <a:cxn ang="0">
                <a:pos x="29" y="0"/>
              </a:cxn>
              <a:cxn ang="0">
                <a:pos x="27" y="2"/>
              </a:cxn>
              <a:cxn ang="0">
                <a:pos x="17" y="8"/>
              </a:cxn>
              <a:cxn ang="0">
                <a:pos x="9" y="10"/>
              </a:cxn>
              <a:cxn ang="0">
                <a:pos x="2" y="14"/>
              </a:cxn>
              <a:cxn ang="0">
                <a:pos x="0" y="32"/>
              </a:cxn>
              <a:cxn ang="0">
                <a:pos x="9" y="42"/>
              </a:cxn>
              <a:cxn ang="0">
                <a:pos x="11" y="50"/>
              </a:cxn>
              <a:cxn ang="0">
                <a:pos x="10" y="55"/>
              </a:cxn>
              <a:cxn ang="0">
                <a:pos x="9" y="63"/>
              </a:cxn>
              <a:cxn ang="0">
                <a:pos x="13" y="75"/>
              </a:cxn>
              <a:cxn ang="0">
                <a:pos x="17" y="89"/>
              </a:cxn>
              <a:cxn ang="0">
                <a:pos x="21" y="97"/>
              </a:cxn>
              <a:cxn ang="0">
                <a:pos x="11" y="116"/>
              </a:cxn>
              <a:cxn ang="0">
                <a:pos x="8" y="132"/>
              </a:cxn>
              <a:cxn ang="0">
                <a:pos x="9" y="142"/>
              </a:cxn>
              <a:cxn ang="0">
                <a:pos x="23" y="157"/>
              </a:cxn>
              <a:cxn ang="0">
                <a:pos x="27" y="162"/>
              </a:cxn>
              <a:cxn ang="0">
                <a:pos x="33" y="163"/>
              </a:cxn>
              <a:cxn ang="0">
                <a:pos x="39" y="170"/>
              </a:cxn>
              <a:cxn ang="0">
                <a:pos x="48" y="171"/>
              </a:cxn>
              <a:cxn ang="0">
                <a:pos x="51" y="166"/>
              </a:cxn>
              <a:cxn ang="0">
                <a:pos x="38" y="159"/>
              </a:cxn>
              <a:cxn ang="0">
                <a:pos x="30" y="146"/>
              </a:cxn>
              <a:cxn ang="0">
                <a:pos x="26" y="135"/>
              </a:cxn>
              <a:cxn ang="0">
                <a:pos x="19" y="130"/>
              </a:cxn>
              <a:cxn ang="0">
                <a:pos x="20" y="112"/>
              </a:cxn>
              <a:cxn ang="0">
                <a:pos x="27" y="89"/>
              </a:cxn>
              <a:cxn ang="0">
                <a:pos x="36" y="86"/>
              </a:cxn>
              <a:cxn ang="0">
                <a:pos x="45" y="93"/>
              </a:cxn>
              <a:cxn ang="0">
                <a:pos x="57" y="99"/>
              </a:cxn>
              <a:cxn ang="0">
                <a:pos x="57" y="100"/>
              </a:cxn>
              <a:cxn ang="0">
                <a:pos x="57" y="99"/>
              </a:cxn>
              <a:cxn ang="0">
                <a:pos x="56" y="91"/>
              </a:cxn>
            </a:cxnLst>
            <a:rect l="0" t="0" r="r" b="b"/>
            <a:pathLst>
              <a:path w="92" h="172">
                <a:moveTo>
                  <a:pt x="56" y="91"/>
                </a:moveTo>
                <a:cubicBezTo>
                  <a:pt x="56" y="86"/>
                  <a:pt x="51" y="86"/>
                  <a:pt x="55" y="80"/>
                </a:cubicBezTo>
                <a:cubicBezTo>
                  <a:pt x="60" y="75"/>
                  <a:pt x="67" y="71"/>
                  <a:pt x="71" y="73"/>
                </a:cubicBezTo>
                <a:cubicBezTo>
                  <a:pt x="75" y="74"/>
                  <a:pt x="84" y="70"/>
                  <a:pt x="86" y="73"/>
                </a:cubicBezTo>
                <a:cubicBezTo>
                  <a:pt x="87" y="74"/>
                  <a:pt x="87" y="74"/>
                  <a:pt x="88" y="74"/>
                </a:cubicBezTo>
                <a:cubicBezTo>
                  <a:pt x="92" y="70"/>
                  <a:pt x="89" y="67"/>
                  <a:pt x="89" y="62"/>
                </a:cubicBezTo>
                <a:cubicBezTo>
                  <a:pt x="90" y="56"/>
                  <a:pt x="85" y="51"/>
                  <a:pt x="81" y="50"/>
                </a:cubicBezTo>
                <a:cubicBezTo>
                  <a:pt x="78" y="49"/>
                  <a:pt x="84" y="38"/>
                  <a:pt x="81" y="36"/>
                </a:cubicBezTo>
                <a:cubicBezTo>
                  <a:pt x="77" y="34"/>
                  <a:pt x="75" y="31"/>
                  <a:pt x="72" y="28"/>
                </a:cubicBezTo>
                <a:cubicBezTo>
                  <a:pt x="70" y="25"/>
                  <a:pt x="63" y="26"/>
                  <a:pt x="62" y="28"/>
                </a:cubicBezTo>
                <a:cubicBezTo>
                  <a:pt x="61" y="31"/>
                  <a:pt x="56" y="32"/>
                  <a:pt x="55" y="30"/>
                </a:cubicBezTo>
                <a:cubicBezTo>
                  <a:pt x="53" y="28"/>
                  <a:pt x="50" y="28"/>
                  <a:pt x="46" y="31"/>
                </a:cubicBezTo>
                <a:cubicBezTo>
                  <a:pt x="43" y="34"/>
                  <a:pt x="37" y="39"/>
                  <a:pt x="36" y="35"/>
                </a:cubicBezTo>
                <a:cubicBezTo>
                  <a:pt x="35" y="30"/>
                  <a:pt x="39" y="31"/>
                  <a:pt x="39" y="26"/>
                </a:cubicBezTo>
                <a:cubicBezTo>
                  <a:pt x="39" y="21"/>
                  <a:pt x="42" y="19"/>
                  <a:pt x="40" y="14"/>
                </a:cubicBezTo>
                <a:cubicBezTo>
                  <a:pt x="39" y="9"/>
                  <a:pt x="34" y="15"/>
                  <a:pt x="32" y="11"/>
                </a:cubicBezTo>
                <a:cubicBezTo>
                  <a:pt x="31" y="8"/>
                  <a:pt x="32" y="4"/>
                  <a:pt x="31" y="2"/>
                </a:cubicBezTo>
                <a:cubicBezTo>
                  <a:pt x="31" y="2"/>
                  <a:pt x="30" y="1"/>
                  <a:pt x="29" y="0"/>
                </a:cubicBezTo>
                <a:cubicBezTo>
                  <a:pt x="28" y="1"/>
                  <a:pt x="28" y="1"/>
                  <a:pt x="27" y="2"/>
                </a:cubicBezTo>
                <a:cubicBezTo>
                  <a:pt x="26" y="4"/>
                  <a:pt x="19" y="5"/>
                  <a:pt x="17" y="8"/>
                </a:cubicBezTo>
                <a:cubicBezTo>
                  <a:pt x="15" y="11"/>
                  <a:pt x="10" y="10"/>
                  <a:pt x="9" y="10"/>
                </a:cubicBezTo>
                <a:cubicBezTo>
                  <a:pt x="7" y="10"/>
                  <a:pt x="3" y="11"/>
                  <a:pt x="2" y="14"/>
                </a:cubicBezTo>
                <a:cubicBezTo>
                  <a:pt x="2" y="17"/>
                  <a:pt x="0" y="30"/>
                  <a:pt x="0" y="32"/>
                </a:cubicBezTo>
                <a:cubicBezTo>
                  <a:pt x="0" y="34"/>
                  <a:pt x="6" y="41"/>
                  <a:pt x="9" y="42"/>
                </a:cubicBezTo>
                <a:cubicBezTo>
                  <a:pt x="11" y="43"/>
                  <a:pt x="8" y="48"/>
                  <a:pt x="11" y="50"/>
                </a:cubicBezTo>
                <a:cubicBezTo>
                  <a:pt x="14" y="51"/>
                  <a:pt x="12" y="55"/>
                  <a:pt x="10" y="55"/>
                </a:cubicBezTo>
                <a:cubicBezTo>
                  <a:pt x="9" y="54"/>
                  <a:pt x="11" y="61"/>
                  <a:pt x="9" y="63"/>
                </a:cubicBezTo>
                <a:cubicBezTo>
                  <a:pt x="6" y="65"/>
                  <a:pt x="8" y="71"/>
                  <a:pt x="13" y="75"/>
                </a:cubicBezTo>
                <a:cubicBezTo>
                  <a:pt x="17" y="79"/>
                  <a:pt x="17" y="85"/>
                  <a:pt x="17" y="89"/>
                </a:cubicBezTo>
                <a:cubicBezTo>
                  <a:pt x="17" y="92"/>
                  <a:pt x="21" y="93"/>
                  <a:pt x="21" y="97"/>
                </a:cubicBezTo>
                <a:cubicBezTo>
                  <a:pt x="21" y="97"/>
                  <a:pt x="15" y="117"/>
                  <a:pt x="11" y="116"/>
                </a:cubicBezTo>
                <a:cubicBezTo>
                  <a:pt x="10" y="121"/>
                  <a:pt x="9" y="128"/>
                  <a:pt x="8" y="132"/>
                </a:cubicBezTo>
                <a:cubicBezTo>
                  <a:pt x="7" y="138"/>
                  <a:pt x="6" y="142"/>
                  <a:pt x="9" y="142"/>
                </a:cubicBezTo>
                <a:cubicBezTo>
                  <a:pt x="12" y="143"/>
                  <a:pt x="18" y="150"/>
                  <a:pt x="23" y="157"/>
                </a:cubicBezTo>
                <a:cubicBezTo>
                  <a:pt x="25" y="159"/>
                  <a:pt x="26" y="161"/>
                  <a:pt x="27" y="162"/>
                </a:cubicBezTo>
                <a:cubicBezTo>
                  <a:pt x="29" y="162"/>
                  <a:pt x="31" y="162"/>
                  <a:pt x="33" y="163"/>
                </a:cubicBezTo>
                <a:cubicBezTo>
                  <a:pt x="38" y="164"/>
                  <a:pt x="39" y="167"/>
                  <a:pt x="39" y="170"/>
                </a:cubicBezTo>
                <a:cubicBezTo>
                  <a:pt x="39" y="172"/>
                  <a:pt x="46" y="171"/>
                  <a:pt x="48" y="171"/>
                </a:cubicBezTo>
                <a:cubicBezTo>
                  <a:pt x="49" y="170"/>
                  <a:pt x="47" y="167"/>
                  <a:pt x="51" y="166"/>
                </a:cubicBezTo>
                <a:cubicBezTo>
                  <a:pt x="49" y="163"/>
                  <a:pt x="43" y="159"/>
                  <a:pt x="38" y="159"/>
                </a:cubicBezTo>
                <a:cubicBezTo>
                  <a:pt x="33" y="158"/>
                  <a:pt x="30" y="150"/>
                  <a:pt x="30" y="146"/>
                </a:cubicBezTo>
                <a:cubicBezTo>
                  <a:pt x="31" y="142"/>
                  <a:pt x="26" y="139"/>
                  <a:pt x="26" y="135"/>
                </a:cubicBezTo>
                <a:cubicBezTo>
                  <a:pt x="26" y="132"/>
                  <a:pt x="23" y="132"/>
                  <a:pt x="19" y="130"/>
                </a:cubicBezTo>
                <a:cubicBezTo>
                  <a:pt x="15" y="128"/>
                  <a:pt x="20" y="117"/>
                  <a:pt x="20" y="112"/>
                </a:cubicBezTo>
                <a:cubicBezTo>
                  <a:pt x="21" y="107"/>
                  <a:pt x="29" y="93"/>
                  <a:pt x="27" y="89"/>
                </a:cubicBezTo>
                <a:cubicBezTo>
                  <a:pt x="24" y="85"/>
                  <a:pt x="35" y="81"/>
                  <a:pt x="36" y="86"/>
                </a:cubicBezTo>
                <a:cubicBezTo>
                  <a:pt x="37" y="91"/>
                  <a:pt x="38" y="93"/>
                  <a:pt x="45" y="93"/>
                </a:cubicBezTo>
                <a:cubicBezTo>
                  <a:pt x="51" y="93"/>
                  <a:pt x="51" y="98"/>
                  <a:pt x="57" y="99"/>
                </a:cubicBezTo>
                <a:cubicBezTo>
                  <a:pt x="57" y="99"/>
                  <a:pt x="57" y="99"/>
                  <a:pt x="57" y="100"/>
                </a:cubicBezTo>
                <a:cubicBezTo>
                  <a:pt x="57" y="99"/>
                  <a:pt x="57" y="99"/>
                  <a:pt x="57" y="99"/>
                </a:cubicBezTo>
                <a:cubicBezTo>
                  <a:pt x="59" y="95"/>
                  <a:pt x="56" y="95"/>
                  <a:pt x="56" y="9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5" name="Freeform 66"/>
          <p:cNvSpPr/>
          <p:nvPr/>
        </p:nvSpPr>
        <p:spPr bwMode="auto">
          <a:xfrm>
            <a:off x="6065044" y="2160589"/>
            <a:ext cx="304800" cy="284163"/>
          </a:xfrm>
          <a:custGeom>
            <a:avLst/>
            <a:gdLst/>
            <a:ahLst/>
            <a:cxnLst>
              <a:cxn ang="0">
                <a:pos x="2" y="19"/>
              </a:cxn>
              <a:cxn ang="0">
                <a:pos x="2" y="31"/>
              </a:cxn>
              <a:cxn ang="0">
                <a:pos x="3" y="36"/>
              </a:cxn>
              <a:cxn ang="0">
                <a:pos x="5" y="41"/>
              </a:cxn>
              <a:cxn ang="0">
                <a:pos x="7" y="47"/>
              </a:cxn>
              <a:cxn ang="0">
                <a:pos x="10" y="56"/>
              </a:cxn>
              <a:cxn ang="0">
                <a:pos x="10" y="61"/>
              </a:cxn>
              <a:cxn ang="0">
                <a:pos x="16" y="65"/>
              </a:cxn>
              <a:cxn ang="0">
                <a:pos x="24" y="70"/>
              </a:cxn>
              <a:cxn ang="0">
                <a:pos x="30" y="73"/>
              </a:cxn>
              <a:cxn ang="0">
                <a:pos x="36" y="72"/>
              </a:cxn>
              <a:cxn ang="0">
                <a:pos x="39" y="76"/>
              </a:cxn>
              <a:cxn ang="0">
                <a:pos x="47" y="78"/>
              </a:cxn>
              <a:cxn ang="0">
                <a:pos x="52" y="84"/>
              </a:cxn>
              <a:cxn ang="0">
                <a:pos x="59" y="83"/>
              </a:cxn>
              <a:cxn ang="0">
                <a:pos x="68" y="85"/>
              </a:cxn>
              <a:cxn ang="0">
                <a:pos x="77" y="85"/>
              </a:cxn>
              <a:cxn ang="0">
                <a:pos x="86" y="88"/>
              </a:cxn>
              <a:cxn ang="0">
                <a:pos x="93" y="89"/>
              </a:cxn>
              <a:cxn ang="0">
                <a:pos x="93" y="82"/>
              </a:cxn>
              <a:cxn ang="0">
                <a:pos x="103" y="71"/>
              </a:cxn>
              <a:cxn ang="0">
                <a:pos x="108" y="67"/>
              </a:cxn>
              <a:cxn ang="0">
                <a:pos x="104" y="56"/>
              </a:cxn>
              <a:cxn ang="0">
                <a:pos x="103" y="46"/>
              </a:cxn>
              <a:cxn ang="0">
                <a:pos x="99" y="40"/>
              </a:cxn>
              <a:cxn ang="0">
                <a:pos x="106" y="35"/>
              </a:cxn>
              <a:cxn ang="0">
                <a:pos x="105" y="25"/>
              </a:cxn>
              <a:cxn ang="0">
                <a:pos x="103" y="16"/>
              </a:cxn>
              <a:cxn ang="0">
                <a:pos x="95" y="10"/>
              </a:cxn>
              <a:cxn ang="0">
                <a:pos x="94" y="9"/>
              </a:cxn>
              <a:cxn ang="0">
                <a:pos x="65" y="8"/>
              </a:cxn>
              <a:cxn ang="0">
                <a:pos x="59" y="6"/>
              </a:cxn>
              <a:cxn ang="0">
                <a:pos x="53" y="9"/>
              </a:cxn>
              <a:cxn ang="0">
                <a:pos x="48" y="2"/>
              </a:cxn>
              <a:cxn ang="0">
                <a:pos x="23" y="9"/>
              </a:cxn>
              <a:cxn ang="0">
                <a:pos x="6" y="15"/>
              </a:cxn>
              <a:cxn ang="0">
                <a:pos x="2" y="18"/>
              </a:cxn>
              <a:cxn ang="0">
                <a:pos x="2" y="19"/>
              </a:cxn>
            </a:cxnLst>
            <a:rect l="0" t="0" r="r" b="b"/>
            <a:pathLst>
              <a:path w="109" h="89">
                <a:moveTo>
                  <a:pt x="2" y="19"/>
                </a:moveTo>
                <a:cubicBezTo>
                  <a:pt x="3" y="21"/>
                  <a:pt x="4" y="28"/>
                  <a:pt x="2" y="31"/>
                </a:cubicBezTo>
                <a:cubicBezTo>
                  <a:pt x="0" y="34"/>
                  <a:pt x="1" y="35"/>
                  <a:pt x="3" y="36"/>
                </a:cubicBezTo>
                <a:cubicBezTo>
                  <a:pt x="5" y="37"/>
                  <a:pt x="5" y="39"/>
                  <a:pt x="5" y="41"/>
                </a:cubicBezTo>
                <a:cubicBezTo>
                  <a:pt x="5" y="43"/>
                  <a:pt x="7" y="43"/>
                  <a:pt x="7" y="47"/>
                </a:cubicBezTo>
                <a:cubicBezTo>
                  <a:pt x="7" y="51"/>
                  <a:pt x="8" y="54"/>
                  <a:pt x="10" y="56"/>
                </a:cubicBezTo>
                <a:cubicBezTo>
                  <a:pt x="11" y="57"/>
                  <a:pt x="11" y="59"/>
                  <a:pt x="10" y="61"/>
                </a:cubicBezTo>
                <a:cubicBezTo>
                  <a:pt x="12" y="63"/>
                  <a:pt x="14" y="64"/>
                  <a:pt x="16" y="65"/>
                </a:cubicBezTo>
                <a:cubicBezTo>
                  <a:pt x="22" y="67"/>
                  <a:pt x="24" y="68"/>
                  <a:pt x="24" y="70"/>
                </a:cubicBezTo>
                <a:cubicBezTo>
                  <a:pt x="24" y="72"/>
                  <a:pt x="29" y="75"/>
                  <a:pt x="30" y="73"/>
                </a:cubicBezTo>
                <a:cubicBezTo>
                  <a:pt x="31" y="70"/>
                  <a:pt x="34" y="72"/>
                  <a:pt x="36" y="72"/>
                </a:cubicBezTo>
                <a:cubicBezTo>
                  <a:pt x="38" y="72"/>
                  <a:pt x="39" y="74"/>
                  <a:pt x="39" y="76"/>
                </a:cubicBezTo>
                <a:cubicBezTo>
                  <a:pt x="40" y="77"/>
                  <a:pt x="45" y="76"/>
                  <a:pt x="47" y="78"/>
                </a:cubicBezTo>
                <a:cubicBezTo>
                  <a:pt x="48" y="79"/>
                  <a:pt x="49" y="83"/>
                  <a:pt x="52" y="84"/>
                </a:cubicBezTo>
                <a:cubicBezTo>
                  <a:pt x="54" y="86"/>
                  <a:pt x="57" y="82"/>
                  <a:pt x="59" y="83"/>
                </a:cubicBezTo>
                <a:cubicBezTo>
                  <a:pt x="60" y="85"/>
                  <a:pt x="65" y="86"/>
                  <a:pt x="68" y="85"/>
                </a:cubicBezTo>
                <a:cubicBezTo>
                  <a:pt x="71" y="83"/>
                  <a:pt x="73" y="86"/>
                  <a:pt x="77" y="85"/>
                </a:cubicBezTo>
                <a:cubicBezTo>
                  <a:pt x="81" y="85"/>
                  <a:pt x="85" y="86"/>
                  <a:pt x="86" y="88"/>
                </a:cubicBezTo>
                <a:cubicBezTo>
                  <a:pt x="87" y="88"/>
                  <a:pt x="90" y="89"/>
                  <a:pt x="93" y="89"/>
                </a:cubicBezTo>
                <a:cubicBezTo>
                  <a:pt x="94" y="88"/>
                  <a:pt x="92" y="83"/>
                  <a:pt x="93" y="82"/>
                </a:cubicBezTo>
                <a:cubicBezTo>
                  <a:pt x="93" y="81"/>
                  <a:pt x="102" y="73"/>
                  <a:pt x="103" y="71"/>
                </a:cubicBezTo>
                <a:cubicBezTo>
                  <a:pt x="105" y="69"/>
                  <a:pt x="107" y="69"/>
                  <a:pt x="108" y="67"/>
                </a:cubicBezTo>
                <a:cubicBezTo>
                  <a:pt x="109" y="65"/>
                  <a:pt x="105" y="58"/>
                  <a:pt x="104" y="56"/>
                </a:cubicBezTo>
                <a:cubicBezTo>
                  <a:pt x="103" y="55"/>
                  <a:pt x="102" y="49"/>
                  <a:pt x="103" y="46"/>
                </a:cubicBezTo>
                <a:cubicBezTo>
                  <a:pt x="104" y="44"/>
                  <a:pt x="99" y="42"/>
                  <a:pt x="99" y="40"/>
                </a:cubicBezTo>
                <a:cubicBezTo>
                  <a:pt x="99" y="39"/>
                  <a:pt x="103" y="36"/>
                  <a:pt x="106" y="35"/>
                </a:cubicBezTo>
                <a:cubicBezTo>
                  <a:pt x="108" y="34"/>
                  <a:pt x="107" y="27"/>
                  <a:pt x="105" y="25"/>
                </a:cubicBezTo>
                <a:cubicBezTo>
                  <a:pt x="103" y="23"/>
                  <a:pt x="102" y="20"/>
                  <a:pt x="103" y="16"/>
                </a:cubicBezTo>
                <a:cubicBezTo>
                  <a:pt x="105" y="13"/>
                  <a:pt x="96" y="10"/>
                  <a:pt x="95" y="10"/>
                </a:cubicBezTo>
                <a:cubicBezTo>
                  <a:pt x="94" y="10"/>
                  <a:pt x="94" y="10"/>
                  <a:pt x="94" y="9"/>
                </a:cubicBezTo>
                <a:cubicBezTo>
                  <a:pt x="86" y="11"/>
                  <a:pt x="66" y="9"/>
                  <a:pt x="65" y="8"/>
                </a:cubicBezTo>
                <a:cubicBezTo>
                  <a:pt x="64" y="8"/>
                  <a:pt x="61" y="7"/>
                  <a:pt x="59" y="6"/>
                </a:cubicBezTo>
                <a:cubicBezTo>
                  <a:pt x="58" y="8"/>
                  <a:pt x="56" y="9"/>
                  <a:pt x="53" y="9"/>
                </a:cubicBezTo>
                <a:cubicBezTo>
                  <a:pt x="48" y="9"/>
                  <a:pt x="48" y="5"/>
                  <a:pt x="48" y="2"/>
                </a:cubicBezTo>
                <a:cubicBezTo>
                  <a:pt x="48" y="0"/>
                  <a:pt x="28" y="4"/>
                  <a:pt x="23" y="9"/>
                </a:cubicBezTo>
                <a:cubicBezTo>
                  <a:pt x="18" y="15"/>
                  <a:pt x="6" y="13"/>
                  <a:pt x="6" y="15"/>
                </a:cubicBezTo>
                <a:cubicBezTo>
                  <a:pt x="5" y="17"/>
                  <a:pt x="3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6" name="Freeform 67"/>
          <p:cNvSpPr/>
          <p:nvPr/>
        </p:nvSpPr>
        <p:spPr bwMode="auto">
          <a:xfrm>
            <a:off x="6109494" y="2622551"/>
            <a:ext cx="115888" cy="125413"/>
          </a:xfrm>
          <a:custGeom>
            <a:avLst/>
            <a:gdLst/>
            <a:ahLst/>
            <a:cxnLst>
              <a:cxn ang="0">
                <a:pos x="31" y="35"/>
              </a:cxn>
              <a:cxn ang="0">
                <a:pos x="39" y="23"/>
              </a:cxn>
              <a:cxn ang="0">
                <a:pos x="40" y="8"/>
              </a:cxn>
              <a:cxn ang="0">
                <a:pos x="30" y="2"/>
              </a:cxn>
              <a:cxn ang="0">
                <a:pos x="13" y="1"/>
              </a:cxn>
              <a:cxn ang="0">
                <a:pos x="6" y="2"/>
              </a:cxn>
              <a:cxn ang="0">
                <a:pos x="1" y="5"/>
              </a:cxn>
              <a:cxn ang="0">
                <a:pos x="6" y="13"/>
              </a:cxn>
              <a:cxn ang="0">
                <a:pos x="15" y="24"/>
              </a:cxn>
              <a:cxn ang="0">
                <a:pos x="24" y="34"/>
              </a:cxn>
              <a:cxn ang="0">
                <a:pos x="30" y="39"/>
              </a:cxn>
              <a:cxn ang="0">
                <a:pos x="31" y="35"/>
              </a:cxn>
            </a:cxnLst>
            <a:rect l="0" t="0" r="r" b="b"/>
            <a:pathLst>
              <a:path w="41" h="39">
                <a:moveTo>
                  <a:pt x="31" y="35"/>
                </a:moveTo>
                <a:cubicBezTo>
                  <a:pt x="30" y="33"/>
                  <a:pt x="37" y="23"/>
                  <a:pt x="39" y="23"/>
                </a:cubicBezTo>
                <a:cubicBezTo>
                  <a:pt x="41" y="23"/>
                  <a:pt x="41" y="13"/>
                  <a:pt x="40" y="8"/>
                </a:cubicBezTo>
                <a:cubicBezTo>
                  <a:pt x="35" y="4"/>
                  <a:pt x="30" y="2"/>
                  <a:pt x="30" y="2"/>
                </a:cubicBezTo>
                <a:cubicBezTo>
                  <a:pt x="30" y="2"/>
                  <a:pt x="15" y="2"/>
                  <a:pt x="13" y="1"/>
                </a:cubicBezTo>
                <a:cubicBezTo>
                  <a:pt x="10" y="0"/>
                  <a:pt x="8" y="4"/>
                  <a:pt x="6" y="2"/>
                </a:cubicBezTo>
                <a:cubicBezTo>
                  <a:pt x="3" y="0"/>
                  <a:pt x="0" y="3"/>
                  <a:pt x="1" y="5"/>
                </a:cubicBezTo>
                <a:cubicBezTo>
                  <a:pt x="1" y="8"/>
                  <a:pt x="6" y="9"/>
                  <a:pt x="6" y="13"/>
                </a:cubicBezTo>
                <a:cubicBezTo>
                  <a:pt x="6" y="17"/>
                  <a:pt x="15" y="22"/>
                  <a:pt x="15" y="24"/>
                </a:cubicBezTo>
                <a:cubicBezTo>
                  <a:pt x="15" y="25"/>
                  <a:pt x="21" y="29"/>
                  <a:pt x="24" y="34"/>
                </a:cubicBezTo>
                <a:cubicBezTo>
                  <a:pt x="26" y="35"/>
                  <a:pt x="28" y="37"/>
                  <a:pt x="30" y="39"/>
                </a:cubicBezTo>
                <a:cubicBezTo>
                  <a:pt x="30" y="37"/>
                  <a:pt x="31" y="36"/>
                  <a:pt x="31" y="3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7" name="Freeform 68"/>
          <p:cNvSpPr/>
          <p:nvPr/>
        </p:nvSpPr>
        <p:spPr bwMode="auto">
          <a:xfrm>
            <a:off x="6053932" y="2566988"/>
            <a:ext cx="166688" cy="165100"/>
          </a:xfrm>
          <a:custGeom>
            <a:avLst/>
            <a:gdLst/>
            <a:ahLst/>
            <a:cxnLst>
              <a:cxn ang="0">
                <a:pos x="35" y="42"/>
              </a:cxn>
              <a:cxn ang="0">
                <a:pos x="26" y="31"/>
              </a:cxn>
              <a:cxn ang="0">
                <a:pos x="21" y="23"/>
              </a:cxn>
              <a:cxn ang="0">
                <a:pos x="26" y="20"/>
              </a:cxn>
              <a:cxn ang="0">
                <a:pos x="33" y="19"/>
              </a:cxn>
              <a:cxn ang="0">
                <a:pos x="50" y="20"/>
              </a:cxn>
              <a:cxn ang="0">
                <a:pos x="60" y="26"/>
              </a:cxn>
              <a:cxn ang="0">
                <a:pos x="60" y="23"/>
              </a:cxn>
              <a:cxn ang="0">
                <a:pos x="56" y="15"/>
              </a:cxn>
              <a:cxn ang="0">
                <a:pos x="53" y="8"/>
              </a:cxn>
              <a:cxn ang="0">
                <a:pos x="50" y="9"/>
              </a:cxn>
              <a:cxn ang="0">
                <a:pos x="38" y="7"/>
              </a:cxn>
              <a:cxn ang="0">
                <a:pos x="29" y="0"/>
              </a:cxn>
              <a:cxn ang="0">
                <a:pos x="22" y="4"/>
              </a:cxn>
              <a:cxn ang="0">
                <a:pos x="19" y="10"/>
              </a:cxn>
              <a:cxn ang="0">
                <a:pos x="15" y="15"/>
              </a:cxn>
              <a:cxn ang="0">
                <a:pos x="8" y="15"/>
              </a:cxn>
              <a:cxn ang="0">
                <a:pos x="0" y="16"/>
              </a:cxn>
              <a:cxn ang="0">
                <a:pos x="2" y="21"/>
              </a:cxn>
              <a:cxn ang="0">
                <a:pos x="11" y="25"/>
              </a:cxn>
              <a:cxn ang="0">
                <a:pos x="21" y="40"/>
              </a:cxn>
              <a:cxn ang="0">
                <a:pos x="30" y="45"/>
              </a:cxn>
              <a:cxn ang="0">
                <a:pos x="40" y="50"/>
              </a:cxn>
              <a:cxn ang="0">
                <a:pos x="44" y="52"/>
              </a:cxn>
              <a:cxn ang="0">
                <a:pos x="35" y="42"/>
              </a:cxn>
            </a:cxnLst>
            <a:rect l="0" t="0" r="r" b="b"/>
            <a:pathLst>
              <a:path w="60" h="52">
                <a:moveTo>
                  <a:pt x="35" y="42"/>
                </a:moveTo>
                <a:cubicBezTo>
                  <a:pt x="35" y="40"/>
                  <a:pt x="26" y="35"/>
                  <a:pt x="26" y="31"/>
                </a:cubicBezTo>
                <a:cubicBezTo>
                  <a:pt x="26" y="27"/>
                  <a:pt x="21" y="26"/>
                  <a:pt x="21" y="23"/>
                </a:cubicBezTo>
                <a:cubicBezTo>
                  <a:pt x="20" y="21"/>
                  <a:pt x="23" y="18"/>
                  <a:pt x="26" y="20"/>
                </a:cubicBezTo>
                <a:cubicBezTo>
                  <a:pt x="28" y="22"/>
                  <a:pt x="30" y="18"/>
                  <a:pt x="33" y="19"/>
                </a:cubicBezTo>
                <a:cubicBezTo>
                  <a:pt x="35" y="20"/>
                  <a:pt x="50" y="20"/>
                  <a:pt x="50" y="20"/>
                </a:cubicBezTo>
                <a:cubicBezTo>
                  <a:pt x="50" y="20"/>
                  <a:pt x="55" y="22"/>
                  <a:pt x="60" y="26"/>
                </a:cubicBezTo>
                <a:cubicBezTo>
                  <a:pt x="60" y="24"/>
                  <a:pt x="60" y="24"/>
                  <a:pt x="60" y="23"/>
                </a:cubicBezTo>
                <a:cubicBezTo>
                  <a:pt x="59" y="20"/>
                  <a:pt x="60" y="16"/>
                  <a:pt x="56" y="15"/>
                </a:cubicBezTo>
                <a:cubicBezTo>
                  <a:pt x="55" y="14"/>
                  <a:pt x="54" y="11"/>
                  <a:pt x="53" y="8"/>
                </a:cubicBezTo>
                <a:cubicBezTo>
                  <a:pt x="52" y="9"/>
                  <a:pt x="50" y="9"/>
                  <a:pt x="50" y="9"/>
                </a:cubicBezTo>
                <a:cubicBezTo>
                  <a:pt x="47" y="10"/>
                  <a:pt x="40" y="10"/>
                  <a:pt x="38" y="7"/>
                </a:cubicBezTo>
                <a:cubicBezTo>
                  <a:pt x="36" y="5"/>
                  <a:pt x="31" y="1"/>
                  <a:pt x="29" y="0"/>
                </a:cubicBezTo>
                <a:cubicBezTo>
                  <a:pt x="28" y="1"/>
                  <a:pt x="24" y="4"/>
                  <a:pt x="22" y="4"/>
                </a:cubicBezTo>
                <a:cubicBezTo>
                  <a:pt x="20" y="5"/>
                  <a:pt x="21" y="10"/>
                  <a:pt x="19" y="10"/>
                </a:cubicBezTo>
                <a:cubicBezTo>
                  <a:pt x="17" y="10"/>
                  <a:pt x="16" y="13"/>
                  <a:pt x="15" y="15"/>
                </a:cubicBezTo>
                <a:cubicBezTo>
                  <a:pt x="15" y="16"/>
                  <a:pt x="10" y="14"/>
                  <a:pt x="8" y="15"/>
                </a:cubicBezTo>
                <a:cubicBezTo>
                  <a:pt x="7" y="15"/>
                  <a:pt x="2" y="16"/>
                  <a:pt x="0" y="16"/>
                </a:cubicBezTo>
                <a:cubicBezTo>
                  <a:pt x="1" y="18"/>
                  <a:pt x="0" y="21"/>
                  <a:pt x="2" y="21"/>
                </a:cubicBezTo>
                <a:cubicBezTo>
                  <a:pt x="5" y="21"/>
                  <a:pt x="11" y="21"/>
                  <a:pt x="11" y="25"/>
                </a:cubicBezTo>
                <a:cubicBezTo>
                  <a:pt x="11" y="29"/>
                  <a:pt x="18" y="37"/>
                  <a:pt x="21" y="40"/>
                </a:cubicBezTo>
                <a:cubicBezTo>
                  <a:pt x="24" y="43"/>
                  <a:pt x="30" y="43"/>
                  <a:pt x="30" y="45"/>
                </a:cubicBezTo>
                <a:cubicBezTo>
                  <a:pt x="30" y="48"/>
                  <a:pt x="35" y="50"/>
                  <a:pt x="40" y="50"/>
                </a:cubicBezTo>
                <a:cubicBezTo>
                  <a:pt x="41" y="50"/>
                  <a:pt x="43" y="51"/>
                  <a:pt x="44" y="52"/>
                </a:cubicBezTo>
                <a:cubicBezTo>
                  <a:pt x="41" y="47"/>
                  <a:pt x="35" y="43"/>
                  <a:pt x="35" y="42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8" name="Freeform 69"/>
          <p:cNvSpPr/>
          <p:nvPr/>
        </p:nvSpPr>
        <p:spPr bwMode="auto">
          <a:xfrm>
            <a:off x="6215857" y="2743201"/>
            <a:ext cx="58738" cy="130175"/>
          </a:xfrm>
          <a:custGeom>
            <a:avLst/>
            <a:gdLst/>
            <a:ahLst/>
            <a:cxnLst>
              <a:cxn ang="0">
                <a:pos x="14" y="35"/>
              </a:cxn>
              <a:cxn ang="0">
                <a:pos x="17" y="31"/>
              </a:cxn>
              <a:cxn ang="0">
                <a:pos x="21" y="24"/>
              </a:cxn>
              <a:cxn ang="0">
                <a:pos x="21" y="24"/>
              </a:cxn>
              <a:cxn ang="0">
                <a:pos x="15" y="17"/>
              </a:cxn>
              <a:cxn ang="0">
                <a:pos x="16" y="5"/>
              </a:cxn>
              <a:cxn ang="0">
                <a:pos x="6" y="0"/>
              </a:cxn>
              <a:cxn ang="0">
                <a:pos x="1" y="8"/>
              </a:cxn>
              <a:cxn ang="0">
                <a:pos x="4" y="15"/>
              </a:cxn>
              <a:cxn ang="0">
                <a:pos x="3" y="32"/>
              </a:cxn>
              <a:cxn ang="0">
                <a:pos x="11" y="41"/>
              </a:cxn>
              <a:cxn ang="0">
                <a:pos x="14" y="35"/>
              </a:cxn>
            </a:cxnLst>
            <a:rect l="0" t="0" r="r" b="b"/>
            <a:pathLst>
              <a:path w="21" h="41">
                <a:moveTo>
                  <a:pt x="14" y="35"/>
                </a:moveTo>
                <a:cubicBezTo>
                  <a:pt x="17" y="35"/>
                  <a:pt x="15" y="33"/>
                  <a:pt x="17" y="31"/>
                </a:cubicBezTo>
                <a:cubicBezTo>
                  <a:pt x="19" y="29"/>
                  <a:pt x="21" y="26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8" y="21"/>
                  <a:pt x="15" y="20"/>
                  <a:pt x="15" y="17"/>
                </a:cubicBezTo>
                <a:cubicBezTo>
                  <a:pt x="14" y="14"/>
                  <a:pt x="15" y="9"/>
                  <a:pt x="16" y="5"/>
                </a:cubicBezTo>
                <a:cubicBezTo>
                  <a:pt x="14" y="4"/>
                  <a:pt x="8" y="0"/>
                  <a:pt x="6" y="0"/>
                </a:cubicBezTo>
                <a:cubicBezTo>
                  <a:pt x="4" y="0"/>
                  <a:pt x="1" y="4"/>
                  <a:pt x="1" y="8"/>
                </a:cubicBezTo>
                <a:cubicBezTo>
                  <a:pt x="5" y="10"/>
                  <a:pt x="7" y="12"/>
                  <a:pt x="4" y="15"/>
                </a:cubicBezTo>
                <a:cubicBezTo>
                  <a:pt x="1" y="18"/>
                  <a:pt x="0" y="29"/>
                  <a:pt x="3" y="32"/>
                </a:cubicBezTo>
                <a:cubicBezTo>
                  <a:pt x="7" y="34"/>
                  <a:pt x="8" y="40"/>
                  <a:pt x="11" y="41"/>
                </a:cubicBezTo>
                <a:cubicBezTo>
                  <a:pt x="12" y="38"/>
                  <a:pt x="12" y="35"/>
                  <a:pt x="14" y="3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69" name="Freeform 70"/>
          <p:cNvSpPr/>
          <p:nvPr/>
        </p:nvSpPr>
        <p:spPr bwMode="auto">
          <a:xfrm>
            <a:off x="5925344" y="2449513"/>
            <a:ext cx="234950" cy="120650"/>
          </a:xfrm>
          <a:custGeom>
            <a:avLst/>
            <a:gdLst/>
            <a:ahLst/>
            <a:cxnLst>
              <a:cxn ang="0">
                <a:pos x="71" y="3"/>
              </a:cxn>
              <a:cxn ang="0">
                <a:pos x="60" y="0"/>
              </a:cxn>
              <a:cxn ang="0">
                <a:pos x="58" y="5"/>
              </a:cxn>
              <a:cxn ang="0">
                <a:pos x="48" y="5"/>
              </a:cxn>
              <a:cxn ang="0">
                <a:pos x="42" y="10"/>
              </a:cxn>
              <a:cxn ang="0">
                <a:pos x="38" y="17"/>
              </a:cxn>
              <a:cxn ang="0">
                <a:pos x="33" y="20"/>
              </a:cxn>
              <a:cxn ang="0">
                <a:pos x="22" y="22"/>
              </a:cxn>
              <a:cxn ang="0">
                <a:pos x="15" y="23"/>
              </a:cxn>
              <a:cxn ang="0">
                <a:pos x="9" y="24"/>
              </a:cxn>
              <a:cxn ang="0">
                <a:pos x="2" y="22"/>
              </a:cxn>
              <a:cxn ang="0">
                <a:pos x="1" y="28"/>
              </a:cxn>
              <a:cxn ang="0">
                <a:pos x="7" y="31"/>
              </a:cxn>
              <a:cxn ang="0">
                <a:pos x="14" y="32"/>
              </a:cxn>
              <a:cxn ang="0">
                <a:pos x="21" y="30"/>
              </a:cxn>
              <a:cxn ang="0">
                <a:pos x="30" y="29"/>
              </a:cxn>
              <a:cxn ang="0">
                <a:pos x="32" y="34"/>
              </a:cxn>
              <a:cxn ang="0">
                <a:pos x="42" y="35"/>
              </a:cxn>
              <a:cxn ang="0">
                <a:pos x="55" y="37"/>
              </a:cxn>
              <a:cxn ang="0">
                <a:pos x="64" y="34"/>
              </a:cxn>
              <a:cxn ang="0">
                <a:pos x="72" y="31"/>
              </a:cxn>
              <a:cxn ang="0">
                <a:pos x="72" y="31"/>
              </a:cxn>
              <a:cxn ang="0">
                <a:pos x="74" y="29"/>
              </a:cxn>
              <a:cxn ang="0">
                <a:pos x="76" y="24"/>
              </a:cxn>
              <a:cxn ang="0">
                <a:pos x="77" y="19"/>
              </a:cxn>
              <a:cxn ang="0">
                <a:pos x="82" y="16"/>
              </a:cxn>
              <a:cxn ang="0">
                <a:pos x="84" y="13"/>
              </a:cxn>
              <a:cxn ang="0">
                <a:pos x="79" y="4"/>
              </a:cxn>
              <a:cxn ang="0">
                <a:pos x="71" y="3"/>
              </a:cxn>
            </a:cxnLst>
            <a:rect l="0" t="0" r="r" b="b"/>
            <a:pathLst>
              <a:path w="84" h="37">
                <a:moveTo>
                  <a:pt x="71" y="3"/>
                </a:moveTo>
                <a:cubicBezTo>
                  <a:pt x="68" y="0"/>
                  <a:pt x="60" y="0"/>
                  <a:pt x="60" y="0"/>
                </a:cubicBezTo>
                <a:cubicBezTo>
                  <a:pt x="60" y="0"/>
                  <a:pt x="59" y="3"/>
                  <a:pt x="58" y="5"/>
                </a:cubicBezTo>
                <a:cubicBezTo>
                  <a:pt x="57" y="6"/>
                  <a:pt x="52" y="6"/>
                  <a:pt x="48" y="5"/>
                </a:cubicBezTo>
                <a:cubicBezTo>
                  <a:pt x="47" y="7"/>
                  <a:pt x="43" y="8"/>
                  <a:pt x="42" y="10"/>
                </a:cubicBezTo>
                <a:cubicBezTo>
                  <a:pt x="42" y="12"/>
                  <a:pt x="36" y="11"/>
                  <a:pt x="38" y="17"/>
                </a:cubicBezTo>
                <a:cubicBezTo>
                  <a:pt x="40" y="23"/>
                  <a:pt x="35" y="21"/>
                  <a:pt x="33" y="20"/>
                </a:cubicBezTo>
                <a:cubicBezTo>
                  <a:pt x="32" y="19"/>
                  <a:pt x="24" y="20"/>
                  <a:pt x="22" y="22"/>
                </a:cubicBezTo>
                <a:cubicBezTo>
                  <a:pt x="20" y="24"/>
                  <a:pt x="17" y="24"/>
                  <a:pt x="15" y="23"/>
                </a:cubicBezTo>
                <a:cubicBezTo>
                  <a:pt x="14" y="22"/>
                  <a:pt x="10" y="21"/>
                  <a:pt x="9" y="24"/>
                </a:cubicBezTo>
                <a:cubicBezTo>
                  <a:pt x="7" y="26"/>
                  <a:pt x="4" y="22"/>
                  <a:pt x="2" y="22"/>
                </a:cubicBezTo>
                <a:cubicBezTo>
                  <a:pt x="0" y="22"/>
                  <a:pt x="1" y="27"/>
                  <a:pt x="1" y="28"/>
                </a:cubicBezTo>
                <a:cubicBezTo>
                  <a:pt x="1" y="29"/>
                  <a:pt x="4" y="32"/>
                  <a:pt x="7" y="31"/>
                </a:cubicBezTo>
                <a:cubicBezTo>
                  <a:pt x="9" y="30"/>
                  <a:pt x="12" y="31"/>
                  <a:pt x="14" y="32"/>
                </a:cubicBezTo>
                <a:cubicBezTo>
                  <a:pt x="16" y="34"/>
                  <a:pt x="19" y="31"/>
                  <a:pt x="21" y="30"/>
                </a:cubicBezTo>
                <a:cubicBezTo>
                  <a:pt x="22" y="29"/>
                  <a:pt x="29" y="29"/>
                  <a:pt x="30" y="29"/>
                </a:cubicBezTo>
                <a:cubicBezTo>
                  <a:pt x="30" y="29"/>
                  <a:pt x="31" y="33"/>
                  <a:pt x="32" y="34"/>
                </a:cubicBezTo>
                <a:cubicBezTo>
                  <a:pt x="33" y="34"/>
                  <a:pt x="38" y="35"/>
                  <a:pt x="42" y="35"/>
                </a:cubicBezTo>
                <a:cubicBezTo>
                  <a:pt x="46" y="35"/>
                  <a:pt x="53" y="37"/>
                  <a:pt x="55" y="37"/>
                </a:cubicBezTo>
                <a:cubicBezTo>
                  <a:pt x="57" y="37"/>
                  <a:pt x="60" y="34"/>
                  <a:pt x="64" y="34"/>
                </a:cubicBezTo>
                <a:cubicBezTo>
                  <a:pt x="69" y="34"/>
                  <a:pt x="71" y="31"/>
                  <a:pt x="72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0"/>
                  <a:pt x="73" y="29"/>
                  <a:pt x="74" y="29"/>
                </a:cubicBezTo>
                <a:cubicBezTo>
                  <a:pt x="76" y="28"/>
                  <a:pt x="74" y="25"/>
                  <a:pt x="76" y="24"/>
                </a:cubicBezTo>
                <a:cubicBezTo>
                  <a:pt x="77" y="22"/>
                  <a:pt x="75" y="19"/>
                  <a:pt x="77" y="19"/>
                </a:cubicBezTo>
                <a:cubicBezTo>
                  <a:pt x="79" y="20"/>
                  <a:pt x="82" y="20"/>
                  <a:pt x="82" y="16"/>
                </a:cubicBezTo>
                <a:cubicBezTo>
                  <a:pt x="82" y="15"/>
                  <a:pt x="83" y="14"/>
                  <a:pt x="84" y="13"/>
                </a:cubicBezTo>
                <a:cubicBezTo>
                  <a:pt x="81" y="10"/>
                  <a:pt x="79" y="4"/>
                  <a:pt x="79" y="4"/>
                </a:cubicBezTo>
                <a:cubicBezTo>
                  <a:pt x="79" y="4"/>
                  <a:pt x="74" y="6"/>
                  <a:pt x="71" y="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0" name="Freeform 71"/>
          <p:cNvSpPr/>
          <p:nvPr/>
        </p:nvSpPr>
        <p:spPr bwMode="auto">
          <a:xfrm>
            <a:off x="6125369" y="2463800"/>
            <a:ext cx="209550" cy="134938"/>
          </a:xfrm>
          <a:custGeom>
            <a:avLst/>
            <a:gdLst/>
            <a:ahLst/>
            <a:cxnLst>
              <a:cxn ang="0">
                <a:pos x="71" y="8"/>
              </a:cxn>
              <a:cxn ang="0">
                <a:pos x="68" y="7"/>
              </a:cxn>
              <a:cxn ang="0">
                <a:pos x="61" y="4"/>
              </a:cxn>
              <a:cxn ang="0">
                <a:pos x="51" y="1"/>
              </a:cxn>
              <a:cxn ang="0">
                <a:pos x="40" y="7"/>
              </a:cxn>
              <a:cxn ang="0">
                <a:pos x="28" y="11"/>
              </a:cxn>
              <a:cxn ang="0">
                <a:pos x="13" y="11"/>
              </a:cxn>
              <a:cxn ang="0">
                <a:pos x="12" y="9"/>
              </a:cxn>
              <a:cxn ang="0">
                <a:pos x="10" y="12"/>
              </a:cxn>
              <a:cxn ang="0">
                <a:pos x="5" y="15"/>
              </a:cxn>
              <a:cxn ang="0">
                <a:pos x="4" y="20"/>
              </a:cxn>
              <a:cxn ang="0">
                <a:pos x="2" y="25"/>
              </a:cxn>
              <a:cxn ang="0">
                <a:pos x="0" y="27"/>
              </a:cxn>
              <a:cxn ang="0">
                <a:pos x="3" y="32"/>
              </a:cxn>
              <a:cxn ang="0">
                <a:pos x="3" y="32"/>
              </a:cxn>
              <a:cxn ang="0">
                <a:pos x="12" y="39"/>
              </a:cxn>
              <a:cxn ang="0">
                <a:pos x="24" y="41"/>
              </a:cxn>
              <a:cxn ang="0">
                <a:pos x="39" y="37"/>
              </a:cxn>
              <a:cxn ang="0">
                <a:pos x="44" y="38"/>
              </a:cxn>
              <a:cxn ang="0">
                <a:pos x="47" y="39"/>
              </a:cxn>
              <a:cxn ang="0">
                <a:pos x="54" y="34"/>
              </a:cxn>
              <a:cxn ang="0">
                <a:pos x="64" y="17"/>
              </a:cxn>
              <a:cxn ang="0">
                <a:pos x="72" y="12"/>
              </a:cxn>
              <a:cxn ang="0">
                <a:pos x="71" y="8"/>
              </a:cxn>
            </a:cxnLst>
            <a:rect l="0" t="0" r="r" b="b"/>
            <a:pathLst>
              <a:path w="74" h="42">
                <a:moveTo>
                  <a:pt x="71" y="8"/>
                </a:moveTo>
                <a:cubicBezTo>
                  <a:pt x="70" y="8"/>
                  <a:pt x="69" y="7"/>
                  <a:pt x="68" y="7"/>
                </a:cubicBezTo>
                <a:cubicBezTo>
                  <a:pt x="65" y="6"/>
                  <a:pt x="62" y="5"/>
                  <a:pt x="61" y="4"/>
                </a:cubicBezTo>
                <a:cubicBezTo>
                  <a:pt x="59" y="2"/>
                  <a:pt x="52" y="1"/>
                  <a:pt x="51" y="1"/>
                </a:cubicBezTo>
                <a:cubicBezTo>
                  <a:pt x="50" y="0"/>
                  <a:pt x="43" y="7"/>
                  <a:pt x="40" y="7"/>
                </a:cubicBezTo>
                <a:cubicBezTo>
                  <a:pt x="38" y="7"/>
                  <a:pt x="28" y="9"/>
                  <a:pt x="28" y="11"/>
                </a:cubicBezTo>
                <a:cubicBezTo>
                  <a:pt x="28" y="14"/>
                  <a:pt x="16" y="14"/>
                  <a:pt x="13" y="11"/>
                </a:cubicBezTo>
                <a:cubicBezTo>
                  <a:pt x="13" y="11"/>
                  <a:pt x="12" y="10"/>
                  <a:pt x="12" y="9"/>
                </a:cubicBezTo>
                <a:cubicBezTo>
                  <a:pt x="11" y="10"/>
                  <a:pt x="10" y="11"/>
                  <a:pt x="10" y="12"/>
                </a:cubicBezTo>
                <a:cubicBezTo>
                  <a:pt x="10" y="16"/>
                  <a:pt x="7" y="16"/>
                  <a:pt x="5" y="15"/>
                </a:cubicBezTo>
                <a:cubicBezTo>
                  <a:pt x="3" y="15"/>
                  <a:pt x="5" y="18"/>
                  <a:pt x="4" y="20"/>
                </a:cubicBezTo>
                <a:cubicBezTo>
                  <a:pt x="2" y="21"/>
                  <a:pt x="4" y="24"/>
                  <a:pt x="2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1" y="28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5" y="33"/>
                  <a:pt x="10" y="37"/>
                  <a:pt x="12" y="39"/>
                </a:cubicBezTo>
                <a:cubicBezTo>
                  <a:pt x="14" y="42"/>
                  <a:pt x="21" y="42"/>
                  <a:pt x="24" y="41"/>
                </a:cubicBezTo>
                <a:cubicBezTo>
                  <a:pt x="26" y="41"/>
                  <a:pt x="39" y="37"/>
                  <a:pt x="39" y="37"/>
                </a:cubicBezTo>
                <a:cubicBezTo>
                  <a:pt x="39" y="37"/>
                  <a:pt x="42" y="38"/>
                  <a:pt x="44" y="38"/>
                </a:cubicBezTo>
                <a:cubicBezTo>
                  <a:pt x="44" y="38"/>
                  <a:pt x="46" y="38"/>
                  <a:pt x="47" y="39"/>
                </a:cubicBezTo>
                <a:cubicBezTo>
                  <a:pt x="48" y="38"/>
                  <a:pt x="51" y="37"/>
                  <a:pt x="54" y="34"/>
                </a:cubicBezTo>
                <a:cubicBezTo>
                  <a:pt x="57" y="30"/>
                  <a:pt x="63" y="18"/>
                  <a:pt x="64" y="17"/>
                </a:cubicBezTo>
                <a:cubicBezTo>
                  <a:pt x="66" y="16"/>
                  <a:pt x="70" y="14"/>
                  <a:pt x="72" y="12"/>
                </a:cubicBezTo>
                <a:cubicBezTo>
                  <a:pt x="74" y="11"/>
                  <a:pt x="73" y="9"/>
                  <a:pt x="71" y="8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1" name="Freeform 72"/>
          <p:cNvSpPr/>
          <p:nvPr/>
        </p:nvSpPr>
        <p:spPr bwMode="auto">
          <a:xfrm>
            <a:off x="6006307" y="2354264"/>
            <a:ext cx="198438" cy="117475"/>
          </a:xfrm>
          <a:custGeom>
            <a:avLst/>
            <a:gdLst/>
            <a:ahLst/>
            <a:cxnLst>
              <a:cxn ang="0">
                <a:pos x="68" y="17"/>
              </a:cxn>
              <a:cxn ang="0">
                <a:pos x="60" y="15"/>
              </a:cxn>
              <a:cxn ang="0">
                <a:pos x="57" y="11"/>
              </a:cxn>
              <a:cxn ang="0">
                <a:pos x="51" y="12"/>
              </a:cxn>
              <a:cxn ang="0">
                <a:pos x="45" y="9"/>
              </a:cxn>
              <a:cxn ang="0">
                <a:pos x="37" y="4"/>
              </a:cxn>
              <a:cxn ang="0">
                <a:pos x="31" y="0"/>
              </a:cxn>
              <a:cxn ang="0">
                <a:pos x="30" y="1"/>
              </a:cxn>
              <a:cxn ang="0">
                <a:pos x="24" y="2"/>
              </a:cxn>
              <a:cxn ang="0">
                <a:pos x="15" y="6"/>
              </a:cxn>
              <a:cxn ang="0">
                <a:pos x="3" y="10"/>
              </a:cxn>
              <a:cxn ang="0">
                <a:pos x="4" y="16"/>
              </a:cxn>
              <a:cxn ang="0">
                <a:pos x="8" y="26"/>
              </a:cxn>
              <a:cxn ang="0">
                <a:pos x="20" y="35"/>
              </a:cxn>
              <a:cxn ang="0">
                <a:pos x="19" y="35"/>
              </a:cxn>
              <a:cxn ang="0">
                <a:pos x="29" y="35"/>
              </a:cxn>
              <a:cxn ang="0">
                <a:pos x="31" y="30"/>
              </a:cxn>
              <a:cxn ang="0">
                <a:pos x="42" y="33"/>
              </a:cxn>
              <a:cxn ang="0">
                <a:pos x="50" y="34"/>
              </a:cxn>
              <a:cxn ang="0">
                <a:pos x="51" y="36"/>
              </a:cxn>
              <a:cxn ang="0">
                <a:pos x="54" y="33"/>
              </a:cxn>
              <a:cxn ang="0">
                <a:pos x="65" y="27"/>
              </a:cxn>
              <a:cxn ang="0">
                <a:pos x="71" y="22"/>
              </a:cxn>
              <a:cxn ang="0">
                <a:pos x="68" y="17"/>
              </a:cxn>
            </a:cxnLst>
            <a:rect l="0" t="0" r="r" b="b"/>
            <a:pathLst>
              <a:path w="71" h="36">
                <a:moveTo>
                  <a:pt x="68" y="17"/>
                </a:moveTo>
                <a:cubicBezTo>
                  <a:pt x="66" y="15"/>
                  <a:pt x="61" y="16"/>
                  <a:pt x="60" y="15"/>
                </a:cubicBezTo>
                <a:cubicBezTo>
                  <a:pt x="60" y="13"/>
                  <a:pt x="59" y="11"/>
                  <a:pt x="57" y="11"/>
                </a:cubicBezTo>
                <a:cubicBezTo>
                  <a:pt x="55" y="11"/>
                  <a:pt x="52" y="9"/>
                  <a:pt x="51" y="12"/>
                </a:cubicBezTo>
                <a:cubicBezTo>
                  <a:pt x="50" y="14"/>
                  <a:pt x="45" y="11"/>
                  <a:pt x="45" y="9"/>
                </a:cubicBezTo>
                <a:cubicBezTo>
                  <a:pt x="45" y="7"/>
                  <a:pt x="43" y="6"/>
                  <a:pt x="37" y="4"/>
                </a:cubicBezTo>
                <a:cubicBezTo>
                  <a:pt x="35" y="3"/>
                  <a:pt x="33" y="2"/>
                  <a:pt x="31" y="0"/>
                </a:cubicBezTo>
                <a:cubicBezTo>
                  <a:pt x="31" y="1"/>
                  <a:pt x="31" y="1"/>
                  <a:pt x="30" y="1"/>
                </a:cubicBezTo>
                <a:cubicBezTo>
                  <a:pt x="29" y="3"/>
                  <a:pt x="26" y="0"/>
                  <a:pt x="24" y="2"/>
                </a:cubicBezTo>
                <a:cubicBezTo>
                  <a:pt x="23" y="3"/>
                  <a:pt x="18" y="3"/>
                  <a:pt x="15" y="6"/>
                </a:cubicBezTo>
                <a:cubicBezTo>
                  <a:pt x="12" y="8"/>
                  <a:pt x="7" y="10"/>
                  <a:pt x="3" y="10"/>
                </a:cubicBezTo>
                <a:cubicBezTo>
                  <a:pt x="0" y="11"/>
                  <a:pt x="3" y="14"/>
                  <a:pt x="4" y="16"/>
                </a:cubicBezTo>
                <a:cubicBezTo>
                  <a:pt x="5" y="19"/>
                  <a:pt x="5" y="24"/>
                  <a:pt x="8" y="26"/>
                </a:cubicBezTo>
                <a:cubicBezTo>
                  <a:pt x="10" y="28"/>
                  <a:pt x="19" y="33"/>
                  <a:pt x="20" y="35"/>
                </a:cubicBezTo>
                <a:cubicBezTo>
                  <a:pt x="20" y="35"/>
                  <a:pt x="20" y="35"/>
                  <a:pt x="19" y="35"/>
                </a:cubicBezTo>
                <a:cubicBezTo>
                  <a:pt x="23" y="36"/>
                  <a:pt x="28" y="36"/>
                  <a:pt x="29" y="35"/>
                </a:cubicBezTo>
                <a:cubicBezTo>
                  <a:pt x="30" y="33"/>
                  <a:pt x="31" y="30"/>
                  <a:pt x="31" y="30"/>
                </a:cubicBezTo>
                <a:cubicBezTo>
                  <a:pt x="31" y="30"/>
                  <a:pt x="39" y="30"/>
                  <a:pt x="42" y="33"/>
                </a:cubicBezTo>
                <a:cubicBezTo>
                  <a:pt x="45" y="36"/>
                  <a:pt x="50" y="34"/>
                  <a:pt x="50" y="34"/>
                </a:cubicBezTo>
                <a:cubicBezTo>
                  <a:pt x="50" y="34"/>
                  <a:pt x="50" y="35"/>
                  <a:pt x="51" y="36"/>
                </a:cubicBezTo>
                <a:cubicBezTo>
                  <a:pt x="52" y="34"/>
                  <a:pt x="53" y="33"/>
                  <a:pt x="54" y="33"/>
                </a:cubicBezTo>
                <a:cubicBezTo>
                  <a:pt x="57" y="32"/>
                  <a:pt x="62" y="32"/>
                  <a:pt x="65" y="27"/>
                </a:cubicBezTo>
                <a:cubicBezTo>
                  <a:pt x="66" y="25"/>
                  <a:pt x="69" y="23"/>
                  <a:pt x="71" y="22"/>
                </a:cubicBezTo>
                <a:cubicBezTo>
                  <a:pt x="70" y="20"/>
                  <a:pt x="69" y="17"/>
                  <a:pt x="68" y="1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2" name="Freeform 73"/>
          <p:cNvSpPr/>
          <p:nvPr/>
        </p:nvSpPr>
        <p:spPr bwMode="auto">
          <a:xfrm>
            <a:off x="6149182" y="2424113"/>
            <a:ext cx="177800" cy="84138"/>
          </a:xfrm>
          <a:custGeom>
            <a:avLst/>
            <a:gdLst/>
            <a:ahLst/>
            <a:cxnLst>
              <a:cxn ang="0">
                <a:pos x="47" y="3"/>
              </a:cxn>
              <a:cxn ang="0">
                <a:pos x="38" y="3"/>
              </a:cxn>
              <a:cxn ang="0">
                <a:pos x="29" y="1"/>
              </a:cxn>
              <a:cxn ang="0">
                <a:pos x="22" y="2"/>
              </a:cxn>
              <a:cxn ang="0">
                <a:pos x="20" y="1"/>
              </a:cxn>
              <a:cxn ang="0">
                <a:pos x="14" y="6"/>
              </a:cxn>
              <a:cxn ang="0">
                <a:pos x="3" y="12"/>
              </a:cxn>
              <a:cxn ang="0">
                <a:pos x="0" y="15"/>
              </a:cxn>
              <a:cxn ang="0">
                <a:pos x="5" y="24"/>
              </a:cxn>
              <a:cxn ang="0">
                <a:pos x="20" y="24"/>
              </a:cxn>
              <a:cxn ang="0">
                <a:pos x="32" y="20"/>
              </a:cxn>
              <a:cxn ang="0">
                <a:pos x="43" y="14"/>
              </a:cxn>
              <a:cxn ang="0">
                <a:pos x="53" y="17"/>
              </a:cxn>
              <a:cxn ang="0">
                <a:pos x="60" y="20"/>
              </a:cxn>
              <a:cxn ang="0">
                <a:pos x="58" y="16"/>
              </a:cxn>
              <a:cxn ang="0">
                <a:pos x="63" y="8"/>
              </a:cxn>
              <a:cxn ang="0">
                <a:pos x="63" y="7"/>
              </a:cxn>
              <a:cxn ang="0">
                <a:pos x="56" y="6"/>
              </a:cxn>
              <a:cxn ang="0">
                <a:pos x="47" y="3"/>
              </a:cxn>
            </a:cxnLst>
            <a:rect l="0" t="0" r="r" b="b"/>
            <a:pathLst>
              <a:path w="63" h="27">
                <a:moveTo>
                  <a:pt x="47" y="3"/>
                </a:moveTo>
                <a:cubicBezTo>
                  <a:pt x="43" y="4"/>
                  <a:pt x="41" y="1"/>
                  <a:pt x="38" y="3"/>
                </a:cubicBezTo>
                <a:cubicBezTo>
                  <a:pt x="35" y="4"/>
                  <a:pt x="30" y="3"/>
                  <a:pt x="29" y="1"/>
                </a:cubicBezTo>
                <a:cubicBezTo>
                  <a:pt x="27" y="0"/>
                  <a:pt x="24" y="4"/>
                  <a:pt x="22" y="2"/>
                </a:cubicBezTo>
                <a:cubicBezTo>
                  <a:pt x="21" y="2"/>
                  <a:pt x="21" y="1"/>
                  <a:pt x="20" y="1"/>
                </a:cubicBezTo>
                <a:cubicBezTo>
                  <a:pt x="18" y="2"/>
                  <a:pt x="15" y="4"/>
                  <a:pt x="14" y="6"/>
                </a:cubicBezTo>
                <a:cubicBezTo>
                  <a:pt x="11" y="11"/>
                  <a:pt x="6" y="11"/>
                  <a:pt x="3" y="12"/>
                </a:cubicBezTo>
                <a:cubicBezTo>
                  <a:pt x="2" y="12"/>
                  <a:pt x="1" y="13"/>
                  <a:pt x="0" y="15"/>
                </a:cubicBezTo>
                <a:cubicBezTo>
                  <a:pt x="1" y="18"/>
                  <a:pt x="3" y="22"/>
                  <a:pt x="5" y="24"/>
                </a:cubicBezTo>
                <a:cubicBezTo>
                  <a:pt x="8" y="27"/>
                  <a:pt x="20" y="27"/>
                  <a:pt x="20" y="24"/>
                </a:cubicBezTo>
                <a:cubicBezTo>
                  <a:pt x="20" y="22"/>
                  <a:pt x="30" y="20"/>
                  <a:pt x="32" y="20"/>
                </a:cubicBezTo>
                <a:cubicBezTo>
                  <a:pt x="35" y="20"/>
                  <a:pt x="42" y="13"/>
                  <a:pt x="43" y="14"/>
                </a:cubicBezTo>
                <a:cubicBezTo>
                  <a:pt x="44" y="14"/>
                  <a:pt x="51" y="15"/>
                  <a:pt x="53" y="17"/>
                </a:cubicBezTo>
                <a:cubicBezTo>
                  <a:pt x="54" y="18"/>
                  <a:pt x="57" y="19"/>
                  <a:pt x="60" y="20"/>
                </a:cubicBezTo>
                <a:cubicBezTo>
                  <a:pt x="59" y="18"/>
                  <a:pt x="58" y="17"/>
                  <a:pt x="58" y="16"/>
                </a:cubicBezTo>
                <a:cubicBezTo>
                  <a:pt x="58" y="14"/>
                  <a:pt x="62" y="9"/>
                  <a:pt x="63" y="8"/>
                </a:cubicBezTo>
                <a:cubicBezTo>
                  <a:pt x="63" y="7"/>
                  <a:pt x="63" y="7"/>
                  <a:pt x="63" y="7"/>
                </a:cubicBezTo>
                <a:cubicBezTo>
                  <a:pt x="60" y="7"/>
                  <a:pt x="57" y="6"/>
                  <a:pt x="56" y="6"/>
                </a:cubicBezTo>
                <a:cubicBezTo>
                  <a:pt x="55" y="4"/>
                  <a:pt x="51" y="3"/>
                  <a:pt x="47" y="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3" name="Freeform 74"/>
          <p:cNvSpPr/>
          <p:nvPr/>
        </p:nvSpPr>
        <p:spPr bwMode="auto">
          <a:xfrm>
            <a:off x="5309395" y="2762250"/>
            <a:ext cx="119063" cy="222250"/>
          </a:xfrm>
          <a:custGeom>
            <a:avLst/>
            <a:gdLst/>
            <a:ahLst/>
            <a:cxnLst>
              <a:cxn ang="0">
                <a:pos x="30" y="57"/>
              </a:cxn>
              <a:cxn ang="0">
                <a:pos x="28" y="52"/>
              </a:cxn>
              <a:cxn ang="0">
                <a:pos x="31" y="45"/>
              </a:cxn>
              <a:cxn ang="0">
                <a:pos x="27" y="39"/>
              </a:cxn>
              <a:cxn ang="0">
                <a:pos x="30" y="35"/>
              </a:cxn>
              <a:cxn ang="0">
                <a:pos x="32" y="27"/>
              </a:cxn>
              <a:cxn ang="0">
                <a:pos x="31" y="17"/>
              </a:cxn>
              <a:cxn ang="0">
                <a:pos x="39" y="10"/>
              </a:cxn>
              <a:cxn ang="0">
                <a:pos x="36" y="6"/>
              </a:cxn>
              <a:cxn ang="0">
                <a:pos x="29" y="4"/>
              </a:cxn>
              <a:cxn ang="0">
                <a:pos x="25" y="4"/>
              </a:cxn>
              <a:cxn ang="0">
                <a:pos x="18" y="3"/>
              </a:cxn>
              <a:cxn ang="0">
                <a:pos x="14" y="2"/>
              </a:cxn>
              <a:cxn ang="0">
                <a:pos x="11" y="4"/>
              </a:cxn>
              <a:cxn ang="0">
                <a:pos x="11" y="11"/>
              </a:cxn>
              <a:cxn ang="0">
                <a:pos x="4" y="38"/>
              </a:cxn>
              <a:cxn ang="0">
                <a:pos x="8" y="48"/>
              </a:cxn>
              <a:cxn ang="0">
                <a:pos x="10" y="67"/>
              </a:cxn>
              <a:cxn ang="0">
                <a:pos x="18" y="70"/>
              </a:cxn>
              <a:cxn ang="0">
                <a:pos x="27" y="68"/>
              </a:cxn>
              <a:cxn ang="0">
                <a:pos x="26" y="64"/>
              </a:cxn>
              <a:cxn ang="0">
                <a:pos x="30" y="57"/>
              </a:cxn>
            </a:cxnLst>
            <a:rect l="0" t="0" r="r" b="b"/>
            <a:pathLst>
              <a:path w="42" h="70">
                <a:moveTo>
                  <a:pt x="30" y="57"/>
                </a:moveTo>
                <a:cubicBezTo>
                  <a:pt x="35" y="56"/>
                  <a:pt x="29" y="53"/>
                  <a:pt x="28" y="52"/>
                </a:cubicBezTo>
                <a:cubicBezTo>
                  <a:pt x="27" y="50"/>
                  <a:pt x="28" y="45"/>
                  <a:pt x="31" y="45"/>
                </a:cubicBezTo>
                <a:cubicBezTo>
                  <a:pt x="33" y="45"/>
                  <a:pt x="31" y="43"/>
                  <a:pt x="27" y="39"/>
                </a:cubicBezTo>
                <a:cubicBezTo>
                  <a:pt x="24" y="36"/>
                  <a:pt x="27" y="35"/>
                  <a:pt x="30" y="35"/>
                </a:cubicBezTo>
                <a:cubicBezTo>
                  <a:pt x="33" y="35"/>
                  <a:pt x="29" y="30"/>
                  <a:pt x="32" y="27"/>
                </a:cubicBezTo>
                <a:cubicBezTo>
                  <a:pt x="35" y="24"/>
                  <a:pt x="31" y="19"/>
                  <a:pt x="31" y="17"/>
                </a:cubicBezTo>
                <a:cubicBezTo>
                  <a:pt x="31" y="14"/>
                  <a:pt x="35" y="13"/>
                  <a:pt x="39" y="10"/>
                </a:cubicBezTo>
                <a:cubicBezTo>
                  <a:pt x="42" y="7"/>
                  <a:pt x="36" y="8"/>
                  <a:pt x="36" y="6"/>
                </a:cubicBezTo>
                <a:cubicBezTo>
                  <a:pt x="36" y="3"/>
                  <a:pt x="32" y="2"/>
                  <a:pt x="29" y="4"/>
                </a:cubicBezTo>
                <a:cubicBezTo>
                  <a:pt x="26" y="6"/>
                  <a:pt x="27" y="4"/>
                  <a:pt x="25" y="4"/>
                </a:cubicBezTo>
                <a:cubicBezTo>
                  <a:pt x="22" y="4"/>
                  <a:pt x="18" y="5"/>
                  <a:pt x="18" y="3"/>
                </a:cubicBezTo>
                <a:cubicBezTo>
                  <a:pt x="18" y="0"/>
                  <a:pt x="16" y="0"/>
                  <a:pt x="14" y="2"/>
                </a:cubicBezTo>
                <a:cubicBezTo>
                  <a:pt x="13" y="3"/>
                  <a:pt x="12" y="4"/>
                  <a:pt x="11" y="4"/>
                </a:cubicBezTo>
                <a:cubicBezTo>
                  <a:pt x="10" y="7"/>
                  <a:pt x="10" y="10"/>
                  <a:pt x="11" y="11"/>
                </a:cubicBezTo>
                <a:cubicBezTo>
                  <a:pt x="13" y="15"/>
                  <a:pt x="8" y="33"/>
                  <a:pt x="4" y="38"/>
                </a:cubicBezTo>
                <a:cubicBezTo>
                  <a:pt x="0" y="43"/>
                  <a:pt x="4" y="45"/>
                  <a:pt x="8" y="48"/>
                </a:cubicBezTo>
                <a:cubicBezTo>
                  <a:pt x="13" y="52"/>
                  <a:pt x="10" y="64"/>
                  <a:pt x="10" y="67"/>
                </a:cubicBezTo>
                <a:cubicBezTo>
                  <a:pt x="10" y="70"/>
                  <a:pt x="14" y="70"/>
                  <a:pt x="18" y="70"/>
                </a:cubicBezTo>
                <a:cubicBezTo>
                  <a:pt x="21" y="70"/>
                  <a:pt x="24" y="68"/>
                  <a:pt x="27" y="68"/>
                </a:cubicBezTo>
                <a:cubicBezTo>
                  <a:pt x="26" y="66"/>
                  <a:pt x="26" y="65"/>
                  <a:pt x="26" y="64"/>
                </a:cubicBezTo>
                <a:cubicBezTo>
                  <a:pt x="26" y="62"/>
                  <a:pt x="26" y="58"/>
                  <a:pt x="30" y="5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4" name="Freeform 75"/>
          <p:cNvSpPr/>
          <p:nvPr/>
        </p:nvSpPr>
        <p:spPr bwMode="auto">
          <a:xfrm>
            <a:off x="5718970" y="2236788"/>
            <a:ext cx="131763" cy="128588"/>
          </a:xfrm>
          <a:custGeom>
            <a:avLst/>
            <a:gdLst/>
            <a:ahLst/>
            <a:cxnLst>
              <a:cxn ang="0">
                <a:pos x="15" y="31"/>
              </a:cxn>
              <a:cxn ang="0">
                <a:pos x="23" y="32"/>
              </a:cxn>
              <a:cxn ang="0">
                <a:pos x="31" y="38"/>
              </a:cxn>
              <a:cxn ang="0">
                <a:pos x="33" y="40"/>
              </a:cxn>
              <a:cxn ang="0">
                <a:pos x="35" y="32"/>
              </a:cxn>
              <a:cxn ang="0">
                <a:pos x="35" y="26"/>
              </a:cxn>
              <a:cxn ang="0">
                <a:pos x="42" y="23"/>
              </a:cxn>
              <a:cxn ang="0">
                <a:pos x="44" y="20"/>
              </a:cxn>
              <a:cxn ang="0">
                <a:pos x="40" y="14"/>
              </a:cxn>
              <a:cxn ang="0">
                <a:pos x="46" y="8"/>
              </a:cxn>
              <a:cxn ang="0">
                <a:pos x="46" y="1"/>
              </a:cxn>
              <a:cxn ang="0">
                <a:pos x="43" y="2"/>
              </a:cxn>
              <a:cxn ang="0">
                <a:pos x="32" y="2"/>
              </a:cxn>
              <a:cxn ang="0">
                <a:pos x="27" y="10"/>
              </a:cxn>
              <a:cxn ang="0">
                <a:pos x="22" y="10"/>
              </a:cxn>
              <a:cxn ang="0">
                <a:pos x="16" y="13"/>
              </a:cxn>
              <a:cxn ang="0">
                <a:pos x="11" y="22"/>
              </a:cxn>
              <a:cxn ang="0">
                <a:pos x="2" y="33"/>
              </a:cxn>
              <a:cxn ang="0">
                <a:pos x="0" y="34"/>
              </a:cxn>
              <a:cxn ang="0">
                <a:pos x="4" y="35"/>
              </a:cxn>
              <a:cxn ang="0">
                <a:pos x="15" y="31"/>
              </a:cxn>
            </a:cxnLst>
            <a:rect l="0" t="0" r="r" b="b"/>
            <a:pathLst>
              <a:path w="47" h="40">
                <a:moveTo>
                  <a:pt x="15" y="31"/>
                </a:moveTo>
                <a:cubicBezTo>
                  <a:pt x="17" y="29"/>
                  <a:pt x="21" y="30"/>
                  <a:pt x="23" y="32"/>
                </a:cubicBezTo>
                <a:cubicBezTo>
                  <a:pt x="25" y="34"/>
                  <a:pt x="28" y="35"/>
                  <a:pt x="31" y="38"/>
                </a:cubicBezTo>
                <a:cubicBezTo>
                  <a:pt x="32" y="39"/>
                  <a:pt x="33" y="40"/>
                  <a:pt x="33" y="40"/>
                </a:cubicBezTo>
                <a:cubicBezTo>
                  <a:pt x="34" y="38"/>
                  <a:pt x="34" y="34"/>
                  <a:pt x="35" y="32"/>
                </a:cubicBezTo>
                <a:cubicBezTo>
                  <a:pt x="36" y="29"/>
                  <a:pt x="34" y="26"/>
                  <a:pt x="35" y="26"/>
                </a:cubicBezTo>
                <a:cubicBezTo>
                  <a:pt x="37" y="26"/>
                  <a:pt x="42" y="26"/>
                  <a:pt x="42" y="23"/>
                </a:cubicBezTo>
                <a:cubicBezTo>
                  <a:pt x="42" y="20"/>
                  <a:pt x="43" y="21"/>
                  <a:pt x="44" y="20"/>
                </a:cubicBezTo>
                <a:cubicBezTo>
                  <a:pt x="45" y="18"/>
                  <a:pt x="41" y="15"/>
                  <a:pt x="40" y="14"/>
                </a:cubicBezTo>
                <a:cubicBezTo>
                  <a:pt x="40" y="13"/>
                  <a:pt x="43" y="12"/>
                  <a:pt x="46" y="8"/>
                </a:cubicBezTo>
                <a:cubicBezTo>
                  <a:pt x="47" y="7"/>
                  <a:pt x="47" y="4"/>
                  <a:pt x="46" y="1"/>
                </a:cubicBezTo>
                <a:cubicBezTo>
                  <a:pt x="45" y="2"/>
                  <a:pt x="44" y="3"/>
                  <a:pt x="43" y="2"/>
                </a:cubicBezTo>
                <a:cubicBezTo>
                  <a:pt x="40" y="0"/>
                  <a:pt x="37" y="1"/>
                  <a:pt x="32" y="2"/>
                </a:cubicBezTo>
                <a:cubicBezTo>
                  <a:pt x="27" y="3"/>
                  <a:pt x="25" y="8"/>
                  <a:pt x="27" y="10"/>
                </a:cubicBezTo>
                <a:cubicBezTo>
                  <a:pt x="29" y="12"/>
                  <a:pt x="22" y="13"/>
                  <a:pt x="22" y="10"/>
                </a:cubicBezTo>
                <a:cubicBezTo>
                  <a:pt x="21" y="8"/>
                  <a:pt x="16" y="9"/>
                  <a:pt x="16" y="13"/>
                </a:cubicBezTo>
                <a:cubicBezTo>
                  <a:pt x="17" y="16"/>
                  <a:pt x="11" y="18"/>
                  <a:pt x="11" y="22"/>
                </a:cubicBezTo>
                <a:cubicBezTo>
                  <a:pt x="12" y="26"/>
                  <a:pt x="6" y="30"/>
                  <a:pt x="2" y="33"/>
                </a:cubicBezTo>
                <a:cubicBezTo>
                  <a:pt x="2" y="33"/>
                  <a:pt x="1" y="33"/>
                  <a:pt x="0" y="34"/>
                </a:cubicBezTo>
                <a:cubicBezTo>
                  <a:pt x="2" y="34"/>
                  <a:pt x="4" y="35"/>
                  <a:pt x="4" y="35"/>
                </a:cubicBezTo>
                <a:cubicBezTo>
                  <a:pt x="8" y="35"/>
                  <a:pt x="13" y="33"/>
                  <a:pt x="15" y="3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5" name="Freeform 76"/>
          <p:cNvSpPr/>
          <p:nvPr/>
        </p:nvSpPr>
        <p:spPr bwMode="auto">
          <a:xfrm>
            <a:off x="5803108" y="2400300"/>
            <a:ext cx="23813" cy="317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9"/>
              </a:cxn>
              <a:cxn ang="0">
                <a:pos x="8" y="10"/>
              </a:cxn>
              <a:cxn ang="0">
                <a:pos x="4" y="1"/>
              </a:cxn>
              <a:cxn ang="0">
                <a:pos x="4" y="0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2" y="1"/>
                  <a:pt x="0" y="4"/>
                  <a:pt x="0" y="9"/>
                </a:cubicBezTo>
                <a:cubicBezTo>
                  <a:pt x="2" y="9"/>
                  <a:pt x="5" y="10"/>
                  <a:pt x="8" y="10"/>
                </a:cubicBezTo>
                <a:cubicBezTo>
                  <a:pt x="7" y="4"/>
                  <a:pt x="5" y="2"/>
                  <a:pt x="4" y="1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6" name="Freeform 77"/>
          <p:cNvSpPr/>
          <p:nvPr/>
        </p:nvSpPr>
        <p:spPr bwMode="auto">
          <a:xfrm>
            <a:off x="5698333" y="2330450"/>
            <a:ext cx="123825" cy="101600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5" y="14"/>
              </a:cxn>
              <a:cxn ang="0">
                <a:pos x="11" y="17"/>
              </a:cxn>
              <a:cxn ang="0">
                <a:pos x="18" y="21"/>
              </a:cxn>
              <a:cxn ang="0">
                <a:pos x="21" y="25"/>
              </a:cxn>
              <a:cxn ang="0">
                <a:pos x="26" y="23"/>
              </a:cxn>
              <a:cxn ang="0">
                <a:pos x="30" y="28"/>
              </a:cxn>
              <a:cxn ang="0">
                <a:pos x="35" y="32"/>
              </a:cxn>
              <a:cxn ang="0">
                <a:pos x="37" y="31"/>
              </a:cxn>
              <a:cxn ang="0">
                <a:pos x="41" y="22"/>
              </a:cxn>
              <a:cxn ang="0">
                <a:pos x="43" y="19"/>
              </a:cxn>
              <a:cxn ang="0">
                <a:pos x="40" y="12"/>
              </a:cxn>
              <a:cxn ang="0">
                <a:pos x="40" y="11"/>
              </a:cxn>
              <a:cxn ang="0">
                <a:pos x="38" y="9"/>
              </a:cxn>
              <a:cxn ang="0">
                <a:pos x="30" y="3"/>
              </a:cxn>
              <a:cxn ang="0">
                <a:pos x="22" y="2"/>
              </a:cxn>
              <a:cxn ang="0">
                <a:pos x="11" y="6"/>
              </a:cxn>
              <a:cxn ang="0">
                <a:pos x="7" y="5"/>
              </a:cxn>
              <a:cxn ang="0">
                <a:pos x="0" y="8"/>
              </a:cxn>
              <a:cxn ang="0">
                <a:pos x="1" y="9"/>
              </a:cxn>
            </a:cxnLst>
            <a:rect l="0" t="0" r="r" b="b"/>
            <a:pathLst>
              <a:path w="44" h="32">
                <a:moveTo>
                  <a:pt x="1" y="9"/>
                </a:moveTo>
                <a:cubicBezTo>
                  <a:pt x="2" y="11"/>
                  <a:pt x="4" y="15"/>
                  <a:pt x="5" y="14"/>
                </a:cubicBezTo>
                <a:cubicBezTo>
                  <a:pt x="6" y="12"/>
                  <a:pt x="9" y="16"/>
                  <a:pt x="11" y="17"/>
                </a:cubicBezTo>
                <a:cubicBezTo>
                  <a:pt x="13" y="18"/>
                  <a:pt x="18" y="20"/>
                  <a:pt x="18" y="21"/>
                </a:cubicBezTo>
                <a:cubicBezTo>
                  <a:pt x="18" y="23"/>
                  <a:pt x="19" y="26"/>
                  <a:pt x="21" y="25"/>
                </a:cubicBezTo>
                <a:cubicBezTo>
                  <a:pt x="24" y="24"/>
                  <a:pt x="26" y="21"/>
                  <a:pt x="26" y="23"/>
                </a:cubicBezTo>
                <a:cubicBezTo>
                  <a:pt x="26" y="25"/>
                  <a:pt x="27" y="28"/>
                  <a:pt x="30" y="28"/>
                </a:cubicBezTo>
                <a:cubicBezTo>
                  <a:pt x="32" y="27"/>
                  <a:pt x="33" y="32"/>
                  <a:pt x="35" y="32"/>
                </a:cubicBezTo>
                <a:cubicBezTo>
                  <a:pt x="36" y="31"/>
                  <a:pt x="36" y="31"/>
                  <a:pt x="37" y="31"/>
                </a:cubicBezTo>
                <a:cubicBezTo>
                  <a:pt x="37" y="26"/>
                  <a:pt x="39" y="23"/>
                  <a:pt x="41" y="22"/>
                </a:cubicBezTo>
                <a:cubicBezTo>
                  <a:pt x="42" y="21"/>
                  <a:pt x="43" y="20"/>
                  <a:pt x="43" y="19"/>
                </a:cubicBezTo>
                <a:cubicBezTo>
                  <a:pt x="44" y="17"/>
                  <a:pt x="40" y="14"/>
                  <a:pt x="40" y="12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39" y="10"/>
                  <a:pt x="38" y="9"/>
                </a:cubicBezTo>
                <a:cubicBezTo>
                  <a:pt x="35" y="6"/>
                  <a:pt x="32" y="5"/>
                  <a:pt x="30" y="3"/>
                </a:cubicBezTo>
                <a:cubicBezTo>
                  <a:pt x="28" y="1"/>
                  <a:pt x="24" y="0"/>
                  <a:pt x="22" y="2"/>
                </a:cubicBezTo>
                <a:cubicBezTo>
                  <a:pt x="20" y="4"/>
                  <a:pt x="15" y="6"/>
                  <a:pt x="11" y="6"/>
                </a:cubicBezTo>
                <a:cubicBezTo>
                  <a:pt x="11" y="6"/>
                  <a:pt x="9" y="5"/>
                  <a:pt x="7" y="5"/>
                </a:cubicBezTo>
                <a:cubicBezTo>
                  <a:pt x="5" y="6"/>
                  <a:pt x="2" y="7"/>
                  <a:pt x="0" y="8"/>
                </a:cubicBezTo>
                <a:cubicBezTo>
                  <a:pt x="0" y="8"/>
                  <a:pt x="1" y="8"/>
                  <a:pt x="1" y="9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7" name="Freeform 78"/>
          <p:cNvSpPr/>
          <p:nvPr/>
        </p:nvSpPr>
        <p:spPr bwMode="auto">
          <a:xfrm>
            <a:off x="6258719" y="2479675"/>
            <a:ext cx="287338" cy="215900"/>
          </a:xfrm>
          <a:custGeom>
            <a:avLst/>
            <a:gdLst/>
            <a:ahLst/>
            <a:cxnLst>
              <a:cxn ang="0">
                <a:pos x="91" y="45"/>
              </a:cxn>
              <a:cxn ang="0">
                <a:pos x="87" y="42"/>
              </a:cxn>
              <a:cxn ang="0">
                <a:pos x="87" y="41"/>
              </a:cxn>
              <a:cxn ang="0">
                <a:pos x="85" y="29"/>
              </a:cxn>
              <a:cxn ang="0">
                <a:pos x="78" y="13"/>
              </a:cxn>
              <a:cxn ang="0">
                <a:pos x="70" y="0"/>
              </a:cxn>
              <a:cxn ang="0">
                <a:pos x="65" y="3"/>
              </a:cxn>
              <a:cxn ang="0">
                <a:pos x="59" y="6"/>
              </a:cxn>
              <a:cxn ang="0">
                <a:pos x="53" y="7"/>
              </a:cxn>
              <a:cxn ang="0">
                <a:pos x="48" y="8"/>
              </a:cxn>
              <a:cxn ang="0">
                <a:pos x="41" y="6"/>
              </a:cxn>
              <a:cxn ang="0">
                <a:pos x="30" y="4"/>
              </a:cxn>
              <a:cxn ang="0">
                <a:pos x="26" y="5"/>
              </a:cxn>
              <a:cxn ang="0">
                <a:pos x="25" y="7"/>
              </a:cxn>
              <a:cxn ang="0">
                <a:pos x="17" y="12"/>
              </a:cxn>
              <a:cxn ang="0">
                <a:pos x="7" y="29"/>
              </a:cxn>
              <a:cxn ang="0">
                <a:pos x="0" y="34"/>
              </a:cxn>
              <a:cxn ang="0">
                <a:pos x="4" y="41"/>
              </a:cxn>
              <a:cxn ang="0">
                <a:pos x="8" y="45"/>
              </a:cxn>
              <a:cxn ang="0">
                <a:pos x="9" y="52"/>
              </a:cxn>
              <a:cxn ang="0">
                <a:pos x="22" y="55"/>
              </a:cxn>
              <a:cxn ang="0">
                <a:pos x="22" y="60"/>
              </a:cxn>
              <a:cxn ang="0">
                <a:pos x="29" y="65"/>
              </a:cxn>
              <a:cxn ang="0">
                <a:pos x="41" y="66"/>
              </a:cxn>
              <a:cxn ang="0">
                <a:pos x="53" y="66"/>
              </a:cxn>
              <a:cxn ang="0">
                <a:pos x="61" y="63"/>
              </a:cxn>
              <a:cxn ang="0">
                <a:pos x="74" y="61"/>
              </a:cxn>
              <a:cxn ang="0">
                <a:pos x="83" y="63"/>
              </a:cxn>
              <a:cxn ang="0">
                <a:pos x="90" y="66"/>
              </a:cxn>
              <a:cxn ang="0">
                <a:pos x="90" y="61"/>
              </a:cxn>
              <a:cxn ang="0">
                <a:pos x="96" y="51"/>
              </a:cxn>
              <a:cxn ang="0">
                <a:pos x="101" y="45"/>
              </a:cxn>
              <a:cxn ang="0">
                <a:pos x="101" y="45"/>
              </a:cxn>
              <a:cxn ang="0">
                <a:pos x="97" y="42"/>
              </a:cxn>
              <a:cxn ang="0">
                <a:pos x="91" y="45"/>
              </a:cxn>
            </a:cxnLst>
            <a:rect l="0" t="0" r="r" b="b"/>
            <a:pathLst>
              <a:path w="102" h="67">
                <a:moveTo>
                  <a:pt x="91" y="45"/>
                </a:moveTo>
                <a:cubicBezTo>
                  <a:pt x="89" y="44"/>
                  <a:pt x="86" y="43"/>
                  <a:pt x="87" y="42"/>
                </a:cubicBezTo>
                <a:cubicBezTo>
                  <a:pt x="87" y="42"/>
                  <a:pt x="87" y="42"/>
                  <a:pt x="87" y="41"/>
                </a:cubicBezTo>
                <a:cubicBezTo>
                  <a:pt x="84" y="39"/>
                  <a:pt x="83" y="31"/>
                  <a:pt x="85" y="29"/>
                </a:cubicBezTo>
                <a:cubicBezTo>
                  <a:pt x="88" y="26"/>
                  <a:pt x="81" y="17"/>
                  <a:pt x="78" y="13"/>
                </a:cubicBezTo>
                <a:cubicBezTo>
                  <a:pt x="76" y="11"/>
                  <a:pt x="73" y="6"/>
                  <a:pt x="70" y="0"/>
                </a:cubicBezTo>
                <a:cubicBezTo>
                  <a:pt x="68" y="1"/>
                  <a:pt x="65" y="2"/>
                  <a:pt x="65" y="3"/>
                </a:cubicBezTo>
                <a:cubicBezTo>
                  <a:pt x="64" y="5"/>
                  <a:pt x="61" y="6"/>
                  <a:pt x="59" y="6"/>
                </a:cubicBezTo>
                <a:cubicBezTo>
                  <a:pt x="57" y="6"/>
                  <a:pt x="55" y="5"/>
                  <a:pt x="53" y="7"/>
                </a:cubicBezTo>
                <a:cubicBezTo>
                  <a:pt x="51" y="9"/>
                  <a:pt x="49" y="9"/>
                  <a:pt x="48" y="8"/>
                </a:cubicBezTo>
                <a:cubicBezTo>
                  <a:pt x="47" y="7"/>
                  <a:pt x="44" y="6"/>
                  <a:pt x="41" y="6"/>
                </a:cubicBezTo>
                <a:cubicBezTo>
                  <a:pt x="39" y="6"/>
                  <a:pt x="32" y="4"/>
                  <a:pt x="30" y="4"/>
                </a:cubicBezTo>
                <a:cubicBezTo>
                  <a:pt x="29" y="4"/>
                  <a:pt x="27" y="4"/>
                  <a:pt x="26" y="5"/>
                </a:cubicBezTo>
                <a:cubicBezTo>
                  <a:pt x="26" y="5"/>
                  <a:pt x="26" y="6"/>
                  <a:pt x="25" y="7"/>
                </a:cubicBezTo>
                <a:cubicBezTo>
                  <a:pt x="23" y="9"/>
                  <a:pt x="19" y="11"/>
                  <a:pt x="17" y="12"/>
                </a:cubicBezTo>
                <a:cubicBezTo>
                  <a:pt x="16" y="13"/>
                  <a:pt x="10" y="25"/>
                  <a:pt x="7" y="29"/>
                </a:cubicBezTo>
                <a:cubicBezTo>
                  <a:pt x="3" y="32"/>
                  <a:pt x="0" y="33"/>
                  <a:pt x="0" y="34"/>
                </a:cubicBezTo>
                <a:cubicBezTo>
                  <a:pt x="0" y="35"/>
                  <a:pt x="4" y="39"/>
                  <a:pt x="4" y="41"/>
                </a:cubicBezTo>
                <a:cubicBezTo>
                  <a:pt x="4" y="43"/>
                  <a:pt x="5" y="45"/>
                  <a:pt x="8" y="45"/>
                </a:cubicBezTo>
                <a:cubicBezTo>
                  <a:pt x="10" y="45"/>
                  <a:pt x="7" y="51"/>
                  <a:pt x="9" y="52"/>
                </a:cubicBezTo>
                <a:cubicBezTo>
                  <a:pt x="11" y="52"/>
                  <a:pt x="22" y="53"/>
                  <a:pt x="22" y="55"/>
                </a:cubicBezTo>
                <a:cubicBezTo>
                  <a:pt x="22" y="57"/>
                  <a:pt x="23" y="59"/>
                  <a:pt x="22" y="60"/>
                </a:cubicBezTo>
                <a:cubicBezTo>
                  <a:pt x="25" y="61"/>
                  <a:pt x="28" y="65"/>
                  <a:pt x="29" y="65"/>
                </a:cubicBezTo>
                <a:cubicBezTo>
                  <a:pt x="30" y="64"/>
                  <a:pt x="39" y="66"/>
                  <a:pt x="41" y="66"/>
                </a:cubicBezTo>
                <a:cubicBezTo>
                  <a:pt x="42" y="66"/>
                  <a:pt x="50" y="66"/>
                  <a:pt x="53" y="66"/>
                </a:cubicBezTo>
                <a:cubicBezTo>
                  <a:pt x="55" y="67"/>
                  <a:pt x="58" y="65"/>
                  <a:pt x="61" y="63"/>
                </a:cubicBezTo>
                <a:cubicBezTo>
                  <a:pt x="63" y="61"/>
                  <a:pt x="71" y="60"/>
                  <a:pt x="74" y="61"/>
                </a:cubicBezTo>
                <a:cubicBezTo>
                  <a:pt x="77" y="61"/>
                  <a:pt x="82" y="62"/>
                  <a:pt x="83" y="63"/>
                </a:cubicBezTo>
                <a:cubicBezTo>
                  <a:pt x="84" y="64"/>
                  <a:pt x="87" y="65"/>
                  <a:pt x="90" y="66"/>
                </a:cubicBezTo>
                <a:cubicBezTo>
                  <a:pt x="90" y="65"/>
                  <a:pt x="90" y="63"/>
                  <a:pt x="90" y="61"/>
                </a:cubicBezTo>
                <a:cubicBezTo>
                  <a:pt x="90" y="57"/>
                  <a:pt x="92" y="52"/>
                  <a:pt x="96" y="51"/>
                </a:cubicBezTo>
                <a:cubicBezTo>
                  <a:pt x="99" y="51"/>
                  <a:pt x="102" y="51"/>
                  <a:pt x="101" y="4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0" y="43"/>
                  <a:pt x="98" y="42"/>
                  <a:pt x="97" y="42"/>
                </a:cubicBezTo>
                <a:cubicBezTo>
                  <a:pt x="96" y="42"/>
                  <a:pt x="92" y="45"/>
                  <a:pt x="91" y="4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8" name="Freeform 79"/>
          <p:cNvSpPr/>
          <p:nvPr/>
        </p:nvSpPr>
        <p:spPr bwMode="auto">
          <a:xfrm>
            <a:off x="6453983" y="2474914"/>
            <a:ext cx="98425" cy="138113"/>
          </a:xfrm>
          <a:custGeom>
            <a:avLst/>
            <a:gdLst/>
            <a:ahLst/>
            <a:cxnLst>
              <a:cxn ang="0">
                <a:pos x="26" y="11"/>
              </a:cxn>
              <a:cxn ang="0">
                <a:pos x="18" y="5"/>
              </a:cxn>
              <a:cxn ang="0">
                <a:pos x="9" y="0"/>
              </a:cxn>
              <a:cxn ang="0">
                <a:pos x="0" y="2"/>
              </a:cxn>
              <a:cxn ang="0">
                <a:pos x="8" y="15"/>
              </a:cxn>
              <a:cxn ang="0">
                <a:pos x="15" y="31"/>
              </a:cxn>
              <a:cxn ang="0">
                <a:pos x="17" y="43"/>
              </a:cxn>
              <a:cxn ang="0">
                <a:pos x="23" y="34"/>
              </a:cxn>
              <a:cxn ang="0">
                <a:pos x="28" y="29"/>
              </a:cxn>
              <a:cxn ang="0">
                <a:pos x="35" y="30"/>
              </a:cxn>
              <a:cxn ang="0">
                <a:pos x="33" y="23"/>
              </a:cxn>
              <a:cxn ang="0">
                <a:pos x="26" y="11"/>
              </a:cxn>
            </a:cxnLst>
            <a:rect l="0" t="0" r="r" b="b"/>
            <a:pathLst>
              <a:path w="35" h="43">
                <a:moveTo>
                  <a:pt x="26" y="11"/>
                </a:moveTo>
                <a:cubicBezTo>
                  <a:pt x="24" y="7"/>
                  <a:pt x="20" y="5"/>
                  <a:pt x="18" y="5"/>
                </a:cubicBezTo>
                <a:cubicBezTo>
                  <a:pt x="15" y="5"/>
                  <a:pt x="11" y="0"/>
                  <a:pt x="9" y="0"/>
                </a:cubicBezTo>
                <a:cubicBezTo>
                  <a:pt x="7" y="0"/>
                  <a:pt x="4" y="1"/>
                  <a:pt x="0" y="2"/>
                </a:cubicBezTo>
                <a:cubicBezTo>
                  <a:pt x="3" y="8"/>
                  <a:pt x="6" y="13"/>
                  <a:pt x="8" y="15"/>
                </a:cubicBezTo>
                <a:cubicBezTo>
                  <a:pt x="11" y="19"/>
                  <a:pt x="18" y="28"/>
                  <a:pt x="15" y="31"/>
                </a:cubicBezTo>
                <a:cubicBezTo>
                  <a:pt x="13" y="33"/>
                  <a:pt x="14" y="41"/>
                  <a:pt x="17" y="43"/>
                </a:cubicBezTo>
                <a:cubicBezTo>
                  <a:pt x="18" y="42"/>
                  <a:pt x="23" y="35"/>
                  <a:pt x="23" y="34"/>
                </a:cubicBezTo>
                <a:cubicBezTo>
                  <a:pt x="23" y="32"/>
                  <a:pt x="24" y="28"/>
                  <a:pt x="28" y="29"/>
                </a:cubicBezTo>
                <a:cubicBezTo>
                  <a:pt x="32" y="30"/>
                  <a:pt x="35" y="31"/>
                  <a:pt x="35" y="30"/>
                </a:cubicBezTo>
                <a:cubicBezTo>
                  <a:pt x="35" y="29"/>
                  <a:pt x="34" y="24"/>
                  <a:pt x="33" y="23"/>
                </a:cubicBezTo>
                <a:cubicBezTo>
                  <a:pt x="31" y="21"/>
                  <a:pt x="27" y="16"/>
                  <a:pt x="26" y="1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79" name="Freeform 80"/>
          <p:cNvSpPr/>
          <p:nvPr/>
        </p:nvSpPr>
        <p:spPr bwMode="auto">
          <a:xfrm>
            <a:off x="6312694" y="2671764"/>
            <a:ext cx="198438" cy="123825"/>
          </a:xfrm>
          <a:custGeom>
            <a:avLst/>
            <a:gdLst/>
            <a:ahLst/>
            <a:cxnLst>
              <a:cxn ang="0">
                <a:pos x="55" y="1"/>
              </a:cxn>
              <a:cxn ang="0">
                <a:pos x="42" y="3"/>
              </a:cxn>
              <a:cxn ang="0">
                <a:pos x="34" y="6"/>
              </a:cxn>
              <a:cxn ang="0">
                <a:pos x="22" y="6"/>
              </a:cxn>
              <a:cxn ang="0">
                <a:pos x="10" y="5"/>
              </a:cxn>
              <a:cxn ang="0">
                <a:pos x="3" y="0"/>
              </a:cxn>
              <a:cxn ang="0">
                <a:pos x="2" y="1"/>
              </a:cxn>
              <a:cxn ang="0">
                <a:pos x="2" y="9"/>
              </a:cxn>
              <a:cxn ang="0">
                <a:pos x="6" y="16"/>
              </a:cxn>
              <a:cxn ang="0">
                <a:pos x="2" y="21"/>
              </a:cxn>
              <a:cxn ang="0">
                <a:pos x="2" y="26"/>
              </a:cxn>
              <a:cxn ang="0">
                <a:pos x="8" y="34"/>
              </a:cxn>
              <a:cxn ang="0">
                <a:pos x="11" y="37"/>
              </a:cxn>
              <a:cxn ang="0">
                <a:pos x="26" y="37"/>
              </a:cxn>
              <a:cxn ang="0">
                <a:pos x="38" y="39"/>
              </a:cxn>
              <a:cxn ang="0">
                <a:pos x="42" y="36"/>
              </a:cxn>
              <a:cxn ang="0">
                <a:pos x="47" y="34"/>
              </a:cxn>
              <a:cxn ang="0">
                <a:pos x="47" y="31"/>
              </a:cxn>
              <a:cxn ang="0">
                <a:pos x="59" y="31"/>
              </a:cxn>
              <a:cxn ang="0">
                <a:pos x="63" y="30"/>
              </a:cxn>
              <a:cxn ang="0">
                <a:pos x="62" y="27"/>
              </a:cxn>
              <a:cxn ang="0">
                <a:pos x="60" y="19"/>
              </a:cxn>
              <a:cxn ang="0">
                <a:pos x="69" y="9"/>
              </a:cxn>
              <a:cxn ang="0">
                <a:pos x="71" y="6"/>
              </a:cxn>
              <a:cxn ang="0">
                <a:pos x="64" y="3"/>
              </a:cxn>
              <a:cxn ang="0">
                <a:pos x="55" y="1"/>
              </a:cxn>
            </a:cxnLst>
            <a:rect l="0" t="0" r="r" b="b"/>
            <a:pathLst>
              <a:path w="71" h="39">
                <a:moveTo>
                  <a:pt x="55" y="1"/>
                </a:moveTo>
                <a:cubicBezTo>
                  <a:pt x="52" y="0"/>
                  <a:pt x="44" y="1"/>
                  <a:pt x="42" y="3"/>
                </a:cubicBezTo>
                <a:cubicBezTo>
                  <a:pt x="39" y="5"/>
                  <a:pt x="36" y="7"/>
                  <a:pt x="34" y="6"/>
                </a:cubicBezTo>
                <a:cubicBezTo>
                  <a:pt x="31" y="6"/>
                  <a:pt x="23" y="6"/>
                  <a:pt x="22" y="6"/>
                </a:cubicBezTo>
                <a:cubicBezTo>
                  <a:pt x="20" y="6"/>
                  <a:pt x="11" y="4"/>
                  <a:pt x="10" y="5"/>
                </a:cubicBezTo>
                <a:cubicBezTo>
                  <a:pt x="9" y="5"/>
                  <a:pt x="6" y="1"/>
                  <a:pt x="3" y="0"/>
                </a:cubicBezTo>
                <a:cubicBezTo>
                  <a:pt x="3" y="1"/>
                  <a:pt x="3" y="1"/>
                  <a:pt x="2" y="1"/>
                </a:cubicBezTo>
                <a:cubicBezTo>
                  <a:pt x="0" y="3"/>
                  <a:pt x="0" y="7"/>
                  <a:pt x="2" y="9"/>
                </a:cubicBezTo>
                <a:cubicBezTo>
                  <a:pt x="5" y="11"/>
                  <a:pt x="8" y="16"/>
                  <a:pt x="6" y="16"/>
                </a:cubicBezTo>
                <a:cubicBezTo>
                  <a:pt x="4" y="16"/>
                  <a:pt x="2" y="19"/>
                  <a:pt x="2" y="21"/>
                </a:cubicBezTo>
                <a:cubicBezTo>
                  <a:pt x="2" y="22"/>
                  <a:pt x="1" y="26"/>
                  <a:pt x="2" y="26"/>
                </a:cubicBezTo>
                <a:cubicBezTo>
                  <a:pt x="3" y="27"/>
                  <a:pt x="8" y="32"/>
                  <a:pt x="8" y="34"/>
                </a:cubicBezTo>
                <a:cubicBezTo>
                  <a:pt x="9" y="35"/>
                  <a:pt x="11" y="36"/>
                  <a:pt x="11" y="37"/>
                </a:cubicBezTo>
                <a:cubicBezTo>
                  <a:pt x="15" y="36"/>
                  <a:pt x="24" y="36"/>
                  <a:pt x="26" y="37"/>
                </a:cubicBezTo>
                <a:cubicBezTo>
                  <a:pt x="28" y="38"/>
                  <a:pt x="38" y="39"/>
                  <a:pt x="38" y="39"/>
                </a:cubicBezTo>
                <a:cubicBezTo>
                  <a:pt x="40" y="39"/>
                  <a:pt x="43" y="38"/>
                  <a:pt x="42" y="36"/>
                </a:cubicBezTo>
                <a:cubicBezTo>
                  <a:pt x="41" y="35"/>
                  <a:pt x="45" y="34"/>
                  <a:pt x="47" y="34"/>
                </a:cubicBezTo>
                <a:cubicBezTo>
                  <a:pt x="47" y="32"/>
                  <a:pt x="47" y="31"/>
                  <a:pt x="47" y="31"/>
                </a:cubicBezTo>
                <a:cubicBezTo>
                  <a:pt x="49" y="30"/>
                  <a:pt x="56" y="29"/>
                  <a:pt x="59" y="31"/>
                </a:cubicBezTo>
                <a:cubicBezTo>
                  <a:pt x="60" y="31"/>
                  <a:pt x="62" y="31"/>
                  <a:pt x="63" y="30"/>
                </a:cubicBezTo>
                <a:cubicBezTo>
                  <a:pt x="63" y="28"/>
                  <a:pt x="63" y="27"/>
                  <a:pt x="62" y="27"/>
                </a:cubicBezTo>
                <a:cubicBezTo>
                  <a:pt x="60" y="27"/>
                  <a:pt x="57" y="19"/>
                  <a:pt x="60" y="19"/>
                </a:cubicBezTo>
                <a:cubicBezTo>
                  <a:pt x="62" y="18"/>
                  <a:pt x="65" y="10"/>
                  <a:pt x="69" y="9"/>
                </a:cubicBezTo>
                <a:cubicBezTo>
                  <a:pt x="70" y="8"/>
                  <a:pt x="71" y="8"/>
                  <a:pt x="71" y="6"/>
                </a:cubicBezTo>
                <a:cubicBezTo>
                  <a:pt x="68" y="5"/>
                  <a:pt x="65" y="4"/>
                  <a:pt x="64" y="3"/>
                </a:cubicBezTo>
                <a:cubicBezTo>
                  <a:pt x="63" y="2"/>
                  <a:pt x="58" y="1"/>
                  <a:pt x="55" y="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0" name="Freeform 81"/>
          <p:cNvSpPr/>
          <p:nvPr/>
        </p:nvSpPr>
        <p:spPr bwMode="auto">
          <a:xfrm>
            <a:off x="6255545" y="2747963"/>
            <a:ext cx="87313" cy="71438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7" y="22"/>
              </a:cxn>
              <a:cxn ang="0">
                <a:pos x="8" y="22"/>
              </a:cxn>
              <a:cxn ang="0">
                <a:pos x="8" y="22"/>
              </a:cxn>
              <a:cxn ang="0">
                <a:pos x="8" y="22"/>
              </a:cxn>
              <a:cxn ang="0">
                <a:pos x="8" y="22"/>
              </a:cxn>
              <a:cxn ang="0">
                <a:pos x="12" y="22"/>
              </a:cxn>
              <a:cxn ang="0">
                <a:pos x="12" y="22"/>
              </a:cxn>
              <a:cxn ang="0">
                <a:pos x="13" y="21"/>
              </a:cxn>
              <a:cxn ang="0">
                <a:pos x="13" y="21"/>
              </a:cxn>
              <a:cxn ang="0">
                <a:pos x="15" y="21"/>
              </a:cxn>
              <a:cxn ang="0">
                <a:pos x="20" y="18"/>
              </a:cxn>
              <a:cxn ang="0">
                <a:pos x="30" y="13"/>
              </a:cxn>
              <a:cxn ang="0">
                <a:pos x="31" y="13"/>
              </a:cxn>
              <a:cxn ang="0">
                <a:pos x="28" y="10"/>
              </a:cxn>
              <a:cxn ang="0">
                <a:pos x="22" y="2"/>
              </a:cxn>
              <a:cxn ang="0">
                <a:pos x="22" y="1"/>
              </a:cxn>
              <a:cxn ang="0">
                <a:pos x="22" y="1"/>
              </a:cxn>
              <a:cxn ang="0">
                <a:pos x="22" y="0"/>
              </a:cxn>
              <a:cxn ang="0">
                <a:pos x="2" y="4"/>
              </a:cxn>
              <a:cxn ang="0">
                <a:pos x="2" y="3"/>
              </a:cxn>
              <a:cxn ang="0">
                <a:pos x="1" y="15"/>
              </a:cxn>
              <a:cxn ang="0">
                <a:pos x="7" y="22"/>
              </a:cxn>
            </a:cxnLst>
            <a:rect l="0" t="0" r="r" b="b"/>
            <a:pathLst>
              <a:path w="31" h="22"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2"/>
                  <a:pt x="11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21"/>
                  <a:pt x="14" y="21"/>
                  <a:pt x="15" y="21"/>
                </a:cubicBezTo>
                <a:cubicBezTo>
                  <a:pt x="18" y="21"/>
                  <a:pt x="18" y="17"/>
                  <a:pt x="20" y="18"/>
                </a:cubicBezTo>
                <a:cubicBezTo>
                  <a:pt x="21" y="19"/>
                  <a:pt x="29" y="15"/>
                  <a:pt x="30" y="13"/>
                </a:cubicBezTo>
                <a:cubicBezTo>
                  <a:pt x="30" y="13"/>
                  <a:pt x="31" y="13"/>
                  <a:pt x="31" y="13"/>
                </a:cubicBezTo>
                <a:cubicBezTo>
                  <a:pt x="31" y="12"/>
                  <a:pt x="29" y="11"/>
                  <a:pt x="28" y="10"/>
                </a:cubicBezTo>
                <a:cubicBezTo>
                  <a:pt x="28" y="8"/>
                  <a:pt x="23" y="3"/>
                  <a:pt x="22" y="2"/>
                </a:cubicBezTo>
                <a:cubicBezTo>
                  <a:pt x="22" y="2"/>
                  <a:pt x="22" y="2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0"/>
                </a:cubicBezTo>
                <a:cubicBezTo>
                  <a:pt x="14" y="1"/>
                  <a:pt x="2" y="4"/>
                  <a:pt x="2" y="4"/>
                </a:cubicBezTo>
                <a:cubicBezTo>
                  <a:pt x="2" y="4"/>
                  <a:pt x="2" y="4"/>
                  <a:pt x="2" y="3"/>
                </a:cubicBezTo>
                <a:cubicBezTo>
                  <a:pt x="1" y="7"/>
                  <a:pt x="0" y="12"/>
                  <a:pt x="1" y="15"/>
                </a:cubicBezTo>
                <a:cubicBezTo>
                  <a:pt x="1" y="18"/>
                  <a:pt x="4" y="19"/>
                  <a:pt x="7" y="22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1" name="Freeform 82"/>
          <p:cNvSpPr/>
          <p:nvPr/>
        </p:nvSpPr>
        <p:spPr bwMode="auto">
          <a:xfrm>
            <a:off x="6312694" y="2287588"/>
            <a:ext cx="565150" cy="376238"/>
          </a:xfrm>
          <a:custGeom>
            <a:avLst/>
            <a:gdLst/>
            <a:ahLst/>
            <a:cxnLst>
              <a:cxn ang="0">
                <a:pos x="187" y="67"/>
              </a:cxn>
              <a:cxn ang="0">
                <a:pos x="199" y="60"/>
              </a:cxn>
              <a:cxn ang="0">
                <a:pos x="200" y="53"/>
              </a:cxn>
              <a:cxn ang="0">
                <a:pos x="201" y="45"/>
              </a:cxn>
              <a:cxn ang="0">
                <a:pos x="185" y="39"/>
              </a:cxn>
              <a:cxn ang="0">
                <a:pos x="170" y="31"/>
              </a:cxn>
              <a:cxn ang="0">
                <a:pos x="158" y="32"/>
              </a:cxn>
              <a:cxn ang="0">
                <a:pos x="149" y="28"/>
              </a:cxn>
              <a:cxn ang="0">
                <a:pos x="135" y="17"/>
              </a:cxn>
              <a:cxn ang="0">
                <a:pos x="131" y="2"/>
              </a:cxn>
              <a:cxn ang="0">
                <a:pos x="115" y="1"/>
              </a:cxn>
              <a:cxn ang="0">
                <a:pos x="106" y="3"/>
              </a:cxn>
              <a:cxn ang="0">
                <a:pos x="92" y="12"/>
              </a:cxn>
              <a:cxn ang="0">
                <a:pos x="80" y="15"/>
              </a:cxn>
              <a:cxn ang="0">
                <a:pos x="65" y="12"/>
              </a:cxn>
              <a:cxn ang="0">
                <a:pos x="47" y="9"/>
              </a:cxn>
              <a:cxn ang="0">
                <a:pos x="21" y="11"/>
              </a:cxn>
              <a:cxn ang="0">
                <a:pos x="16" y="16"/>
              </a:cxn>
              <a:cxn ang="0">
                <a:pos x="15" y="31"/>
              </a:cxn>
              <a:cxn ang="0">
                <a:pos x="5" y="50"/>
              </a:cxn>
              <a:cxn ang="0">
                <a:pos x="5" y="63"/>
              </a:cxn>
              <a:cxn ang="0">
                <a:pos x="11" y="64"/>
              </a:cxn>
              <a:cxn ang="0">
                <a:pos x="29" y="68"/>
              </a:cxn>
              <a:cxn ang="0">
                <a:pos x="40" y="66"/>
              </a:cxn>
              <a:cxn ang="0">
                <a:pos x="60" y="58"/>
              </a:cxn>
              <a:cxn ang="0">
                <a:pos x="77" y="69"/>
              </a:cxn>
              <a:cxn ang="0">
                <a:pos x="86" y="88"/>
              </a:cxn>
              <a:cxn ang="0">
                <a:pos x="74" y="92"/>
              </a:cxn>
              <a:cxn ang="0">
                <a:pos x="72" y="105"/>
              </a:cxn>
              <a:cxn ang="0">
                <a:pos x="82" y="105"/>
              </a:cxn>
              <a:cxn ang="0">
                <a:pos x="97" y="85"/>
              </a:cxn>
              <a:cxn ang="0">
                <a:pos x="111" y="90"/>
              </a:cxn>
              <a:cxn ang="0">
                <a:pos x="114" y="101"/>
              </a:cxn>
              <a:cxn ang="0">
                <a:pos x="126" y="115"/>
              </a:cxn>
              <a:cxn ang="0">
                <a:pos x="146" y="108"/>
              </a:cxn>
              <a:cxn ang="0">
                <a:pos x="150" y="103"/>
              </a:cxn>
              <a:cxn ang="0">
                <a:pos x="155" y="85"/>
              </a:cxn>
              <a:cxn ang="0">
                <a:pos x="178" y="78"/>
              </a:cxn>
            </a:cxnLst>
            <a:rect l="0" t="0" r="r" b="b"/>
            <a:pathLst>
              <a:path w="201" h="117">
                <a:moveTo>
                  <a:pt x="179" y="73"/>
                </a:moveTo>
                <a:cubicBezTo>
                  <a:pt x="180" y="73"/>
                  <a:pt x="186" y="67"/>
                  <a:pt x="187" y="67"/>
                </a:cubicBezTo>
                <a:cubicBezTo>
                  <a:pt x="189" y="67"/>
                  <a:pt x="197" y="68"/>
                  <a:pt x="197" y="67"/>
                </a:cubicBezTo>
                <a:cubicBezTo>
                  <a:pt x="197" y="66"/>
                  <a:pt x="199" y="62"/>
                  <a:pt x="199" y="60"/>
                </a:cubicBezTo>
                <a:cubicBezTo>
                  <a:pt x="198" y="59"/>
                  <a:pt x="196" y="57"/>
                  <a:pt x="196" y="56"/>
                </a:cubicBezTo>
                <a:cubicBezTo>
                  <a:pt x="197" y="55"/>
                  <a:pt x="200" y="55"/>
                  <a:pt x="200" y="53"/>
                </a:cubicBezTo>
                <a:cubicBezTo>
                  <a:pt x="200" y="52"/>
                  <a:pt x="197" y="51"/>
                  <a:pt x="197" y="50"/>
                </a:cubicBezTo>
                <a:cubicBezTo>
                  <a:pt x="197" y="49"/>
                  <a:pt x="201" y="47"/>
                  <a:pt x="201" y="45"/>
                </a:cubicBezTo>
                <a:cubicBezTo>
                  <a:pt x="200" y="43"/>
                  <a:pt x="197" y="43"/>
                  <a:pt x="194" y="41"/>
                </a:cubicBezTo>
                <a:cubicBezTo>
                  <a:pt x="191" y="40"/>
                  <a:pt x="188" y="40"/>
                  <a:pt x="185" y="39"/>
                </a:cubicBezTo>
                <a:cubicBezTo>
                  <a:pt x="182" y="37"/>
                  <a:pt x="175" y="38"/>
                  <a:pt x="175" y="37"/>
                </a:cubicBezTo>
                <a:cubicBezTo>
                  <a:pt x="175" y="36"/>
                  <a:pt x="171" y="33"/>
                  <a:pt x="170" y="31"/>
                </a:cubicBezTo>
                <a:cubicBezTo>
                  <a:pt x="169" y="30"/>
                  <a:pt x="166" y="31"/>
                  <a:pt x="164" y="32"/>
                </a:cubicBezTo>
                <a:cubicBezTo>
                  <a:pt x="162" y="33"/>
                  <a:pt x="160" y="34"/>
                  <a:pt x="158" y="32"/>
                </a:cubicBezTo>
                <a:cubicBezTo>
                  <a:pt x="156" y="31"/>
                  <a:pt x="155" y="29"/>
                  <a:pt x="153" y="30"/>
                </a:cubicBezTo>
                <a:cubicBezTo>
                  <a:pt x="151" y="31"/>
                  <a:pt x="148" y="30"/>
                  <a:pt x="149" y="28"/>
                </a:cubicBezTo>
                <a:cubicBezTo>
                  <a:pt x="149" y="25"/>
                  <a:pt x="145" y="20"/>
                  <a:pt x="144" y="19"/>
                </a:cubicBezTo>
                <a:cubicBezTo>
                  <a:pt x="142" y="18"/>
                  <a:pt x="137" y="19"/>
                  <a:pt x="135" y="17"/>
                </a:cubicBezTo>
                <a:cubicBezTo>
                  <a:pt x="134" y="14"/>
                  <a:pt x="132" y="12"/>
                  <a:pt x="133" y="11"/>
                </a:cubicBezTo>
                <a:cubicBezTo>
                  <a:pt x="134" y="9"/>
                  <a:pt x="133" y="4"/>
                  <a:pt x="131" y="2"/>
                </a:cubicBezTo>
                <a:cubicBezTo>
                  <a:pt x="130" y="0"/>
                  <a:pt x="124" y="0"/>
                  <a:pt x="122" y="1"/>
                </a:cubicBezTo>
                <a:cubicBezTo>
                  <a:pt x="120" y="2"/>
                  <a:pt x="116" y="0"/>
                  <a:pt x="115" y="1"/>
                </a:cubicBezTo>
                <a:cubicBezTo>
                  <a:pt x="113" y="2"/>
                  <a:pt x="112" y="4"/>
                  <a:pt x="109" y="4"/>
                </a:cubicBezTo>
                <a:cubicBezTo>
                  <a:pt x="108" y="4"/>
                  <a:pt x="107" y="4"/>
                  <a:pt x="106" y="3"/>
                </a:cubicBezTo>
                <a:cubicBezTo>
                  <a:pt x="104" y="4"/>
                  <a:pt x="99" y="4"/>
                  <a:pt x="99" y="4"/>
                </a:cubicBezTo>
                <a:cubicBezTo>
                  <a:pt x="99" y="4"/>
                  <a:pt x="92" y="10"/>
                  <a:pt x="92" y="12"/>
                </a:cubicBezTo>
                <a:cubicBezTo>
                  <a:pt x="92" y="14"/>
                  <a:pt x="92" y="17"/>
                  <a:pt x="90" y="15"/>
                </a:cubicBezTo>
                <a:cubicBezTo>
                  <a:pt x="89" y="14"/>
                  <a:pt x="82" y="14"/>
                  <a:pt x="80" y="15"/>
                </a:cubicBezTo>
                <a:cubicBezTo>
                  <a:pt x="78" y="16"/>
                  <a:pt x="76" y="11"/>
                  <a:pt x="73" y="12"/>
                </a:cubicBezTo>
                <a:cubicBezTo>
                  <a:pt x="70" y="14"/>
                  <a:pt x="66" y="10"/>
                  <a:pt x="65" y="12"/>
                </a:cubicBezTo>
                <a:cubicBezTo>
                  <a:pt x="65" y="13"/>
                  <a:pt x="61" y="12"/>
                  <a:pt x="58" y="11"/>
                </a:cubicBezTo>
                <a:cubicBezTo>
                  <a:pt x="55" y="9"/>
                  <a:pt x="49" y="11"/>
                  <a:pt x="47" y="9"/>
                </a:cubicBezTo>
                <a:cubicBezTo>
                  <a:pt x="45" y="7"/>
                  <a:pt x="32" y="7"/>
                  <a:pt x="28" y="7"/>
                </a:cubicBezTo>
                <a:cubicBezTo>
                  <a:pt x="24" y="7"/>
                  <a:pt x="23" y="9"/>
                  <a:pt x="21" y="11"/>
                </a:cubicBezTo>
                <a:cubicBezTo>
                  <a:pt x="19" y="13"/>
                  <a:pt x="17" y="12"/>
                  <a:pt x="15" y="12"/>
                </a:cubicBezTo>
                <a:cubicBezTo>
                  <a:pt x="15" y="14"/>
                  <a:pt x="15" y="15"/>
                  <a:pt x="16" y="16"/>
                </a:cubicBezTo>
                <a:cubicBezTo>
                  <a:pt x="17" y="18"/>
                  <a:pt x="21" y="25"/>
                  <a:pt x="20" y="27"/>
                </a:cubicBezTo>
                <a:cubicBezTo>
                  <a:pt x="19" y="29"/>
                  <a:pt x="17" y="29"/>
                  <a:pt x="15" y="31"/>
                </a:cubicBezTo>
                <a:cubicBezTo>
                  <a:pt x="14" y="33"/>
                  <a:pt x="5" y="41"/>
                  <a:pt x="5" y="42"/>
                </a:cubicBezTo>
                <a:cubicBezTo>
                  <a:pt x="4" y="43"/>
                  <a:pt x="6" y="49"/>
                  <a:pt x="5" y="50"/>
                </a:cubicBezTo>
                <a:cubicBezTo>
                  <a:pt x="4" y="51"/>
                  <a:pt x="0" y="56"/>
                  <a:pt x="0" y="58"/>
                </a:cubicBezTo>
                <a:cubicBezTo>
                  <a:pt x="0" y="60"/>
                  <a:pt x="3" y="63"/>
                  <a:pt x="5" y="63"/>
                </a:cubicBezTo>
                <a:cubicBezTo>
                  <a:pt x="6" y="64"/>
                  <a:pt x="6" y="64"/>
                  <a:pt x="7" y="65"/>
                </a:cubicBezTo>
                <a:cubicBezTo>
                  <a:pt x="8" y="64"/>
                  <a:pt x="10" y="64"/>
                  <a:pt x="11" y="64"/>
                </a:cubicBezTo>
                <a:cubicBezTo>
                  <a:pt x="13" y="64"/>
                  <a:pt x="20" y="66"/>
                  <a:pt x="22" y="66"/>
                </a:cubicBezTo>
                <a:cubicBezTo>
                  <a:pt x="25" y="66"/>
                  <a:pt x="28" y="67"/>
                  <a:pt x="29" y="68"/>
                </a:cubicBezTo>
                <a:cubicBezTo>
                  <a:pt x="30" y="69"/>
                  <a:pt x="32" y="69"/>
                  <a:pt x="34" y="67"/>
                </a:cubicBezTo>
                <a:cubicBezTo>
                  <a:pt x="36" y="65"/>
                  <a:pt x="38" y="66"/>
                  <a:pt x="40" y="66"/>
                </a:cubicBezTo>
                <a:cubicBezTo>
                  <a:pt x="42" y="66"/>
                  <a:pt x="45" y="65"/>
                  <a:pt x="46" y="63"/>
                </a:cubicBezTo>
                <a:cubicBezTo>
                  <a:pt x="47" y="61"/>
                  <a:pt x="57" y="59"/>
                  <a:pt x="60" y="58"/>
                </a:cubicBezTo>
                <a:cubicBezTo>
                  <a:pt x="62" y="58"/>
                  <a:pt x="66" y="63"/>
                  <a:pt x="69" y="63"/>
                </a:cubicBezTo>
                <a:cubicBezTo>
                  <a:pt x="71" y="63"/>
                  <a:pt x="75" y="65"/>
                  <a:pt x="77" y="69"/>
                </a:cubicBezTo>
                <a:cubicBezTo>
                  <a:pt x="78" y="74"/>
                  <a:pt x="82" y="79"/>
                  <a:pt x="84" y="81"/>
                </a:cubicBezTo>
                <a:cubicBezTo>
                  <a:pt x="85" y="82"/>
                  <a:pt x="86" y="87"/>
                  <a:pt x="86" y="88"/>
                </a:cubicBezTo>
                <a:cubicBezTo>
                  <a:pt x="86" y="89"/>
                  <a:pt x="83" y="88"/>
                  <a:pt x="79" y="87"/>
                </a:cubicBezTo>
                <a:cubicBezTo>
                  <a:pt x="75" y="86"/>
                  <a:pt x="74" y="90"/>
                  <a:pt x="74" y="92"/>
                </a:cubicBezTo>
                <a:cubicBezTo>
                  <a:pt x="74" y="94"/>
                  <a:pt x="69" y="101"/>
                  <a:pt x="68" y="102"/>
                </a:cubicBezTo>
                <a:cubicBezTo>
                  <a:pt x="67" y="103"/>
                  <a:pt x="70" y="104"/>
                  <a:pt x="72" y="105"/>
                </a:cubicBezTo>
                <a:cubicBezTo>
                  <a:pt x="73" y="105"/>
                  <a:pt x="77" y="102"/>
                  <a:pt x="78" y="102"/>
                </a:cubicBezTo>
                <a:cubicBezTo>
                  <a:pt x="79" y="102"/>
                  <a:pt x="81" y="103"/>
                  <a:pt x="82" y="105"/>
                </a:cubicBezTo>
                <a:cubicBezTo>
                  <a:pt x="82" y="99"/>
                  <a:pt x="83" y="100"/>
                  <a:pt x="88" y="96"/>
                </a:cubicBezTo>
                <a:cubicBezTo>
                  <a:pt x="93" y="93"/>
                  <a:pt x="93" y="86"/>
                  <a:pt x="97" y="85"/>
                </a:cubicBezTo>
                <a:cubicBezTo>
                  <a:pt x="102" y="84"/>
                  <a:pt x="104" y="82"/>
                  <a:pt x="110" y="83"/>
                </a:cubicBezTo>
                <a:cubicBezTo>
                  <a:pt x="116" y="84"/>
                  <a:pt x="107" y="88"/>
                  <a:pt x="111" y="90"/>
                </a:cubicBezTo>
                <a:cubicBezTo>
                  <a:pt x="115" y="93"/>
                  <a:pt x="129" y="90"/>
                  <a:pt x="129" y="93"/>
                </a:cubicBezTo>
                <a:cubicBezTo>
                  <a:pt x="130" y="96"/>
                  <a:pt x="114" y="100"/>
                  <a:pt x="114" y="101"/>
                </a:cubicBezTo>
                <a:cubicBezTo>
                  <a:pt x="115" y="103"/>
                  <a:pt x="123" y="105"/>
                  <a:pt x="126" y="107"/>
                </a:cubicBezTo>
                <a:cubicBezTo>
                  <a:pt x="129" y="108"/>
                  <a:pt x="125" y="114"/>
                  <a:pt x="126" y="115"/>
                </a:cubicBezTo>
                <a:cubicBezTo>
                  <a:pt x="128" y="117"/>
                  <a:pt x="132" y="116"/>
                  <a:pt x="135" y="113"/>
                </a:cubicBezTo>
                <a:cubicBezTo>
                  <a:pt x="139" y="111"/>
                  <a:pt x="142" y="111"/>
                  <a:pt x="146" y="108"/>
                </a:cubicBezTo>
                <a:cubicBezTo>
                  <a:pt x="151" y="105"/>
                  <a:pt x="160" y="108"/>
                  <a:pt x="161" y="106"/>
                </a:cubicBezTo>
                <a:cubicBezTo>
                  <a:pt x="162" y="104"/>
                  <a:pt x="159" y="103"/>
                  <a:pt x="150" y="103"/>
                </a:cubicBezTo>
                <a:cubicBezTo>
                  <a:pt x="141" y="104"/>
                  <a:pt x="141" y="96"/>
                  <a:pt x="141" y="94"/>
                </a:cubicBezTo>
                <a:cubicBezTo>
                  <a:pt x="141" y="92"/>
                  <a:pt x="150" y="86"/>
                  <a:pt x="155" y="85"/>
                </a:cubicBezTo>
                <a:cubicBezTo>
                  <a:pt x="160" y="85"/>
                  <a:pt x="164" y="83"/>
                  <a:pt x="169" y="81"/>
                </a:cubicBezTo>
                <a:cubicBezTo>
                  <a:pt x="171" y="80"/>
                  <a:pt x="175" y="79"/>
                  <a:pt x="178" y="78"/>
                </a:cubicBezTo>
                <a:cubicBezTo>
                  <a:pt x="178" y="76"/>
                  <a:pt x="177" y="73"/>
                  <a:pt x="179" y="7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2" name="Freeform 83"/>
          <p:cNvSpPr/>
          <p:nvPr/>
        </p:nvSpPr>
        <p:spPr bwMode="auto">
          <a:xfrm>
            <a:off x="6342857" y="2097089"/>
            <a:ext cx="298450" cy="244475"/>
          </a:xfrm>
          <a:custGeom>
            <a:avLst/>
            <a:gdLst/>
            <a:ahLst/>
            <a:cxnLst>
              <a:cxn ang="0">
                <a:pos x="99" y="38"/>
              </a:cxn>
              <a:cxn ang="0">
                <a:pos x="93" y="32"/>
              </a:cxn>
              <a:cxn ang="0">
                <a:pos x="88" y="25"/>
              </a:cxn>
              <a:cxn ang="0">
                <a:pos x="86" y="17"/>
              </a:cxn>
              <a:cxn ang="0">
                <a:pos x="85" y="9"/>
              </a:cxn>
              <a:cxn ang="0">
                <a:pos x="75" y="6"/>
              </a:cxn>
              <a:cxn ang="0">
                <a:pos x="69" y="6"/>
              </a:cxn>
              <a:cxn ang="0">
                <a:pos x="63" y="3"/>
              </a:cxn>
              <a:cxn ang="0">
                <a:pos x="57" y="1"/>
              </a:cxn>
              <a:cxn ang="0">
                <a:pos x="57" y="0"/>
              </a:cxn>
              <a:cxn ang="0">
                <a:pos x="53" y="2"/>
              </a:cxn>
              <a:cxn ang="0">
                <a:pos x="49" y="6"/>
              </a:cxn>
              <a:cxn ang="0">
                <a:pos x="41" y="7"/>
              </a:cxn>
              <a:cxn ang="0">
                <a:pos x="38" y="13"/>
              </a:cxn>
              <a:cxn ang="0">
                <a:pos x="37" y="17"/>
              </a:cxn>
              <a:cxn ang="0">
                <a:pos x="33" y="20"/>
              </a:cxn>
              <a:cxn ang="0">
                <a:pos x="27" y="26"/>
              </a:cxn>
              <a:cxn ang="0">
                <a:pos x="26" y="31"/>
              </a:cxn>
              <a:cxn ang="0">
                <a:pos x="18" y="33"/>
              </a:cxn>
              <a:cxn ang="0">
                <a:pos x="13" y="36"/>
              </a:cxn>
              <a:cxn ang="0">
                <a:pos x="4" y="35"/>
              </a:cxn>
              <a:cxn ang="0">
                <a:pos x="4" y="36"/>
              </a:cxn>
              <a:cxn ang="0">
                <a:pos x="6" y="45"/>
              </a:cxn>
              <a:cxn ang="0">
                <a:pos x="7" y="55"/>
              </a:cxn>
              <a:cxn ang="0">
                <a:pos x="0" y="60"/>
              </a:cxn>
              <a:cxn ang="0">
                <a:pos x="4" y="66"/>
              </a:cxn>
              <a:cxn ang="0">
                <a:pos x="4" y="72"/>
              </a:cxn>
              <a:cxn ang="0">
                <a:pos x="10" y="71"/>
              </a:cxn>
              <a:cxn ang="0">
                <a:pos x="17" y="67"/>
              </a:cxn>
              <a:cxn ang="0">
                <a:pos x="36" y="69"/>
              </a:cxn>
              <a:cxn ang="0">
                <a:pos x="47" y="71"/>
              </a:cxn>
              <a:cxn ang="0">
                <a:pos x="54" y="72"/>
              </a:cxn>
              <a:cxn ang="0">
                <a:pos x="62" y="72"/>
              </a:cxn>
              <a:cxn ang="0">
                <a:pos x="69" y="75"/>
              </a:cxn>
              <a:cxn ang="0">
                <a:pos x="79" y="75"/>
              </a:cxn>
              <a:cxn ang="0">
                <a:pos x="81" y="72"/>
              </a:cxn>
              <a:cxn ang="0">
                <a:pos x="88" y="64"/>
              </a:cxn>
              <a:cxn ang="0">
                <a:pos x="95" y="63"/>
              </a:cxn>
              <a:cxn ang="0">
                <a:pos x="94" y="58"/>
              </a:cxn>
              <a:cxn ang="0">
                <a:pos x="92" y="48"/>
              </a:cxn>
              <a:cxn ang="0">
                <a:pos x="100" y="49"/>
              </a:cxn>
              <a:cxn ang="0">
                <a:pos x="106" y="44"/>
              </a:cxn>
              <a:cxn ang="0">
                <a:pos x="99" y="38"/>
              </a:cxn>
            </a:cxnLst>
            <a:rect l="0" t="0" r="r" b="b"/>
            <a:pathLst>
              <a:path w="106" h="77">
                <a:moveTo>
                  <a:pt x="99" y="38"/>
                </a:moveTo>
                <a:cubicBezTo>
                  <a:pt x="97" y="37"/>
                  <a:pt x="96" y="33"/>
                  <a:pt x="93" y="32"/>
                </a:cubicBezTo>
                <a:cubicBezTo>
                  <a:pt x="90" y="30"/>
                  <a:pt x="90" y="26"/>
                  <a:pt x="88" y="25"/>
                </a:cubicBezTo>
                <a:cubicBezTo>
                  <a:pt x="85" y="23"/>
                  <a:pt x="87" y="19"/>
                  <a:pt x="86" y="17"/>
                </a:cubicBezTo>
                <a:cubicBezTo>
                  <a:pt x="86" y="14"/>
                  <a:pt x="87" y="10"/>
                  <a:pt x="85" y="9"/>
                </a:cubicBezTo>
                <a:cubicBezTo>
                  <a:pt x="84" y="8"/>
                  <a:pt x="78" y="5"/>
                  <a:pt x="75" y="6"/>
                </a:cubicBezTo>
                <a:cubicBezTo>
                  <a:pt x="72" y="7"/>
                  <a:pt x="70" y="8"/>
                  <a:pt x="69" y="6"/>
                </a:cubicBezTo>
                <a:cubicBezTo>
                  <a:pt x="68" y="4"/>
                  <a:pt x="66" y="2"/>
                  <a:pt x="63" y="3"/>
                </a:cubicBezTo>
                <a:cubicBezTo>
                  <a:pt x="60" y="4"/>
                  <a:pt x="59" y="3"/>
                  <a:pt x="57" y="1"/>
                </a:cubicBezTo>
                <a:cubicBezTo>
                  <a:pt x="57" y="1"/>
                  <a:pt x="57" y="1"/>
                  <a:pt x="57" y="0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3"/>
                  <a:pt x="51" y="6"/>
                  <a:pt x="49" y="6"/>
                </a:cubicBezTo>
                <a:cubicBezTo>
                  <a:pt x="46" y="6"/>
                  <a:pt x="44" y="5"/>
                  <a:pt x="41" y="7"/>
                </a:cubicBezTo>
                <a:cubicBezTo>
                  <a:pt x="38" y="9"/>
                  <a:pt x="38" y="11"/>
                  <a:pt x="38" y="13"/>
                </a:cubicBezTo>
                <a:cubicBezTo>
                  <a:pt x="38" y="15"/>
                  <a:pt x="39" y="17"/>
                  <a:pt x="37" y="17"/>
                </a:cubicBezTo>
                <a:cubicBezTo>
                  <a:pt x="35" y="17"/>
                  <a:pt x="35" y="20"/>
                  <a:pt x="33" y="20"/>
                </a:cubicBezTo>
                <a:cubicBezTo>
                  <a:pt x="31" y="21"/>
                  <a:pt x="28" y="24"/>
                  <a:pt x="27" y="26"/>
                </a:cubicBezTo>
                <a:cubicBezTo>
                  <a:pt x="27" y="27"/>
                  <a:pt x="27" y="31"/>
                  <a:pt x="26" y="31"/>
                </a:cubicBezTo>
                <a:cubicBezTo>
                  <a:pt x="24" y="31"/>
                  <a:pt x="20" y="32"/>
                  <a:pt x="18" y="33"/>
                </a:cubicBezTo>
                <a:cubicBezTo>
                  <a:pt x="17" y="35"/>
                  <a:pt x="15" y="37"/>
                  <a:pt x="13" y="36"/>
                </a:cubicBezTo>
                <a:cubicBezTo>
                  <a:pt x="11" y="36"/>
                  <a:pt x="8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40"/>
                  <a:pt x="4" y="43"/>
                  <a:pt x="6" y="45"/>
                </a:cubicBezTo>
                <a:cubicBezTo>
                  <a:pt x="8" y="47"/>
                  <a:pt x="9" y="54"/>
                  <a:pt x="7" y="55"/>
                </a:cubicBezTo>
                <a:cubicBezTo>
                  <a:pt x="4" y="56"/>
                  <a:pt x="0" y="59"/>
                  <a:pt x="0" y="60"/>
                </a:cubicBezTo>
                <a:cubicBezTo>
                  <a:pt x="0" y="62"/>
                  <a:pt x="5" y="64"/>
                  <a:pt x="4" y="66"/>
                </a:cubicBezTo>
                <a:cubicBezTo>
                  <a:pt x="3" y="67"/>
                  <a:pt x="3" y="70"/>
                  <a:pt x="4" y="72"/>
                </a:cubicBezTo>
                <a:cubicBezTo>
                  <a:pt x="6" y="72"/>
                  <a:pt x="8" y="73"/>
                  <a:pt x="10" y="71"/>
                </a:cubicBezTo>
                <a:cubicBezTo>
                  <a:pt x="12" y="69"/>
                  <a:pt x="13" y="67"/>
                  <a:pt x="17" y="67"/>
                </a:cubicBezTo>
                <a:cubicBezTo>
                  <a:pt x="21" y="67"/>
                  <a:pt x="34" y="67"/>
                  <a:pt x="36" y="69"/>
                </a:cubicBezTo>
                <a:cubicBezTo>
                  <a:pt x="38" y="71"/>
                  <a:pt x="44" y="69"/>
                  <a:pt x="47" y="71"/>
                </a:cubicBezTo>
                <a:cubicBezTo>
                  <a:pt x="50" y="72"/>
                  <a:pt x="54" y="73"/>
                  <a:pt x="54" y="72"/>
                </a:cubicBezTo>
                <a:cubicBezTo>
                  <a:pt x="55" y="70"/>
                  <a:pt x="59" y="74"/>
                  <a:pt x="62" y="72"/>
                </a:cubicBezTo>
                <a:cubicBezTo>
                  <a:pt x="65" y="71"/>
                  <a:pt x="67" y="76"/>
                  <a:pt x="69" y="75"/>
                </a:cubicBezTo>
                <a:cubicBezTo>
                  <a:pt x="71" y="74"/>
                  <a:pt x="78" y="74"/>
                  <a:pt x="79" y="75"/>
                </a:cubicBezTo>
                <a:cubicBezTo>
                  <a:pt x="81" y="77"/>
                  <a:pt x="81" y="74"/>
                  <a:pt x="81" y="72"/>
                </a:cubicBezTo>
                <a:cubicBezTo>
                  <a:pt x="81" y="70"/>
                  <a:pt x="88" y="64"/>
                  <a:pt x="88" y="64"/>
                </a:cubicBezTo>
                <a:cubicBezTo>
                  <a:pt x="88" y="64"/>
                  <a:pt x="93" y="64"/>
                  <a:pt x="95" y="63"/>
                </a:cubicBezTo>
                <a:cubicBezTo>
                  <a:pt x="95" y="62"/>
                  <a:pt x="94" y="60"/>
                  <a:pt x="94" y="58"/>
                </a:cubicBezTo>
                <a:cubicBezTo>
                  <a:pt x="92" y="53"/>
                  <a:pt x="90" y="49"/>
                  <a:pt x="92" y="48"/>
                </a:cubicBezTo>
                <a:cubicBezTo>
                  <a:pt x="93" y="46"/>
                  <a:pt x="98" y="50"/>
                  <a:pt x="100" y="49"/>
                </a:cubicBezTo>
                <a:cubicBezTo>
                  <a:pt x="102" y="48"/>
                  <a:pt x="106" y="46"/>
                  <a:pt x="106" y="44"/>
                </a:cubicBezTo>
                <a:cubicBezTo>
                  <a:pt x="105" y="41"/>
                  <a:pt x="101" y="38"/>
                  <a:pt x="99" y="38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3" name="Freeform 84"/>
          <p:cNvSpPr/>
          <p:nvPr/>
        </p:nvSpPr>
        <p:spPr bwMode="auto">
          <a:xfrm>
            <a:off x="6268244" y="2000251"/>
            <a:ext cx="234950" cy="125413"/>
          </a:xfrm>
          <a:custGeom>
            <a:avLst/>
            <a:gdLst/>
            <a:ahLst/>
            <a:cxnLst>
              <a:cxn ang="0">
                <a:pos x="29" y="27"/>
              </a:cxn>
              <a:cxn ang="0">
                <a:pos x="43" y="27"/>
              </a:cxn>
              <a:cxn ang="0">
                <a:pos x="49" y="30"/>
              </a:cxn>
              <a:cxn ang="0">
                <a:pos x="60" y="36"/>
              </a:cxn>
              <a:cxn ang="0">
                <a:pos x="66" y="39"/>
              </a:cxn>
              <a:cxn ang="0">
                <a:pos x="68" y="37"/>
              </a:cxn>
              <a:cxn ang="0">
                <a:pos x="76" y="36"/>
              </a:cxn>
              <a:cxn ang="0">
                <a:pos x="80" y="32"/>
              </a:cxn>
              <a:cxn ang="0">
                <a:pos x="84" y="30"/>
              </a:cxn>
              <a:cxn ang="0">
                <a:pos x="81" y="24"/>
              </a:cxn>
              <a:cxn ang="0">
                <a:pos x="78" y="17"/>
              </a:cxn>
              <a:cxn ang="0">
                <a:pos x="76" y="11"/>
              </a:cxn>
              <a:cxn ang="0">
                <a:pos x="74" y="8"/>
              </a:cxn>
              <a:cxn ang="0">
                <a:pos x="64" y="7"/>
              </a:cxn>
              <a:cxn ang="0">
                <a:pos x="52" y="1"/>
              </a:cxn>
              <a:cxn ang="0">
                <a:pos x="40" y="1"/>
              </a:cxn>
              <a:cxn ang="0">
                <a:pos x="39" y="12"/>
              </a:cxn>
              <a:cxn ang="0">
                <a:pos x="30" y="16"/>
              </a:cxn>
              <a:cxn ang="0">
                <a:pos x="20" y="5"/>
              </a:cxn>
              <a:cxn ang="0">
                <a:pos x="9" y="10"/>
              </a:cxn>
              <a:cxn ang="0">
                <a:pos x="5" y="19"/>
              </a:cxn>
              <a:cxn ang="0">
                <a:pos x="3" y="29"/>
              </a:cxn>
              <a:cxn ang="0">
                <a:pos x="3" y="30"/>
              </a:cxn>
              <a:cxn ang="0">
                <a:pos x="12" y="27"/>
              </a:cxn>
              <a:cxn ang="0">
                <a:pos x="29" y="27"/>
              </a:cxn>
            </a:cxnLst>
            <a:rect l="0" t="0" r="r" b="b"/>
            <a:pathLst>
              <a:path w="84" h="39">
                <a:moveTo>
                  <a:pt x="29" y="27"/>
                </a:moveTo>
                <a:cubicBezTo>
                  <a:pt x="32" y="27"/>
                  <a:pt x="39" y="29"/>
                  <a:pt x="43" y="27"/>
                </a:cubicBezTo>
                <a:cubicBezTo>
                  <a:pt x="47" y="26"/>
                  <a:pt x="47" y="31"/>
                  <a:pt x="49" y="30"/>
                </a:cubicBezTo>
                <a:cubicBezTo>
                  <a:pt x="52" y="29"/>
                  <a:pt x="57" y="33"/>
                  <a:pt x="60" y="36"/>
                </a:cubicBezTo>
                <a:cubicBezTo>
                  <a:pt x="62" y="37"/>
                  <a:pt x="64" y="38"/>
                  <a:pt x="66" y="39"/>
                </a:cubicBezTo>
                <a:cubicBezTo>
                  <a:pt x="66" y="38"/>
                  <a:pt x="67" y="38"/>
                  <a:pt x="68" y="37"/>
                </a:cubicBezTo>
                <a:cubicBezTo>
                  <a:pt x="71" y="35"/>
                  <a:pt x="73" y="36"/>
                  <a:pt x="76" y="36"/>
                </a:cubicBezTo>
                <a:cubicBezTo>
                  <a:pt x="78" y="36"/>
                  <a:pt x="78" y="33"/>
                  <a:pt x="80" y="32"/>
                </a:cubicBezTo>
                <a:cubicBezTo>
                  <a:pt x="81" y="31"/>
                  <a:pt x="82" y="31"/>
                  <a:pt x="84" y="30"/>
                </a:cubicBezTo>
                <a:cubicBezTo>
                  <a:pt x="83" y="29"/>
                  <a:pt x="83" y="25"/>
                  <a:pt x="81" y="24"/>
                </a:cubicBezTo>
                <a:cubicBezTo>
                  <a:pt x="79" y="22"/>
                  <a:pt x="77" y="19"/>
                  <a:pt x="78" y="17"/>
                </a:cubicBezTo>
                <a:cubicBezTo>
                  <a:pt x="78" y="15"/>
                  <a:pt x="78" y="13"/>
                  <a:pt x="76" y="11"/>
                </a:cubicBezTo>
                <a:cubicBezTo>
                  <a:pt x="75" y="10"/>
                  <a:pt x="75" y="9"/>
                  <a:pt x="74" y="8"/>
                </a:cubicBezTo>
                <a:cubicBezTo>
                  <a:pt x="70" y="7"/>
                  <a:pt x="65" y="7"/>
                  <a:pt x="64" y="7"/>
                </a:cubicBezTo>
                <a:cubicBezTo>
                  <a:pt x="62" y="8"/>
                  <a:pt x="54" y="2"/>
                  <a:pt x="52" y="1"/>
                </a:cubicBezTo>
                <a:cubicBezTo>
                  <a:pt x="51" y="0"/>
                  <a:pt x="46" y="0"/>
                  <a:pt x="40" y="1"/>
                </a:cubicBezTo>
                <a:cubicBezTo>
                  <a:pt x="37" y="4"/>
                  <a:pt x="39" y="7"/>
                  <a:pt x="39" y="12"/>
                </a:cubicBezTo>
                <a:cubicBezTo>
                  <a:pt x="39" y="17"/>
                  <a:pt x="33" y="16"/>
                  <a:pt x="30" y="16"/>
                </a:cubicBezTo>
                <a:cubicBezTo>
                  <a:pt x="27" y="16"/>
                  <a:pt x="22" y="7"/>
                  <a:pt x="20" y="5"/>
                </a:cubicBezTo>
                <a:cubicBezTo>
                  <a:pt x="18" y="2"/>
                  <a:pt x="13" y="7"/>
                  <a:pt x="9" y="10"/>
                </a:cubicBezTo>
                <a:cubicBezTo>
                  <a:pt x="5" y="12"/>
                  <a:pt x="7" y="16"/>
                  <a:pt x="5" y="19"/>
                </a:cubicBezTo>
                <a:cubicBezTo>
                  <a:pt x="2" y="21"/>
                  <a:pt x="0" y="24"/>
                  <a:pt x="3" y="29"/>
                </a:cubicBezTo>
                <a:cubicBezTo>
                  <a:pt x="3" y="29"/>
                  <a:pt x="3" y="30"/>
                  <a:pt x="3" y="30"/>
                </a:cubicBezTo>
                <a:cubicBezTo>
                  <a:pt x="7" y="30"/>
                  <a:pt x="10" y="29"/>
                  <a:pt x="12" y="27"/>
                </a:cubicBezTo>
                <a:cubicBezTo>
                  <a:pt x="16" y="25"/>
                  <a:pt x="25" y="27"/>
                  <a:pt x="29" y="2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4" name="Freeform 85"/>
          <p:cNvSpPr/>
          <p:nvPr/>
        </p:nvSpPr>
        <p:spPr bwMode="auto">
          <a:xfrm>
            <a:off x="6268244" y="2081214"/>
            <a:ext cx="184150" cy="131763"/>
          </a:xfrm>
          <a:custGeom>
            <a:avLst/>
            <a:gdLst/>
            <a:ahLst/>
            <a:cxnLst>
              <a:cxn ang="0">
                <a:pos x="10" y="21"/>
              </a:cxn>
              <a:cxn ang="0">
                <a:pos x="16" y="23"/>
              </a:cxn>
              <a:cxn ang="0">
                <a:pos x="23" y="27"/>
              </a:cxn>
              <a:cxn ang="0">
                <a:pos x="23" y="35"/>
              </a:cxn>
              <a:cxn ang="0">
                <a:pos x="31" y="40"/>
              </a:cxn>
              <a:cxn ang="0">
                <a:pos x="40" y="41"/>
              </a:cxn>
              <a:cxn ang="0">
                <a:pos x="45" y="38"/>
              </a:cxn>
              <a:cxn ang="0">
                <a:pos x="53" y="36"/>
              </a:cxn>
              <a:cxn ang="0">
                <a:pos x="54" y="31"/>
              </a:cxn>
              <a:cxn ang="0">
                <a:pos x="60" y="25"/>
              </a:cxn>
              <a:cxn ang="0">
                <a:pos x="64" y="22"/>
              </a:cxn>
              <a:cxn ang="0">
                <a:pos x="65" y="18"/>
              </a:cxn>
              <a:cxn ang="0">
                <a:pos x="66" y="14"/>
              </a:cxn>
              <a:cxn ang="0">
                <a:pos x="60" y="11"/>
              </a:cxn>
              <a:cxn ang="0">
                <a:pos x="49" y="5"/>
              </a:cxn>
              <a:cxn ang="0">
                <a:pos x="43" y="2"/>
              </a:cxn>
              <a:cxn ang="0">
                <a:pos x="29" y="2"/>
              </a:cxn>
              <a:cxn ang="0">
                <a:pos x="12" y="2"/>
              </a:cxn>
              <a:cxn ang="0">
                <a:pos x="3" y="5"/>
              </a:cxn>
              <a:cxn ang="0">
                <a:pos x="2" y="17"/>
              </a:cxn>
              <a:cxn ang="0">
                <a:pos x="3" y="20"/>
              </a:cxn>
              <a:cxn ang="0">
                <a:pos x="10" y="21"/>
              </a:cxn>
            </a:cxnLst>
            <a:rect l="0" t="0" r="r" b="b"/>
            <a:pathLst>
              <a:path w="66" h="42">
                <a:moveTo>
                  <a:pt x="10" y="21"/>
                </a:moveTo>
                <a:cubicBezTo>
                  <a:pt x="11" y="23"/>
                  <a:pt x="15" y="24"/>
                  <a:pt x="16" y="23"/>
                </a:cubicBezTo>
                <a:cubicBezTo>
                  <a:pt x="18" y="23"/>
                  <a:pt x="23" y="25"/>
                  <a:pt x="23" y="27"/>
                </a:cubicBezTo>
                <a:cubicBezTo>
                  <a:pt x="23" y="29"/>
                  <a:pt x="21" y="35"/>
                  <a:pt x="23" y="35"/>
                </a:cubicBezTo>
                <a:cubicBezTo>
                  <a:pt x="24" y="35"/>
                  <a:pt x="31" y="37"/>
                  <a:pt x="31" y="40"/>
                </a:cubicBezTo>
                <a:cubicBezTo>
                  <a:pt x="35" y="40"/>
                  <a:pt x="38" y="41"/>
                  <a:pt x="40" y="41"/>
                </a:cubicBezTo>
                <a:cubicBezTo>
                  <a:pt x="42" y="42"/>
                  <a:pt x="44" y="40"/>
                  <a:pt x="45" y="38"/>
                </a:cubicBezTo>
                <a:cubicBezTo>
                  <a:pt x="47" y="37"/>
                  <a:pt x="51" y="36"/>
                  <a:pt x="53" y="36"/>
                </a:cubicBezTo>
                <a:cubicBezTo>
                  <a:pt x="54" y="36"/>
                  <a:pt x="54" y="32"/>
                  <a:pt x="54" y="31"/>
                </a:cubicBezTo>
                <a:cubicBezTo>
                  <a:pt x="55" y="29"/>
                  <a:pt x="58" y="26"/>
                  <a:pt x="60" y="25"/>
                </a:cubicBezTo>
                <a:cubicBezTo>
                  <a:pt x="62" y="25"/>
                  <a:pt x="62" y="22"/>
                  <a:pt x="64" y="22"/>
                </a:cubicBezTo>
                <a:cubicBezTo>
                  <a:pt x="66" y="22"/>
                  <a:pt x="65" y="20"/>
                  <a:pt x="65" y="18"/>
                </a:cubicBezTo>
                <a:cubicBezTo>
                  <a:pt x="65" y="17"/>
                  <a:pt x="65" y="16"/>
                  <a:pt x="66" y="14"/>
                </a:cubicBezTo>
                <a:cubicBezTo>
                  <a:pt x="64" y="13"/>
                  <a:pt x="62" y="12"/>
                  <a:pt x="60" y="11"/>
                </a:cubicBezTo>
                <a:cubicBezTo>
                  <a:pt x="57" y="8"/>
                  <a:pt x="52" y="4"/>
                  <a:pt x="49" y="5"/>
                </a:cubicBezTo>
                <a:cubicBezTo>
                  <a:pt x="47" y="6"/>
                  <a:pt x="47" y="1"/>
                  <a:pt x="43" y="2"/>
                </a:cubicBezTo>
                <a:cubicBezTo>
                  <a:pt x="39" y="4"/>
                  <a:pt x="32" y="2"/>
                  <a:pt x="29" y="2"/>
                </a:cubicBezTo>
                <a:cubicBezTo>
                  <a:pt x="25" y="2"/>
                  <a:pt x="16" y="0"/>
                  <a:pt x="12" y="2"/>
                </a:cubicBezTo>
                <a:cubicBezTo>
                  <a:pt x="10" y="4"/>
                  <a:pt x="7" y="5"/>
                  <a:pt x="3" y="5"/>
                </a:cubicBezTo>
                <a:cubicBezTo>
                  <a:pt x="6" y="9"/>
                  <a:pt x="5" y="14"/>
                  <a:pt x="2" y="17"/>
                </a:cubicBezTo>
                <a:cubicBezTo>
                  <a:pt x="0" y="19"/>
                  <a:pt x="1" y="19"/>
                  <a:pt x="3" y="20"/>
                </a:cubicBezTo>
                <a:cubicBezTo>
                  <a:pt x="5" y="20"/>
                  <a:pt x="9" y="19"/>
                  <a:pt x="10" y="2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5" name="Freeform 86"/>
          <p:cNvSpPr/>
          <p:nvPr/>
        </p:nvSpPr>
        <p:spPr bwMode="auto">
          <a:xfrm>
            <a:off x="5815807" y="2511426"/>
            <a:ext cx="141288" cy="93663"/>
          </a:xfrm>
          <a:custGeom>
            <a:avLst/>
            <a:gdLst/>
            <a:ahLst/>
            <a:cxnLst>
              <a:cxn ang="0">
                <a:pos x="46" y="12"/>
              </a:cxn>
              <a:cxn ang="0">
                <a:pos x="40" y="9"/>
              </a:cxn>
              <a:cxn ang="0">
                <a:pos x="40" y="4"/>
              </a:cxn>
              <a:cxn ang="0">
                <a:pos x="33" y="1"/>
              </a:cxn>
              <a:cxn ang="0">
                <a:pos x="26" y="2"/>
              </a:cxn>
              <a:cxn ang="0">
                <a:pos x="16" y="2"/>
              </a:cxn>
              <a:cxn ang="0">
                <a:pos x="15" y="4"/>
              </a:cxn>
              <a:cxn ang="0">
                <a:pos x="9" y="8"/>
              </a:cxn>
              <a:cxn ang="0">
                <a:pos x="2" y="17"/>
              </a:cxn>
              <a:cxn ang="0">
                <a:pos x="3" y="21"/>
              </a:cxn>
              <a:cxn ang="0">
                <a:pos x="8" y="22"/>
              </a:cxn>
              <a:cxn ang="0">
                <a:pos x="10" y="27"/>
              </a:cxn>
              <a:cxn ang="0">
                <a:pos x="10" y="27"/>
              </a:cxn>
              <a:cxn ang="0">
                <a:pos x="20" y="27"/>
              </a:cxn>
              <a:cxn ang="0">
                <a:pos x="25" y="19"/>
              </a:cxn>
              <a:cxn ang="0">
                <a:pos x="32" y="26"/>
              </a:cxn>
              <a:cxn ang="0">
                <a:pos x="35" y="22"/>
              </a:cxn>
              <a:cxn ang="0">
                <a:pos x="39" y="20"/>
              </a:cxn>
              <a:cxn ang="0">
                <a:pos x="44" y="19"/>
              </a:cxn>
              <a:cxn ang="0">
                <a:pos x="47" y="17"/>
              </a:cxn>
              <a:cxn ang="0">
                <a:pos x="49" y="15"/>
              </a:cxn>
              <a:cxn ang="0">
                <a:pos x="51" y="12"/>
              </a:cxn>
              <a:cxn ang="0">
                <a:pos x="46" y="12"/>
              </a:cxn>
            </a:cxnLst>
            <a:rect l="0" t="0" r="r" b="b"/>
            <a:pathLst>
              <a:path w="51" h="29">
                <a:moveTo>
                  <a:pt x="46" y="12"/>
                </a:moveTo>
                <a:cubicBezTo>
                  <a:pt x="43" y="13"/>
                  <a:pt x="40" y="10"/>
                  <a:pt x="40" y="9"/>
                </a:cubicBezTo>
                <a:cubicBezTo>
                  <a:pt x="40" y="8"/>
                  <a:pt x="39" y="6"/>
                  <a:pt x="40" y="4"/>
                </a:cubicBezTo>
                <a:cubicBezTo>
                  <a:pt x="38" y="3"/>
                  <a:pt x="35" y="2"/>
                  <a:pt x="33" y="1"/>
                </a:cubicBezTo>
                <a:cubicBezTo>
                  <a:pt x="30" y="0"/>
                  <a:pt x="28" y="0"/>
                  <a:pt x="26" y="2"/>
                </a:cubicBezTo>
                <a:cubicBezTo>
                  <a:pt x="24" y="2"/>
                  <a:pt x="19" y="2"/>
                  <a:pt x="16" y="2"/>
                </a:cubicBezTo>
                <a:cubicBezTo>
                  <a:pt x="16" y="3"/>
                  <a:pt x="15" y="4"/>
                  <a:pt x="15" y="4"/>
                </a:cubicBezTo>
                <a:cubicBezTo>
                  <a:pt x="12" y="4"/>
                  <a:pt x="9" y="6"/>
                  <a:pt x="9" y="8"/>
                </a:cubicBezTo>
                <a:cubicBezTo>
                  <a:pt x="8" y="11"/>
                  <a:pt x="3" y="13"/>
                  <a:pt x="2" y="17"/>
                </a:cubicBezTo>
                <a:cubicBezTo>
                  <a:pt x="0" y="22"/>
                  <a:pt x="1" y="24"/>
                  <a:pt x="3" y="21"/>
                </a:cubicBezTo>
                <a:cubicBezTo>
                  <a:pt x="5" y="18"/>
                  <a:pt x="8" y="19"/>
                  <a:pt x="8" y="22"/>
                </a:cubicBezTo>
                <a:cubicBezTo>
                  <a:pt x="8" y="24"/>
                  <a:pt x="11" y="24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3" y="27"/>
                  <a:pt x="18" y="27"/>
                  <a:pt x="20" y="27"/>
                </a:cubicBezTo>
                <a:cubicBezTo>
                  <a:pt x="22" y="27"/>
                  <a:pt x="24" y="19"/>
                  <a:pt x="25" y="19"/>
                </a:cubicBezTo>
                <a:cubicBezTo>
                  <a:pt x="26" y="18"/>
                  <a:pt x="29" y="24"/>
                  <a:pt x="32" y="26"/>
                </a:cubicBezTo>
                <a:cubicBezTo>
                  <a:pt x="34" y="29"/>
                  <a:pt x="35" y="24"/>
                  <a:pt x="35" y="22"/>
                </a:cubicBezTo>
                <a:cubicBezTo>
                  <a:pt x="35" y="20"/>
                  <a:pt x="37" y="20"/>
                  <a:pt x="39" y="20"/>
                </a:cubicBezTo>
                <a:cubicBezTo>
                  <a:pt x="40" y="20"/>
                  <a:pt x="44" y="21"/>
                  <a:pt x="44" y="19"/>
                </a:cubicBezTo>
                <a:cubicBezTo>
                  <a:pt x="44" y="16"/>
                  <a:pt x="46" y="17"/>
                  <a:pt x="47" y="17"/>
                </a:cubicBezTo>
                <a:cubicBezTo>
                  <a:pt x="49" y="17"/>
                  <a:pt x="49" y="15"/>
                  <a:pt x="49" y="15"/>
                </a:cubicBezTo>
                <a:cubicBezTo>
                  <a:pt x="51" y="12"/>
                  <a:pt x="51" y="12"/>
                  <a:pt x="51" y="12"/>
                </a:cubicBezTo>
                <a:cubicBezTo>
                  <a:pt x="49" y="12"/>
                  <a:pt x="47" y="11"/>
                  <a:pt x="46" y="12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6" name="Freeform 87"/>
          <p:cNvSpPr/>
          <p:nvPr/>
        </p:nvSpPr>
        <p:spPr bwMode="auto">
          <a:xfrm>
            <a:off x="5812633" y="2168526"/>
            <a:ext cx="282575" cy="366713"/>
          </a:xfrm>
          <a:custGeom>
            <a:avLst/>
            <a:gdLst/>
            <a:ahLst/>
            <a:cxnLst>
              <a:cxn ang="0">
                <a:pos x="13" y="29"/>
              </a:cxn>
              <a:cxn ang="0">
                <a:pos x="7" y="35"/>
              </a:cxn>
              <a:cxn ang="0">
                <a:pos x="11" y="41"/>
              </a:cxn>
              <a:cxn ang="0">
                <a:pos x="9" y="44"/>
              </a:cxn>
              <a:cxn ang="0">
                <a:pos x="2" y="47"/>
              </a:cxn>
              <a:cxn ang="0">
                <a:pos x="2" y="53"/>
              </a:cxn>
              <a:cxn ang="0">
                <a:pos x="0" y="62"/>
              </a:cxn>
              <a:cxn ang="0">
                <a:pos x="3" y="69"/>
              </a:cxn>
              <a:cxn ang="0">
                <a:pos x="1" y="73"/>
              </a:cxn>
              <a:cxn ang="0">
                <a:pos x="5" y="82"/>
              </a:cxn>
              <a:cxn ang="0">
                <a:pos x="7" y="84"/>
              </a:cxn>
              <a:cxn ang="0">
                <a:pos x="14" y="87"/>
              </a:cxn>
              <a:cxn ang="0">
                <a:pos x="20" y="89"/>
              </a:cxn>
              <a:cxn ang="0">
                <a:pos x="23" y="93"/>
              </a:cxn>
              <a:cxn ang="0">
                <a:pos x="18" y="102"/>
              </a:cxn>
              <a:cxn ang="0">
                <a:pos x="17" y="109"/>
              </a:cxn>
              <a:cxn ang="0">
                <a:pos x="27" y="109"/>
              </a:cxn>
              <a:cxn ang="0">
                <a:pos x="34" y="108"/>
              </a:cxn>
              <a:cxn ang="0">
                <a:pos x="41" y="111"/>
              </a:cxn>
              <a:cxn ang="0">
                <a:pos x="42" y="110"/>
              </a:cxn>
              <a:cxn ang="0">
                <a:pos x="49" y="112"/>
              </a:cxn>
              <a:cxn ang="0">
                <a:pos x="55" y="111"/>
              </a:cxn>
              <a:cxn ang="0">
                <a:pos x="62" y="110"/>
              </a:cxn>
              <a:cxn ang="0">
                <a:pos x="73" y="108"/>
              </a:cxn>
              <a:cxn ang="0">
                <a:pos x="78" y="105"/>
              </a:cxn>
              <a:cxn ang="0">
                <a:pos x="82" y="98"/>
              </a:cxn>
              <a:cxn ang="0">
                <a:pos x="89" y="93"/>
              </a:cxn>
              <a:cxn ang="0">
                <a:pos x="77" y="84"/>
              </a:cxn>
              <a:cxn ang="0">
                <a:pos x="73" y="74"/>
              </a:cxn>
              <a:cxn ang="0">
                <a:pos x="72" y="68"/>
              </a:cxn>
              <a:cxn ang="0">
                <a:pos x="84" y="64"/>
              </a:cxn>
              <a:cxn ang="0">
                <a:pos x="93" y="60"/>
              </a:cxn>
              <a:cxn ang="0">
                <a:pos x="99" y="59"/>
              </a:cxn>
              <a:cxn ang="0">
                <a:pos x="100" y="53"/>
              </a:cxn>
              <a:cxn ang="0">
                <a:pos x="97" y="44"/>
              </a:cxn>
              <a:cxn ang="0">
                <a:pos x="95" y="38"/>
              </a:cxn>
              <a:cxn ang="0">
                <a:pos x="93" y="33"/>
              </a:cxn>
              <a:cxn ang="0">
                <a:pos x="92" y="28"/>
              </a:cxn>
              <a:cxn ang="0">
                <a:pos x="92" y="16"/>
              </a:cxn>
              <a:cxn ang="0">
                <a:pos x="92" y="15"/>
              </a:cxn>
              <a:cxn ang="0">
                <a:pos x="91" y="14"/>
              </a:cxn>
              <a:cxn ang="0">
                <a:pos x="85" y="10"/>
              </a:cxn>
              <a:cxn ang="0">
                <a:pos x="86" y="3"/>
              </a:cxn>
              <a:cxn ang="0">
                <a:pos x="76" y="6"/>
              </a:cxn>
              <a:cxn ang="0">
                <a:pos x="63" y="13"/>
              </a:cxn>
              <a:cxn ang="0">
                <a:pos x="57" y="9"/>
              </a:cxn>
              <a:cxn ang="0">
                <a:pos x="53" y="7"/>
              </a:cxn>
              <a:cxn ang="0">
                <a:pos x="45" y="3"/>
              </a:cxn>
              <a:cxn ang="0">
                <a:pos x="44" y="0"/>
              </a:cxn>
              <a:cxn ang="0">
                <a:pos x="40" y="1"/>
              </a:cxn>
              <a:cxn ang="0">
                <a:pos x="30" y="0"/>
              </a:cxn>
              <a:cxn ang="0">
                <a:pos x="32" y="5"/>
              </a:cxn>
              <a:cxn ang="0">
                <a:pos x="35" y="15"/>
              </a:cxn>
              <a:cxn ang="0">
                <a:pos x="30" y="19"/>
              </a:cxn>
              <a:cxn ang="0">
                <a:pos x="22" y="18"/>
              </a:cxn>
              <a:cxn ang="0">
                <a:pos x="13" y="19"/>
              </a:cxn>
              <a:cxn ang="0">
                <a:pos x="13" y="22"/>
              </a:cxn>
              <a:cxn ang="0">
                <a:pos x="13" y="29"/>
              </a:cxn>
            </a:cxnLst>
            <a:rect l="0" t="0" r="r" b="b"/>
            <a:pathLst>
              <a:path w="101" h="114">
                <a:moveTo>
                  <a:pt x="13" y="29"/>
                </a:moveTo>
                <a:cubicBezTo>
                  <a:pt x="10" y="33"/>
                  <a:pt x="7" y="34"/>
                  <a:pt x="7" y="35"/>
                </a:cubicBezTo>
                <a:cubicBezTo>
                  <a:pt x="8" y="36"/>
                  <a:pt x="12" y="39"/>
                  <a:pt x="11" y="41"/>
                </a:cubicBezTo>
                <a:cubicBezTo>
                  <a:pt x="10" y="42"/>
                  <a:pt x="9" y="41"/>
                  <a:pt x="9" y="44"/>
                </a:cubicBezTo>
                <a:cubicBezTo>
                  <a:pt x="9" y="47"/>
                  <a:pt x="4" y="47"/>
                  <a:pt x="2" y="47"/>
                </a:cubicBezTo>
                <a:cubicBezTo>
                  <a:pt x="1" y="47"/>
                  <a:pt x="3" y="50"/>
                  <a:pt x="2" y="53"/>
                </a:cubicBezTo>
                <a:cubicBezTo>
                  <a:pt x="1" y="55"/>
                  <a:pt x="1" y="60"/>
                  <a:pt x="0" y="62"/>
                </a:cubicBezTo>
                <a:cubicBezTo>
                  <a:pt x="0" y="64"/>
                  <a:pt x="4" y="67"/>
                  <a:pt x="3" y="69"/>
                </a:cubicBezTo>
                <a:cubicBezTo>
                  <a:pt x="3" y="70"/>
                  <a:pt x="0" y="72"/>
                  <a:pt x="1" y="73"/>
                </a:cubicBezTo>
                <a:cubicBezTo>
                  <a:pt x="2" y="74"/>
                  <a:pt x="4" y="76"/>
                  <a:pt x="5" y="82"/>
                </a:cubicBezTo>
                <a:cubicBezTo>
                  <a:pt x="6" y="83"/>
                  <a:pt x="7" y="83"/>
                  <a:pt x="7" y="84"/>
                </a:cubicBezTo>
                <a:cubicBezTo>
                  <a:pt x="9" y="86"/>
                  <a:pt x="11" y="87"/>
                  <a:pt x="14" y="87"/>
                </a:cubicBezTo>
                <a:cubicBezTo>
                  <a:pt x="18" y="87"/>
                  <a:pt x="19" y="89"/>
                  <a:pt x="20" y="89"/>
                </a:cubicBezTo>
                <a:cubicBezTo>
                  <a:pt x="22" y="89"/>
                  <a:pt x="26" y="90"/>
                  <a:pt x="23" y="93"/>
                </a:cubicBezTo>
                <a:cubicBezTo>
                  <a:pt x="19" y="96"/>
                  <a:pt x="19" y="99"/>
                  <a:pt x="18" y="102"/>
                </a:cubicBezTo>
                <a:cubicBezTo>
                  <a:pt x="18" y="104"/>
                  <a:pt x="18" y="107"/>
                  <a:pt x="17" y="109"/>
                </a:cubicBezTo>
                <a:cubicBezTo>
                  <a:pt x="20" y="109"/>
                  <a:pt x="25" y="109"/>
                  <a:pt x="27" y="109"/>
                </a:cubicBezTo>
                <a:cubicBezTo>
                  <a:pt x="29" y="107"/>
                  <a:pt x="31" y="107"/>
                  <a:pt x="34" y="108"/>
                </a:cubicBezTo>
                <a:cubicBezTo>
                  <a:pt x="36" y="109"/>
                  <a:pt x="39" y="110"/>
                  <a:pt x="41" y="111"/>
                </a:cubicBezTo>
                <a:cubicBezTo>
                  <a:pt x="41" y="110"/>
                  <a:pt x="41" y="110"/>
                  <a:pt x="42" y="110"/>
                </a:cubicBezTo>
                <a:cubicBezTo>
                  <a:pt x="44" y="110"/>
                  <a:pt x="47" y="114"/>
                  <a:pt x="49" y="112"/>
                </a:cubicBezTo>
                <a:cubicBezTo>
                  <a:pt x="50" y="109"/>
                  <a:pt x="54" y="110"/>
                  <a:pt x="55" y="111"/>
                </a:cubicBezTo>
                <a:cubicBezTo>
                  <a:pt x="57" y="112"/>
                  <a:pt x="60" y="112"/>
                  <a:pt x="62" y="110"/>
                </a:cubicBezTo>
                <a:cubicBezTo>
                  <a:pt x="64" y="108"/>
                  <a:pt x="72" y="107"/>
                  <a:pt x="73" y="108"/>
                </a:cubicBezTo>
                <a:cubicBezTo>
                  <a:pt x="75" y="109"/>
                  <a:pt x="80" y="111"/>
                  <a:pt x="78" y="105"/>
                </a:cubicBezTo>
                <a:cubicBezTo>
                  <a:pt x="76" y="99"/>
                  <a:pt x="82" y="100"/>
                  <a:pt x="82" y="98"/>
                </a:cubicBezTo>
                <a:cubicBezTo>
                  <a:pt x="83" y="95"/>
                  <a:pt x="90" y="94"/>
                  <a:pt x="89" y="93"/>
                </a:cubicBezTo>
                <a:cubicBezTo>
                  <a:pt x="88" y="91"/>
                  <a:pt x="79" y="86"/>
                  <a:pt x="77" y="84"/>
                </a:cubicBezTo>
                <a:cubicBezTo>
                  <a:pt x="74" y="82"/>
                  <a:pt x="74" y="77"/>
                  <a:pt x="73" y="74"/>
                </a:cubicBezTo>
                <a:cubicBezTo>
                  <a:pt x="72" y="72"/>
                  <a:pt x="69" y="69"/>
                  <a:pt x="72" y="68"/>
                </a:cubicBezTo>
                <a:cubicBezTo>
                  <a:pt x="76" y="68"/>
                  <a:pt x="81" y="66"/>
                  <a:pt x="84" y="64"/>
                </a:cubicBezTo>
                <a:cubicBezTo>
                  <a:pt x="87" y="61"/>
                  <a:pt x="92" y="61"/>
                  <a:pt x="93" y="60"/>
                </a:cubicBezTo>
                <a:cubicBezTo>
                  <a:pt x="95" y="58"/>
                  <a:pt x="98" y="61"/>
                  <a:pt x="99" y="59"/>
                </a:cubicBezTo>
                <a:cubicBezTo>
                  <a:pt x="100" y="58"/>
                  <a:pt x="101" y="55"/>
                  <a:pt x="100" y="53"/>
                </a:cubicBezTo>
                <a:cubicBezTo>
                  <a:pt x="98" y="51"/>
                  <a:pt x="97" y="48"/>
                  <a:pt x="97" y="44"/>
                </a:cubicBezTo>
                <a:cubicBezTo>
                  <a:pt x="97" y="40"/>
                  <a:pt x="95" y="40"/>
                  <a:pt x="95" y="38"/>
                </a:cubicBezTo>
                <a:cubicBezTo>
                  <a:pt x="95" y="36"/>
                  <a:pt x="95" y="34"/>
                  <a:pt x="93" y="33"/>
                </a:cubicBezTo>
                <a:cubicBezTo>
                  <a:pt x="91" y="32"/>
                  <a:pt x="90" y="31"/>
                  <a:pt x="92" y="28"/>
                </a:cubicBezTo>
                <a:cubicBezTo>
                  <a:pt x="94" y="25"/>
                  <a:pt x="93" y="18"/>
                  <a:pt x="92" y="16"/>
                </a:cubicBezTo>
                <a:cubicBezTo>
                  <a:pt x="92" y="16"/>
                  <a:pt x="92" y="15"/>
                  <a:pt x="92" y="15"/>
                </a:cubicBezTo>
                <a:cubicBezTo>
                  <a:pt x="92" y="15"/>
                  <a:pt x="91" y="14"/>
                  <a:pt x="91" y="14"/>
                </a:cubicBezTo>
                <a:cubicBezTo>
                  <a:pt x="91" y="11"/>
                  <a:pt x="89" y="10"/>
                  <a:pt x="85" y="10"/>
                </a:cubicBezTo>
                <a:cubicBezTo>
                  <a:pt x="80" y="10"/>
                  <a:pt x="87" y="6"/>
                  <a:pt x="86" y="3"/>
                </a:cubicBezTo>
                <a:cubicBezTo>
                  <a:pt x="84" y="1"/>
                  <a:pt x="80" y="7"/>
                  <a:pt x="76" y="6"/>
                </a:cubicBezTo>
                <a:cubicBezTo>
                  <a:pt x="72" y="5"/>
                  <a:pt x="67" y="11"/>
                  <a:pt x="63" y="13"/>
                </a:cubicBezTo>
                <a:cubicBezTo>
                  <a:pt x="60" y="16"/>
                  <a:pt x="55" y="13"/>
                  <a:pt x="57" y="9"/>
                </a:cubicBezTo>
                <a:cubicBezTo>
                  <a:pt x="60" y="5"/>
                  <a:pt x="57" y="6"/>
                  <a:pt x="53" y="7"/>
                </a:cubicBezTo>
                <a:cubicBezTo>
                  <a:pt x="49" y="9"/>
                  <a:pt x="44" y="7"/>
                  <a:pt x="45" y="3"/>
                </a:cubicBezTo>
                <a:cubicBezTo>
                  <a:pt x="45" y="2"/>
                  <a:pt x="45" y="1"/>
                  <a:pt x="44" y="0"/>
                </a:cubicBezTo>
                <a:cubicBezTo>
                  <a:pt x="42" y="1"/>
                  <a:pt x="41" y="1"/>
                  <a:pt x="40" y="1"/>
                </a:cubicBezTo>
                <a:cubicBezTo>
                  <a:pt x="38" y="0"/>
                  <a:pt x="34" y="0"/>
                  <a:pt x="30" y="0"/>
                </a:cubicBezTo>
                <a:cubicBezTo>
                  <a:pt x="31" y="1"/>
                  <a:pt x="32" y="3"/>
                  <a:pt x="32" y="5"/>
                </a:cubicBezTo>
                <a:cubicBezTo>
                  <a:pt x="30" y="8"/>
                  <a:pt x="33" y="10"/>
                  <a:pt x="35" y="15"/>
                </a:cubicBezTo>
                <a:cubicBezTo>
                  <a:pt x="37" y="19"/>
                  <a:pt x="30" y="16"/>
                  <a:pt x="30" y="19"/>
                </a:cubicBezTo>
                <a:cubicBezTo>
                  <a:pt x="30" y="22"/>
                  <a:pt x="24" y="19"/>
                  <a:pt x="22" y="18"/>
                </a:cubicBezTo>
                <a:cubicBezTo>
                  <a:pt x="20" y="17"/>
                  <a:pt x="13" y="18"/>
                  <a:pt x="13" y="19"/>
                </a:cubicBezTo>
                <a:cubicBezTo>
                  <a:pt x="13" y="20"/>
                  <a:pt x="13" y="21"/>
                  <a:pt x="13" y="22"/>
                </a:cubicBezTo>
                <a:cubicBezTo>
                  <a:pt x="14" y="25"/>
                  <a:pt x="14" y="28"/>
                  <a:pt x="13" y="29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7" name="Freeform 88"/>
          <p:cNvSpPr/>
          <p:nvPr/>
        </p:nvSpPr>
        <p:spPr bwMode="auto">
          <a:xfrm>
            <a:off x="6274594" y="1293813"/>
            <a:ext cx="331788" cy="603250"/>
          </a:xfrm>
          <a:custGeom>
            <a:avLst/>
            <a:gdLst/>
            <a:ahLst/>
            <a:cxnLst>
              <a:cxn ang="0">
                <a:pos x="100" y="158"/>
              </a:cxn>
              <a:cxn ang="0">
                <a:pos x="117" y="142"/>
              </a:cxn>
              <a:cxn ang="0">
                <a:pos x="114" y="133"/>
              </a:cxn>
              <a:cxn ang="0">
                <a:pos x="100" y="122"/>
              </a:cxn>
              <a:cxn ang="0">
                <a:pos x="107" y="116"/>
              </a:cxn>
              <a:cxn ang="0">
                <a:pos x="101" y="110"/>
              </a:cxn>
              <a:cxn ang="0">
                <a:pos x="102" y="104"/>
              </a:cxn>
              <a:cxn ang="0">
                <a:pos x="97" y="101"/>
              </a:cxn>
              <a:cxn ang="0">
                <a:pos x="99" y="97"/>
              </a:cxn>
              <a:cxn ang="0">
                <a:pos x="98" y="89"/>
              </a:cxn>
              <a:cxn ang="0">
                <a:pos x="101" y="82"/>
              </a:cxn>
              <a:cxn ang="0">
                <a:pos x="91" y="65"/>
              </a:cxn>
              <a:cxn ang="0">
                <a:pos x="94" y="58"/>
              </a:cxn>
              <a:cxn ang="0">
                <a:pos x="101" y="50"/>
              </a:cxn>
              <a:cxn ang="0">
                <a:pos x="93" y="42"/>
              </a:cxn>
              <a:cxn ang="0">
                <a:pos x="86" y="38"/>
              </a:cxn>
              <a:cxn ang="0">
                <a:pos x="84" y="31"/>
              </a:cxn>
              <a:cxn ang="0">
                <a:pos x="86" y="25"/>
              </a:cxn>
              <a:cxn ang="0">
                <a:pos x="90" y="22"/>
              </a:cxn>
              <a:cxn ang="0">
                <a:pos x="93" y="18"/>
              </a:cxn>
              <a:cxn ang="0">
                <a:pos x="93" y="11"/>
              </a:cxn>
              <a:cxn ang="0">
                <a:pos x="81" y="3"/>
              </a:cxn>
              <a:cxn ang="0">
                <a:pos x="72" y="3"/>
              </a:cxn>
              <a:cxn ang="0">
                <a:pos x="61" y="6"/>
              </a:cxn>
              <a:cxn ang="0">
                <a:pos x="54" y="14"/>
              </a:cxn>
              <a:cxn ang="0">
                <a:pos x="52" y="23"/>
              </a:cxn>
              <a:cxn ang="0">
                <a:pos x="47" y="30"/>
              </a:cxn>
              <a:cxn ang="0">
                <a:pos x="40" y="28"/>
              </a:cxn>
              <a:cxn ang="0">
                <a:pos x="32" y="28"/>
              </a:cxn>
              <a:cxn ang="0">
                <a:pos x="19" y="27"/>
              </a:cxn>
              <a:cxn ang="0">
                <a:pos x="7" y="18"/>
              </a:cxn>
              <a:cxn ang="0">
                <a:pos x="0" y="23"/>
              </a:cxn>
              <a:cxn ang="0">
                <a:pos x="12" y="32"/>
              </a:cxn>
              <a:cxn ang="0">
                <a:pos x="28" y="42"/>
              </a:cxn>
              <a:cxn ang="0">
                <a:pos x="29" y="53"/>
              </a:cxn>
              <a:cxn ang="0">
                <a:pos x="31" y="63"/>
              </a:cxn>
              <a:cxn ang="0">
                <a:pos x="31" y="73"/>
              </a:cxn>
              <a:cxn ang="0">
                <a:pos x="33" y="78"/>
              </a:cxn>
              <a:cxn ang="0">
                <a:pos x="34" y="84"/>
              </a:cxn>
              <a:cxn ang="0">
                <a:pos x="44" y="88"/>
              </a:cxn>
              <a:cxn ang="0">
                <a:pos x="48" y="96"/>
              </a:cxn>
              <a:cxn ang="0">
                <a:pos x="46" y="100"/>
              </a:cxn>
              <a:cxn ang="0">
                <a:pos x="39" y="105"/>
              </a:cxn>
              <a:cxn ang="0">
                <a:pos x="28" y="117"/>
              </a:cxn>
              <a:cxn ang="0">
                <a:pos x="21" y="122"/>
              </a:cxn>
              <a:cxn ang="0">
                <a:pos x="15" y="128"/>
              </a:cxn>
              <a:cxn ang="0">
                <a:pos x="7" y="132"/>
              </a:cxn>
              <a:cxn ang="0">
                <a:pos x="2" y="139"/>
              </a:cxn>
              <a:cxn ang="0">
                <a:pos x="3" y="146"/>
              </a:cxn>
              <a:cxn ang="0">
                <a:pos x="4" y="153"/>
              </a:cxn>
              <a:cxn ang="0">
                <a:pos x="6" y="166"/>
              </a:cxn>
              <a:cxn ang="0">
                <a:pos x="3" y="178"/>
              </a:cxn>
              <a:cxn ang="0">
                <a:pos x="13" y="182"/>
              </a:cxn>
              <a:cxn ang="0">
                <a:pos x="20" y="186"/>
              </a:cxn>
              <a:cxn ang="0">
                <a:pos x="33" y="188"/>
              </a:cxn>
              <a:cxn ang="0">
                <a:pos x="68" y="180"/>
              </a:cxn>
              <a:cxn ang="0">
                <a:pos x="78" y="179"/>
              </a:cxn>
              <a:cxn ang="0">
                <a:pos x="83" y="172"/>
              </a:cxn>
              <a:cxn ang="0">
                <a:pos x="100" y="158"/>
              </a:cxn>
            </a:cxnLst>
            <a:rect l="0" t="0" r="r" b="b"/>
            <a:pathLst>
              <a:path w="118" h="189">
                <a:moveTo>
                  <a:pt x="100" y="158"/>
                </a:moveTo>
                <a:cubicBezTo>
                  <a:pt x="103" y="152"/>
                  <a:pt x="115" y="148"/>
                  <a:pt x="117" y="142"/>
                </a:cubicBezTo>
                <a:cubicBezTo>
                  <a:pt x="118" y="140"/>
                  <a:pt x="118" y="138"/>
                  <a:pt x="114" y="133"/>
                </a:cubicBezTo>
                <a:cubicBezTo>
                  <a:pt x="110" y="128"/>
                  <a:pt x="100" y="125"/>
                  <a:pt x="100" y="122"/>
                </a:cubicBezTo>
                <a:cubicBezTo>
                  <a:pt x="99" y="120"/>
                  <a:pt x="107" y="119"/>
                  <a:pt x="107" y="116"/>
                </a:cubicBezTo>
                <a:cubicBezTo>
                  <a:pt x="106" y="113"/>
                  <a:pt x="102" y="113"/>
                  <a:pt x="101" y="110"/>
                </a:cubicBezTo>
                <a:cubicBezTo>
                  <a:pt x="99" y="107"/>
                  <a:pt x="103" y="106"/>
                  <a:pt x="102" y="104"/>
                </a:cubicBezTo>
                <a:cubicBezTo>
                  <a:pt x="102" y="103"/>
                  <a:pt x="97" y="102"/>
                  <a:pt x="97" y="101"/>
                </a:cubicBezTo>
                <a:cubicBezTo>
                  <a:pt x="96" y="99"/>
                  <a:pt x="100" y="99"/>
                  <a:pt x="99" y="97"/>
                </a:cubicBezTo>
                <a:cubicBezTo>
                  <a:pt x="99" y="95"/>
                  <a:pt x="95" y="92"/>
                  <a:pt x="98" y="89"/>
                </a:cubicBezTo>
                <a:cubicBezTo>
                  <a:pt x="100" y="86"/>
                  <a:pt x="105" y="89"/>
                  <a:pt x="101" y="82"/>
                </a:cubicBezTo>
                <a:cubicBezTo>
                  <a:pt x="98" y="75"/>
                  <a:pt x="92" y="67"/>
                  <a:pt x="91" y="65"/>
                </a:cubicBezTo>
                <a:cubicBezTo>
                  <a:pt x="89" y="63"/>
                  <a:pt x="92" y="60"/>
                  <a:pt x="94" y="58"/>
                </a:cubicBezTo>
                <a:cubicBezTo>
                  <a:pt x="96" y="57"/>
                  <a:pt x="101" y="52"/>
                  <a:pt x="101" y="50"/>
                </a:cubicBezTo>
                <a:cubicBezTo>
                  <a:pt x="101" y="48"/>
                  <a:pt x="95" y="43"/>
                  <a:pt x="93" y="42"/>
                </a:cubicBezTo>
                <a:cubicBezTo>
                  <a:pt x="91" y="41"/>
                  <a:pt x="88" y="41"/>
                  <a:pt x="86" y="38"/>
                </a:cubicBezTo>
                <a:cubicBezTo>
                  <a:pt x="84" y="34"/>
                  <a:pt x="83" y="33"/>
                  <a:pt x="84" y="31"/>
                </a:cubicBezTo>
                <a:cubicBezTo>
                  <a:pt x="86" y="29"/>
                  <a:pt x="86" y="27"/>
                  <a:pt x="86" y="25"/>
                </a:cubicBezTo>
                <a:cubicBezTo>
                  <a:pt x="86" y="23"/>
                  <a:pt x="90" y="25"/>
                  <a:pt x="90" y="22"/>
                </a:cubicBezTo>
                <a:cubicBezTo>
                  <a:pt x="91" y="20"/>
                  <a:pt x="92" y="19"/>
                  <a:pt x="93" y="18"/>
                </a:cubicBezTo>
                <a:cubicBezTo>
                  <a:pt x="93" y="15"/>
                  <a:pt x="93" y="13"/>
                  <a:pt x="93" y="11"/>
                </a:cubicBezTo>
                <a:cubicBezTo>
                  <a:pt x="92" y="8"/>
                  <a:pt x="83" y="7"/>
                  <a:pt x="81" y="3"/>
                </a:cubicBezTo>
                <a:cubicBezTo>
                  <a:pt x="79" y="0"/>
                  <a:pt x="74" y="1"/>
                  <a:pt x="72" y="3"/>
                </a:cubicBezTo>
                <a:cubicBezTo>
                  <a:pt x="70" y="6"/>
                  <a:pt x="61" y="3"/>
                  <a:pt x="61" y="6"/>
                </a:cubicBezTo>
                <a:cubicBezTo>
                  <a:pt x="61" y="9"/>
                  <a:pt x="54" y="10"/>
                  <a:pt x="54" y="14"/>
                </a:cubicBezTo>
                <a:cubicBezTo>
                  <a:pt x="54" y="17"/>
                  <a:pt x="57" y="24"/>
                  <a:pt x="52" y="23"/>
                </a:cubicBezTo>
                <a:cubicBezTo>
                  <a:pt x="46" y="23"/>
                  <a:pt x="50" y="25"/>
                  <a:pt x="47" y="30"/>
                </a:cubicBezTo>
                <a:cubicBezTo>
                  <a:pt x="44" y="34"/>
                  <a:pt x="44" y="27"/>
                  <a:pt x="40" y="28"/>
                </a:cubicBezTo>
                <a:cubicBezTo>
                  <a:pt x="37" y="29"/>
                  <a:pt x="33" y="25"/>
                  <a:pt x="32" y="28"/>
                </a:cubicBezTo>
                <a:cubicBezTo>
                  <a:pt x="30" y="30"/>
                  <a:pt x="25" y="28"/>
                  <a:pt x="19" y="27"/>
                </a:cubicBezTo>
                <a:cubicBezTo>
                  <a:pt x="14" y="26"/>
                  <a:pt x="11" y="18"/>
                  <a:pt x="7" y="18"/>
                </a:cubicBezTo>
                <a:cubicBezTo>
                  <a:pt x="4" y="18"/>
                  <a:pt x="1" y="20"/>
                  <a:pt x="0" y="23"/>
                </a:cubicBezTo>
                <a:cubicBezTo>
                  <a:pt x="4" y="26"/>
                  <a:pt x="7" y="30"/>
                  <a:pt x="12" y="32"/>
                </a:cubicBezTo>
                <a:cubicBezTo>
                  <a:pt x="18" y="35"/>
                  <a:pt x="29" y="38"/>
                  <a:pt x="28" y="42"/>
                </a:cubicBezTo>
                <a:cubicBezTo>
                  <a:pt x="28" y="46"/>
                  <a:pt x="26" y="51"/>
                  <a:pt x="29" y="53"/>
                </a:cubicBezTo>
                <a:cubicBezTo>
                  <a:pt x="31" y="54"/>
                  <a:pt x="28" y="61"/>
                  <a:pt x="31" y="63"/>
                </a:cubicBezTo>
                <a:cubicBezTo>
                  <a:pt x="34" y="64"/>
                  <a:pt x="33" y="73"/>
                  <a:pt x="31" y="73"/>
                </a:cubicBezTo>
                <a:cubicBezTo>
                  <a:pt x="28" y="73"/>
                  <a:pt x="31" y="77"/>
                  <a:pt x="33" y="78"/>
                </a:cubicBezTo>
                <a:cubicBezTo>
                  <a:pt x="34" y="79"/>
                  <a:pt x="34" y="81"/>
                  <a:pt x="34" y="84"/>
                </a:cubicBezTo>
                <a:cubicBezTo>
                  <a:pt x="38" y="85"/>
                  <a:pt x="41" y="86"/>
                  <a:pt x="44" y="88"/>
                </a:cubicBezTo>
                <a:cubicBezTo>
                  <a:pt x="48" y="90"/>
                  <a:pt x="47" y="93"/>
                  <a:pt x="48" y="96"/>
                </a:cubicBezTo>
                <a:cubicBezTo>
                  <a:pt x="48" y="100"/>
                  <a:pt x="48" y="102"/>
                  <a:pt x="46" y="100"/>
                </a:cubicBezTo>
                <a:cubicBezTo>
                  <a:pt x="43" y="99"/>
                  <a:pt x="41" y="100"/>
                  <a:pt x="39" y="105"/>
                </a:cubicBezTo>
                <a:cubicBezTo>
                  <a:pt x="38" y="110"/>
                  <a:pt x="32" y="116"/>
                  <a:pt x="28" y="117"/>
                </a:cubicBezTo>
                <a:cubicBezTo>
                  <a:pt x="24" y="117"/>
                  <a:pt x="24" y="121"/>
                  <a:pt x="21" y="122"/>
                </a:cubicBezTo>
                <a:cubicBezTo>
                  <a:pt x="18" y="123"/>
                  <a:pt x="15" y="125"/>
                  <a:pt x="15" y="128"/>
                </a:cubicBezTo>
                <a:cubicBezTo>
                  <a:pt x="15" y="132"/>
                  <a:pt x="11" y="132"/>
                  <a:pt x="7" y="132"/>
                </a:cubicBezTo>
                <a:cubicBezTo>
                  <a:pt x="4" y="132"/>
                  <a:pt x="5" y="138"/>
                  <a:pt x="2" y="139"/>
                </a:cubicBezTo>
                <a:cubicBezTo>
                  <a:pt x="0" y="141"/>
                  <a:pt x="0" y="143"/>
                  <a:pt x="3" y="146"/>
                </a:cubicBezTo>
                <a:cubicBezTo>
                  <a:pt x="5" y="149"/>
                  <a:pt x="3" y="151"/>
                  <a:pt x="4" y="153"/>
                </a:cubicBezTo>
                <a:cubicBezTo>
                  <a:pt x="5" y="156"/>
                  <a:pt x="8" y="161"/>
                  <a:pt x="6" y="166"/>
                </a:cubicBezTo>
                <a:cubicBezTo>
                  <a:pt x="3" y="172"/>
                  <a:pt x="1" y="178"/>
                  <a:pt x="3" y="178"/>
                </a:cubicBezTo>
                <a:cubicBezTo>
                  <a:pt x="5" y="177"/>
                  <a:pt x="10" y="182"/>
                  <a:pt x="13" y="182"/>
                </a:cubicBezTo>
                <a:cubicBezTo>
                  <a:pt x="17" y="182"/>
                  <a:pt x="17" y="187"/>
                  <a:pt x="20" y="186"/>
                </a:cubicBezTo>
                <a:cubicBezTo>
                  <a:pt x="23" y="185"/>
                  <a:pt x="23" y="189"/>
                  <a:pt x="33" y="188"/>
                </a:cubicBezTo>
                <a:cubicBezTo>
                  <a:pt x="42" y="188"/>
                  <a:pt x="60" y="180"/>
                  <a:pt x="68" y="180"/>
                </a:cubicBezTo>
                <a:cubicBezTo>
                  <a:pt x="72" y="180"/>
                  <a:pt x="75" y="180"/>
                  <a:pt x="78" y="179"/>
                </a:cubicBezTo>
                <a:cubicBezTo>
                  <a:pt x="79" y="177"/>
                  <a:pt x="81" y="174"/>
                  <a:pt x="83" y="172"/>
                </a:cubicBezTo>
                <a:cubicBezTo>
                  <a:pt x="88" y="168"/>
                  <a:pt x="98" y="164"/>
                  <a:pt x="100" y="158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8" name="Freeform 89"/>
          <p:cNvSpPr/>
          <p:nvPr/>
        </p:nvSpPr>
        <p:spPr bwMode="auto">
          <a:xfrm>
            <a:off x="6700045" y="3184525"/>
            <a:ext cx="669925" cy="609600"/>
          </a:xfrm>
          <a:custGeom>
            <a:avLst/>
            <a:gdLst/>
            <a:ahLst/>
            <a:cxnLst>
              <a:cxn ang="0">
                <a:pos x="142" y="40"/>
              </a:cxn>
              <a:cxn ang="0">
                <a:pos x="122" y="38"/>
              </a:cxn>
              <a:cxn ang="0">
                <a:pos x="109" y="33"/>
              </a:cxn>
              <a:cxn ang="0">
                <a:pos x="82" y="13"/>
              </a:cxn>
              <a:cxn ang="0">
                <a:pos x="59" y="0"/>
              </a:cxn>
              <a:cxn ang="0">
                <a:pos x="50" y="0"/>
              </a:cxn>
              <a:cxn ang="0">
                <a:pos x="38" y="4"/>
              </a:cxn>
              <a:cxn ang="0">
                <a:pos x="27" y="11"/>
              </a:cxn>
              <a:cxn ang="0">
                <a:pos x="36" y="21"/>
              </a:cxn>
              <a:cxn ang="0">
                <a:pos x="29" y="26"/>
              </a:cxn>
              <a:cxn ang="0">
                <a:pos x="22" y="29"/>
              </a:cxn>
              <a:cxn ang="0">
                <a:pos x="13" y="36"/>
              </a:cxn>
              <a:cxn ang="0">
                <a:pos x="2" y="31"/>
              </a:cxn>
              <a:cxn ang="0">
                <a:pos x="1" y="34"/>
              </a:cxn>
              <a:cxn ang="0">
                <a:pos x="0" y="37"/>
              </a:cxn>
              <a:cxn ang="0">
                <a:pos x="2" y="50"/>
              </a:cxn>
              <a:cxn ang="0">
                <a:pos x="11" y="61"/>
              </a:cxn>
              <a:cxn ang="0">
                <a:pos x="28" y="87"/>
              </a:cxn>
              <a:cxn ang="0">
                <a:pos x="36" y="99"/>
              </a:cxn>
              <a:cxn ang="0">
                <a:pos x="47" y="112"/>
              </a:cxn>
              <a:cxn ang="0">
                <a:pos x="49" y="124"/>
              </a:cxn>
              <a:cxn ang="0">
                <a:pos x="59" y="143"/>
              </a:cxn>
              <a:cxn ang="0">
                <a:pos x="72" y="158"/>
              </a:cxn>
              <a:cxn ang="0">
                <a:pos x="82" y="175"/>
              </a:cxn>
              <a:cxn ang="0">
                <a:pos x="86" y="184"/>
              </a:cxn>
              <a:cxn ang="0">
                <a:pos x="89" y="190"/>
              </a:cxn>
              <a:cxn ang="0">
                <a:pos x="95" y="188"/>
              </a:cxn>
              <a:cxn ang="0">
                <a:pos x="94" y="181"/>
              </a:cxn>
              <a:cxn ang="0">
                <a:pos x="99" y="177"/>
              </a:cxn>
              <a:cxn ang="0">
                <a:pos x="107" y="179"/>
              </a:cxn>
              <a:cxn ang="0">
                <a:pos x="121" y="180"/>
              </a:cxn>
              <a:cxn ang="0">
                <a:pos x="137" y="182"/>
              </a:cxn>
              <a:cxn ang="0">
                <a:pos x="145" y="179"/>
              </a:cxn>
              <a:cxn ang="0">
                <a:pos x="162" y="164"/>
              </a:cxn>
              <a:cxn ang="0">
                <a:pos x="184" y="163"/>
              </a:cxn>
              <a:cxn ang="0">
                <a:pos x="230" y="148"/>
              </a:cxn>
              <a:cxn ang="0">
                <a:pos x="238" y="125"/>
              </a:cxn>
              <a:cxn ang="0">
                <a:pos x="232" y="117"/>
              </a:cxn>
              <a:cxn ang="0">
                <a:pos x="203" y="113"/>
              </a:cxn>
              <a:cxn ang="0">
                <a:pos x="195" y="101"/>
              </a:cxn>
              <a:cxn ang="0">
                <a:pos x="190" y="94"/>
              </a:cxn>
              <a:cxn ang="0">
                <a:pos x="181" y="88"/>
              </a:cxn>
              <a:cxn ang="0">
                <a:pos x="175" y="76"/>
              </a:cxn>
              <a:cxn ang="0">
                <a:pos x="170" y="63"/>
              </a:cxn>
              <a:cxn ang="0">
                <a:pos x="158" y="50"/>
              </a:cxn>
              <a:cxn ang="0">
                <a:pos x="157" y="45"/>
              </a:cxn>
              <a:cxn ang="0">
                <a:pos x="148" y="45"/>
              </a:cxn>
              <a:cxn ang="0">
                <a:pos x="142" y="40"/>
              </a:cxn>
            </a:cxnLst>
            <a:rect l="0" t="0" r="r" b="b"/>
            <a:pathLst>
              <a:path w="238" h="190">
                <a:moveTo>
                  <a:pt x="142" y="40"/>
                </a:moveTo>
                <a:cubicBezTo>
                  <a:pt x="142" y="40"/>
                  <a:pt x="125" y="38"/>
                  <a:pt x="122" y="38"/>
                </a:cubicBezTo>
                <a:cubicBezTo>
                  <a:pt x="119" y="38"/>
                  <a:pt x="113" y="37"/>
                  <a:pt x="109" y="33"/>
                </a:cubicBezTo>
                <a:cubicBezTo>
                  <a:pt x="105" y="30"/>
                  <a:pt x="85" y="15"/>
                  <a:pt x="82" y="13"/>
                </a:cubicBezTo>
                <a:cubicBezTo>
                  <a:pt x="78" y="11"/>
                  <a:pt x="63" y="1"/>
                  <a:pt x="59" y="0"/>
                </a:cubicBezTo>
                <a:cubicBezTo>
                  <a:pt x="55" y="0"/>
                  <a:pt x="55" y="0"/>
                  <a:pt x="50" y="0"/>
                </a:cubicBezTo>
                <a:cubicBezTo>
                  <a:pt x="45" y="0"/>
                  <a:pt x="47" y="3"/>
                  <a:pt x="38" y="4"/>
                </a:cubicBezTo>
                <a:cubicBezTo>
                  <a:pt x="30" y="4"/>
                  <a:pt x="25" y="10"/>
                  <a:pt x="27" y="11"/>
                </a:cubicBezTo>
                <a:cubicBezTo>
                  <a:pt x="30" y="12"/>
                  <a:pt x="38" y="19"/>
                  <a:pt x="36" y="21"/>
                </a:cubicBezTo>
                <a:cubicBezTo>
                  <a:pt x="33" y="22"/>
                  <a:pt x="33" y="26"/>
                  <a:pt x="29" y="26"/>
                </a:cubicBezTo>
                <a:cubicBezTo>
                  <a:pt x="26" y="26"/>
                  <a:pt x="22" y="27"/>
                  <a:pt x="22" y="29"/>
                </a:cubicBezTo>
                <a:cubicBezTo>
                  <a:pt x="22" y="32"/>
                  <a:pt x="17" y="36"/>
                  <a:pt x="13" y="36"/>
                </a:cubicBezTo>
                <a:cubicBezTo>
                  <a:pt x="11" y="36"/>
                  <a:pt x="6" y="33"/>
                  <a:pt x="2" y="31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0"/>
                  <a:pt x="0" y="49"/>
                  <a:pt x="2" y="50"/>
                </a:cubicBezTo>
                <a:cubicBezTo>
                  <a:pt x="5" y="51"/>
                  <a:pt x="6" y="55"/>
                  <a:pt x="11" y="61"/>
                </a:cubicBezTo>
                <a:cubicBezTo>
                  <a:pt x="17" y="67"/>
                  <a:pt x="28" y="83"/>
                  <a:pt x="28" y="87"/>
                </a:cubicBezTo>
                <a:cubicBezTo>
                  <a:pt x="28" y="90"/>
                  <a:pt x="30" y="95"/>
                  <a:pt x="36" y="99"/>
                </a:cubicBezTo>
                <a:cubicBezTo>
                  <a:pt x="43" y="104"/>
                  <a:pt x="43" y="109"/>
                  <a:pt x="47" y="112"/>
                </a:cubicBezTo>
                <a:cubicBezTo>
                  <a:pt x="50" y="114"/>
                  <a:pt x="49" y="118"/>
                  <a:pt x="49" y="124"/>
                </a:cubicBezTo>
                <a:cubicBezTo>
                  <a:pt x="50" y="131"/>
                  <a:pt x="53" y="140"/>
                  <a:pt x="59" y="143"/>
                </a:cubicBezTo>
                <a:cubicBezTo>
                  <a:pt x="65" y="147"/>
                  <a:pt x="69" y="151"/>
                  <a:pt x="72" y="158"/>
                </a:cubicBezTo>
                <a:cubicBezTo>
                  <a:pt x="74" y="165"/>
                  <a:pt x="78" y="171"/>
                  <a:pt x="82" y="175"/>
                </a:cubicBezTo>
                <a:cubicBezTo>
                  <a:pt x="86" y="179"/>
                  <a:pt x="84" y="181"/>
                  <a:pt x="86" y="184"/>
                </a:cubicBezTo>
                <a:cubicBezTo>
                  <a:pt x="87" y="185"/>
                  <a:pt x="88" y="188"/>
                  <a:pt x="89" y="190"/>
                </a:cubicBezTo>
                <a:cubicBezTo>
                  <a:pt x="92" y="189"/>
                  <a:pt x="94" y="188"/>
                  <a:pt x="95" y="188"/>
                </a:cubicBezTo>
                <a:cubicBezTo>
                  <a:pt x="95" y="186"/>
                  <a:pt x="93" y="183"/>
                  <a:pt x="94" y="181"/>
                </a:cubicBezTo>
                <a:cubicBezTo>
                  <a:pt x="95" y="180"/>
                  <a:pt x="97" y="178"/>
                  <a:pt x="99" y="177"/>
                </a:cubicBezTo>
                <a:cubicBezTo>
                  <a:pt x="101" y="177"/>
                  <a:pt x="103" y="179"/>
                  <a:pt x="107" y="179"/>
                </a:cubicBezTo>
                <a:cubicBezTo>
                  <a:pt x="112" y="178"/>
                  <a:pt x="120" y="179"/>
                  <a:pt x="121" y="180"/>
                </a:cubicBezTo>
                <a:cubicBezTo>
                  <a:pt x="122" y="181"/>
                  <a:pt x="134" y="180"/>
                  <a:pt x="137" y="182"/>
                </a:cubicBezTo>
                <a:cubicBezTo>
                  <a:pt x="140" y="185"/>
                  <a:pt x="143" y="184"/>
                  <a:pt x="145" y="179"/>
                </a:cubicBezTo>
                <a:cubicBezTo>
                  <a:pt x="147" y="175"/>
                  <a:pt x="160" y="165"/>
                  <a:pt x="162" y="164"/>
                </a:cubicBezTo>
                <a:cubicBezTo>
                  <a:pt x="164" y="163"/>
                  <a:pt x="179" y="164"/>
                  <a:pt x="184" y="163"/>
                </a:cubicBezTo>
                <a:cubicBezTo>
                  <a:pt x="190" y="162"/>
                  <a:pt x="228" y="150"/>
                  <a:pt x="230" y="148"/>
                </a:cubicBezTo>
                <a:cubicBezTo>
                  <a:pt x="231" y="147"/>
                  <a:pt x="238" y="127"/>
                  <a:pt x="238" y="125"/>
                </a:cubicBezTo>
                <a:cubicBezTo>
                  <a:pt x="238" y="122"/>
                  <a:pt x="235" y="116"/>
                  <a:pt x="232" y="117"/>
                </a:cubicBezTo>
                <a:cubicBezTo>
                  <a:pt x="229" y="117"/>
                  <a:pt x="205" y="114"/>
                  <a:pt x="203" y="113"/>
                </a:cubicBezTo>
                <a:cubicBezTo>
                  <a:pt x="202" y="113"/>
                  <a:pt x="196" y="108"/>
                  <a:pt x="195" y="101"/>
                </a:cubicBezTo>
                <a:cubicBezTo>
                  <a:pt x="193" y="100"/>
                  <a:pt x="191" y="97"/>
                  <a:pt x="190" y="94"/>
                </a:cubicBezTo>
                <a:cubicBezTo>
                  <a:pt x="188" y="95"/>
                  <a:pt x="183" y="94"/>
                  <a:pt x="181" y="88"/>
                </a:cubicBezTo>
                <a:cubicBezTo>
                  <a:pt x="179" y="86"/>
                  <a:pt x="173" y="78"/>
                  <a:pt x="175" y="76"/>
                </a:cubicBezTo>
                <a:cubicBezTo>
                  <a:pt x="177" y="73"/>
                  <a:pt x="174" y="67"/>
                  <a:pt x="170" y="63"/>
                </a:cubicBezTo>
                <a:cubicBezTo>
                  <a:pt x="166" y="60"/>
                  <a:pt x="159" y="54"/>
                  <a:pt x="158" y="50"/>
                </a:cubicBezTo>
                <a:cubicBezTo>
                  <a:pt x="158" y="49"/>
                  <a:pt x="158" y="47"/>
                  <a:pt x="157" y="45"/>
                </a:cubicBezTo>
                <a:cubicBezTo>
                  <a:pt x="148" y="45"/>
                  <a:pt x="148" y="45"/>
                  <a:pt x="148" y="45"/>
                </a:cubicBezTo>
                <a:lnTo>
                  <a:pt x="142" y="40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89" name="Freeform 90"/>
          <p:cNvSpPr/>
          <p:nvPr/>
        </p:nvSpPr>
        <p:spPr bwMode="auto">
          <a:xfrm>
            <a:off x="7247733" y="3463926"/>
            <a:ext cx="257175" cy="322263"/>
          </a:xfrm>
          <a:custGeom>
            <a:avLst/>
            <a:gdLst/>
            <a:ahLst/>
            <a:cxnLst>
              <a:cxn ang="0">
                <a:pos x="45" y="3"/>
              </a:cxn>
              <a:cxn ang="0">
                <a:pos x="45" y="11"/>
              </a:cxn>
              <a:cxn ang="0">
                <a:pos x="38" y="20"/>
              </a:cxn>
              <a:cxn ang="0">
                <a:pos x="35" y="30"/>
              </a:cxn>
              <a:cxn ang="0">
                <a:pos x="37" y="30"/>
              </a:cxn>
              <a:cxn ang="0">
                <a:pos x="43" y="38"/>
              </a:cxn>
              <a:cxn ang="0">
                <a:pos x="35" y="61"/>
              </a:cxn>
              <a:cxn ang="0">
                <a:pos x="0" y="73"/>
              </a:cxn>
              <a:cxn ang="0">
                <a:pos x="14" y="101"/>
              </a:cxn>
              <a:cxn ang="0">
                <a:pos x="17" y="100"/>
              </a:cxn>
              <a:cxn ang="0">
                <a:pos x="35" y="97"/>
              </a:cxn>
              <a:cxn ang="0">
                <a:pos x="40" y="88"/>
              </a:cxn>
              <a:cxn ang="0">
                <a:pos x="52" y="86"/>
              </a:cxn>
              <a:cxn ang="0">
                <a:pos x="59" y="76"/>
              </a:cxn>
              <a:cxn ang="0">
                <a:pos x="67" y="72"/>
              </a:cxn>
              <a:cxn ang="0">
                <a:pos x="70" y="57"/>
              </a:cxn>
              <a:cxn ang="0">
                <a:pos x="80" y="51"/>
              </a:cxn>
              <a:cxn ang="0">
                <a:pos x="89" y="37"/>
              </a:cxn>
              <a:cxn ang="0">
                <a:pos x="88" y="31"/>
              </a:cxn>
              <a:cxn ang="0">
                <a:pos x="79" y="19"/>
              </a:cxn>
              <a:cxn ang="0">
                <a:pos x="60" y="12"/>
              </a:cxn>
              <a:cxn ang="0">
                <a:pos x="54" y="0"/>
              </a:cxn>
              <a:cxn ang="0">
                <a:pos x="50" y="3"/>
              </a:cxn>
              <a:cxn ang="0">
                <a:pos x="45" y="3"/>
              </a:cxn>
            </a:cxnLst>
            <a:rect l="0" t="0" r="r" b="b"/>
            <a:pathLst>
              <a:path w="91" h="101">
                <a:moveTo>
                  <a:pt x="45" y="3"/>
                </a:moveTo>
                <a:cubicBezTo>
                  <a:pt x="45" y="11"/>
                  <a:pt x="45" y="11"/>
                  <a:pt x="45" y="11"/>
                </a:cubicBezTo>
                <a:cubicBezTo>
                  <a:pt x="38" y="20"/>
                  <a:pt x="38" y="20"/>
                  <a:pt x="38" y="2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0"/>
                  <a:pt x="36" y="30"/>
                  <a:pt x="37" y="30"/>
                </a:cubicBezTo>
                <a:cubicBezTo>
                  <a:pt x="40" y="29"/>
                  <a:pt x="43" y="35"/>
                  <a:pt x="43" y="38"/>
                </a:cubicBezTo>
                <a:cubicBezTo>
                  <a:pt x="43" y="40"/>
                  <a:pt x="36" y="60"/>
                  <a:pt x="35" y="61"/>
                </a:cubicBezTo>
                <a:cubicBezTo>
                  <a:pt x="34" y="62"/>
                  <a:pt x="14" y="69"/>
                  <a:pt x="0" y="73"/>
                </a:cubicBezTo>
                <a:cubicBezTo>
                  <a:pt x="3" y="79"/>
                  <a:pt x="9" y="91"/>
                  <a:pt x="14" y="101"/>
                </a:cubicBezTo>
                <a:cubicBezTo>
                  <a:pt x="15" y="101"/>
                  <a:pt x="16" y="101"/>
                  <a:pt x="17" y="100"/>
                </a:cubicBezTo>
                <a:cubicBezTo>
                  <a:pt x="23" y="96"/>
                  <a:pt x="31" y="98"/>
                  <a:pt x="35" y="97"/>
                </a:cubicBezTo>
                <a:cubicBezTo>
                  <a:pt x="40" y="96"/>
                  <a:pt x="36" y="92"/>
                  <a:pt x="40" y="88"/>
                </a:cubicBezTo>
                <a:cubicBezTo>
                  <a:pt x="44" y="85"/>
                  <a:pt x="50" y="87"/>
                  <a:pt x="52" y="86"/>
                </a:cubicBezTo>
                <a:cubicBezTo>
                  <a:pt x="54" y="85"/>
                  <a:pt x="56" y="77"/>
                  <a:pt x="59" y="76"/>
                </a:cubicBezTo>
                <a:cubicBezTo>
                  <a:pt x="63" y="74"/>
                  <a:pt x="67" y="75"/>
                  <a:pt x="67" y="72"/>
                </a:cubicBezTo>
                <a:cubicBezTo>
                  <a:pt x="66" y="69"/>
                  <a:pt x="67" y="58"/>
                  <a:pt x="70" y="57"/>
                </a:cubicBezTo>
                <a:cubicBezTo>
                  <a:pt x="74" y="56"/>
                  <a:pt x="79" y="53"/>
                  <a:pt x="80" y="51"/>
                </a:cubicBezTo>
                <a:cubicBezTo>
                  <a:pt x="80" y="49"/>
                  <a:pt x="87" y="41"/>
                  <a:pt x="89" y="37"/>
                </a:cubicBezTo>
                <a:cubicBezTo>
                  <a:pt x="91" y="34"/>
                  <a:pt x="91" y="32"/>
                  <a:pt x="88" y="31"/>
                </a:cubicBezTo>
                <a:cubicBezTo>
                  <a:pt x="85" y="31"/>
                  <a:pt x="80" y="22"/>
                  <a:pt x="79" y="19"/>
                </a:cubicBezTo>
                <a:cubicBezTo>
                  <a:pt x="77" y="17"/>
                  <a:pt x="68" y="19"/>
                  <a:pt x="60" y="12"/>
                </a:cubicBezTo>
                <a:cubicBezTo>
                  <a:pt x="57" y="10"/>
                  <a:pt x="55" y="5"/>
                  <a:pt x="54" y="0"/>
                </a:cubicBezTo>
                <a:cubicBezTo>
                  <a:pt x="50" y="3"/>
                  <a:pt x="50" y="3"/>
                  <a:pt x="50" y="3"/>
                </a:cubicBezTo>
                <a:lnTo>
                  <a:pt x="45" y="3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0" name="Freeform 91"/>
          <p:cNvSpPr/>
          <p:nvPr/>
        </p:nvSpPr>
        <p:spPr bwMode="auto">
          <a:xfrm>
            <a:off x="7208044" y="3424238"/>
            <a:ext cx="38100" cy="63500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10" y="16"/>
              </a:cxn>
              <a:cxn ang="0">
                <a:pos x="8" y="2"/>
              </a:cxn>
              <a:cxn ang="0">
                <a:pos x="1" y="13"/>
              </a:cxn>
              <a:cxn ang="0">
                <a:pos x="0" y="13"/>
              </a:cxn>
              <a:cxn ang="0">
                <a:pos x="9" y="19"/>
              </a:cxn>
            </a:cxnLst>
            <a:rect l="0" t="0" r="r" b="b"/>
            <a:pathLst>
              <a:path w="13" h="20">
                <a:moveTo>
                  <a:pt x="9" y="19"/>
                </a:moveTo>
                <a:cubicBezTo>
                  <a:pt x="9" y="18"/>
                  <a:pt x="9" y="17"/>
                  <a:pt x="10" y="16"/>
                </a:cubicBezTo>
                <a:cubicBezTo>
                  <a:pt x="12" y="12"/>
                  <a:pt x="13" y="3"/>
                  <a:pt x="8" y="2"/>
                </a:cubicBezTo>
                <a:cubicBezTo>
                  <a:pt x="3" y="0"/>
                  <a:pt x="1" y="10"/>
                  <a:pt x="1" y="13"/>
                </a:cubicBezTo>
                <a:cubicBezTo>
                  <a:pt x="1" y="13"/>
                  <a:pt x="0" y="13"/>
                  <a:pt x="0" y="13"/>
                </a:cubicBezTo>
                <a:cubicBezTo>
                  <a:pt x="2" y="19"/>
                  <a:pt x="7" y="20"/>
                  <a:pt x="9" y="19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1" name="Freeform 92"/>
          <p:cNvSpPr/>
          <p:nvPr/>
        </p:nvSpPr>
        <p:spPr bwMode="auto">
          <a:xfrm>
            <a:off x="7247732" y="3417888"/>
            <a:ext cx="152400" cy="141288"/>
          </a:xfrm>
          <a:custGeom>
            <a:avLst/>
            <a:gdLst/>
            <a:ahLst/>
            <a:cxnLst>
              <a:cxn ang="0">
                <a:pos x="8" y="40"/>
              </a:cxn>
              <a:cxn ang="0">
                <a:pos x="35" y="44"/>
              </a:cxn>
              <a:cxn ang="0">
                <a:pos x="38" y="34"/>
              </a:cxn>
              <a:cxn ang="0">
                <a:pos x="45" y="25"/>
              </a:cxn>
              <a:cxn ang="0">
                <a:pos x="45" y="17"/>
              </a:cxn>
              <a:cxn ang="0">
                <a:pos x="50" y="17"/>
              </a:cxn>
              <a:cxn ang="0">
                <a:pos x="54" y="14"/>
              </a:cxn>
              <a:cxn ang="0">
                <a:pos x="51" y="0"/>
              </a:cxn>
              <a:cxn ang="0">
                <a:pos x="37" y="16"/>
              </a:cxn>
              <a:cxn ang="0">
                <a:pos x="16" y="26"/>
              </a:cxn>
              <a:cxn ang="0">
                <a:pos x="2" y="29"/>
              </a:cxn>
              <a:cxn ang="0">
                <a:pos x="0" y="28"/>
              </a:cxn>
              <a:cxn ang="0">
                <a:pos x="8" y="40"/>
              </a:cxn>
            </a:cxnLst>
            <a:rect l="0" t="0" r="r" b="b"/>
            <a:pathLst>
              <a:path w="54" h="44">
                <a:moveTo>
                  <a:pt x="8" y="40"/>
                </a:moveTo>
                <a:cubicBezTo>
                  <a:pt x="10" y="41"/>
                  <a:pt x="28" y="43"/>
                  <a:pt x="35" y="44"/>
                </a:cubicBezTo>
                <a:cubicBezTo>
                  <a:pt x="38" y="34"/>
                  <a:pt x="38" y="34"/>
                  <a:pt x="38" y="34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4" y="14"/>
                  <a:pt x="54" y="14"/>
                  <a:pt x="54" y="14"/>
                </a:cubicBezTo>
                <a:cubicBezTo>
                  <a:pt x="52" y="7"/>
                  <a:pt x="52" y="0"/>
                  <a:pt x="51" y="0"/>
                </a:cubicBezTo>
                <a:cubicBezTo>
                  <a:pt x="49" y="0"/>
                  <a:pt x="40" y="9"/>
                  <a:pt x="37" y="16"/>
                </a:cubicBezTo>
                <a:cubicBezTo>
                  <a:pt x="34" y="22"/>
                  <a:pt x="24" y="27"/>
                  <a:pt x="16" y="26"/>
                </a:cubicBezTo>
                <a:cubicBezTo>
                  <a:pt x="7" y="24"/>
                  <a:pt x="5" y="28"/>
                  <a:pt x="2" y="29"/>
                </a:cubicBezTo>
                <a:cubicBezTo>
                  <a:pt x="2" y="29"/>
                  <a:pt x="1" y="29"/>
                  <a:pt x="0" y="28"/>
                </a:cubicBezTo>
                <a:cubicBezTo>
                  <a:pt x="1" y="35"/>
                  <a:pt x="7" y="40"/>
                  <a:pt x="8" y="4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2" name="Freeform 93"/>
          <p:cNvSpPr>
            <a:spLocks noEditPoints="1"/>
          </p:cNvSpPr>
          <p:nvPr/>
        </p:nvSpPr>
        <p:spPr bwMode="auto">
          <a:xfrm>
            <a:off x="8746332" y="4157664"/>
            <a:ext cx="615950" cy="219075"/>
          </a:xfrm>
          <a:custGeom>
            <a:avLst/>
            <a:gdLst/>
            <a:ahLst/>
            <a:cxnLst>
              <a:cxn ang="0">
                <a:pos x="39" y="24"/>
              </a:cxn>
              <a:cxn ang="0">
                <a:pos x="31" y="12"/>
              </a:cxn>
              <a:cxn ang="0">
                <a:pos x="25" y="7"/>
              </a:cxn>
              <a:cxn ang="0">
                <a:pos x="24" y="5"/>
              </a:cxn>
              <a:cxn ang="0">
                <a:pos x="21" y="10"/>
              </a:cxn>
              <a:cxn ang="0">
                <a:pos x="12" y="9"/>
              </a:cxn>
              <a:cxn ang="0">
                <a:pos x="6" y="2"/>
              </a:cxn>
              <a:cxn ang="0">
                <a:pos x="0" y="1"/>
              </a:cxn>
              <a:cxn ang="0">
                <a:pos x="3" y="19"/>
              </a:cxn>
              <a:cxn ang="0">
                <a:pos x="14" y="40"/>
              </a:cxn>
              <a:cxn ang="0">
                <a:pos x="25" y="51"/>
              </a:cxn>
              <a:cxn ang="0">
                <a:pos x="47" y="62"/>
              </a:cxn>
              <a:cxn ang="0">
                <a:pos x="39" y="46"/>
              </a:cxn>
              <a:cxn ang="0">
                <a:pos x="39" y="24"/>
              </a:cxn>
              <a:cxn ang="0">
                <a:pos x="210" y="11"/>
              </a:cxn>
              <a:cxn ang="0">
                <a:pos x="200" y="9"/>
              </a:cxn>
              <a:cxn ang="0">
                <a:pos x="189" y="0"/>
              </a:cxn>
              <a:cxn ang="0">
                <a:pos x="180" y="11"/>
              </a:cxn>
              <a:cxn ang="0">
                <a:pos x="174" y="19"/>
              </a:cxn>
              <a:cxn ang="0">
                <a:pos x="172" y="22"/>
              </a:cxn>
              <a:cxn ang="0">
                <a:pos x="172" y="29"/>
              </a:cxn>
              <a:cxn ang="0">
                <a:pos x="165" y="31"/>
              </a:cxn>
              <a:cxn ang="0">
                <a:pos x="159" y="23"/>
              </a:cxn>
              <a:cxn ang="0">
                <a:pos x="158" y="23"/>
              </a:cxn>
              <a:cxn ang="0">
                <a:pos x="148" y="39"/>
              </a:cxn>
              <a:cxn ang="0">
                <a:pos x="132" y="44"/>
              </a:cxn>
              <a:cxn ang="0">
                <a:pos x="125" y="58"/>
              </a:cxn>
              <a:cxn ang="0">
                <a:pos x="108" y="54"/>
              </a:cxn>
              <a:cxn ang="0">
                <a:pos x="111" y="61"/>
              </a:cxn>
              <a:cxn ang="0">
                <a:pos x="121" y="66"/>
              </a:cxn>
              <a:cxn ang="0">
                <a:pos x="135" y="65"/>
              </a:cxn>
              <a:cxn ang="0">
                <a:pos x="147" y="60"/>
              </a:cxn>
              <a:cxn ang="0">
                <a:pos x="157" y="62"/>
              </a:cxn>
              <a:cxn ang="0">
                <a:pos x="167" y="55"/>
              </a:cxn>
              <a:cxn ang="0">
                <a:pos x="171" y="45"/>
              </a:cxn>
              <a:cxn ang="0">
                <a:pos x="177" y="35"/>
              </a:cxn>
              <a:cxn ang="0">
                <a:pos x="195" y="27"/>
              </a:cxn>
              <a:cxn ang="0">
                <a:pos x="200" y="29"/>
              </a:cxn>
              <a:cxn ang="0">
                <a:pos x="207" y="22"/>
              </a:cxn>
              <a:cxn ang="0">
                <a:pos x="217" y="18"/>
              </a:cxn>
              <a:cxn ang="0">
                <a:pos x="210" y="11"/>
              </a:cxn>
            </a:cxnLst>
            <a:rect l="0" t="0" r="r" b="b"/>
            <a:pathLst>
              <a:path w="219" h="68">
                <a:moveTo>
                  <a:pt x="39" y="24"/>
                </a:moveTo>
                <a:cubicBezTo>
                  <a:pt x="39" y="17"/>
                  <a:pt x="32" y="17"/>
                  <a:pt x="31" y="12"/>
                </a:cubicBezTo>
                <a:cubicBezTo>
                  <a:pt x="29" y="7"/>
                  <a:pt x="26" y="10"/>
                  <a:pt x="25" y="7"/>
                </a:cubicBezTo>
                <a:cubicBezTo>
                  <a:pt x="25" y="6"/>
                  <a:pt x="25" y="6"/>
                  <a:pt x="24" y="5"/>
                </a:cubicBezTo>
                <a:cubicBezTo>
                  <a:pt x="20" y="6"/>
                  <a:pt x="22" y="9"/>
                  <a:pt x="21" y="10"/>
                </a:cubicBezTo>
                <a:cubicBezTo>
                  <a:pt x="19" y="10"/>
                  <a:pt x="12" y="11"/>
                  <a:pt x="12" y="9"/>
                </a:cubicBezTo>
                <a:cubicBezTo>
                  <a:pt x="12" y="6"/>
                  <a:pt x="11" y="3"/>
                  <a:pt x="6" y="2"/>
                </a:cubicBezTo>
                <a:cubicBezTo>
                  <a:pt x="4" y="1"/>
                  <a:pt x="2" y="1"/>
                  <a:pt x="0" y="1"/>
                </a:cubicBezTo>
                <a:cubicBezTo>
                  <a:pt x="2" y="7"/>
                  <a:pt x="3" y="14"/>
                  <a:pt x="3" y="19"/>
                </a:cubicBezTo>
                <a:cubicBezTo>
                  <a:pt x="3" y="25"/>
                  <a:pt x="13" y="36"/>
                  <a:pt x="14" y="40"/>
                </a:cubicBezTo>
                <a:cubicBezTo>
                  <a:pt x="16" y="45"/>
                  <a:pt x="19" y="46"/>
                  <a:pt x="25" y="51"/>
                </a:cubicBezTo>
                <a:cubicBezTo>
                  <a:pt x="32" y="55"/>
                  <a:pt x="44" y="63"/>
                  <a:pt x="47" y="62"/>
                </a:cubicBezTo>
                <a:cubicBezTo>
                  <a:pt x="49" y="61"/>
                  <a:pt x="43" y="50"/>
                  <a:pt x="39" y="46"/>
                </a:cubicBezTo>
                <a:cubicBezTo>
                  <a:pt x="36" y="42"/>
                  <a:pt x="39" y="32"/>
                  <a:pt x="39" y="24"/>
                </a:cubicBezTo>
                <a:close/>
                <a:moveTo>
                  <a:pt x="210" y="11"/>
                </a:moveTo>
                <a:cubicBezTo>
                  <a:pt x="207" y="12"/>
                  <a:pt x="200" y="12"/>
                  <a:pt x="200" y="9"/>
                </a:cubicBezTo>
                <a:cubicBezTo>
                  <a:pt x="200" y="6"/>
                  <a:pt x="193" y="0"/>
                  <a:pt x="189" y="0"/>
                </a:cubicBezTo>
                <a:cubicBezTo>
                  <a:pt x="185" y="0"/>
                  <a:pt x="181" y="8"/>
                  <a:pt x="180" y="11"/>
                </a:cubicBezTo>
                <a:cubicBezTo>
                  <a:pt x="180" y="15"/>
                  <a:pt x="174" y="14"/>
                  <a:pt x="174" y="19"/>
                </a:cubicBezTo>
                <a:cubicBezTo>
                  <a:pt x="175" y="21"/>
                  <a:pt x="173" y="21"/>
                  <a:pt x="172" y="22"/>
                </a:cubicBezTo>
                <a:cubicBezTo>
                  <a:pt x="173" y="26"/>
                  <a:pt x="174" y="29"/>
                  <a:pt x="172" y="29"/>
                </a:cubicBezTo>
                <a:cubicBezTo>
                  <a:pt x="169" y="28"/>
                  <a:pt x="169" y="31"/>
                  <a:pt x="165" y="31"/>
                </a:cubicBezTo>
                <a:cubicBezTo>
                  <a:pt x="163" y="31"/>
                  <a:pt x="161" y="28"/>
                  <a:pt x="159" y="23"/>
                </a:cubicBezTo>
                <a:cubicBezTo>
                  <a:pt x="159" y="23"/>
                  <a:pt x="158" y="23"/>
                  <a:pt x="158" y="23"/>
                </a:cubicBezTo>
                <a:cubicBezTo>
                  <a:pt x="156" y="23"/>
                  <a:pt x="150" y="33"/>
                  <a:pt x="148" y="39"/>
                </a:cubicBezTo>
                <a:cubicBezTo>
                  <a:pt x="147" y="45"/>
                  <a:pt x="141" y="43"/>
                  <a:pt x="132" y="44"/>
                </a:cubicBezTo>
                <a:cubicBezTo>
                  <a:pt x="123" y="45"/>
                  <a:pt x="127" y="54"/>
                  <a:pt x="125" y="58"/>
                </a:cubicBezTo>
                <a:cubicBezTo>
                  <a:pt x="123" y="62"/>
                  <a:pt x="113" y="55"/>
                  <a:pt x="108" y="54"/>
                </a:cubicBezTo>
                <a:cubicBezTo>
                  <a:pt x="109" y="58"/>
                  <a:pt x="110" y="61"/>
                  <a:pt x="111" y="61"/>
                </a:cubicBezTo>
                <a:cubicBezTo>
                  <a:pt x="114" y="61"/>
                  <a:pt x="118" y="68"/>
                  <a:pt x="121" y="66"/>
                </a:cubicBezTo>
                <a:cubicBezTo>
                  <a:pt x="123" y="64"/>
                  <a:pt x="131" y="66"/>
                  <a:pt x="135" y="65"/>
                </a:cubicBezTo>
                <a:cubicBezTo>
                  <a:pt x="139" y="63"/>
                  <a:pt x="140" y="60"/>
                  <a:pt x="147" y="60"/>
                </a:cubicBezTo>
                <a:cubicBezTo>
                  <a:pt x="153" y="60"/>
                  <a:pt x="151" y="65"/>
                  <a:pt x="157" y="62"/>
                </a:cubicBezTo>
                <a:cubicBezTo>
                  <a:pt x="164" y="59"/>
                  <a:pt x="168" y="61"/>
                  <a:pt x="167" y="55"/>
                </a:cubicBezTo>
                <a:cubicBezTo>
                  <a:pt x="167" y="49"/>
                  <a:pt x="171" y="49"/>
                  <a:pt x="171" y="45"/>
                </a:cubicBezTo>
                <a:cubicBezTo>
                  <a:pt x="170" y="40"/>
                  <a:pt x="178" y="43"/>
                  <a:pt x="177" y="35"/>
                </a:cubicBezTo>
                <a:cubicBezTo>
                  <a:pt x="177" y="26"/>
                  <a:pt x="189" y="27"/>
                  <a:pt x="195" y="27"/>
                </a:cubicBezTo>
                <a:cubicBezTo>
                  <a:pt x="196" y="27"/>
                  <a:pt x="198" y="28"/>
                  <a:pt x="200" y="29"/>
                </a:cubicBezTo>
                <a:cubicBezTo>
                  <a:pt x="204" y="27"/>
                  <a:pt x="210" y="24"/>
                  <a:pt x="207" y="22"/>
                </a:cubicBezTo>
                <a:cubicBezTo>
                  <a:pt x="204" y="20"/>
                  <a:pt x="216" y="22"/>
                  <a:pt x="217" y="18"/>
                </a:cubicBezTo>
                <a:cubicBezTo>
                  <a:pt x="219" y="14"/>
                  <a:pt x="213" y="11"/>
                  <a:pt x="210" y="1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3" name="Freeform 94"/>
          <p:cNvSpPr/>
          <p:nvPr/>
        </p:nvSpPr>
        <p:spPr bwMode="auto">
          <a:xfrm>
            <a:off x="9192420" y="4227514"/>
            <a:ext cx="41275" cy="28575"/>
          </a:xfrm>
          <a:custGeom>
            <a:avLst/>
            <a:gdLst/>
            <a:ahLst/>
            <a:cxnLst>
              <a:cxn ang="0">
                <a:pos x="6" y="9"/>
              </a:cxn>
              <a:cxn ang="0">
                <a:pos x="13" y="7"/>
              </a:cxn>
              <a:cxn ang="0">
                <a:pos x="13" y="0"/>
              </a:cxn>
              <a:cxn ang="0">
                <a:pos x="7" y="3"/>
              </a:cxn>
              <a:cxn ang="0">
                <a:pos x="0" y="1"/>
              </a:cxn>
              <a:cxn ang="0">
                <a:pos x="6" y="9"/>
              </a:cxn>
            </a:cxnLst>
            <a:rect l="0" t="0" r="r" b="b"/>
            <a:pathLst>
              <a:path w="15" h="9">
                <a:moveTo>
                  <a:pt x="6" y="9"/>
                </a:moveTo>
                <a:cubicBezTo>
                  <a:pt x="10" y="9"/>
                  <a:pt x="10" y="6"/>
                  <a:pt x="13" y="7"/>
                </a:cubicBezTo>
                <a:cubicBezTo>
                  <a:pt x="15" y="7"/>
                  <a:pt x="14" y="4"/>
                  <a:pt x="13" y="0"/>
                </a:cubicBezTo>
                <a:cubicBezTo>
                  <a:pt x="11" y="1"/>
                  <a:pt x="7" y="1"/>
                  <a:pt x="7" y="3"/>
                </a:cubicBezTo>
                <a:cubicBezTo>
                  <a:pt x="7" y="5"/>
                  <a:pt x="2" y="1"/>
                  <a:pt x="0" y="1"/>
                </a:cubicBezTo>
                <a:cubicBezTo>
                  <a:pt x="2" y="6"/>
                  <a:pt x="4" y="9"/>
                  <a:pt x="6" y="9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4" name="Freeform 95"/>
          <p:cNvSpPr/>
          <p:nvPr/>
        </p:nvSpPr>
        <p:spPr bwMode="auto">
          <a:xfrm>
            <a:off x="6833395" y="2963864"/>
            <a:ext cx="307975" cy="346075"/>
          </a:xfrm>
          <a:custGeom>
            <a:avLst/>
            <a:gdLst/>
            <a:ahLst/>
            <a:cxnLst>
              <a:cxn ang="0">
                <a:pos x="93" y="98"/>
              </a:cxn>
              <a:cxn ang="0">
                <a:pos x="98" y="94"/>
              </a:cxn>
              <a:cxn ang="0">
                <a:pos x="106" y="98"/>
              </a:cxn>
              <a:cxn ang="0">
                <a:pos x="110" y="95"/>
              </a:cxn>
              <a:cxn ang="0">
                <a:pos x="104" y="87"/>
              </a:cxn>
              <a:cxn ang="0">
                <a:pos x="100" y="79"/>
              </a:cxn>
              <a:cxn ang="0">
                <a:pos x="101" y="71"/>
              </a:cxn>
              <a:cxn ang="0">
                <a:pos x="96" y="65"/>
              </a:cxn>
              <a:cxn ang="0">
                <a:pos x="83" y="56"/>
              </a:cxn>
              <a:cxn ang="0">
                <a:pos x="78" y="50"/>
              </a:cxn>
              <a:cxn ang="0">
                <a:pos x="76" y="40"/>
              </a:cxn>
              <a:cxn ang="0">
                <a:pos x="81" y="31"/>
              </a:cxn>
              <a:cxn ang="0">
                <a:pos x="82" y="24"/>
              </a:cxn>
              <a:cxn ang="0">
                <a:pos x="78" y="20"/>
              </a:cxn>
              <a:cxn ang="0">
                <a:pos x="72" y="14"/>
              </a:cxn>
              <a:cxn ang="0">
                <a:pos x="68" y="5"/>
              </a:cxn>
              <a:cxn ang="0">
                <a:pos x="56" y="3"/>
              </a:cxn>
              <a:cxn ang="0">
                <a:pos x="46" y="1"/>
              </a:cxn>
              <a:cxn ang="0">
                <a:pos x="41" y="5"/>
              </a:cxn>
              <a:cxn ang="0">
                <a:pos x="41" y="5"/>
              </a:cxn>
              <a:cxn ang="0">
                <a:pos x="34" y="10"/>
              </a:cxn>
              <a:cxn ang="0">
                <a:pos x="27" y="15"/>
              </a:cxn>
              <a:cxn ang="0">
                <a:pos x="28" y="24"/>
              </a:cxn>
              <a:cxn ang="0">
                <a:pos x="27" y="33"/>
              </a:cxn>
              <a:cxn ang="0">
                <a:pos x="24" y="40"/>
              </a:cxn>
              <a:cxn ang="0">
                <a:pos x="0" y="53"/>
              </a:cxn>
              <a:cxn ang="0">
                <a:pos x="1" y="58"/>
              </a:cxn>
              <a:cxn ang="0">
                <a:pos x="4" y="69"/>
              </a:cxn>
              <a:cxn ang="0">
                <a:pos x="12" y="69"/>
              </a:cxn>
              <a:cxn ang="0">
                <a:pos x="35" y="82"/>
              </a:cxn>
              <a:cxn ang="0">
                <a:pos x="62" y="102"/>
              </a:cxn>
              <a:cxn ang="0">
                <a:pos x="75" y="107"/>
              </a:cxn>
              <a:cxn ang="0">
                <a:pos x="88" y="108"/>
              </a:cxn>
              <a:cxn ang="0">
                <a:pos x="93" y="98"/>
              </a:cxn>
            </a:cxnLst>
            <a:rect l="0" t="0" r="r" b="b"/>
            <a:pathLst>
              <a:path w="110" h="108">
                <a:moveTo>
                  <a:pt x="93" y="98"/>
                </a:moveTo>
                <a:cubicBezTo>
                  <a:pt x="94" y="97"/>
                  <a:pt x="95" y="94"/>
                  <a:pt x="98" y="94"/>
                </a:cubicBezTo>
                <a:cubicBezTo>
                  <a:pt x="101" y="94"/>
                  <a:pt x="103" y="95"/>
                  <a:pt x="106" y="98"/>
                </a:cubicBezTo>
                <a:cubicBezTo>
                  <a:pt x="107" y="97"/>
                  <a:pt x="109" y="96"/>
                  <a:pt x="110" y="95"/>
                </a:cubicBezTo>
                <a:cubicBezTo>
                  <a:pt x="107" y="92"/>
                  <a:pt x="104" y="89"/>
                  <a:pt x="104" y="87"/>
                </a:cubicBezTo>
                <a:cubicBezTo>
                  <a:pt x="105" y="83"/>
                  <a:pt x="101" y="81"/>
                  <a:pt x="100" y="79"/>
                </a:cubicBezTo>
                <a:cubicBezTo>
                  <a:pt x="100" y="77"/>
                  <a:pt x="103" y="73"/>
                  <a:pt x="101" y="71"/>
                </a:cubicBezTo>
                <a:cubicBezTo>
                  <a:pt x="99" y="70"/>
                  <a:pt x="99" y="65"/>
                  <a:pt x="96" y="65"/>
                </a:cubicBezTo>
                <a:cubicBezTo>
                  <a:pt x="93" y="64"/>
                  <a:pt x="83" y="59"/>
                  <a:pt x="83" y="56"/>
                </a:cubicBezTo>
                <a:cubicBezTo>
                  <a:pt x="84" y="53"/>
                  <a:pt x="80" y="51"/>
                  <a:pt x="78" y="50"/>
                </a:cubicBezTo>
                <a:cubicBezTo>
                  <a:pt x="76" y="49"/>
                  <a:pt x="74" y="41"/>
                  <a:pt x="76" y="40"/>
                </a:cubicBezTo>
                <a:cubicBezTo>
                  <a:pt x="79" y="39"/>
                  <a:pt x="78" y="31"/>
                  <a:pt x="81" y="31"/>
                </a:cubicBezTo>
                <a:cubicBezTo>
                  <a:pt x="84" y="31"/>
                  <a:pt x="81" y="27"/>
                  <a:pt x="82" y="24"/>
                </a:cubicBezTo>
                <a:cubicBezTo>
                  <a:pt x="83" y="22"/>
                  <a:pt x="80" y="20"/>
                  <a:pt x="78" y="20"/>
                </a:cubicBezTo>
                <a:cubicBezTo>
                  <a:pt x="76" y="20"/>
                  <a:pt x="72" y="17"/>
                  <a:pt x="72" y="14"/>
                </a:cubicBezTo>
                <a:cubicBezTo>
                  <a:pt x="72" y="11"/>
                  <a:pt x="67" y="6"/>
                  <a:pt x="68" y="5"/>
                </a:cubicBezTo>
                <a:cubicBezTo>
                  <a:pt x="67" y="11"/>
                  <a:pt x="58" y="2"/>
                  <a:pt x="56" y="3"/>
                </a:cubicBezTo>
                <a:cubicBezTo>
                  <a:pt x="53" y="4"/>
                  <a:pt x="51" y="0"/>
                  <a:pt x="46" y="1"/>
                </a:cubicBezTo>
                <a:cubicBezTo>
                  <a:pt x="42" y="1"/>
                  <a:pt x="42" y="3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28" y="11"/>
                  <a:pt x="27" y="15"/>
                </a:cubicBezTo>
                <a:cubicBezTo>
                  <a:pt x="26" y="19"/>
                  <a:pt x="30" y="22"/>
                  <a:pt x="28" y="24"/>
                </a:cubicBezTo>
                <a:cubicBezTo>
                  <a:pt x="26" y="27"/>
                  <a:pt x="27" y="31"/>
                  <a:pt x="27" y="33"/>
                </a:cubicBezTo>
                <a:cubicBezTo>
                  <a:pt x="28" y="35"/>
                  <a:pt x="24" y="40"/>
                  <a:pt x="24" y="40"/>
                </a:cubicBezTo>
                <a:cubicBezTo>
                  <a:pt x="24" y="40"/>
                  <a:pt x="11" y="47"/>
                  <a:pt x="0" y="53"/>
                </a:cubicBezTo>
                <a:cubicBezTo>
                  <a:pt x="0" y="55"/>
                  <a:pt x="1" y="57"/>
                  <a:pt x="1" y="58"/>
                </a:cubicBezTo>
                <a:cubicBezTo>
                  <a:pt x="2" y="61"/>
                  <a:pt x="3" y="65"/>
                  <a:pt x="4" y="69"/>
                </a:cubicBezTo>
                <a:cubicBezTo>
                  <a:pt x="8" y="69"/>
                  <a:pt x="9" y="69"/>
                  <a:pt x="12" y="69"/>
                </a:cubicBezTo>
                <a:cubicBezTo>
                  <a:pt x="16" y="70"/>
                  <a:pt x="31" y="80"/>
                  <a:pt x="35" y="82"/>
                </a:cubicBezTo>
                <a:cubicBezTo>
                  <a:pt x="38" y="84"/>
                  <a:pt x="58" y="99"/>
                  <a:pt x="62" y="102"/>
                </a:cubicBezTo>
                <a:cubicBezTo>
                  <a:pt x="66" y="106"/>
                  <a:pt x="72" y="107"/>
                  <a:pt x="75" y="107"/>
                </a:cubicBezTo>
                <a:cubicBezTo>
                  <a:pt x="77" y="107"/>
                  <a:pt x="83" y="107"/>
                  <a:pt x="88" y="108"/>
                </a:cubicBezTo>
                <a:cubicBezTo>
                  <a:pt x="90" y="104"/>
                  <a:pt x="92" y="99"/>
                  <a:pt x="93" y="98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5" name="Freeform 96"/>
          <p:cNvSpPr/>
          <p:nvPr/>
        </p:nvSpPr>
        <p:spPr bwMode="auto">
          <a:xfrm>
            <a:off x="7079458" y="3263900"/>
            <a:ext cx="61913" cy="63500"/>
          </a:xfrm>
          <a:custGeom>
            <a:avLst/>
            <a:gdLst/>
            <a:ahLst/>
            <a:cxnLst>
              <a:cxn ang="0">
                <a:pos x="7" y="15"/>
              </a:cxn>
              <a:cxn ang="0">
                <a:pos x="13" y="20"/>
              </a:cxn>
              <a:cxn ang="0">
                <a:pos x="22" y="20"/>
              </a:cxn>
              <a:cxn ang="0">
                <a:pos x="17" y="6"/>
              </a:cxn>
              <a:cxn ang="0">
                <a:pos x="18" y="4"/>
              </a:cxn>
              <a:cxn ang="0">
                <a:pos x="10" y="0"/>
              </a:cxn>
              <a:cxn ang="0">
                <a:pos x="5" y="4"/>
              </a:cxn>
              <a:cxn ang="0">
                <a:pos x="0" y="14"/>
              </a:cxn>
              <a:cxn ang="0">
                <a:pos x="7" y="15"/>
              </a:cxn>
            </a:cxnLst>
            <a:rect l="0" t="0" r="r" b="b"/>
            <a:pathLst>
              <a:path w="22" h="20">
                <a:moveTo>
                  <a:pt x="7" y="15"/>
                </a:moveTo>
                <a:cubicBezTo>
                  <a:pt x="13" y="20"/>
                  <a:pt x="13" y="20"/>
                  <a:pt x="1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0" y="15"/>
                  <a:pt x="17" y="8"/>
                  <a:pt x="17" y="6"/>
                </a:cubicBezTo>
                <a:cubicBezTo>
                  <a:pt x="17" y="5"/>
                  <a:pt x="17" y="5"/>
                  <a:pt x="18" y="4"/>
                </a:cubicBezTo>
                <a:cubicBezTo>
                  <a:pt x="15" y="1"/>
                  <a:pt x="13" y="0"/>
                  <a:pt x="10" y="0"/>
                </a:cubicBezTo>
                <a:cubicBezTo>
                  <a:pt x="7" y="0"/>
                  <a:pt x="6" y="3"/>
                  <a:pt x="5" y="4"/>
                </a:cubicBezTo>
                <a:cubicBezTo>
                  <a:pt x="4" y="5"/>
                  <a:pt x="2" y="10"/>
                  <a:pt x="0" y="14"/>
                </a:cubicBezTo>
                <a:cubicBezTo>
                  <a:pt x="4" y="14"/>
                  <a:pt x="7" y="15"/>
                  <a:pt x="7" y="1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6" name="Freeform 97"/>
          <p:cNvSpPr>
            <a:spLocks noEditPoints="1"/>
          </p:cNvSpPr>
          <p:nvPr/>
        </p:nvSpPr>
        <p:spPr bwMode="auto">
          <a:xfrm>
            <a:off x="5463382" y="2354263"/>
            <a:ext cx="463550" cy="439738"/>
          </a:xfrm>
          <a:custGeom>
            <a:avLst/>
            <a:gdLst/>
            <a:ahLst/>
            <a:cxnLst>
              <a:cxn ang="0">
                <a:pos x="144" y="31"/>
              </a:cxn>
              <a:cxn ang="0">
                <a:pos x="138" y="29"/>
              </a:cxn>
              <a:cxn ang="0">
                <a:pos x="131" y="26"/>
              </a:cxn>
              <a:cxn ang="0">
                <a:pos x="119" y="24"/>
              </a:cxn>
              <a:cxn ang="0">
                <a:pos x="114" y="20"/>
              </a:cxn>
              <a:cxn ang="0">
                <a:pos x="110" y="15"/>
              </a:cxn>
              <a:cxn ang="0">
                <a:pos x="105" y="17"/>
              </a:cxn>
              <a:cxn ang="0">
                <a:pos x="102" y="13"/>
              </a:cxn>
              <a:cxn ang="0">
                <a:pos x="95" y="9"/>
              </a:cxn>
              <a:cxn ang="0">
                <a:pos x="89" y="6"/>
              </a:cxn>
              <a:cxn ang="0">
                <a:pos x="85" y="1"/>
              </a:cxn>
              <a:cxn ang="0">
                <a:pos x="84" y="0"/>
              </a:cxn>
              <a:cxn ang="0">
                <a:pos x="81" y="0"/>
              </a:cxn>
              <a:cxn ang="0">
                <a:pos x="75" y="10"/>
              </a:cxn>
              <a:cxn ang="0">
                <a:pos x="63" y="18"/>
              </a:cxn>
              <a:cxn ang="0">
                <a:pos x="56" y="26"/>
              </a:cxn>
              <a:cxn ang="0">
                <a:pos x="41" y="21"/>
              </a:cxn>
              <a:cxn ang="0">
                <a:pos x="35" y="25"/>
              </a:cxn>
              <a:cxn ang="0">
                <a:pos x="36" y="37"/>
              </a:cxn>
              <a:cxn ang="0">
                <a:pos x="27" y="37"/>
              </a:cxn>
              <a:cxn ang="0">
                <a:pos x="20" y="33"/>
              </a:cxn>
              <a:cxn ang="0">
                <a:pos x="9" y="34"/>
              </a:cxn>
              <a:cxn ang="0">
                <a:pos x="2" y="40"/>
              </a:cxn>
              <a:cxn ang="0">
                <a:pos x="3" y="47"/>
              </a:cxn>
              <a:cxn ang="0">
                <a:pos x="18" y="52"/>
              </a:cxn>
              <a:cxn ang="0">
                <a:pos x="28" y="54"/>
              </a:cxn>
              <a:cxn ang="0">
                <a:pos x="32" y="59"/>
              </a:cxn>
              <a:cxn ang="0">
                <a:pos x="40" y="69"/>
              </a:cxn>
              <a:cxn ang="0">
                <a:pos x="43" y="78"/>
              </a:cxn>
              <a:cxn ang="0">
                <a:pos x="42" y="91"/>
              </a:cxn>
              <a:cxn ang="0">
                <a:pos x="36" y="112"/>
              </a:cxn>
              <a:cxn ang="0">
                <a:pos x="36" y="112"/>
              </a:cxn>
              <a:cxn ang="0">
                <a:pos x="42" y="115"/>
              </a:cxn>
              <a:cxn ang="0">
                <a:pos x="53" y="120"/>
              </a:cxn>
              <a:cxn ang="0">
                <a:pos x="62" y="119"/>
              </a:cxn>
              <a:cxn ang="0">
                <a:pos x="67" y="121"/>
              </a:cxn>
              <a:cxn ang="0">
                <a:pos x="81" y="124"/>
              </a:cxn>
              <a:cxn ang="0">
                <a:pos x="92" y="124"/>
              </a:cxn>
              <a:cxn ang="0">
                <a:pos x="92" y="121"/>
              </a:cxn>
              <a:cxn ang="0">
                <a:pos x="101" y="110"/>
              </a:cxn>
              <a:cxn ang="0">
                <a:pos x="122" y="115"/>
              </a:cxn>
              <a:cxn ang="0">
                <a:pos x="135" y="110"/>
              </a:cxn>
              <a:cxn ang="0">
                <a:pos x="142" y="106"/>
              </a:cxn>
              <a:cxn ang="0">
                <a:pos x="143" y="102"/>
              </a:cxn>
              <a:cxn ang="0">
                <a:pos x="138" y="100"/>
              </a:cxn>
              <a:cxn ang="0">
                <a:pos x="135" y="95"/>
              </a:cxn>
              <a:cxn ang="0">
                <a:pos x="132" y="89"/>
              </a:cxn>
              <a:cxn ang="0">
                <a:pos x="134" y="86"/>
              </a:cxn>
              <a:cxn ang="0">
                <a:pos x="136" y="82"/>
              </a:cxn>
              <a:cxn ang="0">
                <a:pos x="135" y="76"/>
              </a:cxn>
              <a:cxn ang="0">
                <a:pos x="133" y="71"/>
              </a:cxn>
              <a:cxn ang="0">
                <a:pos x="128" y="70"/>
              </a:cxn>
              <a:cxn ang="0">
                <a:pos x="127" y="66"/>
              </a:cxn>
              <a:cxn ang="0">
                <a:pos x="134" y="57"/>
              </a:cxn>
              <a:cxn ang="0">
                <a:pos x="140" y="53"/>
              </a:cxn>
              <a:cxn ang="0">
                <a:pos x="142" y="44"/>
              </a:cxn>
              <a:cxn ang="0">
                <a:pos x="147" y="35"/>
              </a:cxn>
              <a:cxn ang="0">
                <a:pos x="144" y="31"/>
              </a:cxn>
              <a:cxn ang="0">
                <a:pos x="162" y="116"/>
              </a:cxn>
              <a:cxn ang="0">
                <a:pos x="155" y="122"/>
              </a:cxn>
              <a:cxn ang="0">
                <a:pos x="160" y="137"/>
              </a:cxn>
              <a:cxn ang="0">
                <a:pos x="162" y="116"/>
              </a:cxn>
            </a:cxnLst>
            <a:rect l="0" t="0" r="r" b="b"/>
            <a:pathLst>
              <a:path w="165" h="137">
                <a:moveTo>
                  <a:pt x="144" y="31"/>
                </a:moveTo>
                <a:cubicBezTo>
                  <a:pt x="143" y="31"/>
                  <a:pt x="142" y="29"/>
                  <a:pt x="138" y="29"/>
                </a:cubicBezTo>
                <a:cubicBezTo>
                  <a:pt x="135" y="29"/>
                  <a:pt x="133" y="28"/>
                  <a:pt x="131" y="26"/>
                </a:cubicBezTo>
                <a:cubicBezTo>
                  <a:pt x="130" y="24"/>
                  <a:pt x="122" y="23"/>
                  <a:pt x="119" y="24"/>
                </a:cubicBezTo>
                <a:cubicBezTo>
                  <a:pt x="117" y="24"/>
                  <a:pt x="116" y="19"/>
                  <a:pt x="114" y="20"/>
                </a:cubicBezTo>
                <a:cubicBezTo>
                  <a:pt x="111" y="20"/>
                  <a:pt x="110" y="17"/>
                  <a:pt x="110" y="15"/>
                </a:cubicBezTo>
                <a:cubicBezTo>
                  <a:pt x="110" y="13"/>
                  <a:pt x="108" y="16"/>
                  <a:pt x="105" y="17"/>
                </a:cubicBezTo>
                <a:cubicBezTo>
                  <a:pt x="103" y="18"/>
                  <a:pt x="102" y="15"/>
                  <a:pt x="102" y="13"/>
                </a:cubicBezTo>
                <a:cubicBezTo>
                  <a:pt x="102" y="12"/>
                  <a:pt x="97" y="10"/>
                  <a:pt x="95" y="9"/>
                </a:cubicBezTo>
                <a:cubicBezTo>
                  <a:pt x="93" y="8"/>
                  <a:pt x="90" y="4"/>
                  <a:pt x="89" y="6"/>
                </a:cubicBezTo>
                <a:cubicBezTo>
                  <a:pt x="88" y="7"/>
                  <a:pt x="86" y="3"/>
                  <a:pt x="85" y="1"/>
                </a:cubicBezTo>
                <a:cubicBezTo>
                  <a:pt x="85" y="0"/>
                  <a:pt x="84" y="0"/>
                  <a:pt x="84" y="0"/>
                </a:cubicBezTo>
                <a:cubicBezTo>
                  <a:pt x="83" y="0"/>
                  <a:pt x="82" y="0"/>
                  <a:pt x="81" y="0"/>
                </a:cubicBezTo>
                <a:cubicBezTo>
                  <a:pt x="77" y="0"/>
                  <a:pt x="74" y="3"/>
                  <a:pt x="75" y="10"/>
                </a:cubicBezTo>
                <a:cubicBezTo>
                  <a:pt x="75" y="16"/>
                  <a:pt x="70" y="17"/>
                  <a:pt x="63" y="18"/>
                </a:cubicBezTo>
                <a:cubicBezTo>
                  <a:pt x="56" y="18"/>
                  <a:pt x="58" y="23"/>
                  <a:pt x="56" y="26"/>
                </a:cubicBezTo>
                <a:cubicBezTo>
                  <a:pt x="53" y="28"/>
                  <a:pt x="43" y="24"/>
                  <a:pt x="41" y="21"/>
                </a:cubicBezTo>
                <a:cubicBezTo>
                  <a:pt x="40" y="17"/>
                  <a:pt x="31" y="21"/>
                  <a:pt x="35" y="25"/>
                </a:cubicBezTo>
                <a:cubicBezTo>
                  <a:pt x="39" y="29"/>
                  <a:pt x="39" y="35"/>
                  <a:pt x="36" y="37"/>
                </a:cubicBezTo>
                <a:cubicBezTo>
                  <a:pt x="34" y="39"/>
                  <a:pt x="30" y="34"/>
                  <a:pt x="27" y="37"/>
                </a:cubicBezTo>
                <a:cubicBezTo>
                  <a:pt x="24" y="39"/>
                  <a:pt x="23" y="35"/>
                  <a:pt x="20" y="33"/>
                </a:cubicBezTo>
                <a:cubicBezTo>
                  <a:pt x="16" y="32"/>
                  <a:pt x="15" y="35"/>
                  <a:pt x="9" y="34"/>
                </a:cubicBezTo>
                <a:cubicBezTo>
                  <a:pt x="3" y="34"/>
                  <a:pt x="0" y="37"/>
                  <a:pt x="2" y="40"/>
                </a:cubicBezTo>
                <a:cubicBezTo>
                  <a:pt x="4" y="42"/>
                  <a:pt x="1" y="45"/>
                  <a:pt x="3" y="47"/>
                </a:cubicBezTo>
                <a:cubicBezTo>
                  <a:pt x="5" y="49"/>
                  <a:pt x="12" y="49"/>
                  <a:pt x="18" y="52"/>
                </a:cubicBezTo>
                <a:cubicBezTo>
                  <a:pt x="24" y="55"/>
                  <a:pt x="25" y="52"/>
                  <a:pt x="28" y="54"/>
                </a:cubicBezTo>
                <a:cubicBezTo>
                  <a:pt x="31" y="56"/>
                  <a:pt x="31" y="55"/>
                  <a:pt x="32" y="59"/>
                </a:cubicBezTo>
                <a:cubicBezTo>
                  <a:pt x="32" y="63"/>
                  <a:pt x="35" y="67"/>
                  <a:pt x="40" y="69"/>
                </a:cubicBezTo>
                <a:cubicBezTo>
                  <a:pt x="46" y="70"/>
                  <a:pt x="42" y="74"/>
                  <a:pt x="43" y="78"/>
                </a:cubicBezTo>
                <a:cubicBezTo>
                  <a:pt x="45" y="81"/>
                  <a:pt x="41" y="87"/>
                  <a:pt x="42" y="91"/>
                </a:cubicBezTo>
                <a:cubicBezTo>
                  <a:pt x="43" y="96"/>
                  <a:pt x="39" y="110"/>
                  <a:pt x="36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8" y="113"/>
                  <a:pt x="41" y="114"/>
                  <a:pt x="42" y="115"/>
                </a:cubicBezTo>
                <a:cubicBezTo>
                  <a:pt x="45" y="116"/>
                  <a:pt x="50" y="118"/>
                  <a:pt x="53" y="120"/>
                </a:cubicBezTo>
                <a:cubicBezTo>
                  <a:pt x="56" y="122"/>
                  <a:pt x="62" y="122"/>
                  <a:pt x="62" y="119"/>
                </a:cubicBezTo>
                <a:cubicBezTo>
                  <a:pt x="62" y="117"/>
                  <a:pt x="65" y="118"/>
                  <a:pt x="67" y="121"/>
                </a:cubicBezTo>
                <a:cubicBezTo>
                  <a:pt x="69" y="123"/>
                  <a:pt x="77" y="123"/>
                  <a:pt x="81" y="124"/>
                </a:cubicBezTo>
                <a:cubicBezTo>
                  <a:pt x="84" y="124"/>
                  <a:pt x="88" y="124"/>
                  <a:pt x="92" y="124"/>
                </a:cubicBezTo>
                <a:cubicBezTo>
                  <a:pt x="92" y="123"/>
                  <a:pt x="92" y="122"/>
                  <a:pt x="92" y="121"/>
                </a:cubicBezTo>
                <a:cubicBezTo>
                  <a:pt x="90" y="115"/>
                  <a:pt x="95" y="111"/>
                  <a:pt x="101" y="110"/>
                </a:cubicBezTo>
                <a:cubicBezTo>
                  <a:pt x="106" y="109"/>
                  <a:pt x="118" y="113"/>
                  <a:pt x="122" y="115"/>
                </a:cubicBezTo>
                <a:cubicBezTo>
                  <a:pt x="125" y="117"/>
                  <a:pt x="129" y="116"/>
                  <a:pt x="135" y="110"/>
                </a:cubicBezTo>
                <a:cubicBezTo>
                  <a:pt x="137" y="107"/>
                  <a:pt x="140" y="106"/>
                  <a:pt x="142" y="106"/>
                </a:cubicBezTo>
                <a:cubicBezTo>
                  <a:pt x="142" y="104"/>
                  <a:pt x="142" y="103"/>
                  <a:pt x="143" y="102"/>
                </a:cubicBezTo>
                <a:cubicBezTo>
                  <a:pt x="144" y="100"/>
                  <a:pt x="140" y="100"/>
                  <a:pt x="138" y="100"/>
                </a:cubicBezTo>
                <a:cubicBezTo>
                  <a:pt x="135" y="100"/>
                  <a:pt x="133" y="97"/>
                  <a:pt x="135" y="95"/>
                </a:cubicBezTo>
                <a:cubicBezTo>
                  <a:pt x="137" y="92"/>
                  <a:pt x="134" y="92"/>
                  <a:pt x="132" y="89"/>
                </a:cubicBezTo>
                <a:cubicBezTo>
                  <a:pt x="130" y="86"/>
                  <a:pt x="133" y="87"/>
                  <a:pt x="134" y="86"/>
                </a:cubicBezTo>
                <a:cubicBezTo>
                  <a:pt x="136" y="85"/>
                  <a:pt x="138" y="82"/>
                  <a:pt x="136" y="82"/>
                </a:cubicBezTo>
                <a:cubicBezTo>
                  <a:pt x="135" y="81"/>
                  <a:pt x="134" y="79"/>
                  <a:pt x="135" y="76"/>
                </a:cubicBezTo>
                <a:cubicBezTo>
                  <a:pt x="136" y="73"/>
                  <a:pt x="133" y="73"/>
                  <a:pt x="133" y="71"/>
                </a:cubicBezTo>
                <a:cubicBezTo>
                  <a:pt x="133" y="68"/>
                  <a:pt x="130" y="67"/>
                  <a:pt x="128" y="70"/>
                </a:cubicBezTo>
                <a:cubicBezTo>
                  <a:pt x="126" y="73"/>
                  <a:pt x="125" y="71"/>
                  <a:pt x="127" y="66"/>
                </a:cubicBezTo>
                <a:cubicBezTo>
                  <a:pt x="128" y="62"/>
                  <a:pt x="133" y="60"/>
                  <a:pt x="134" y="57"/>
                </a:cubicBezTo>
                <a:cubicBezTo>
                  <a:pt x="134" y="55"/>
                  <a:pt x="137" y="53"/>
                  <a:pt x="140" y="53"/>
                </a:cubicBezTo>
                <a:cubicBezTo>
                  <a:pt x="142" y="53"/>
                  <a:pt x="141" y="47"/>
                  <a:pt x="142" y="44"/>
                </a:cubicBezTo>
                <a:cubicBezTo>
                  <a:pt x="143" y="41"/>
                  <a:pt x="143" y="38"/>
                  <a:pt x="147" y="35"/>
                </a:cubicBezTo>
                <a:cubicBezTo>
                  <a:pt x="150" y="32"/>
                  <a:pt x="146" y="31"/>
                  <a:pt x="144" y="31"/>
                </a:cubicBezTo>
                <a:close/>
                <a:moveTo>
                  <a:pt x="162" y="116"/>
                </a:moveTo>
                <a:cubicBezTo>
                  <a:pt x="160" y="116"/>
                  <a:pt x="160" y="119"/>
                  <a:pt x="155" y="122"/>
                </a:cubicBezTo>
                <a:cubicBezTo>
                  <a:pt x="151" y="125"/>
                  <a:pt x="155" y="137"/>
                  <a:pt x="160" y="137"/>
                </a:cubicBezTo>
                <a:cubicBezTo>
                  <a:pt x="165" y="136"/>
                  <a:pt x="164" y="116"/>
                  <a:pt x="162" y="116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7" name="Freeform 98"/>
          <p:cNvSpPr/>
          <p:nvPr/>
        </p:nvSpPr>
        <p:spPr bwMode="auto">
          <a:xfrm>
            <a:off x="2739233" y="3868738"/>
            <a:ext cx="74613" cy="44450"/>
          </a:xfrm>
          <a:custGeom>
            <a:avLst/>
            <a:gdLst/>
            <a:ahLst/>
            <a:cxnLst>
              <a:cxn ang="0">
                <a:pos x="26" y="5"/>
              </a:cxn>
              <a:cxn ang="0">
                <a:pos x="14" y="2"/>
              </a:cxn>
              <a:cxn ang="0">
                <a:pos x="9" y="0"/>
              </a:cxn>
              <a:cxn ang="0">
                <a:pos x="8" y="0"/>
              </a:cxn>
              <a:cxn ang="0">
                <a:pos x="0" y="7"/>
              </a:cxn>
              <a:cxn ang="0">
                <a:pos x="22" y="14"/>
              </a:cxn>
              <a:cxn ang="0">
                <a:pos x="26" y="13"/>
              </a:cxn>
              <a:cxn ang="0">
                <a:pos x="26" y="5"/>
              </a:cxn>
            </a:cxnLst>
            <a:rect l="0" t="0" r="r" b="b"/>
            <a:pathLst>
              <a:path w="26" h="14">
                <a:moveTo>
                  <a:pt x="26" y="5"/>
                </a:moveTo>
                <a:cubicBezTo>
                  <a:pt x="24" y="3"/>
                  <a:pt x="19" y="6"/>
                  <a:pt x="14" y="2"/>
                </a:cubicBezTo>
                <a:cubicBezTo>
                  <a:pt x="12" y="1"/>
                  <a:pt x="10" y="1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7" y="0"/>
                  <a:pt x="4" y="4"/>
                  <a:pt x="0" y="7"/>
                </a:cubicBezTo>
                <a:cubicBezTo>
                  <a:pt x="4" y="10"/>
                  <a:pt x="18" y="14"/>
                  <a:pt x="22" y="14"/>
                </a:cubicBezTo>
                <a:cubicBezTo>
                  <a:pt x="24" y="14"/>
                  <a:pt x="25" y="13"/>
                  <a:pt x="26" y="13"/>
                </a:cubicBezTo>
                <a:cubicBezTo>
                  <a:pt x="26" y="9"/>
                  <a:pt x="26" y="6"/>
                  <a:pt x="26" y="5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8" name="Freeform 99"/>
          <p:cNvSpPr/>
          <p:nvPr/>
        </p:nvSpPr>
        <p:spPr bwMode="auto">
          <a:xfrm>
            <a:off x="2764633" y="3802063"/>
            <a:ext cx="193675" cy="122238"/>
          </a:xfrm>
          <a:custGeom>
            <a:avLst/>
            <a:gdLst/>
            <a:ahLst/>
            <a:cxnLst>
              <a:cxn ang="0">
                <a:pos x="29" y="34"/>
              </a:cxn>
              <a:cxn ang="0">
                <a:pos x="32" y="27"/>
              </a:cxn>
              <a:cxn ang="0">
                <a:pos x="45" y="22"/>
              </a:cxn>
              <a:cxn ang="0">
                <a:pos x="55" y="19"/>
              </a:cxn>
              <a:cxn ang="0">
                <a:pos x="69" y="14"/>
              </a:cxn>
              <a:cxn ang="0">
                <a:pos x="56" y="5"/>
              </a:cxn>
              <a:cxn ang="0">
                <a:pos x="32" y="5"/>
              </a:cxn>
              <a:cxn ang="0">
                <a:pos x="11" y="6"/>
              </a:cxn>
              <a:cxn ang="0">
                <a:pos x="11" y="6"/>
              </a:cxn>
              <a:cxn ang="0">
                <a:pos x="5" y="12"/>
              </a:cxn>
              <a:cxn ang="0">
                <a:pos x="0" y="21"/>
              </a:cxn>
              <a:cxn ang="0">
                <a:pos x="5" y="23"/>
              </a:cxn>
              <a:cxn ang="0">
                <a:pos x="17" y="26"/>
              </a:cxn>
              <a:cxn ang="0">
                <a:pos x="17" y="34"/>
              </a:cxn>
              <a:cxn ang="0">
                <a:pos x="20" y="34"/>
              </a:cxn>
              <a:cxn ang="0">
                <a:pos x="21" y="38"/>
              </a:cxn>
              <a:cxn ang="0">
                <a:pos x="25" y="37"/>
              </a:cxn>
              <a:cxn ang="0">
                <a:pos x="29" y="34"/>
              </a:cxn>
            </a:cxnLst>
            <a:rect l="0" t="0" r="r" b="b"/>
            <a:pathLst>
              <a:path w="69" h="38">
                <a:moveTo>
                  <a:pt x="29" y="34"/>
                </a:moveTo>
                <a:cubicBezTo>
                  <a:pt x="29" y="33"/>
                  <a:pt x="26" y="27"/>
                  <a:pt x="32" y="27"/>
                </a:cubicBezTo>
                <a:cubicBezTo>
                  <a:pt x="39" y="26"/>
                  <a:pt x="44" y="26"/>
                  <a:pt x="45" y="22"/>
                </a:cubicBezTo>
                <a:cubicBezTo>
                  <a:pt x="46" y="17"/>
                  <a:pt x="53" y="19"/>
                  <a:pt x="55" y="19"/>
                </a:cubicBezTo>
                <a:cubicBezTo>
                  <a:pt x="57" y="19"/>
                  <a:pt x="63" y="14"/>
                  <a:pt x="69" y="14"/>
                </a:cubicBezTo>
                <a:cubicBezTo>
                  <a:pt x="69" y="8"/>
                  <a:pt x="61" y="10"/>
                  <a:pt x="56" y="5"/>
                </a:cubicBezTo>
                <a:cubicBezTo>
                  <a:pt x="51" y="0"/>
                  <a:pt x="39" y="2"/>
                  <a:pt x="32" y="5"/>
                </a:cubicBezTo>
                <a:cubicBezTo>
                  <a:pt x="26" y="7"/>
                  <a:pt x="18" y="2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9" y="8"/>
                  <a:pt x="7" y="10"/>
                  <a:pt x="5" y="12"/>
                </a:cubicBezTo>
                <a:cubicBezTo>
                  <a:pt x="0" y="16"/>
                  <a:pt x="1" y="20"/>
                  <a:pt x="0" y="21"/>
                </a:cubicBezTo>
                <a:cubicBezTo>
                  <a:pt x="1" y="22"/>
                  <a:pt x="3" y="22"/>
                  <a:pt x="5" y="23"/>
                </a:cubicBezTo>
                <a:cubicBezTo>
                  <a:pt x="10" y="27"/>
                  <a:pt x="15" y="24"/>
                  <a:pt x="17" y="26"/>
                </a:cubicBezTo>
                <a:cubicBezTo>
                  <a:pt x="17" y="27"/>
                  <a:pt x="17" y="30"/>
                  <a:pt x="17" y="34"/>
                </a:cubicBezTo>
                <a:cubicBezTo>
                  <a:pt x="18" y="33"/>
                  <a:pt x="18" y="32"/>
                  <a:pt x="20" y="34"/>
                </a:cubicBezTo>
                <a:cubicBezTo>
                  <a:pt x="22" y="35"/>
                  <a:pt x="21" y="37"/>
                  <a:pt x="21" y="38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8" y="35"/>
                  <a:pt x="29" y="34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99" name="Freeform 100"/>
          <p:cNvSpPr/>
          <p:nvPr/>
        </p:nvSpPr>
        <p:spPr bwMode="auto">
          <a:xfrm>
            <a:off x="1881982" y="3165475"/>
            <a:ext cx="966788" cy="681038"/>
          </a:xfrm>
          <a:custGeom>
            <a:avLst/>
            <a:gdLst/>
            <a:ahLst/>
            <a:cxnLst>
              <a:cxn ang="0">
                <a:pos x="301" y="199"/>
              </a:cxn>
              <a:cxn ang="0">
                <a:pos x="296" y="180"/>
              </a:cxn>
              <a:cxn ang="0">
                <a:pos x="324" y="173"/>
              </a:cxn>
              <a:cxn ang="0">
                <a:pos x="334" y="161"/>
              </a:cxn>
              <a:cxn ang="0">
                <a:pos x="343" y="139"/>
              </a:cxn>
              <a:cxn ang="0">
                <a:pos x="315" y="137"/>
              </a:cxn>
              <a:cxn ang="0">
                <a:pos x="297" y="161"/>
              </a:cxn>
              <a:cxn ang="0">
                <a:pos x="281" y="170"/>
              </a:cxn>
              <a:cxn ang="0">
                <a:pos x="242" y="169"/>
              </a:cxn>
              <a:cxn ang="0">
                <a:pos x="224" y="143"/>
              </a:cxn>
              <a:cxn ang="0">
                <a:pos x="223" y="90"/>
              </a:cxn>
              <a:cxn ang="0">
                <a:pos x="219" y="83"/>
              </a:cxn>
              <a:cxn ang="0">
                <a:pos x="200" y="71"/>
              </a:cxn>
              <a:cxn ang="0">
                <a:pos x="187" y="47"/>
              </a:cxn>
              <a:cxn ang="0">
                <a:pos x="158" y="46"/>
              </a:cxn>
              <a:cxn ang="0">
                <a:pos x="141" y="32"/>
              </a:cxn>
              <a:cxn ang="0">
                <a:pos x="121" y="11"/>
              </a:cxn>
              <a:cxn ang="0">
                <a:pos x="100" y="16"/>
              </a:cxn>
              <a:cxn ang="0">
                <a:pos x="39" y="6"/>
              </a:cxn>
              <a:cxn ang="0">
                <a:pos x="0" y="3"/>
              </a:cxn>
              <a:cxn ang="0">
                <a:pos x="16" y="35"/>
              </a:cxn>
              <a:cxn ang="0">
                <a:pos x="35" y="61"/>
              </a:cxn>
              <a:cxn ang="0">
                <a:pos x="40" y="72"/>
              </a:cxn>
              <a:cxn ang="0">
                <a:pos x="56" y="94"/>
              </a:cxn>
              <a:cxn ang="0">
                <a:pos x="81" y="120"/>
              </a:cxn>
              <a:cxn ang="0">
                <a:pos x="84" y="107"/>
              </a:cxn>
              <a:cxn ang="0">
                <a:pos x="71" y="93"/>
              </a:cxn>
              <a:cxn ang="0">
                <a:pos x="52" y="60"/>
              </a:cxn>
              <a:cxn ang="0">
                <a:pos x="44" y="42"/>
              </a:cxn>
              <a:cxn ang="0">
                <a:pos x="29" y="29"/>
              </a:cxn>
              <a:cxn ang="0">
                <a:pos x="29" y="11"/>
              </a:cxn>
              <a:cxn ang="0">
                <a:pos x="39" y="16"/>
              </a:cxn>
              <a:cxn ang="0">
                <a:pos x="49" y="32"/>
              </a:cxn>
              <a:cxn ang="0">
                <a:pos x="56" y="47"/>
              </a:cxn>
              <a:cxn ang="0">
                <a:pos x="73" y="60"/>
              </a:cxn>
              <a:cxn ang="0">
                <a:pos x="87" y="74"/>
              </a:cxn>
              <a:cxn ang="0">
                <a:pos x="95" y="89"/>
              </a:cxn>
              <a:cxn ang="0">
                <a:pos x="129" y="125"/>
              </a:cxn>
              <a:cxn ang="0">
                <a:pos x="134" y="145"/>
              </a:cxn>
              <a:cxn ang="0">
                <a:pos x="139" y="163"/>
              </a:cxn>
              <a:cxn ang="0">
                <a:pos x="174" y="180"/>
              </a:cxn>
              <a:cxn ang="0">
                <a:pos x="221" y="202"/>
              </a:cxn>
              <a:cxn ang="0">
                <a:pos x="265" y="204"/>
              </a:cxn>
              <a:cxn ang="0">
                <a:pos x="286" y="201"/>
              </a:cxn>
            </a:cxnLst>
            <a:rect l="0" t="0" r="r" b="b"/>
            <a:pathLst>
              <a:path w="344" h="213">
                <a:moveTo>
                  <a:pt x="286" y="201"/>
                </a:moveTo>
                <a:cubicBezTo>
                  <a:pt x="287" y="201"/>
                  <a:pt x="300" y="202"/>
                  <a:pt x="301" y="199"/>
                </a:cubicBezTo>
                <a:cubicBezTo>
                  <a:pt x="302" y="196"/>
                  <a:pt x="292" y="189"/>
                  <a:pt x="293" y="188"/>
                </a:cubicBezTo>
                <a:cubicBezTo>
                  <a:pt x="294" y="188"/>
                  <a:pt x="294" y="180"/>
                  <a:pt x="296" y="180"/>
                </a:cubicBezTo>
                <a:cubicBezTo>
                  <a:pt x="298" y="180"/>
                  <a:pt x="316" y="181"/>
                  <a:pt x="317" y="180"/>
                </a:cubicBezTo>
                <a:cubicBezTo>
                  <a:pt x="318" y="180"/>
                  <a:pt x="321" y="173"/>
                  <a:pt x="324" y="173"/>
                </a:cubicBezTo>
                <a:cubicBezTo>
                  <a:pt x="325" y="173"/>
                  <a:pt x="327" y="175"/>
                  <a:pt x="329" y="176"/>
                </a:cubicBezTo>
                <a:cubicBezTo>
                  <a:pt x="333" y="173"/>
                  <a:pt x="334" y="167"/>
                  <a:pt x="334" y="161"/>
                </a:cubicBezTo>
                <a:cubicBezTo>
                  <a:pt x="335" y="154"/>
                  <a:pt x="333" y="152"/>
                  <a:pt x="336" y="148"/>
                </a:cubicBezTo>
                <a:cubicBezTo>
                  <a:pt x="340" y="145"/>
                  <a:pt x="344" y="144"/>
                  <a:pt x="343" y="139"/>
                </a:cubicBezTo>
                <a:cubicBezTo>
                  <a:pt x="342" y="134"/>
                  <a:pt x="337" y="139"/>
                  <a:pt x="333" y="137"/>
                </a:cubicBezTo>
                <a:cubicBezTo>
                  <a:pt x="329" y="134"/>
                  <a:pt x="325" y="136"/>
                  <a:pt x="315" y="137"/>
                </a:cubicBezTo>
                <a:cubicBezTo>
                  <a:pt x="305" y="139"/>
                  <a:pt x="300" y="143"/>
                  <a:pt x="301" y="150"/>
                </a:cubicBezTo>
                <a:cubicBezTo>
                  <a:pt x="301" y="158"/>
                  <a:pt x="297" y="154"/>
                  <a:pt x="297" y="161"/>
                </a:cubicBezTo>
                <a:cubicBezTo>
                  <a:pt x="298" y="167"/>
                  <a:pt x="289" y="167"/>
                  <a:pt x="290" y="171"/>
                </a:cubicBezTo>
                <a:cubicBezTo>
                  <a:pt x="290" y="175"/>
                  <a:pt x="283" y="171"/>
                  <a:pt x="281" y="170"/>
                </a:cubicBezTo>
                <a:cubicBezTo>
                  <a:pt x="279" y="168"/>
                  <a:pt x="258" y="175"/>
                  <a:pt x="255" y="175"/>
                </a:cubicBezTo>
                <a:cubicBezTo>
                  <a:pt x="252" y="176"/>
                  <a:pt x="246" y="169"/>
                  <a:pt x="242" y="169"/>
                </a:cubicBezTo>
                <a:cubicBezTo>
                  <a:pt x="238" y="170"/>
                  <a:pt x="236" y="163"/>
                  <a:pt x="236" y="158"/>
                </a:cubicBezTo>
                <a:cubicBezTo>
                  <a:pt x="235" y="153"/>
                  <a:pt x="227" y="148"/>
                  <a:pt x="224" y="143"/>
                </a:cubicBezTo>
                <a:cubicBezTo>
                  <a:pt x="220" y="138"/>
                  <a:pt x="220" y="128"/>
                  <a:pt x="219" y="121"/>
                </a:cubicBezTo>
                <a:cubicBezTo>
                  <a:pt x="219" y="114"/>
                  <a:pt x="218" y="103"/>
                  <a:pt x="223" y="90"/>
                </a:cubicBezTo>
                <a:cubicBezTo>
                  <a:pt x="224" y="88"/>
                  <a:pt x="224" y="86"/>
                  <a:pt x="224" y="85"/>
                </a:cubicBezTo>
                <a:cubicBezTo>
                  <a:pt x="222" y="84"/>
                  <a:pt x="221" y="83"/>
                  <a:pt x="219" y="83"/>
                </a:cubicBezTo>
                <a:cubicBezTo>
                  <a:pt x="215" y="83"/>
                  <a:pt x="206" y="77"/>
                  <a:pt x="204" y="77"/>
                </a:cubicBezTo>
                <a:cubicBezTo>
                  <a:pt x="202" y="77"/>
                  <a:pt x="202" y="73"/>
                  <a:pt x="200" y="71"/>
                </a:cubicBezTo>
                <a:cubicBezTo>
                  <a:pt x="199" y="68"/>
                  <a:pt x="200" y="64"/>
                  <a:pt x="198" y="62"/>
                </a:cubicBezTo>
                <a:cubicBezTo>
                  <a:pt x="196" y="60"/>
                  <a:pt x="189" y="54"/>
                  <a:pt x="187" y="47"/>
                </a:cubicBezTo>
                <a:cubicBezTo>
                  <a:pt x="185" y="39"/>
                  <a:pt x="172" y="36"/>
                  <a:pt x="167" y="35"/>
                </a:cubicBezTo>
                <a:cubicBezTo>
                  <a:pt x="162" y="35"/>
                  <a:pt x="160" y="45"/>
                  <a:pt x="158" y="46"/>
                </a:cubicBezTo>
                <a:cubicBezTo>
                  <a:pt x="157" y="46"/>
                  <a:pt x="148" y="40"/>
                  <a:pt x="145" y="39"/>
                </a:cubicBezTo>
                <a:cubicBezTo>
                  <a:pt x="143" y="38"/>
                  <a:pt x="141" y="35"/>
                  <a:pt x="141" y="32"/>
                </a:cubicBezTo>
                <a:cubicBezTo>
                  <a:pt x="141" y="29"/>
                  <a:pt x="136" y="24"/>
                  <a:pt x="134" y="23"/>
                </a:cubicBezTo>
                <a:cubicBezTo>
                  <a:pt x="132" y="22"/>
                  <a:pt x="121" y="11"/>
                  <a:pt x="121" y="1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7"/>
                  <a:pt x="43" y="7"/>
                  <a:pt x="39" y="6"/>
                </a:cubicBezTo>
                <a:cubicBezTo>
                  <a:pt x="34" y="5"/>
                  <a:pt x="26" y="0"/>
                  <a:pt x="26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6"/>
                  <a:pt x="3" y="9"/>
                  <a:pt x="6" y="13"/>
                </a:cubicBezTo>
                <a:cubicBezTo>
                  <a:pt x="11" y="19"/>
                  <a:pt x="15" y="31"/>
                  <a:pt x="16" y="35"/>
                </a:cubicBezTo>
                <a:cubicBezTo>
                  <a:pt x="16" y="39"/>
                  <a:pt x="23" y="42"/>
                  <a:pt x="30" y="46"/>
                </a:cubicBezTo>
                <a:cubicBezTo>
                  <a:pt x="36" y="50"/>
                  <a:pt x="36" y="59"/>
                  <a:pt x="35" y="61"/>
                </a:cubicBezTo>
                <a:cubicBezTo>
                  <a:pt x="34" y="63"/>
                  <a:pt x="27" y="59"/>
                  <a:pt x="26" y="62"/>
                </a:cubicBezTo>
                <a:cubicBezTo>
                  <a:pt x="26" y="64"/>
                  <a:pt x="36" y="73"/>
                  <a:pt x="40" y="72"/>
                </a:cubicBezTo>
                <a:cubicBezTo>
                  <a:pt x="44" y="72"/>
                  <a:pt x="46" y="74"/>
                  <a:pt x="52" y="80"/>
                </a:cubicBezTo>
                <a:cubicBezTo>
                  <a:pt x="59" y="85"/>
                  <a:pt x="58" y="92"/>
                  <a:pt x="56" y="94"/>
                </a:cubicBezTo>
                <a:cubicBezTo>
                  <a:pt x="53" y="96"/>
                  <a:pt x="61" y="100"/>
                  <a:pt x="69" y="105"/>
                </a:cubicBezTo>
                <a:cubicBezTo>
                  <a:pt x="77" y="110"/>
                  <a:pt x="80" y="117"/>
                  <a:pt x="81" y="120"/>
                </a:cubicBezTo>
                <a:cubicBezTo>
                  <a:pt x="81" y="122"/>
                  <a:pt x="85" y="120"/>
                  <a:pt x="86" y="116"/>
                </a:cubicBezTo>
                <a:cubicBezTo>
                  <a:pt x="87" y="112"/>
                  <a:pt x="84" y="111"/>
                  <a:pt x="84" y="107"/>
                </a:cubicBezTo>
                <a:cubicBezTo>
                  <a:pt x="84" y="103"/>
                  <a:pt x="77" y="104"/>
                  <a:pt x="74" y="103"/>
                </a:cubicBezTo>
                <a:cubicBezTo>
                  <a:pt x="71" y="103"/>
                  <a:pt x="74" y="96"/>
                  <a:pt x="71" y="93"/>
                </a:cubicBezTo>
                <a:cubicBezTo>
                  <a:pt x="68" y="90"/>
                  <a:pt x="66" y="83"/>
                  <a:pt x="64" y="77"/>
                </a:cubicBezTo>
                <a:cubicBezTo>
                  <a:pt x="63" y="72"/>
                  <a:pt x="55" y="66"/>
                  <a:pt x="52" y="60"/>
                </a:cubicBezTo>
                <a:cubicBezTo>
                  <a:pt x="48" y="54"/>
                  <a:pt x="45" y="49"/>
                  <a:pt x="43" y="48"/>
                </a:cubicBezTo>
                <a:cubicBezTo>
                  <a:pt x="40" y="46"/>
                  <a:pt x="46" y="44"/>
                  <a:pt x="44" y="42"/>
                </a:cubicBezTo>
                <a:cubicBezTo>
                  <a:pt x="42" y="40"/>
                  <a:pt x="39" y="40"/>
                  <a:pt x="35" y="38"/>
                </a:cubicBezTo>
                <a:cubicBezTo>
                  <a:pt x="31" y="36"/>
                  <a:pt x="29" y="33"/>
                  <a:pt x="29" y="29"/>
                </a:cubicBezTo>
                <a:cubicBezTo>
                  <a:pt x="29" y="25"/>
                  <a:pt x="26" y="16"/>
                  <a:pt x="25" y="13"/>
                </a:cubicBezTo>
                <a:cubicBezTo>
                  <a:pt x="24" y="9"/>
                  <a:pt x="28" y="10"/>
                  <a:pt x="29" y="11"/>
                </a:cubicBezTo>
                <a:cubicBezTo>
                  <a:pt x="30" y="13"/>
                  <a:pt x="31" y="14"/>
                  <a:pt x="33" y="13"/>
                </a:cubicBezTo>
                <a:cubicBezTo>
                  <a:pt x="35" y="12"/>
                  <a:pt x="38" y="13"/>
                  <a:pt x="39" y="16"/>
                </a:cubicBezTo>
                <a:cubicBezTo>
                  <a:pt x="40" y="19"/>
                  <a:pt x="45" y="16"/>
                  <a:pt x="47" y="17"/>
                </a:cubicBezTo>
                <a:cubicBezTo>
                  <a:pt x="49" y="19"/>
                  <a:pt x="42" y="20"/>
                  <a:pt x="49" y="32"/>
                </a:cubicBezTo>
                <a:cubicBezTo>
                  <a:pt x="55" y="43"/>
                  <a:pt x="51" y="37"/>
                  <a:pt x="51" y="44"/>
                </a:cubicBezTo>
                <a:cubicBezTo>
                  <a:pt x="51" y="52"/>
                  <a:pt x="55" y="49"/>
                  <a:pt x="56" y="47"/>
                </a:cubicBezTo>
                <a:cubicBezTo>
                  <a:pt x="57" y="46"/>
                  <a:pt x="61" y="50"/>
                  <a:pt x="64" y="54"/>
                </a:cubicBezTo>
                <a:cubicBezTo>
                  <a:pt x="67" y="58"/>
                  <a:pt x="73" y="58"/>
                  <a:pt x="73" y="60"/>
                </a:cubicBezTo>
                <a:cubicBezTo>
                  <a:pt x="73" y="63"/>
                  <a:pt x="75" y="67"/>
                  <a:pt x="79" y="68"/>
                </a:cubicBezTo>
                <a:cubicBezTo>
                  <a:pt x="83" y="69"/>
                  <a:pt x="84" y="73"/>
                  <a:pt x="87" y="74"/>
                </a:cubicBezTo>
                <a:cubicBezTo>
                  <a:pt x="89" y="74"/>
                  <a:pt x="90" y="77"/>
                  <a:pt x="88" y="81"/>
                </a:cubicBezTo>
                <a:cubicBezTo>
                  <a:pt x="87" y="84"/>
                  <a:pt x="88" y="87"/>
                  <a:pt x="95" y="89"/>
                </a:cubicBezTo>
                <a:cubicBezTo>
                  <a:pt x="102" y="92"/>
                  <a:pt x="99" y="93"/>
                  <a:pt x="105" y="98"/>
                </a:cubicBezTo>
                <a:cubicBezTo>
                  <a:pt x="110" y="103"/>
                  <a:pt x="126" y="120"/>
                  <a:pt x="129" y="125"/>
                </a:cubicBezTo>
                <a:cubicBezTo>
                  <a:pt x="132" y="130"/>
                  <a:pt x="133" y="134"/>
                  <a:pt x="134" y="137"/>
                </a:cubicBezTo>
                <a:cubicBezTo>
                  <a:pt x="136" y="141"/>
                  <a:pt x="132" y="142"/>
                  <a:pt x="134" y="145"/>
                </a:cubicBezTo>
                <a:cubicBezTo>
                  <a:pt x="136" y="148"/>
                  <a:pt x="130" y="147"/>
                  <a:pt x="130" y="149"/>
                </a:cubicBezTo>
                <a:cubicBezTo>
                  <a:pt x="131" y="152"/>
                  <a:pt x="134" y="163"/>
                  <a:pt x="139" y="163"/>
                </a:cubicBezTo>
                <a:cubicBezTo>
                  <a:pt x="145" y="164"/>
                  <a:pt x="151" y="171"/>
                  <a:pt x="156" y="174"/>
                </a:cubicBezTo>
                <a:cubicBezTo>
                  <a:pt x="160" y="178"/>
                  <a:pt x="167" y="177"/>
                  <a:pt x="174" y="180"/>
                </a:cubicBezTo>
                <a:cubicBezTo>
                  <a:pt x="180" y="182"/>
                  <a:pt x="186" y="188"/>
                  <a:pt x="196" y="191"/>
                </a:cubicBezTo>
                <a:cubicBezTo>
                  <a:pt x="206" y="194"/>
                  <a:pt x="215" y="198"/>
                  <a:pt x="221" y="202"/>
                </a:cubicBezTo>
                <a:cubicBezTo>
                  <a:pt x="228" y="206"/>
                  <a:pt x="235" y="204"/>
                  <a:pt x="244" y="201"/>
                </a:cubicBezTo>
                <a:cubicBezTo>
                  <a:pt x="253" y="197"/>
                  <a:pt x="260" y="202"/>
                  <a:pt x="265" y="204"/>
                </a:cubicBezTo>
                <a:cubicBezTo>
                  <a:pt x="267" y="205"/>
                  <a:pt x="272" y="209"/>
                  <a:pt x="277" y="213"/>
                </a:cubicBezTo>
                <a:cubicBezTo>
                  <a:pt x="281" y="207"/>
                  <a:pt x="285" y="201"/>
                  <a:pt x="286" y="201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0" name="Freeform 101"/>
          <p:cNvSpPr/>
          <p:nvPr/>
        </p:nvSpPr>
        <p:spPr bwMode="auto">
          <a:xfrm>
            <a:off x="2659857" y="3740150"/>
            <a:ext cx="134938" cy="152400"/>
          </a:xfrm>
          <a:custGeom>
            <a:avLst/>
            <a:gdLst/>
            <a:ahLst/>
            <a:cxnLst>
              <a:cxn ang="0">
                <a:pos x="42" y="31"/>
              </a:cxn>
              <a:cxn ang="0">
                <a:pos x="48" y="25"/>
              </a:cxn>
              <a:cxn ang="0">
                <a:pos x="43" y="22"/>
              </a:cxn>
              <a:cxn ang="0">
                <a:pos x="38" y="23"/>
              </a:cxn>
              <a:cxn ang="0">
                <a:pos x="38" y="0"/>
              </a:cxn>
              <a:cxn ang="0">
                <a:pos x="19" y="0"/>
              </a:cxn>
              <a:cxn ang="0">
                <a:pos x="16" y="8"/>
              </a:cxn>
              <a:cxn ang="0">
                <a:pos x="24" y="19"/>
              </a:cxn>
              <a:cxn ang="0">
                <a:pos x="9" y="21"/>
              </a:cxn>
              <a:cxn ang="0">
                <a:pos x="0" y="33"/>
              </a:cxn>
              <a:cxn ang="0">
                <a:pos x="12" y="44"/>
              </a:cxn>
              <a:cxn ang="0">
                <a:pos x="28" y="47"/>
              </a:cxn>
              <a:cxn ang="0">
                <a:pos x="28" y="47"/>
              </a:cxn>
              <a:cxn ang="0">
                <a:pos x="36" y="40"/>
              </a:cxn>
              <a:cxn ang="0">
                <a:pos x="42" y="31"/>
              </a:cxn>
            </a:cxnLst>
            <a:rect l="0" t="0" r="r" b="b"/>
            <a:pathLst>
              <a:path w="48" h="47">
                <a:moveTo>
                  <a:pt x="42" y="31"/>
                </a:moveTo>
                <a:cubicBezTo>
                  <a:pt x="44" y="29"/>
                  <a:pt x="46" y="27"/>
                  <a:pt x="48" y="25"/>
                </a:cubicBezTo>
                <a:cubicBezTo>
                  <a:pt x="44" y="27"/>
                  <a:pt x="43" y="25"/>
                  <a:pt x="43" y="22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0"/>
                  <a:pt x="38" y="0"/>
                  <a:pt x="38" y="0"/>
                </a:cubicBezTo>
                <a:cubicBezTo>
                  <a:pt x="34" y="0"/>
                  <a:pt x="21" y="0"/>
                  <a:pt x="19" y="0"/>
                </a:cubicBezTo>
                <a:cubicBezTo>
                  <a:pt x="17" y="0"/>
                  <a:pt x="17" y="8"/>
                  <a:pt x="16" y="8"/>
                </a:cubicBezTo>
                <a:cubicBezTo>
                  <a:pt x="15" y="9"/>
                  <a:pt x="25" y="16"/>
                  <a:pt x="24" y="19"/>
                </a:cubicBezTo>
                <a:cubicBezTo>
                  <a:pt x="23" y="22"/>
                  <a:pt x="10" y="21"/>
                  <a:pt x="9" y="21"/>
                </a:cubicBezTo>
                <a:cubicBezTo>
                  <a:pt x="8" y="21"/>
                  <a:pt x="4" y="27"/>
                  <a:pt x="0" y="33"/>
                </a:cubicBezTo>
                <a:cubicBezTo>
                  <a:pt x="5" y="38"/>
                  <a:pt x="10" y="42"/>
                  <a:pt x="12" y="44"/>
                </a:cubicBezTo>
                <a:cubicBezTo>
                  <a:pt x="17" y="47"/>
                  <a:pt x="25" y="44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32" y="44"/>
                  <a:pt x="35" y="40"/>
                  <a:pt x="36" y="40"/>
                </a:cubicBezTo>
                <a:cubicBezTo>
                  <a:pt x="39" y="39"/>
                  <a:pt x="37" y="35"/>
                  <a:pt x="42" y="31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1" name="Freeform 102"/>
          <p:cNvSpPr/>
          <p:nvPr/>
        </p:nvSpPr>
        <p:spPr bwMode="auto">
          <a:xfrm>
            <a:off x="2766219" y="3719513"/>
            <a:ext cx="39688" cy="95250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0" y="7"/>
              </a:cxn>
              <a:cxn ang="0">
                <a:pos x="0" y="30"/>
              </a:cxn>
              <a:cxn ang="0">
                <a:pos x="5" y="29"/>
              </a:cxn>
              <a:cxn ang="0">
                <a:pos x="9" y="24"/>
              </a:cxn>
              <a:cxn ang="0">
                <a:pos x="12" y="5"/>
              </a:cxn>
              <a:cxn ang="0">
                <a:pos x="14" y="3"/>
              </a:cxn>
              <a:cxn ang="0">
                <a:pos x="9" y="0"/>
              </a:cxn>
              <a:cxn ang="0">
                <a:pos x="2" y="7"/>
              </a:cxn>
            </a:cxnLst>
            <a:rect l="0" t="0" r="r" b="b"/>
            <a:pathLst>
              <a:path w="14" h="30">
                <a:moveTo>
                  <a:pt x="2" y="7"/>
                </a:moveTo>
                <a:cubicBezTo>
                  <a:pt x="2" y="7"/>
                  <a:pt x="1" y="7"/>
                  <a:pt x="0" y="7"/>
                </a:cubicBezTo>
                <a:cubicBezTo>
                  <a:pt x="0" y="30"/>
                  <a:pt x="0" y="30"/>
                  <a:pt x="0" y="30"/>
                </a:cubicBezTo>
                <a:cubicBezTo>
                  <a:pt x="5" y="29"/>
                  <a:pt x="5" y="29"/>
                  <a:pt x="5" y="29"/>
                </a:cubicBezTo>
                <a:cubicBezTo>
                  <a:pt x="6" y="27"/>
                  <a:pt x="7" y="25"/>
                  <a:pt x="9" y="24"/>
                </a:cubicBezTo>
                <a:cubicBezTo>
                  <a:pt x="13" y="20"/>
                  <a:pt x="7" y="6"/>
                  <a:pt x="12" y="5"/>
                </a:cubicBezTo>
                <a:cubicBezTo>
                  <a:pt x="13" y="5"/>
                  <a:pt x="14" y="4"/>
                  <a:pt x="14" y="3"/>
                </a:cubicBezTo>
                <a:cubicBezTo>
                  <a:pt x="12" y="2"/>
                  <a:pt x="10" y="0"/>
                  <a:pt x="9" y="0"/>
                </a:cubicBezTo>
                <a:cubicBezTo>
                  <a:pt x="6" y="0"/>
                  <a:pt x="3" y="7"/>
                  <a:pt x="2" y="7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2" name="Freeform 103"/>
          <p:cNvSpPr/>
          <p:nvPr/>
        </p:nvSpPr>
        <p:spPr bwMode="auto">
          <a:xfrm>
            <a:off x="3231357" y="3648076"/>
            <a:ext cx="95250" cy="92075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23" y="19"/>
              </a:cxn>
              <a:cxn ang="0">
                <a:pos x="1" y="23"/>
              </a:cxn>
              <a:cxn ang="0">
                <a:pos x="16" y="26"/>
              </a:cxn>
              <a:cxn ang="0">
                <a:pos x="31" y="28"/>
              </a:cxn>
              <a:cxn ang="0">
                <a:pos x="34" y="6"/>
              </a:cxn>
              <a:cxn ang="0">
                <a:pos x="16" y="3"/>
              </a:cxn>
            </a:cxnLst>
            <a:rect l="0" t="0" r="r" b="b"/>
            <a:pathLst>
              <a:path w="34" h="29">
                <a:moveTo>
                  <a:pt x="16" y="3"/>
                </a:moveTo>
                <a:cubicBezTo>
                  <a:pt x="11" y="7"/>
                  <a:pt x="23" y="14"/>
                  <a:pt x="23" y="19"/>
                </a:cubicBezTo>
                <a:cubicBezTo>
                  <a:pt x="23" y="23"/>
                  <a:pt x="3" y="18"/>
                  <a:pt x="1" y="23"/>
                </a:cubicBezTo>
                <a:cubicBezTo>
                  <a:pt x="0" y="25"/>
                  <a:pt x="8" y="29"/>
                  <a:pt x="16" y="26"/>
                </a:cubicBezTo>
                <a:cubicBezTo>
                  <a:pt x="23" y="24"/>
                  <a:pt x="28" y="26"/>
                  <a:pt x="31" y="28"/>
                </a:cubicBezTo>
                <a:cubicBezTo>
                  <a:pt x="32" y="21"/>
                  <a:pt x="33" y="12"/>
                  <a:pt x="34" y="6"/>
                </a:cubicBezTo>
                <a:cubicBezTo>
                  <a:pt x="27" y="5"/>
                  <a:pt x="19" y="0"/>
                  <a:pt x="16" y="3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3" name="Freeform 104"/>
          <p:cNvSpPr/>
          <p:nvPr/>
        </p:nvSpPr>
        <p:spPr bwMode="auto">
          <a:xfrm>
            <a:off x="3317083" y="3663950"/>
            <a:ext cx="111125" cy="84138"/>
          </a:xfrm>
          <a:custGeom>
            <a:avLst/>
            <a:gdLst/>
            <a:ahLst/>
            <a:cxnLst>
              <a:cxn ang="0">
                <a:pos x="15" y="19"/>
              </a:cxn>
              <a:cxn ang="0">
                <a:pos x="39" y="14"/>
              </a:cxn>
              <a:cxn ang="0">
                <a:pos x="9" y="2"/>
              </a:cxn>
              <a:cxn ang="0">
                <a:pos x="3" y="1"/>
              </a:cxn>
              <a:cxn ang="0">
                <a:pos x="0" y="23"/>
              </a:cxn>
              <a:cxn ang="0">
                <a:pos x="1" y="24"/>
              </a:cxn>
              <a:cxn ang="0">
                <a:pos x="15" y="19"/>
              </a:cxn>
            </a:cxnLst>
            <a:rect l="0" t="0" r="r" b="b"/>
            <a:pathLst>
              <a:path w="39" h="26">
                <a:moveTo>
                  <a:pt x="15" y="19"/>
                </a:moveTo>
                <a:cubicBezTo>
                  <a:pt x="24" y="16"/>
                  <a:pt x="39" y="21"/>
                  <a:pt x="39" y="14"/>
                </a:cubicBezTo>
                <a:cubicBezTo>
                  <a:pt x="39" y="7"/>
                  <a:pt x="15" y="0"/>
                  <a:pt x="9" y="2"/>
                </a:cubicBezTo>
                <a:cubicBezTo>
                  <a:pt x="7" y="2"/>
                  <a:pt x="5" y="2"/>
                  <a:pt x="3" y="1"/>
                </a:cubicBezTo>
                <a:cubicBezTo>
                  <a:pt x="2" y="7"/>
                  <a:pt x="1" y="16"/>
                  <a:pt x="0" y="23"/>
                </a:cubicBezTo>
                <a:cubicBezTo>
                  <a:pt x="1" y="23"/>
                  <a:pt x="1" y="23"/>
                  <a:pt x="1" y="24"/>
                </a:cubicBezTo>
                <a:cubicBezTo>
                  <a:pt x="5" y="26"/>
                  <a:pt x="6" y="22"/>
                  <a:pt x="15" y="19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4" name="Freeform 105"/>
          <p:cNvSpPr/>
          <p:nvPr/>
        </p:nvSpPr>
        <p:spPr bwMode="auto">
          <a:xfrm>
            <a:off x="2823369" y="3846514"/>
            <a:ext cx="134938" cy="157163"/>
          </a:xfrm>
          <a:custGeom>
            <a:avLst/>
            <a:gdLst/>
            <a:ahLst/>
            <a:cxnLst>
              <a:cxn ang="0">
                <a:pos x="26" y="46"/>
              </a:cxn>
              <a:cxn ang="0">
                <a:pos x="37" y="48"/>
              </a:cxn>
              <a:cxn ang="0">
                <a:pos x="42" y="49"/>
              </a:cxn>
              <a:cxn ang="0">
                <a:pos x="41" y="47"/>
              </a:cxn>
              <a:cxn ang="0">
                <a:pos x="44" y="32"/>
              </a:cxn>
              <a:cxn ang="0">
                <a:pos x="45" y="13"/>
              </a:cxn>
              <a:cxn ang="0">
                <a:pos x="48" y="1"/>
              </a:cxn>
              <a:cxn ang="0">
                <a:pos x="48" y="0"/>
              </a:cxn>
              <a:cxn ang="0">
                <a:pos x="34" y="5"/>
              </a:cxn>
              <a:cxn ang="0">
                <a:pos x="24" y="8"/>
              </a:cxn>
              <a:cxn ang="0">
                <a:pos x="11" y="13"/>
              </a:cxn>
              <a:cxn ang="0">
                <a:pos x="8" y="20"/>
              </a:cxn>
              <a:cxn ang="0">
                <a:pos x="4" y="23"/>
              </a:cxn>
              <a:cxn ang="0">
                <a:pos x="0" y="24"/>
              </a:cxn>
              <a:cxn ang="0">
                <a:pos x="2" y="28"/>
              </a:cxn>
              <a:cxn ang="0">
                <a:pos x="16" y="42"/>
              </a:cxn>
              <a:cxn ang="0">
                <a:pos x="19" y="46"/>
              </a:cxn>
              <a:cxn ang="0">
                <a:pos x="26" y="46"/>
              </a:cxn>
            </a:cxnLst>
            <a:rect l="0" t="0" r="r" b="b"/>
            <a:pathLst>
              <a:path w="48" h="49">
                <a:moveTo>
                  <a:pt x="26" y="46"/>
                </a:moveTo>
                <a:cubicBezTo>
                  <a:pt x="28" y="48"/>
                  <a:pt x="34" y="46"/>
                  <a:pt x="37" y="48"/>
                </a:cubicBezTo>
                <a:cubicBezTo>
                  <a:pt x="38" y="49"/>
                  <a:pt x="40" y="49"/>
                  <a:pt x="42" y="49"/>
                </a:cubicBezTo>
                <a:cubicBezTo>
                  <a:pt x="42" y="48"/>
                  <a:pt x="41" y="47"/>
                  <a:pt x="41" y="47"/>
                </a:cubicBezTo>
                <a:cubicBezTo>
                  <a:pt x="39" y="43"/>
                  <a:pt x="42" y="37"/>
                  <a:pt x="44" y="32"/>
                </a:cubicBezTo>
                <a:cubicBezTo>
                  <a:pt x="45" y="27"/>
                  <a:pt x="42" y="16"/>
                  <a:pt x="45" y="13"/>
                </a:cubicBezTo>
                <a:cubicBezTo>
                  <a:pt x="48" y="10"/>
                  <a:pt x="46" y="8"/>
                  <a:pt x="48" y="1"/>
                </a:cubicBezTo>
                <a:cubicBezTo>
                  <a:pt x="48" y="1"/>
                  <a:pt x="48" y="0"/>
                  <a:pt x="48" y="0"/>
                </a:cubicBezTo>
                <a:cubicBezTo>
                  <a:pt x="42" y="0"/>
                  <a:pt x="36" y="5"/>
                  <a:pt x="34" y="5"/>
                </a:cubicBezTo>
                <a:cubicBezTo>
                  <a:pt x="32" y="5"/>
                  <a:pt x="25" y="3"/>
                  <a:pt x="24" y="8"/>
                </a:cubicBezTo>
                <a:cubicBezTo>
                  <a:pt x="23" y="12"/>
                  <a:pt x="18" y="12"/>
                  <a:pt x="11" y="13"/>
                </a:cubicBezTo>
                <a:cubicBezTo>
                  <a:pt x="5" y="13"/>
                  <a:pt x="8" y="19"/>
                  <a:pt x="8" y="20"/>
                </a:cubicBezTo>
                <a:cubicBezTo>
                  <a:pt x="7" y="21"/>
                  <a:pt x="4" y="23"/>
                  <a:pt x="4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0" y="27"/>
                  <a:pt x="2" y="28"/>
                </a:cubicBezTo>
                <a:cubicBezTo>
                  <a:pt x="6" y="31"/>
                  <a:pt x="11" y="39"/>
                  <a:pt x="16" y="42"/>
                </a:cubicBezTo>
                <a:cubicBezTo>
                  <a:pt x="18" y="43"/>
                  <a:pt x="19" y="44"/>
                  <a:pt x="19" y="46"/>
                </a:cubicBezTo>
                <a:cubicBezTo>
                  <a:pt x="22" y="46"/>
                  <a:pt x="24" y="46"/>
                  <a:pt x="26" y="46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5" name="Freeform 106"/>
          <p:cNvSpPr/>
          <p:nvPr/>
        </p:nvSpPr>
        <p:spPr bwMode="auto">
          <a:xfrm>
            <a:off x="3250407" y="4205289"/>
            <a:ext cx="1265238" cy="1471613"/>
          </a:xfrm>
          <a:custGeom>
            <a:avLst/>
            <a:gdLst/>
            <a:ahLst/>
            <a:cxnLst>
              <a:cxn ang="0">
                <a:pos x="253" y="427"/>
              </a:cxn>
              <a:cxn ang="0">
                <a:pos x="260" y="429"/>
              </a:cxn>
              <a:cxn ang="0">
                <a:pos x="289" y="379"/>
              </a:cxn>
              <a:cxn ang="0">
                <a:pos x="307" y="343"/>
              </a:cxn>
              <a:cxn ang="0">
                <a:pos x="337" y="326"/>
              </a:cxn>
              <a:cxn ang="0">
                <a:pos x="372" y="316"/>
              </a:cxn>
              <a:cxn ang="0">
                <a:pos x="386" y="290"/>
              </a:cxn>
              <a:cxn ang="0">
                <a:pos x="397" y="264"/>
              </a:cxn>
              <a:cxn ang="0">
                <a:pos x="401" y="211"/>
              </a:cxn>
              <a:cxn ang="0">
                <a:pos x="409" y="206"/>
              </a:cxn>
              <a:cxn ang="0">
                <a:pos x="445" y="158"/>
              </a:cxn>
              <a:cxn ang="0">
                <a:pos x="406" y="104"/>
              </a:cxn>
              <a:cxn ang="0">
                <a:pos x="336" y="96"/>
              </a:cxn>
              <a:cxn ang="0">
                <a:pos x="295" y="74"/>
              </a:cxn>
              <a:cxn ang="0">
                <a:pos x="291" y="67"/>
              </a:cxn>
              <a:cxn ang="0">
                <a:pos x="264" y="60"/>
              </a:cxn>
              <a:cxn ang="0">
                <a:pos x="258" y="13"/>
              </a:cxn>
              <a:cxn ang="0">
                <a:pos x="222" y="32"/>
              </a:cxn>
              <a:cxn ang="0">
                <a:pos x="191" y="39"/>
              </a:cxn>
              <a:cxn ang="0">
                <a:pos x="165" y="40"/>
              </a:cxn>
              <a:cxn ang="0">
                <a:pos x="157" y="1"/>
              </a:cxn>
              <a:cxn ang="0">
                <a:pos x="129" y="17"/>
              </a:cxn>
              <a:cxn ang="0">
                <a:pos x="107" y="15"/>
              </a:cxn>
              <a:cxn ang="0">
                <a:pos x="120" y="32"/>
              </a:cxn>
              <a:cxn ang="0">
                <a:pos x="105" y="46"/>
              </a:cxn>
              <a:cxn ang="0">
                <a:pos x="84" y="49"/>
              </a:cxn>
              <a:cxn ang="0">
                <a:pos x="48" y="42"/>
              </a:cxn>
              <a:cxn ang="0">
                <a:pos x="45" y="59"/>
              </a:cxn>
              <a:cxn ang="0">
                <a:pos x="46" y="108"/>
              </a:cxn>
              <a:cxn ang="0">
                <a:pos x="12" y="120"/>
              </a:cxn>
              <a:cxn ang="0">
                <a:pos x="2" y="144"/>
              </a:cxn>
              <a:cxn ang="0">
                <a:pos x="15" y="168"/>
              </a:cxn>
              <a:cxn ang="0">
                <a:pos x="38" y="172"/>
              </a:cxn>
              <a:cxn ang="0">
                <a:pos x="65" y="184"/>
              </a:cxn>
              <a:cxn ang="0">
                <a:pos x="99" y="174"/>
              </a:cxn>
              <a:cxn ang="0">
                <a:pos x="124" y="206"/>
              </a:cxn>
              <a:cxn ang="0">
                <a:pos x="150" y="217"/>
              </a:cxn>
              <a:cxn ang="0">
                <a:pos x="158" y="242"/>
              </a:cxn>
              <a:cxn ang="0">
                <a:pos x="186" y="265"/>
              </a:cxn>
              <a:cxn ang="0">
                <a:pos x="182" y="293"/>
              </a:cxn>
              <a:cxn ang="0">
                <a:pos x="199" y="317"/>
              </a:cxn>
              <a:cxn ang="0">
                <a:pos x="222" y="337"/>
              </a:cxn>
              <a:cxn ang="0">
                <a:pos x="230" y="375"/>
              </a:cxn>
              <a:cxn ang="0">
                <a:pos x="187" y="415"/>
              </a:cxn>
              <a:cxn ang="0">
                <a:pos x="205" y="426"/>
              </a:cxn>
              <a:cxn ang="0">
                <a:pos x="232" y="443"/>
              </a:cxn>
            </a:cxnLst>
            <a:rect l="0" t="0" r="r" b="b"/>
            <a:pathLst>
              <a:path w="450" h="460">
                <a:moveTo>
                  <a:pt x="238" y="455"/>
                </a:moveTo>
                <a:cubicBezTo>
                  <a:pt x="245" y="450"/>
                  <a:pt x="244" y="447"/>
                  <a:pt x="247" y="441"/>
                </a:cubicBezTo>
                <a:cubicBezTo>
                  <a:pt x="250" y="435"/>
                  <a:pt x="247" y="432"/>
                  <a:pt x="253" y="427"/>
                </a:cubicBezTo>
                <a:cubicBezTo>
                  <a:pt x="258" y="422"/>
                  <a:pt x="252" y="418"/>
                  <a:pt x="259" y="415"/>
                </a:cubicBezTo>
                <a:cubicBezTo>
                  <a:pt x="266" y="412"/>
                  <a:pt x="265" y="418"/>
                  <a:pt x="259" y="425"/>
                </a:cubicBezTo>
                <a:cubicBezTo>
                  <a:pt x="253" y="432"/>
                  <a:pt x="252" y="434"/>
                  <a:pt x="260" y="429"/>
                </a:cubicBezTo>
                <a:cubicBezTo>
                  <a:pt x="267" y="423"/>
                  <a:pt x="270" y="416"/>
                  <a:pt x="274" y="407"/>
                </a:cubicBezTo>
                <a:cubicBezTo>
                  <a:pt x="279" y="398"/>
                  <a:pt x="282" y="395"/>
                  <a:pt x="286" y="395"/>
                </a:cubicBezTo>
                <a:cubicBezTo>
                  <a:pt x="289" y="394"/>
                  <a:pt x="289" y="385"/>
                  <a:pt x="289" y="379"/>
                </a:cubicBezTo>
                <a:cubicBezTo>
                  <a:pt x="288" y="372"/>
                  <a:pt x="286" y="366"/>
                  <a:pt x="289" y="362"/>
                </a:cubicBezTo>
                <a:cubicBezTo>
                  <a:pt x="292" y="358"/>
                  <a:pt x="289" y="354"/>
                  <a:pt x="293" y="354"/>
                </a:cubicBezTo>
                <a:cubicBezTo>
                  <a:pt x="296" y="354"/>
                  <a:pt x="301" y="348"/>
                  <a:pt x="307" y="343"/>
                </a:cubicBezTo>
                <a:cubicBezTo>
                  <a:pt x="312" y="337"/>
                  <a:pt x="316" y="337"/>
                  <a:pt x="322" y="336"/>
                </a:cubicBezTo>
                <a:cubicBezTo>
                  <a:pt x="327" y="336"/>
                  <a:pt x="324" y="334"/>
                  <a:pt x="328" y="333"/>
                </a:cubicBezTo>
                <a:cubicBezTo>
                  <a:pt x="332" y="332"/>
                  <a:pt x="334" y="328"/>
                  <a:pt x="337" y="326"/>
                </a:cubicBezTo>
                <a:cubicBezTo>
                  <a:pt x="339" y="324"/>
                  <a:pt x="349" y="326"/>
                  <a:pt x="355" y="326"/>
                </a:cubicBezTo>
                <a:cubicBezTo>
                  <a:pt x="361" y="326"/>
                  <a:pt x="365" y="327"/>
                  <a:pt x="365" y="323"/>
                </a:cubicBezTo>
                <a:cubicBezTo>
                  <a:pt x="365" y="319"/>
                  <a:pt x="368" y="316"/>
                  <a:pt x="372" y="316"/>
                </a:cubicBezTo>
                <a:cubicBezTo>
                  <a:pt x="375" y="316"/>
                  <a:pt x="377" y="315"/>
                  <a:pt x="377" y="310"/>
                </a:cubicBezTo>
                <a:cubicBezTo>
                  <a:pt x="377" y="305"/>
                  <a:pt x="378" y="302"/>
                  <a:pt x="381" y="300"/>
                </a:cubicBezTo>
                <a:cubicBezTo>
                  <a:pt x="384" y="298"/>
                  <a:pt x="385" y="293"/>
                  <a:pt x="386" y="290"/>
                </a:cubicBezTo>
                <a:cubicBezTo>
                  <a:pt x="387" y="286"/>
                  <a:pt x="390" y="288"/>
                  <a:pt x="390" y="284"/>
                </a:cubicBezTo>
                <a:cubicBezTo>
                  <a:pt x="390" y="279"/>
                  <a:pt x="392" y="274"/>
                  <a:pt x="392" y="270"/>
                </a:cubicBezTo>
                <a:cubicBezTo>
                  <a:pt x="392" y="266"/>
                  <a:pt x="396" y="267"/>
                  <a:pt x="397" y="264"/>
                </a:cubicBezTo>
                <a:cubicBezTo>
                  <a:pt x="399" y="261"/>
                  <a:pt x="396" y="258"/>
                  <a:pt x="399" y="250"/>
                </a:cubicBezTo>
                <a:cubicBezTo>
                  <a:pt x="401" y="242"/>
                  <a:pt x="399" y="235"/>
                  <a:pt x="399" y="228"/>
                </a:cubicBezTo>
                <a:cubicBezTo>
                  <a:pt x="399" y="221"/>
                  <a:pt x="399" y="214"/>
                  <a:pt x="401" y="211"/>
                </a:cubicBezTo>
                <a:cubicBezTo>
                  <a:pt x="404" y="209"/>
                  <a:pt x="402" y="208"/>
                  <a:pt x="400" y="207"/>
                </a:cubicBezTo>
                <a:cubicBezTo>
                  <a:pt x="398" y="206"/>
                  <a:pt x="401" y="203"/>
                  <a:pt x="402" y="204"/>
                </a:cubicBezTo>
                <a:cubicBezTo>
                  <a:pt x="404" y="204"/>
                  <a:pt x="406" y="208"/>
                  <a:pt x="409" y="206"/>
                </a:cubicBezTo>
                <a:cubicBezTo>
                  <a:pt x="413" y="204"/>
                  <a:pt x="416" y="195"/>
                  <a:pt x="418" y="188"/>
                </a:cubicBezTo>
                <a:cubicBezTo>
                  <a:pt x="421" y="181"/>
                  <a:pt x="426" y="182"/>
                  <a:pt x="429" y="180"/>
                </a:cubicBezTo>
                <a:cubicBezTo>
                  <a:pt x="433" y="179"/>
                  <a:pt x="440" y="170"/>
                  <a:pt x="445" y="158"/>
                </a:cubicBezTo>
                <a:cubicBezTo>
                  <a:pt x="450" y="146"/>
                  <a:pt x="445" y="134"/>
                  <a:pt x="443" y="125"/>
                </a:cubicBezTo>
                <a:cubicBezTo>
                  <a:pt x="441" y="117"/>
                  <a:pt x="438" y="118"/>
                  <a:pt x="433" y="119"/>
                </a:cubicBezTo>
                <a:cubicBezTo>
                  <a:pt x="428" y="119"/>
                  <a:pt x="418" y="118"/>
                  <a:pt x="406" y="104"/>
                </a:cubicBezTo>
                <a:cubicBezTo>
                  <a:pt x="393" y="91"/>
                  <a:pt x="381" y="92"/>
                  <a:pt x="373" y="94"/>
                </a:cubicBezTo>
                <a:cubicBezTo>
                  <a:pt x="365" y="96"/>
                  <a:pt x="356" y="90"/>
                  <a:pt x="351" y="89"/>
                </a:cubicBezTo>
                <a:cubicBezTo>
                  <a:pt x="345" y="87"/>
                  <a:pt x="340" y="94"/>
                  <a:pt x="336" y="96"/>
                </a:cubicBezTo>
                <a:cubicBezTo>
                  <a:pt x="332" y="97"/>
                  <a:pt x="338" y="90"/>
                  <a:pt x="338" y="85"/>
                </a:cubicBezTo>
                <a:cubicBezTo>
                  <a:pt x="338" y="80"/>
                  <a:pt x="323" y="74"/>
                  <a:pt x="312" y="69"/>
                </a:cubicBezTo>
                <a:cubicBezTo>
                  <a:pt x="300" y="65"/>
                  <a:pt x="295" y="67"/>
                  <a:pt x="295" y="74"/>
                </a:cubicBezTo>
                <a:cubicBezTo>
                  <a:pt x="295" y="81"/>
                  <a:pt x="291" y="72"/>
                  <a:pt x="287" y="80"/>
                </a:cubicBezTo>
                <a:cubicBezTo>
                  <a:pt x="284" y="87"/>
                  <a:pt x="277" y="82"/>
                  <a:pt x="281" y="80"/>
                </a:cubicBezTo>
                <a:cubicBezTo>
                  <a:pt x="286" y="77"/>
                  <a:pt x="290" y="72"/>
                  <a:pt x="291" y="67"/>
                </a:cubicBezTo>
                <a:cubicBezTo>
                  <a:pt x="293" y="62"/>
                  <a:pt x="275" y="58"/>
                  <a:pt x="268" y="61"/>
                </a:cubicBezTo>
                <a:cubicBezTo>
                  <a:pt x="262" y="63"/>
                  <a:pt x="266" y="72"/>
                  <a:pt x="261" y="70"/>
                </a:cubicBezTo>
                <a:cubicBezTo>
                  <a:pt x="256" y="67"/>
                  <a:pt x="260" y="60"/>
                  <a:pt x="264" y="60"/>
                </a:cubicBezTo>
                <a:cubicBezTo>
                  <a:pt x="268" y="61"/>
                  <a:pt x="273" y="52"/>
                  <a:pt x="275" y="46"/>
                </a:cubicBezTo>
                <a:cubicBezTo>
                  <a:pt x="278" y="40"/>
                  <a:pt x="271" y="39"/>
                  <a:pt x="266" y="34"/>
                </a:cubicBezTo>
                <a:cubicBezTo>
                  <a:pt x="262" y="29"/>
                  <a:pt x="263" y="15"/>
                  <a:pt x="258" y="13"/>
                </a:cubicBezTo>
                <a:cubicBezTo>
                  <a:pt x="253" y="17"/>
                  <a:pt x="247" y="25"/>
                  <a:pt x="245" y="31"/>
                </a:cubicBezTo>
                <a:cubicBezTo>
                  <a:pt x="242" y="38"/>
                  <a:pt x="239" y="34"/>
                  <a:pt x="233" y="36"/>
                </a:cubicBezTo>
                <a:cubicBezTo>
                  <a:pt x="226" y="38"/>
                  <a:pt x="223" y="35"/>
                  <a:pt x="222" y="32"/>
                </a:cubicBezTo>
                <a:cubicBezTo>
                  <a:pt x="220" y="30"/>
                  <a:pt x="214" y="32"/>
                  <a:pt x="209" y="32"/>
                </a:cubicBezTo>
                <a:cubicBezTo>
                  <a:pt x="205" y="32"/>
                  <a:pt x="207" y="37"/>
                  <a:pt x="204" y="39"/>
                </a:cubicBezTo>
                <a:cubicBezTo>
                  <a:pt x="201" y="41"/>
                  <a:pt x="194" y="36"/>
                  <a:pt x="191" y="39"/>
                </a:cubicBezTo>
                <a:cubicBezTo>
                  <a:pt x="188" y="42"/>
                  <a:pt x="186" y="39"/>
                  <a:pt x="185" y="41"/>
                </a:cubicBezTo>
                <a:cubicBezTo>
                  <a:pt x="184" y="44"/>
                  <a:pt x="179" y="42"/>
                  <a:pt x="178" y="44"/>
                </a:cubicBezTo>
                <a:cubicBezTo>
                  <a:pt x="176" y="46"/>
                  <a:pt x="172" y="47"/>
                  <a:pt x="165" y="40"/>
                </a:cubicBezTo>
                <a:cubicBezTo>
                  <a:pt x="159" y="33"/>
                  <a:pt x="160" y="22"/>
                  <a:pt x="163" y="20"/>
                </a:cubicBezTo>
                <a:cubicBezTo>
                  <a:pt x="166" y="18"/>
                  <a:pt x="166" y="12"/>
                  <a:pt x="162" y="11"/>
                </a:cubicBezTo>
                <a:cubicBezTo>
                  <a:pt x="158" y="9"/>
                  <a:pt x="162" y="2"/>
                  <a:pt x="157" y="1"/>
                </a:cubicBezTo>
                <a:cubicBezTo>
                  <a:pt x="153" y="0"/>
                  <a:pt x="153" y="7"/>
                  <a:pt x="150" y="8"/>
                </a:cubicBezTo>
                <a:cubicBezTo>
                  <a:pt x="147" y="9"/>
                  <a:pt x="140" y="14"/>
                  <a:pt x="136" y="13"/>
                </a:cubicBezTo>
                <a:cubicBezTo>
                  <a:pt x="133" y="12"/>
                  <a:pt x="129" y="14"/>
                  <a:pt x="129" y="17"/>
                </a:cubicBezTo>
                <a:cubicBezTo>
                  <a:pt x="129" y="21"/>
                  <a:pt x="125" y="20"/>
                  <a:pt x="124" y="17"/>
                </a:cubicBezTo>
                <a:cubicBezTo>
                  <a:pt x="124" y="14"/>
                  <a:pt x="116" y="16"/>
                  <a:pt x="114" y="14"/>
                </a:cubicBezTo>
                <a:cubicBezTo>
                  <a:pt x="112" y="12"/>
                  <a:pt x="103" y="13"/>
                  <a:pt x="107" y="15"/>
                </a:cubicBezTo>
                <a:cubicBezTo>
                  <a:pt x="111" y="17"/>
                  <a:pt x="111" y="20"/>
                  <a:pt x="111" y="23"/>
                </a:cubicBezTo>
                <a:cubicBezTo>
                  <a:pt x="111" y="27"/>
                  <a:pt x="114" y="26"/>
                  <a:pt x="114" y="31"/>
                </a:cubicBezTo>
                <a:cubicBezTo>
                  <a:pt x="114" y="35"/>
                  <a:pt x="118" y="32"/>
                  <a:pt x="120" y="32"/>
                </a:cubicBezTo>
                <a:cubicBezTo>
                  <a:pt x="123" y="32"/>
                  <a:pt x="123" y="36"/>
                  <a:pt x="119" y="37"/>
                </a:cubicBezTo>
                <a:cubicBezTo>
                  <a:pt x="115" y="37"/>
                  <a:pt x="113" y="39"/>
                  <a:pt x="112" y="43"/>
                </a:cubicBezTo>
                <a:cubicBezTo>
                  <a:pt x="111" y="46"/>
                  <a:pt x="108" y="44"/>
                  <a:pt x="105" y="46"/>
                </a:cubicBezTo>
                <a:cubicBezTo>
                  <a:pt x="102" y="49"/>
                  <a:pt x="99" y="52"/>
                  <a:pt x="97" y="51"/>
                </a:cubicBezTo>
                <a:cubicBezTo>
                  <a:pt x="95" y="49"/>
                  <a:pt x="93" y="50"/>
                  <a:pt x="91" y="52"/>
                </a:cubicBezTo>
                <a:cubicBezTo>
                  <a:pt x="89" y="53"/>
                  <a:pt x="88" y="52"/>
                  <a:pt x="84" y="49"/>
                </a:cubicBezTo>
                <a:cubicBezTo>
                  <a:pt x="82" y="47"/>
                  <a:pt x="80" y="42"/>
                  <a:pt x="76" y="37"/>
                </a:cubicBezTo>
                <a:cubicBezTo>
                  <a:pt x="73" y="39"/>
                  <a:pt x="68" y="41"/>
                  <a:pt x="65" y="41"/>
                </a:cubicBezTo>
                <a:cubicBezTo>
                  <a:pt x="61" y="41"/>
                  <a:pt x="48" y="40"/>
                  <a:pt x="48" y="42"/>
                </a:cubicBezTo>
                <a:cubicBezTo>
                  <a:pt x="47" y="44"/>
                  <a:pt x="49" y="48"/>
                  <a:pt x="51" y="48"/>
                </a:cubicBezTo>
                <a:cubicBezTo>
                  <a:pt x="53" y="49"/>
                  <a:pt x="57" y="50"/>
                  <a:pt x="53" y="53"/>
                </a:cubicBezTo>
                <a:cubicBezTo>
                  <a:pt x="49" y="56"/>
                  <a:pt x="45" y="52"/>
                  <a:pt x="45" y="59"/>
                </a:cubicBezTo>
                <a:cubicBezTo>
                  <a:pt x="45" y="66"/>
                  <a:pt x="54" y="71"/>
                  <a:pt x="52" y="77"/>
                </a:cubicBezTo>
                <a:cubicBezTo>
                  <a:pt x="51" y="81"/>
                  <a:pt x="50" y="89"/>
                  <a:pt x="50" y="93"/>
                </a:cubicBezTo>
                <a:cubicBezTo>
                  <a:pt x="50" y="96"/>
                  <a:pt x="49" y="107"/>
                  <a:pt x="46" y="108"/>
                </a:cubicBezTo>
                <a:cubicBezTo>
                  <a:pt x="43" y="109"/>
                  <a:pt x="40" y="105"/>
                  <a:pt x="36" y="109"/>
                </a:cubicBezTo>
                <a:cubicBezTo>
                  <a:pt x="32" y="112"/>
                  <a:pt x="27" y="110"/>
                  <a:pt x="22" y="114"/>
                </a:cubicBezTo>
                <a:cubicBezTo>
                  <a:pt x="18" y="117"/>
                  <a:pt x="13" y="116"/>
                  <a:pt x="12" y="120"/>
                </a:cubicBezTo>
                <a:cubicBezTo>
                  <a:pt x="12" y="125"/>
                  <a:pt x="8" y="127"/>
                  <a:pt x="9" y="131"/>
                </a:cubicBezTo>
                <a:cubicBezTo>
                  <a:pt x="10" y="135"/>
                  <a:pt x="7" y="134"/>
                  <a:pt x="4" y="137"/>
                </a:cubicBezTo>
                <a:cubicBezTo>
                  <a:pt x="1" y="140"/>
                  <a:pt x="4" y="142"/>
                  <a:pt x="2" y="144"/>
                </a:cubicBezTo>
                <a:cubicBezTo>
                  <a:pt x="0" y="147"/>
                  <a:pt x="3" y="150"/>
                  <a:pt x="5" y="154"/>
                </a:cubicBezTo>
                <a:cubicBezTo>
                  <a:pt x="7" y="158"/>
                  <a:pt x="10" y="160"/>
                  <a:pt x="10" y="164"/>
                </a:cubicBezTo>
                <a:cubicBezTo>
                  <a:pt x="9" y="167"/>
                  <a:pt x="12" y="168"/>
                  <a:pt x="15" y="168"/>
                </a:cubicBezTo>
                <a:cubicBezTo>
                  <a:pt x="19" y="168"/>
                  <a:pt x="16" y="174"/>
                  <a:pt x="21" y="174"/>
                </a:cubicBezTo>
                <a:cubicBezTo>
                  <a:pt x="27" y="174"/>
                  <a:pt x="32" y="176"/>
                  <a:pt x="33" y="173"/>
                </a:cubicBezTo>
                <a:cubicBezTo>
                  <a:pt x="35" y="170"/>
                  <a:pt x="38" y="167"/>
                  <a:pt x="38" y="172"/>
                </a:cubicBezTo>
                <a:cubicBezTo>
                  <a:pt x="38" y="176"/>
                  <a:pt x="37" y="188"/>
                  <a:pt x="41" y="186"/>
                </a:cubicBezTo>
                <a:cubicBezTo>
                  <a:pt x="45" y="185"/>
                  <a:pt x="52" y="185"/>
                  <a:pt x="56" y="187"/>
                </a:cubicBezTo>
                <a:cubicBezTo>
                  <a:pt x="59" y="188"/>
                  <a:pt x="63" y="187"/>
                  <a:pt x="65" y="184"/>
                </a:cubicBezTo>
                <a:cubicBezTo>
                  <a:pt x="68" y="182"/>
                  <a:pt x="70" y="182"/>
                  <a:pt x="75" y="179"/>
                </a:cubicBezTo>
                <a:cubicBezTo>
                  <a:pt x="80" y="177"/>
                  <a:pt x="84" y="173"/>
                  <a:pt x="88" y="173"/>
                </a:cubicBezTo>
                <a:cubicBezTo>
                  <a:pt x="93" y="173"/>
                  <a:pt x="100" y="171"/>
                  <a:pt x="99" y="174"/>
                </a:cubicBezTo>
                <a:cubicBezTo>
                  <a:pt x="98" y="177"/>
                  <a:pt x="97" y="190"/>
                  <a:pt x="103" y="196"/>
                </a:cubicBezTo>
                <a:cubicBezTo>
                  <a:pt x="108" y="202"/>
                  <a:pt x="111" y="205"/>
                  <a:pt x="116" y="204"/>
                </a:cubicBezTo>
                <a:cubicBezTo>
                  <a:pt x="121" y="203"/>
                  <a:pt x="120" y="206"/>
                  <a:pt x="124" y="206"/>
                </a:cubicBezTo>
                <a:cubicBezTo>
                  <a:pt x="128" y="205"/>
                  <a:pt x="125" y="210"/>
                  <a:pt x="129" y="210"/>
                </a:cubicBezTo>
                <a:cubicBezTo>
                  <a:pt x="132" y="210"/>
                  <a:pt x="138" y="210"/>
                  <a:pt x="138" y="214"/>
                </a:cubicBezTo>
                <a:cubicBezTo>
                  <a:pt x="138" y="218"/>
                  <a:pt x="148" y="215"/>
                  <a:pt x="150" y="217"/>
                </a:cubicBezTo>
                <a:cubicBezTo>
                  <a:pt x="153" y="219"/>
                  <a:pt x="155" y="220"/>
                  <a:pt x="155" y="224"/>
                </a:cubicBezTo>
                <a:cubicBezTo>
                  <a:pt x="154" y="228"/>
                  <a:pt x="160" y="231"/>
                  <a:pt x="156" y="233"/>
                </a:cubicBezTo>
                <a:cubicBezTo>
                  <a:pt x="153" y="235"/>
                  <a:pt x="157" y="238"/>
                  <a:pt x="158" y="242"/>
                </a:cubicBezTo>
                <a:cubicBezTo>
                  <a:pt x="158" y="247"/>
                  <a:pt x="163" y="248"/>
                  <a:pt x="170" y="248"/>
                </a:cubicBezTo>
                <a:cubicBezTo>
                  <a:pt x="177" y="248"/>
                  <a:pt x="179" y="248"/>
                  <a:pt x="179" y="254"/>
                </a:cubicBezTo>
                <a:cubicBezTo>
                  <a:pt x="179" y="259"/>
                  <a:pt x="184" y="260"/>
                  <a:pt x="186" y="265"/>
                </a:cubicBezTo>
                <a:cubicBezTo>
                  <a:pt x="188" y="270"/>
                  <a:pt x="184" y="275"/>
                  <a:pt x="185" y="279"/>
                </a:cubicBezTo>
                <a:cubicBezTo>
                  <a:pt x="185" y="282"/>
                  <a:pt x="183" y="286"/>
                  <a:pt x="181" y="287"/>
                </a:cubicBezTo>
                <a:cubicBezTo>
                  <a:pt x="184" y="290"/>
                  <a:pt x="184" y="292"/>
                  <a:pt x="182" y="293"/>
                </a:cubicBezTo>
                <a:cubicBezTo>
                  <a:pt x="179" y="295"/>
                  <a:pt x="185" y="299"/>
                  <a:pt x="184" y="307"/>
                </a:cubicBezTo>
                <a:cubicBezTo>
                  <a:pt x="182" y="314"/>
                  <a:pt x="182" y="316"/>
                  <a:pt x="190" y="316"/>
                </a:cubicBezTo>
                <a:cubicBezTo>
                  <a:pt x="197" y="316"/>
                  <a:pt x="197" y="319"/>
                  <a:pt x="199" y="317"/>
                </a:cubicBezTo>
                <a:cubicBezTo>
                  <a:pt x="202" y="315"/>
                  <a:pt x="206" y="323"/>
                  <a:pt x="207" y="326"/>
                </a:cubicBezTo>
                <a:cubicBezTo>
                  <a:pt x="208" y="330"/>
                  <a:pt x="211" y="339"/>
                  <a:pt x="213" y="339"/>
                </a:cubicBezTo>
                <a:cubicBezTo>
                  <a:pt x="214" y="339"/>
                  <a:pt x="218" y="335"/>
                  <a:pt x="222" y="337"/>
                </a:cubicBezTo>
                <a:cubicBezTo>
                  <a:pt x="226" y="339"/>
                  <a:pt x="221" y="351"/>
                  <a:pt x="221" y="357"/>
                </a:cubicBezTo>
                <a:cubicBezTo>
                  <a:pt x="224" y="357"/>
                  <a:pt x="227" y="357"/>
                  <a:pt x="228" y="358"/>
                </a:cubicBezTo>
                <a:cubicBezTo>
                  <a:pt x="230" y="359"/>
                  <a:pt x="231" y="372"/>
                  <a:pt x="230" y="375"/>
                </a:cubicBezTo>
                <a:cubicBezTo>
                  <a:pt x="229" y="377"/>
                  <a:pt x="221" y="380"/>
                  <a:pt x="217" y="382"/>
                </a:cubicBezTo>
                <a:cubicBezTo>
                  <a:pt x="212" y="385"/>
                  <a:pt x="202" y="395"/>
                  <a:pt x="197" y="403"/>
                </a:cubicBezTo>
                <a:cubicBezTo>
                  <a:pt x="194" y="408"/>
                  <a:pt x="190" y="411"/>
                  <a:pt x="187" y="415"/>
                </a:cubicBezTo>
                <a:cubicBezTo>
                  <a:pt x="189" y="415"/>
                  <a:pt x="190" y="415"/>
                  <a:pt x="191" y="415"/>
                </a:cubicBezTo>
                <a:cubicBezTo>
                  <a:pt x="193" y="413"/>
                  <a:pt x="196" y="413"/>
                  <a:pt x="200" y="418"/>
                </a:cubicBezTo>
                <a:cubicBezTo>
                  <a:pt x="204" y="423"/>
                  <a:pt x="204" y="426"/>
                  <a:pt x="205" y="426"/>
                </a:cubicBezTo>
                <a:cubicBezTo>
                  <a:pt x="207" y="426"/>
                  <a:pt x="209" y="420"/>
                  <a:pt x="212" y="424"/>
                </a:cubicBezTo>
                <a:cubicBezTo>
                  <a:pt x="215" y="428"/>
                  <a:pt x="223" y="432"/>
                  <a:pt x="224" y="434"/>
                </a:cubicBezTo>
                <a:cubicBezTo>
                  <a:pt x="226" y="436"/>
                  <a:pt x="232" y="437"/>
                  <a:pt x="232" y="443"/>
                </a:cubicBezTo>
                <a:cubicBezTo>
                  <a:pt x="232" y="446"/>
                  <a:pt x="230" y="454"/>
                  <a:pt x="233" y="460"/>
                </a:cubicBezTo>
                <a:cubicBezTo>
                  <a:pt x="235" y="458"/>
                  <a:pt x="236" y="456"/>
                  <a:pt x="238" y="455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6" name="Freeform 107"/>
          <p:cNvSpPr/>
          <p:nvPr/>
        </p:nvSpPr>
        <p:spPr bwMode="auto">
          <a:xfrm>
            <a:off x="3748883" y="5527675"/>
            <a:ext cx="157163" cy="196850"/>
          </a:xfrm>
          <a:custGeom>
            <a:avLst/>
            <a:gdLst/>
            <a:ahLst/>
            <a:cxnLst>
              <a:cxn ang="0">
                <a:pos x="55" y="30"/>
              </a:cxn>
              <a:cxn ang="0">
                <a:pos x="47" y="21"/>
              </a:cxn>
              <a:cxn ang="0">
                <a:pos x="35" y="11"/>
              </a:cxn>
              <a:cxn ang="0">
                <a:pos x="28" y="13"/>
              </a:cxn>
              <a:cxn ang="0">
                <a:pos x="23" y="5"/>
              </a:cxn>
              <a:cxn ang="0">
                <a:pos x="14" y="2"/>
              </a:cxn>
              <a:cxn ang="0">
                <a:pos x="10" y="2"/>
              </a:cxn>
              <a:cxn ang="0">
                <a:pos x="7" y="8"/>
              </a:cxn>
              <a:cxn ang="0">
                <a:pos x="3" y="27"/>
              </a:cxn>
              <a:cxn ang="0">
                <a:pos x="0" y="42"/>
              </a:cxn>
              <a:cxn ang="0">
                <a:pos x="3" y="49"/>
              </a:cxn>
              <a:cxn ang="0">
                <a:pos x="2" y="54"/>
              </a:cxn>
              <a:cxn ang="0">
                <a:pos x="7" y="56"/>
              </a:cxn>
              <a:cxn ang="0">
                <a:pos x="21" y="60"/>
              </a:cxn>
              <a:cxn ang="0">
                <a:pos x="30" y="60"/>
              </a:cxn>
              <a:cxn ang="0">
                <a:pos x="47" y="57"/>
              </a:cxn>
              <a:cxn ang="0">
                <a:pos x="56" y="47"/>
              </a:cxn>
              <a:cxn ang="0">
                <a:pos x="55" y="30"/>
              </a:cxn>
            </a:cxnLst>
            <a:rect l="0" t="0" r="r" b="b"/>
            <a:pathLst>
              <a:path w="56" h="62">
                <a:moveTo>
                  <a:pt x="55" y="30"/>
                </a:moveTo>
                <a:cubicBezTo>
                  <a:pt x="55" y="24"/>
                  <a:pt x="49" y="23"/>
                  <a:pt x="47" y="21"/>
                </a:cubicBezTo>
                <a:cubicBezTo>
                  <a:pt x="46" y="19"/>
                  <a:pt x="38" y="15"/>
                  <a:pt x="35" y="11"/>
                </a:cubicBezTo>
                <a:cubicBezTo>
                  <a:pt x="32" y="7"/>
                  <a:pt x="30" y="13"/>
                  <a:pt x="28" y="13"/>
                </a:cubicBezTo>
                <a:cubicBezTo>
                  <a:pt x="27" y="13"/>
                  <a:pt x="27" y="10"/>
                  <a:pt x="23" y="5"/>
                </a:cubicBezTo>
                <a:cubicBezTo>
                  <a:pt x="19" y="0"/>
                  <a:pt x="16" y="0"/>
                  <a:pt x="14" y="2"/>
                </a:cubicBezTo>
                <a:cubicBezTo>
                  <a:pt x="13" y="2"/>
                  <a:pt x="12" y="2"/>
                  <a:pt x="10" y="2"/>
                </a:cubicBezTo>
                <a:cubicBezTo>
                  <a:pt x="8" y="4"/>
                  <a:pt x="7" y="6"/>
                  <a:pt x="7" y="8"/>
                </a:cubicBezTo>
                <a:cubicBezTo>
                  <a:pt x="7" y="13"/>
                  <a:pt x="3" y="18"/>
                  <a:pt x="3" y="27"/>
                </a:cubicBezTo>
                <a:cubicBezTo>
                  <a:pt x="3" y="36"/>
                  <a:pt x="0" y="35"/>
                  <a:pt x="0" y="42"/>
                </a:cubicBezTo>
                <a:cubicBezTo>
                  <a:pt x="0" y="49"/>
                  <a:pt x="2" y="48"/>
                  <a:pt x="3" y="49"/>
                </a:cubicBezTo>
                <a:cubicBezTo>
                  <a:pt x="4" y="49"/>
                  <a:pt x="3" y="52"/>
                  <a:pt x="2" y="54"/>
                </a:cubicBezTo>
                <a:cubicBezTo>
                  <a:pt x="3" y="55"/>
                  <a:pt x="5" y="56"/>
                  <a:pt x="7" y="56"/>
                </a:cubicBezTo>
                <a:cubicBezTo>
                  <a:pt x="11" y="55"/>
                  <a:pt x="16" y="57"/>
                  <a:pt x="21" y="60"/>
                </a:cubicBezTo>
                <a:cubicBezTo>
                  <a:pt x="27" y="62"/>
                  <a:pt x="25" y="59"/>
                  <a:pt x="30" y="60"/>
                </a:cubicBezTo>
                <a:cubicBezTo>
                  <a:pt x="35" y="60"/>
                  <a:pt x="41" y="61"/>
                  <a:pt x="47" y="57"/>
                </a:cubicBezTo>
                <a:cubicBezTo>
                  <a:pt x="51" y="55"/>
                  <a:pt x="53" y="51"/>
                  <a:pt x="56" y="47"/>
                </a:cubicBezTo>
                <a:cubicBezTo>
                  <a:pt x="53" y="41"/>
                  <a:pt x="55" y="33"/>
                  <a:pt x="55" y="30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7" name="Freeform 108"/>
          <p:cNvSpPr>
            <a:spLocks noEditPoints="1"/>
          </p:cNvSpPr>
          <p:nvPr/>
        </p:nvSpPr>
        <p:spPr bwMode="auto">
          <a:xfrm>
            <a:off x="3259932" y="5200650"/>
            <a:ext cx="641350" cy="1441450"/>
          </a:xfrm>
          <a:custGeom>
            <a:avLst/>
            <a:gdLst/>
            <a:ahLst/>
            <a:cxnLst>
              <a:cxn ang="0">
                <a:pos x="65" y="427"/>
              </a:cxn>
              <a:cxn ang="0">
                <a:pos x="60" y="417"/>
              </a:cxn>
              <a:cxn ang="0">
                <a:pos x="56" y="448"/>
              </a:cxn>
              <a:cxn ang="0">
                <a:pos x="80" y="449"/>
              </a:cxn>
              <a:cxn ang="0">
                <a:pos x="87" y="441"/>
              </a:cxn>
              <a:cxn ang="0">
                <a:pos x="218" y="46"/>
              </a:cxn>
              <a:cxn ang="0">
                <a:pos x="212" y="64"/>
              </a:cxn>
              <a:cxn ang="0">
                <a:pos x="194" y="70"/>
              </a:cxn>
              <a:cxn ang="0">
                <a:pos x="172" y="67"/>
              </a:cxn>
              <a:cxn ang="0">
                <a:pos x="185" y="44"/>
              </a:cxn>
              <a:cxn ang="0">
                <a:pos x="151" y="27"/>
              </a:cxn>
              <a:cxn ang="0">
                <a:pos x="123" y="3"/>
              </a:cxn>
              <a:cxn ang="0">
                <a:pos x="105" y="10"/>
              </a:cxn>
              <a:cxn ang="0">
                <a:pos x="82" y="5"/>
              </a:cxn>
              <a:cxn ang="0">
                <a:pos x="72" y="25"/>
              </a:cxn>
              <a:cxn ang="0">
                <a:pos x="58" y="43"/>
              </a:cxn>
              <a:cxn ang="0">
                <a:pos x="60" y="63"/>
              </a:cxn>
              <a:cxn ang="0">
                <a:pos x="49" y="78"/>
              </a:cxn>
              <a:cxn ang="0">
                <a:pos x="41" y="94"/>
              </a:cxn>
              <a:cxn ang="0">
                <a:pos x="37" y="115"/>
              </a:cxn>
              <a:cxn ang="0">
                <a:pos x="40" y="138"/>
              </a:cxn>
              <a:cxn ang="0">
                <a:pos x="40" y="157"/>
              </a:cxn>
              <a:cxn ang="0">
                <a:pos x="37" y="180"/>
              </a:cxn>
              <a:cxn ang="0">
                <a:pos x="28" y="206"/>
              </a:cxn>
              <a:cxn ang="0">
                <a:pos x="25" y="216"/>
              </a:cxn>
              <a:cxn ang="0">
                <a:pos x="21" y="232"/>
              </a:cxn>
              <a:cxn ang="0">
                <a:pos x="20" y="248"/>
              </a:cxn>
              <a:cxn ang="0">
                <a:pos x="18" y="272"/>
              </a:cxn>
              <a:cxn ang="0">
                <a:pos x="21" y="285"/>
              </a:cxn>
              <a:cxn ang="0">
                <a:pos x="26" y="296"/>
              </a:cxn>
              <a:cxn ang="0">
                <a:pos x="23" y="305"/>
              </a:cxn>
              <a:cxn ang="0">
                <a:pos x="21" y="323"/>
              </a:cxn>
              <a:cxn ang="0">
                <a:pos x="13" y="338"/>
              </a:cxn>
              <a:cxn ang="0">
                <a:pos x="9" y="355"/>
              </a:cxn>
              <a:cxn ang="0">
                <a:pos x="3" y="373"/>
              </a:cxn>
              <a:cxn ang="0">
                <a:pos x="15" y="384"/>
              </a:cxn>
              <a:cxn ang="0">
                <a:pos x="21" y="401"/>
              </a:cxn>
              <a:cxn ang="0">
                <a:pos x="47" y="404"/>
              </a:cxn>
              <a:cxn ang="0">
                <a:pos x="52" y="395"/>
              </a:cxn>
              <a:cxn ang="0">
                <a:pos x="53" y="376"/>
              </a:cxn>
              <a:cxn ang="0">
                <a:pos x="66" y="364"/>
              </a:cxn>
              <a:cxn ang="0">
                <a:pos x="87" y="340"/>
              </a:cxn>
              <a:cxn ang="0">
                <a:pos x="78" y="326"/>
              </a:cxn>
              <a:cxn ang="0">
                <a:pos x="89" y="299"/>
              </a:cxn>
              <a:cxn ang="0">
                <a:pos x="95" y="285"/>
              </a:cxn>
              <a:cxn ang="0">
                <a:pos x="102" y="270"/>
              </a:cxn>
              <a:cxn ang="0">
                <a:pos x="109" y="269"/>
              </a:cxn>
              <a:cxn ang="0">
                <a:pos x="106" y="262"/>
              </a:cxn>
              <a:cxn ang="0">
                <a:pos x="98" y="251"/>
              </a:cxn>
              <a:cxn ang="0">
                <a:pos x="115" y="245"/>
              </a:cxn>
              <a:cxn ang="0">
                <a:pos x="129" y="228"/>
              </a:cxn>
              <a:cxn ang="0">
                <a:pos x="133" y="215"/>
              </a:cxn>
              <a:cxn ang="0">
                <a:pos x="183" y="203"/>
              </a:cxn>
              <a:cxn ang="0">
                <a:pos x="189" y="181"/>
              </a:cxn>
              <a:cxn ang="0">
                <a:pos x="180" y="164"/>
              </a:cxn>
              <a:cxn ang="0">
                <a:pos x="176" y="156"/>
              </a:cxn>
              <a:cxn ang="0">
                <a:pos x="174" y="144"/>
              </a:cxn>
              <a:cxn ang="0">
                <a:pos x="181" y="110"/>
              </a:cxn>
              <a:cxn ang="0">
                <a:pos x="214" y="71"/>
              </a:cxn>
              <a:cxn ang="0">
                <a:pos x="225" y="47"/>
              </a:cxn>
            </a:cxnLst>
            <a:rect l="0" t="0" r="r" b="b"/>
            <a:pathLst>
              <a:path w="228" h="450">
                <a:moveTo>
                  <a:pt x="87" y="441"/>
                </a:moveTo>
                <a:cubicBezTo>
                  <a:pt x="81" y="441"/>
                  <a:pt x="68" y="430"/>
                  <a:pt x="65" y="427"/>
                </a:cubicBezTo>
                <a:cubicBezTo>
                  <a:pt x="61" y="424"/>
                  <a:pt x="64" y="421"/>
                  <a:pt x="59" y="421"/>
                </a:cubicBezTo>
                <a:cubicBezTo>
                  <a:pt x="55" y="422"/>
                  <a:pt x="58" y="418"/>
                  <a:pt x="60" y="417"/>
                </a:cubicBezTo>
                <a:cubicBezTo>
                  <a:pt x="62" y="415"/>
                  <a:pt x="59" y="411"/>
                  <a:pt x="56" y="410"/>
                </a:cubicBezTo>
                <a:cubicBezTo>
                  <a:pt x="56" y="417"/>
                  <a:pt x="54" y="447"/>
                  <a:pt x="56" y="448"/>
                </a:cubicBezTo>
                <a:cubicBezTo>
                  <a:pt x="58" y="448"/>
                  <a:pt x="71" y="446"/>
                  <a:pt x="75" y="449"/>
                </a:cubicBezTo>
                <a:cubicBezTo>
                  <a:pt x="77" y="449"/>
                  <a:pt x="79" y="450"/>
                  <a:pt x="80" y="449"/>
                </a:cubicBezTo>
                <a:cubicBezTo>
                  <a:pt x="83" y="446"/>
                  <a:pt x="90" y="447"/>
                  <a:pt x="94" y="445"/>
                </a:cubicBezTo>
                <a:cubicBezTo>
                  <a:pt x="98" y="442"/>
                  <a:pt x="93" y="442"/>
                  <a:pt x="87" y="441"/>
                </a:cubicBezTo>
                <a:close/>
                <a:moveTo>
                  <a:pt x="225" y="47"/>
                </a:moveTo>
                <a:cubicBezTo>
                  <a:pt x="224" y="46"/>
                  <a:pt x="221" y="46"/>
                  <a:pt x="218" y="46"/>
                </a:cubicBezTo>
                <a:cubicBezTo>
                  <a:pt x="218" y="46"/>
                  <a:pt x="218" y="47"/>
                  <a:pt x="218" y="47"/>
                </a:cubicBezTo>
                <a:cubicBezTo>
                  <a:pt x="219" y="52"/>
                  <a:pt x="216" y="64"/>
                  <a:pt x="212" y="64"/>
                </a:cubicBezTo>
                <a:cubicBezTo>
                  <a:pt x="209" y="63"/>
                  <a:pt x="206" y="69"/>
                  <a:pt x="203" y="68"/>
                </a:cubicBezTo>
                <a:cubicBezTo>
                  <a:pt x="201" y="67"/>
                  <a:pt x="197" y="72"/>
                  <a:pt x="194" y="70"/>
                </a:cubicBezTo>
                <a:cubicBezTo>
                  <a:pt x="190" y="68"/>
                  <a:pt x="186" y="71"/>
                  <a:pt x="183" y="69"/>
                </a:cubicBezTo>
                <a:cubicBezTo>
                  <a:pt x="180" y="67"/>
                  <a:pt x="172" y="69"/>
                  <a:pt x="172" y="67"/>
                </a:cubicBezTo>
                <a:cubicBezTo>
                  <a:pt x="172" y="65"/>
                  <a:pt x="176" y="65"/>
                  <a:pt x="176" y="59"/>
                </a:cubicBezTo>
                <a:cubicBezTo>
                  <a:pt x="176" y="53"/>
                  <a:pt x="186" y="47"/>
                  <a:pt x="185" y="44"/>
                </a:cubicBezTo>
                <a:cubicBezTo>
                  <a:pt x="183" y="42"/>
                  <a:pt x="166" y="37"/>
                  <a:pt x="164" y="34"/>
                </a:cubicBezTo>
                <a:cubicBezTo>
                  <a:pt x="161" y="31"/>
                  <a:pt x="158" y="28"/>
                  <a:pt x="151" y="27"/>
                </a:cubicBezTo>
                <a:cubicBezTo>
                  <a:pt x="145" y="27"/>
                  <a:pt x="145" y="23"/>
                  <a:pt x="139" y="19"/>
                </a:cubicBezTo>
                <a:cubicBezTo>
                  <a:pt x="134" y="16"/>
                  <a:pt x="126" y="8"/>
                  <a:pt x="123" y="3"/>
                </a:cubicBezTo>
                <a:cubicBezTo>
                  <a:pt x="119" y="3"/>
                  <a:pt x="113" y="2"/>
                  <a:pt x="112" y="4"/>
                </a:cubicBezTo>
                <a:cubicBezTo>
                  <a:pt x="110" y="6"/>
                  <a:pt x="108" y="15"/>
                  <a:pt x="105" y="10"/>
                </a:cubicBezTo>
                <a:cubicBezTo>
                  <a:pt x="103" y="6"/>
                  <a:pt x="97" y="6"/>
                  <a:pt x="92" y="5"/>
                </a:cubicBezTo>
                <a:cubicBezTo>
                  <a:pt x="87" y="4"/>
                  <a:pt x="88" y="0"/>
                  <a:pt x="82" y="5"/>
                </a:cubicBezTo>
                <a:cubicBezTo>
                  <a:pt x="80" y="8"/>
                  <a:pt x="77" y="10"/>
                  <a:pt x="74" y="12"/>
                </a:cubicBezTo>
                <a:cubicBezTo>
                  <a:pt x="74" y="17"/>
                  <a:pt x="73" y="23"/>
                  <a:pt x="72" y="25"/>
                </a:cubicBezTo>
                <a:cubicBezTo>
                  <a:pt x="70" y="28"/>
                  <a:pt x="59" y="33"/>
                  <a:pt x="59" y="35"/>
                </a:cubicBezTo>
                <a:cubicBezTo>
                  <a:pt x="59" y="38"/>
                  <a:pt x="60" y="42"/>
                  <a:pt x="58" y="43"/>
                </a:cubicBezTo>
                <a:cubicBezTo>
                  <a:pt x="56" y="45"/>
                  <a:pt x="63" y="54"/>
                  <a:pt x="59" y="56"/>
                </a:cubicBezTo>
                <a:cubicBezTo>
                  <a:pt x="56" y="58"/>
                  <a:pt x="62" y="61"/>
                  <a:pt x="60" y="63"/>
                </a:cubicBezTo>
                <a:cubicBezTo>
                  <a:pt x="57" y="65"/>
                  <a:pt x="53" y="66"/>
                  <a:pt x="53" y="69"/>
                </a:cubicBezTo>
                <a:cubicBezTo>
                  <a:pt x="53" y="71"/>
                  <a:pt x="53" y="77"/>
                  <a:pt x="49" y="78"/>
                </a:cubicBezTo>
                <a:cubicBezTo>
                  <a:pt x="46" y="79"/>
                  <a:pt x="44" y="84"/>
                  <a:pt x="44" y="88"/>
                </a:cubicBezTo>
                <a:cubicBezTo>
                  <a:pt x="44" y="92"/>
                  <a:pt x="40" y="89"/>
                  <a:pt x="41" y="94"/>
                </a:cubicBezTo>
                <a:cubicBezTo>
                  <a:pt x="43" y="99"/>
                  <a:pt x="45" y="105"/>
                  <a:pt x="41" y="106"/>
                </a:cubicBezTo>
                <a:cubicBezTo>
                  <a:pt x="38" y="107"/>
                  <a:pt x="39" y="115"/>
                  <a:pt x="37" y="115"/>
                </a:cubicBezTo>
                <a:cubicBezTo>
                  <a:pt x="35" y="115"/>
                  <a:pt x="34" y="123"/>
                  <a:pt x="37" y="127"/>
                </a:cubicBezTo>
                <a:cubicBezTo>
                  <a:pt x="40" y="131"/>
                  <a:pt x="40" y="134"/>
                  <a:pt x="40" y="138"/>
                </a:cubicBezTo>
                <a:cubicBezTo>
                  <a:pt x="40" y="142"/>
                  <a:pt x="44" y="144"/>
                  <a:pt x="43" y="148"/>
                </a:cubicBezTo>
                <a:cubicBezTo>
                  <a:pt x="42" y="152"/>
                  <a:pt x="42" y="155"/>
                  <a:pt x="40" y="157"/>
                </a:cubicBezTo>
                <a:cubicBezTo>
                  <a:pt x="38" y="159"/>
                  <a:pt x="40" y="164"/>
                  <a:pt x="37" y="165"/>
                </a:cubicBezTo>
                <a:cubicBezTo>
                  <a:pt x="34" y="167"/>
                  <a:pt x="39" y="177"/>
                  <a:pt x="37" y="180"/>
                </a:cubicBezTo>
                <a:cubicBezTo>
                  <a:pt x="34" y="182"/>
                  <a:pt x="28" y="183"/>
                  <a:pt x="28" y="191"/>
                </a:cubicBezTo>
                <a:cubicBezTo>
                  <a:pt x="28" y="198"/>
                  <a:pt x="29" y="202"/>
                  <a:pt x="28" y="206"/>
                </a:cubicBezTo>
                <a:cubicBezTo>
                  <a:pt x="28" y="208"/>
                  <a:pt x="32" y="208"/>
                  <a:pt x="31" y="212"/>
                </a:cubicBezTo>
                <a:cubicBezTo>
                  <a:pt x="31" y="216"/>
                  <a:pt x="25" y="214"/>
                  <a:pt x="25" y="216"/>
                </a:cubicBezTo>
                <a:cubicBezTo>
                  <a:pt x="24" y="219"/>
                  <a:pt x="26" y="225"/>
                  <a:pt x="24" y="225"/>
                </a:cubicBezTo>
                <a:cubicBezTo>
                  <a:pt x="22" y="225"/>
                  <a:pt x="21" y="227"/>
                  <a:pt x="21" y="232"/>
                </a:cubicBezTo>
                <a:cubicBezTo>
                  <a:pt x="21" y="237"/>
                  <a:pt x="18" y="237"/>
                  <a:pt x="18" y="240"/>
                </a:cubicBezTo>
                <a:cubicBezTo>
                  <a:pt x="18" y="242"/>
                  <a:pt x="20" y="245"/>
                  <a:pt x="20" y="248"/>
                </a:cubicBezTo>
                <a:cubicBezTo>
                  <a:pt x="20" y="250"/>
                  <a:pt x="22" y="259"/>
                  <a:pt x="20" y="260"/>
                </a:cubicBezTo>
                <a:cubicBezTo>
                  <a:pt x="17" y="260"/>
                  <a:pt x="16" y="270"/>
                  <a:pt x="18" y="272"/>
                </a:cubicBezTo>
                <a:cubicBezTo>
                  <a:pt x="20" y="273"/>
                  <a:pt x="20" y="276"/>
                  <a:pt x="19" y="278"/>
                </a:cubicBezTo>
                <a:cubicBezTo>
                  <a:pt x="18" y="280"/>
                  <a:pt x="24" y="282"/>
                  <a:pt x="21" y="285"/>
                </a:cubicBezTo>
                <a:cubicBezTo>
                  <a:pt x="18" y="288"/>
                  <a:pt x="20" y="292"/>
                  <a:pt x="24" y="291"/>
                </a:cubicBezTo>
                <a:cubicBezTo>
                  <a:pt x="27" y="290"/>
                  <a:pt x="29" y="296"/>
                  <a:pt x="26" y="296"/>
                </a:cubicBezTo>
                <a:cubicBezTo>
                  <a:pt x="22" y="296"/>
                  <a:pt x="18" y="296"/>
                  <a:pt x="21" y="298"/>
                </a:cubicBezTo>
                <a:cubicBezTo>
                  <a:pt x="24" y="300"/>
                  <a:pt x="27" y="304"/>
                  <a:pt x="23" y="305"/>
                </a:cubicBezTo>
                <a:cubicBezTo>
                  <a:pt x="19" y="307"/>
                  <a:pt x="22" y="310"/>
                  <a:pt x="21" y="314"/>
                </a:cubicBezTo>
                <a:cubicBezTo>
                  <a:pt x="20" y="318"/>
                  <a:pt x="24" y="322"/>
                  <a:pt x="21" y="323"/>
                </a:cubicBezTo>
                <a:cubicBezTo>
                  <a:pt x="18" y="324"/>
                  <a:pt x="22" y="330"/>
                  <a:pt x="18" y="331"/>
                </a:cubicBezTo>
                <a:cubicBezTo>
                  <a:pt x="13" y="331"/>
                  <a:pt x="16" y="336"/>
                  <a:pt x="13" y="338"/>
                </a:cubicBezTo>
                <a:cubicBezTo>
                  <a:pt x="10" y="341"/>
                  <a:pt x="17" y="345"/>
                  <a:pt x="13" y="347"/>
                </a:cubicBezTo>
                <a:cubicBezTo>
                  <a:pt x="10" y="349"/>
                  <a:pt x="12" y="355"/>
                  <a:pt x="9" y="355"/>
                </a:cubicBezTo>
                <a:cubicBezTo>
                  <a:pt x="5" y="355"/>
                  <a:pt x="3" y="360"/>
                  <a:pt x="2" y="362"/>
                </a:cubicBezTo>
                <a:cubicBezTo>
                  <a:pt x="2" y="365"/>
                  <a:pt x="0" y="369"/>
                  <a:pt x="3" y="373"/>
                </a:cubicBezTo>
                <a:cubicBezTo>
                  <a:pt x="6" y="376"/>
                  <a:pt x="2" y="379"/>
                  <a:pt x="5" y="380"/>
                </a:cubicBezTo>
                <a:cubicBezTo>
                  <a:pt x="7" y="382"/>
                  <a:pt x="17" y="380"/>
                  <a:pt x="15" y="384"/>
                </a:cubicBezTo>
                <a:cubicBezTo>
                  <a:pt x="14" y="388"/>
                  <a:pt x="14" y="396"/>
                  <a:pt x="16" y="396"/>
                </a:cubicBezTo>
                <a:cubicBezTo>
                  <a:pt x="18" y="396"/>
                  <a:pt x="19" y="402"/>
                  <a:pt x="21" y="401"/>
                </a:cubicBezTo>
                <a:cubicBezTo>
                  <a:pt x="24" y="401"/>
                  <a:pt x="36" y="399"/>
                  <a:pt x="41" y="401"/>
                </a:cubicBezTo>
                <a:cubicBezTo>
                  <a:pt x="44" y="402"/>
                  <a:pt x="46" y="403"/>
                  <a:pt x="47" y="404"/>
                </a:cubicBezTo>
                <a:cubicBezTo>
                  <a:pt x="50" y="403"/>
                  <a:pt x="57" y="407"/>
                  <a:pt x="58" y="406"/>
                </a:cubicBezTo>
                <a:cubicBezTo>
                  <a:pt x="60" y="404"/>
                  <a:pt x="52" y="398"/>
                  <a:pt x="52" y="395"/>
                </a:cubicBezTo>
                <a:cubicBezTo>
                  <a:pt x="52" y="393"/>
                  <a:pt x="51" y="389"/>
                  <a:pt x="51" y="387"/>
                </a:cubicBezTo>
                <a:cubicBezTo>
                  <a:pt x="51" y="384"/>
                  <a:pt x="50" y="379"/>
                  <a:pt x="53" y="376"/>
                </a:cubicBezTo>
                <a:cubicBezTo>
                  <a:pt x="57" y="374"/>
                  <a:pt x="57" y="371"/>
                  <a:pt x="59" y="372"/>
                </a:cubicBezTo>
                <a:cubicBezTo>
                  <a:pt x="61" y="372"/>
                  <a:pt x="66" y="370"/>
                  <a:pt x="66" y="364"/>
                </a:cubicBezTo>
                <a:cubicBezTo>
                  <a:pt x="66" y="358"/>
                  <a:pt x="69" y="356"/>
                  <a:pt x="74" y="351"/>
                </a:cubicBezTo>
                <a:cubicBezTo>
                  <a:pt x="80" y="347"/>
                  <a:pt x="89" y="342"/>
                  <a:pt x="87" y="340"/>
                </a:cubicBezTo>
                <a:cubicBezTo>
                  <a:pt x="86" y="338"/>
                  <a:pt x="89" y="332"/>
                  <a:pt x="89" y="329"/>
                </a:cubicBezTo>
                <a:cubicBezTo>
                  <a:pt x="89" y="327"/>
                  <a:pt x="81" y="327"/>
                  <a:pt x="78" y="326"/>
                </a:cubicBezTo>
                <a:cubicBezTo>
                  <a:pt x="75" y="325"/>
                  <a:pt x="65" y="318"/>
                  <a:pt x="70" y="309"/>
                </a:cubicBezTo>
                <a:cubicBezTo>
                  <a:pt x="75" y="300"/>
                  <a:pt x="86" y="299"/>
                  <a:pt x="89" y="299"/>
                </a:cubicBezTo>
                <a:cubicBezTo>
                  <a:pt x="92" y="298"/>
                  <a:pt x="89" y="294"/>
                  <a:pt x="92" y="293"/>
                </a:cubicBezTo>
                <a:cubicBezTo>
                  <a:pt x="94" y="291"/>
                  <a:pt x="95" y="289"/>
                  <a:pt x="95" y="285"/>
                </a:cubicBezTo>
                <a:cubicBezTo>
                  <a:pt x="95" y="281"/>
                  <a:pt x="95" y="274"/>
                  <a:pt x="99" y="273"/>
                </a:cubicBezTo>
                <a:cubicBezTo>
                  <a:pt x="104" y="273"/>
                  <a:pt x="105" y="270"/>
                  <a:pt x="102" y="270"/>
                </a:cubicBezTo>
                <a:cubicBezTo>
                  <a:pt x="99" y="269"/>
                  <a:pt x="98" y="266"/>
                  <a:pt x="103" y="265"/>
                </a:cubicBezTo>
                <a:cubicBezTo>
                  <a:pt x="107" y="265"/>
                  <a:pt x="106" y="269"/>
                  <a:pt x="109" y="269"/>
                </a:cubicBezTo>
                <a:cubicBezTo>
                  <a:pt x="112" y="269"/>
                  <a:pt x="118" y="263"/>
                  <a:pt x="113" y="260"/>
                </a:cubicBezTo>
                <a:cubicBezTo>
                  <a:pt x="109" y="257"/>
                  <a:pt x="108" y="262"/>
                  <a:pt x="106" y="262"/>
                </a:cubicBezTo>
                <a:cubicBezTo>
                  <a:pt x="103" y="263"/>
                  <a:pt x="102" y="259"/>
                  <a:pt x="99" y="259"/>
                </a:cubicBezTo>
                <a:cubicBezTo>
                  <a:pt x="97" y="259"/>
                  <a:pt x="99" y="253"/>
                  <a:pt x="98" y="251"/>
                </a:cubicBezTo>
                <a:cubicBezTo>
                  <a:pt x="97" y="248"/>
                  <a:pt x="95" y="243"/>
                  <a:pt x="97" y="240"/>
                </a:cubicBezTo>
                <a:cubicBezTo>
                  <a:pt x="99" y="237"/>
                  <a:pt x="108" y="244"/>
                  <a:pt x="115" y="245"/>
                </a:cubicBezTo>
                <a:cubicBezTo>
                  <a:pt x="123" y="245"/>
                  <a:pt x="128" y="241"/>
                  <a:pt x="128" y="238"/>
                </a:cubicBezTo>
                <a:cubicBezTo>
                  <a:pt x="128" y="236"/>
                  <a:pt x="125" y="231"/>
                  <a:pt x="129" y="228"/>
                </a:cubicBezTo>
                <a:cubicBezTo>
                  <a:pt x="134" y="225"/>
                  <a:pt x="130" y="224"/>
                  <a:pt x="129" y="220"/>
                </a:cubicBezTo>
                <a:cubicBezTo>
                  <a:pt x="127" y="216"/>
                  <a:pt x="131" y="213"/>
                  <a:pt x="133" y="215"/>
                </a:cubicBezTo>
                <a:cubicBezTo>
                  <a:pt x="135" y="217"/>
                  <a:pt x="149" y="216"/>
                  <a:pt x="162" y="213"/>
                </a:cubicBezTo>
                <a:cubicBezTo>
                  <a:pt x="174" y="211"/>
                  <a:pt x="182" y="206"/>
                  <a:pt x="183" y="203"/>
                </a:cubicBezTo>
                <a:cubicBezTo>
                  <a:pt x="184" y="199"/>
                  <a:pt x="192" y="191"/>
                  <a:pt x="193" y="188"/>
                </a:cubicBezTo>
                <a:cubicBezTo>
                  <a:pt x="195" y="185"/>
                  <a:pt x="194" y="181"/>
                  <a:pt x="189" y="181"/>
                </a:cubicBezTo>
                <a:cubicBezTo>
                  <a:pt x="184" y="180"/>
                  <a:pt x="184" y="174"/>
                  <a:pt x="187" y="171"/>
                </a:cubicBezTo>
                <a:cubicBezTo>
                  <a:pt x="189" y="168"/>
                  <a:pt x="185" y="165"/>
                  <a:pt x="180" y="164"/>
                </a:cubicBezTo>
                <a:cubicBezTo>
                  <a:pt x="176" y="164"/>
                  <a:pt x="168" y="160"/>
                  <a:pt x="172" y="156"/>
                </a:cubicBezTo>
                <a:cubicBezTo>
                  <a:pt x="174" y="154"/>
                  <a:pt x="175" y="155"/>
                  <a:pt x="176" y="156"/>
                </a:cubicBezTo>
                <a:cubicBezTo>
                  <a:pt x="177" y="154"/>
                  <a:pt x="178" y="151"/>
                  <a:pt x="177" y="151"/>
                </a:cubicBezTo>
                <a:cubicBezTo>
                  <a:pt x="176" y="150"/>
                  <a:pt x="174" y="151"/>
                  <a:pt x="174" y="144"/>
                </a:cubicBezTo>
                <a:cubicBezTo>
                  <a:pt x="174" y="137"/>
                  <a:pt x="177" y="138"/>
                  <a:pt x="177" y="129"/>
                </a:cubicBezTo>
                <a:cubicBezTo>
                  <a:pt x="177" y="120"/>
                  <a:pt x="181" y="115"/>
                  <a:pt x="181" y="110"/>
                </a:cubicBezTo>
                <a:cubicBezTo>
                  <a:pt x="181" y="105"/>
                  <a:pt x="189" y="100"/>
                  <a:pt x="194" y="92"/>
                </a:cubicBezTo>
                <a:cubicBezTo>
                  <a:pt x="199" y="84"/>
                  <a:pt x="209" y="74"/>
                  <a:pt x="214" y="71"/>
                </a:cubicBezTo>
                <a:cubicBezTo>
                  <a:pt x="218" y="69"/>
                  <a:pt x="226" y="66"/>
                  <a:pt x="227" y="64"/>
                </a:cubicBezTo>
                <a:cubicBezTo>
                  <a:pt x="228" y="61"/>
                  <a:pt x="227" y="48"/>
                  <a:pt x="225" y="47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8" name="Freeform 109"/>
          <p:cNvSpPr/>
          <p:nvPr/>
        </p:nvSpPr>
        <p:spPr bwMode="auto">
          <a:xfrm>
            <a:off x="3190082" y="5038726"/>
            <a:ext cx="279400" cy="1630363"/>
          </a:xfrm>
          <a:custGeom>
            <a:avLst/>
            <a:gdLst/>
            <a:ahLst/>
            <a:cxnLst>
              <a:cxn ang="0">
                <a:pos x="40" y="435"/>
              </a:cxn>
              <a:cxn ang="0">
                <a:pos x="27" y="413"/>
              </a:cxn>
              <a:cxn ang="0">
                <a:pos x="38" y="389"/>
              </a:cxn>
              <a:cxn ang="0">
                <a:pos x="46" y="365"/>
              </a:cxn>
              <a:cxn ang="0">
                <a:pos x="51" y="347"/>
              </a:cxn>
              <a:cxn ang="0">
                <a:pos x="44" y="329"/>
              </a:cxn>
              <a:cxn ang="0">
                <a:pos x="45" y="299"/>
              </a:cxn>
              <a:cxn ang="0">
                <a:pos x="49" y="276"/>
              </a:cxn>
              <a:cxn ang="0">
                <a:pos x="53" y="257"/>
              </a:cxn>
              <a:cxn ang="0">
                <a:pos x="62" y="216"/>
              </a:cxn>
              <a:cxn ang="0">
                <a:pos x="65" y="189"/>
              </a:cxn>
              <a:cxn ang="0">
                <a:pos x="66" y="157"/>
              </a:cxn>
              <a:cxn ang="0">
                <a:pos x="74" y="129"/>
              </a:cxn>
              <a:cxn ang="0">
                <a:pos x="84" y="107"/>
              </a:cxn>
              <a:cxn ang="0">
                <a:pos x="97" y="76"/>
              </a:cxn>
              <a:cxn ang="0">
                <a:pos x="89" y="53"/>
              </a:cxn>
              <a:cxn ang="0">
                <a:pos x="84" y="25"/>
              </a:cxn>
              <a:cxn ang="0">
                <a:pos x="71" y="2"/>
              </a:cxn>
              <a:cxn ang="0">
                <a:pos x="64" y="23"/>
              </a:cxn>
              <a:cxn ang="0">
                <a:pos x="62" y="75"/>
              </a:cxn>
              <a:cxn ang="0">
                <a:pos x="53" y="128"/>
              </a:cxn>
              <a:cxn ang="0">
                <a:pos x="48" y="163"/>
              </a:cxn>
              <a:cxn ang="0">
                <a:pos x="41" y="210"/>
              </a:cxn>
              <a:cxn ang="0">
                <a:pos x="26" y="251"/>
              </a:cxn>
              <a:cxn ang="0">
                <a:pos x="24" y="286"/>
              </a:cxn>
              <a:cxn ang="0">
                <a:pos x="17" y="319"/>
              </a:cxn>
              <a:cxn ang="0">
                <a:pos x="32" y="302"/>
              </a:cxn>
              <a:cxn ang="0">
                <a:pos x="34" y="320"/>
              </a:cxn>
              <a:cxn ang="0">
                <a:pos x="30" y="342"/>
              </a:cxn>
              <a:cxn ang="0">
                <a:pos x="25" y="357"/>
              </a:cxn>
              <a:cxn ang="0">
                <a:pos x="23" y="354"/>
              </a:cxn>
              <a:cxn ang="0">
                <a:pos x="15" y="357"/>
              </a:cxn>
              <a:cxn ang="0">
                <a:pos x="2" y="374"/>
              </a:cxn>
              <a:cxn ang="0">
                <a:pos x="17" y="376"/>
              </a:cxn>
              <a:cxn ang="0">
                <a:pos x="25" y="389"/>
              </a:cxn>
              <a:cxn ang="0">
                <a:pos x="11" y="393"/>
              </a:cxn>
              <a:cxn ang="0">
                <a:pos x="13" y="400"/>
              </a:cxn>
              <a:cxn ang="0">
                <a:pos x="6" y="412"/>
              </a:cxn>
              <a:cxn ang="0">
                <a:pos x="15" y="416"/>
              </a:cxn>
              <a:cxn ang="0">
                <a:pos x="16" y="427"/>
              </a:cxn>
              <a:cxn ang="0">
                <a:pos x="9" y="441"/>
              </a:cxn>
              <a:cxn ang="0">
                <a:pos x="23" y="444"/>
              </a:cxn>
              <a:cxn ang="0">
                <a:pos x="28" y="448"/>
              </a:cxn>
              <a:cxn ang="0">
                <a:pos x="22" y="462"/>
              </a:cxn>
              <a:cxn ang="0">
                <a:pos x="41" y="462"/>
              </a:cxn>
              <a:cxn ang="0">
                <a:pos x="28" y="472"/>
              </a:cxn>
              <a:cxn ang="0">
                <a:pos x="42" y="470"/>
              </a:cxn>
              <a:cxn ang="0">
                <a:pos x="26" y="481"/>
              </a:cxn>
              <a:cxn ang="0">
                <a:pos x="41" y="483"/>
              </a:cxn>
              <a:cxn ang="0">
                <a:pos x="64" y="461"/>
              </a:cxn>
              <a:cxn ang="0">
                <a:pos x="71" y="473"/>
              </a:cxn>
              <a:cxn ang="0">
                <a:pos x="61" y="477"/>
              </a:cxn>
              <a:cxn ang="0">
                <a:pos x="50" y="486"/>
              </a:cxn>
              <a:cxn ang="0">
                <a:pos x="58" y="503"/>
              </a:cxn>
              <a:cxn ang="0">
                <a:pos x="74" y="500"/>
              </a:cxn>
              <a:cxn ang="0">
                <a:pos x="91" y="501"/>
              </a:cxn>
              <a:cxn ang="0">
                <a:pos x="81" y="499"/>
              </a:cxn>
              <a:cxn ang="0">
                <a:pos x="71" y="457"/>
              </a:cxn>
              <a:cxn ang="0">
                <a:pos x="46" y="452"/>
              </a:cxn>
            </a:cxnLst>
            <a:rect l="0" t="0" r="r" b="b"/>
            <a:pathLst>
              <a:path w="100" h="510">
                <a:moveTo>
                  <a:pt x="46" y="452"/>
                </a:moveTo>
                <a:cubicBezTo>
                  <a:pt x="44" y="453"/>
                  <a:pt x="43" y="447"/>
                  <a:pt x="41" y="447"/>
                </a:cubicBezTo>
                <a:cubicBezTo>
                  <a:pt x="39" y="447"/>
                  <a:pt x="39" y="439"/>
                  <a:pt x="40" y="435"/>
                </a:cubicBezTo>
                <a:cubicBezTo>
                  <a:pt x="42" y="431"/>
                  <a:pt x="32" y="433"/>
                  <a:pt x="30" y="431"/>
                </a:cubicBezTo>
                <a:cubicBezTo>
                  <a:pt x="27" y="430"/>
                  <a:pt x="31" y="427"/>
                  <a:pt x="28" y="424"/>
                </a:cubicBezTo>
                <a:cubicBezTo>
                  <a:pt x="25" y="420"/>
                  <a:pt x="27" y="416"/>
                  <a:pt x="27" y="413"/>
                </a:cubicBezTo>
                <a:cubicBezTo>
                  <a:pt x="28" y="411"/>
                  <a:pt x="30" y="406"/>
                  <a:pt x="34" y="406"/>
                </a:cubicBezTo>
                <a:cubicBezTo>
                  <a:pt x="37" y="406"/>
                  <a:pt x="35" y="400"/>
                  <a:pt x="38" y="398"/>
                </a:cubicBezTo>
                <a:cubicBezTo>
                  <a:pt x="42" y="396"/>
                  <a:pt x="35" y="392"/>
                  <a:pt x="38" y="389"/>
                </a:cubicBezTo>
                <a:cubicBezTo>
                  <a:pt x="41" y="387"/>
                  <a:pt x="38" y="382"/>
                  <a:pt x="43" y="382"/>
                </a:cubicBezTo>
                <a:cubicBezTo>
                  <a:pt x="47" y="381"/>
                  <a:pt x="43" y="375"/>
                  <a:pt x="46" y="374"/>
                </a:cubicBezTo>
                <a:cubicBezTo>
                  <a:pt x="49" y="373"/>
                  <a:pt x="45" y="369"/>
                  <a:pt x="46" y="365"/>
                </a:cubicBezTo>
                <a:cubicBezTo>
                  <a:pt x="47" y="361"/>
                  <a:pt x="44" y="358"/>
                  <a:pt x="48" y="356"/>
                </a:cubicBezTo>
                <a:cubicBezTo>
                  <a:pt x="52" y="355"/>
                  <a:pt x="49" y="351"/>
                  <a:pt x="46" y="349"/>
                </a:cubicBezTo>
                <a:cubicBezTo>
                  <a:pt x="43" y="347"/>
                  <a:pt x="47" y="347"/>
                  <a:pt x="51" y="347"/>
                </a:cubicBezTo>
                <a:cubicBezTo>
                  <a:pt x="54" y="347"/>
                  <a:pt x="52" y="341"/>
                  <a:pt x="49" y="342"/>
                </a:cubicBezTo>
                <a:cubicBezTo>
                  <a:pt x="45" y="343"/>
                  <a:pt x="43" y="339"/>
                  <a:pt x="46" y="336"/>
                </a:cubicBezTo>
                <a:cubicBezTo>
                  <a:pt x="49" y="333"/>
                  <a:pt x="43" y="331"/>
                  <a:pt x="44" y="329"/>
                </a:cubicBezTo>
                <a:cubicBezTo>
                  <a:pt x="45" y="327"/>
                  <a:pt x="45" y="324"/>
                  <a:pt x="43" y="323"/>
                </a:cubicBezTo>
                <a:cubicBezTo>
                  <a:pt x="41" y="321"/>
                  <a:pt x="42" y="311"/>
                  <a:pt x="45" y="311"/>
                </a:cubicBezTo>
                <a:cubicBezTo>
                  <a:pt x="47" y="310"/>
                  <a:pt x="45" y="301"/>
                  <a:pt x="45" y="299"/>
                </a:cubicBezTo>
                <a:cubicBezTo>
                  <a:pt x="45" y="296"/>
                  <a:pt x="43" y="293"/>
                  <a:pt x="43" y="291"/>
                </a:cubicBezTo>
                <a:cubicBezTo>
                  <a:pt x="43" y="288"/>
                  <a:pt x="46" y="288"/>
                  <a:pt x="46" y="283"/>
                </a:cubicBezTo>
                <a:cubicBezTo>
                  <a:pt x="46" y="278"/>
                  <a:pt x="47" y="276"/>
                  <a:pt x="49" y="276"/>
                </a:cubicBezTo>
                <a:cubicBezTo>
                  <a:pt x="51" y="276"/>
                  <a:pt x="49" y="270"/>
                  <a:pt x="50" y="267"/>
                </a:cubicBezTo>
                <a:cubicBezTo>
                  <a:pt x="50" y="265"/>
                  <a:pt x="56" y="267"/>
                  <a:pt x="56" y="263"/>
                </a:cubicBezTo>
                <a:cubicBezTo>
                  <a:pt x="57" y="259"/>
                  <a:pt x="53" y="259"/>
                  <a:pt x="53" y="257"/>
                </a:cubicBezTo>
                <a:cubicBezTo>
                  <a:pt x="54" y="253"/>
                  <a:pt x="53" y="249"/>
                  <a:pt x="53" y="242"/>
                </a:cubicBezTo>
                <a:cubicBezTo>
                  <a:pt x="53" y="234"/>
                  <a:pt x="59" y="233"/>
                  <a:pt x="62" y="231"/>
                </a:cubicBezTo>
                <a:cubicBezTo>
                  <a:pt x="64" y="228"/>
                  <a:pt x="59" y="218"/>
                  <a:pt x="62" y="216"/>
                </a:cubicBezTo>
                <a:cubicBezTo>
                  <a:pt x="65" y="215"/>
                  <a:pt x="63" y="210"/>
                  <a:pt x="65" y="208"/>
                </a:cubicBezTo>
                <a:cubicBezTo>
                  <a:pt x="67" y="206"/>
                  <a:pt x="67" y="203"/>
                  <a:pt x="68" y="199"/>
                </a:cubicBezTo>
                <a:cubicBezTo>
                  <a:pt x="69" y="195"/>
                  <a:pt x="65" y="193"/>
                  <a:pt x="65" y="189"/>
                </a:cubicBezTo>
                <a:cubicBezTo>
                  <a:pt x="65" y="185"/>
                  <a:pt x="65" y="182"/>
                  <a:pt x="62" y="178"/>
                </a:cubicBezTo>
                <a:cubicBezTo>
                  <a:pt x="59" y="174"/>
                  <a:pt x="60" y="166"/>
                  <a:pt x="62" y="166"/>
                </a:cubicBezTo>
                <a:cubicBezTo>
                  <a:pt x="64" y="166"/>
                  <a:pt x="63" y="158"/>
                  <a:pt x="66" y="157"/>
                </a:cubicBezTo>
                <a:cubicBezTo>
                  <a:pt x="70" y="156"/>
                  <a:pt x="68" y="150"/>
                  <a:pt x="66" y="145"/>
                </a:cubicBezTo>
                <a:cubicBezTo>
                  <a:pt x="65" y="140"/>
                  <a:pt x="69" y="143"/>
                  <a:pt x="69" y="139"/>
                </a:cubicBezTo>
                <a:cubicBezTo>
                  <a:pt x="69" y="135"/>
                  <a:pt x="71" y="130"/>
                  <a:pt x="74" y="129"/>
                </a:cubicBezTo>
                <a:cubicBezTo>
                  <a:pt x="78" y="128"/>
                  <a:pt x="78" y="122"/>
                  <a:pt x="78" y="120"/>
                </a:cubicBezTo>
                <a:cubicBezTo>
                  <a:pt x="78" y="117"/>
                  <a:pt x="82" y="116"/>
                  <a:pt x="85" y="114"/>
                </a:cubicBezTo>
                <a:cubicBezTo>
                  <a:pt x="87" y="112"/>
                  <a:pt x="81" y="109"/>
                  <a:pt x="84" y="107"/>
                </a:cubicBezTo>
                <a:cubicBezTo>
                  <a:pt x="88" y="105"/>
                  <a:pt x="81" y="96"/>
                  <a:pt x="83" y="94"/>
                </a:cubicBezTo>
                <a:cubicBezTo>
                  <a:pt x="85" y="93"/>
                  <a:pt x="84" y="89"/>
                  <a:pt x="84" y="86"/>
                </a:cubicBezTo>
                <a:cubicBezTo>
                  <a:pt x="84" y="84"/>
                  <a:pt x="95" y="79"/>
                  <a:pt x="97" y="76"/>
                </a:cubicBezTo>
                <a:cubicBezTo>
                  <a:pt x="98" y="74"/>
                  <a:pt x="99" y="68"/>
                  <a:pt x="99" y="63"/>
                </a:cubicBezTo>
                <a:cubicBezTo>
                  <a:pt x="96" y="65"/>
                  <a:pt x="93" y="66"/>
                  <a:pt x="92" y="65"/>
                </a:cubicBezTo>
                <a:cubicBezTo>
                  <a:pt x="91" y="63"/>
                  <a:pt x="92" y="56"/>
                  <a:pt x="89" y="53"/>
                </a:cubicBezTo>
                <a:cubicBezTo>
                  <a:pt x="86" y="50"/>
                  <a:pt x="88" y="44"/>
                  <a:pt x="85" y="43"/>
                </a:cubicBezTo>
                <a:cubicBezTo>
                  <a:pt x="82" y="41"/>
                  <a:pt x="79" y="35"/>
                  <a:pt x="81" y="33"/>
                </a:cubicBezTo>
                <a:cubicBezTo>
                  <a:pt x="84" y="31"/>
                  <a:pt x="81" y="27"/>
                  <a:pt x="84" y="25"/>
                </a:cubicBezTo>
                <a:cubicBezTo>
                  <a:pt x="86" y="23"/>
                  <a:pt x="82" y="23"/>
                  <a:pt x="79" y="19"/>
                </a:cubicBezTo>
                <a:cubicBezTo>
                  <a:pt x="76" y="15"/>
                  <a:pt x="80" y="10"/>
                  <a:pt x="76" y="7"/>
                </a:cubicBezTo>
                <a:cubicBezTo>
                  <a:pt x="72" y="4"/>
                  <a:pt x="72" y="0"/>
                  <a:pt x="71" y="2"/>
                </a:cubicBezTo>
                <a:cubicBezTo>
                  <a:pt x="70" y="4"/>
                  <a:pt x="70" y="9"/>
                  <a:pt x="67" y="11"/>
                </a:cubicBezTo>
                <a:cubicBezTo>
                  <a:pt x="66" y="11"/>
                  <a:pt x="65" y="12"/>
                  <a:pt x="64" y="13"/>
                </a:cubicBezTo>
                <a:cubicBezTo>
                  <a:pt x="64" y="15"/>
                  <a:pt x="63" y="20"/>
                  <a:pt x="64" y="23"/>
                </a:cubicBezTo>
                <a:cubicBezTo>
                  <a:pt x="66" y="27"/>
                  <a:pt x="67" y="45"/>
                  <a:pt x="65" y="52"/>
                </a:cubicBezTo>
                <a:cubicBezTo>
                  <a:pt x="64" y="59"/>
                  <a:pt x="62" y="65"/>
                  <a:pt x="61" y="69"/>
                </a:cubicBezTo>
                <a:cubicBezTo>
                  <a:pt x="59" y="73"/>
                  <a:pt x="64" y="73"/>
                  <a:pt x="62" y="75"/>
                </a:cubicBezTo>
                <a:cubicBezTo>
                  <a:pt x="60" y="77"/>
                  <a:pt x="61" y="82"/>
                  <a:pt x="61" y="90"/>
                </a:cubicBezTo>
                <a:cubicBezTo>
                  <a:pt x="61" y="98"/>
                  <a:pt x="56" y="112"/>
                  <a:pt x="56" y="116"/>
                </a:cubicBezTo>
                <a:cubicBezTo>
                  <a:pt x="56" y="120"/>
                  <a:pt x="52" y="123"/>
                  <a:pt x="53" y="128"/>
                </a:cubicBezTo>
                <a:cubicBezTo>
                  <a:pt x="53" y="133"/>
                  <a:pt x="51" y="135"/>
                  <a:pt x="48" y="138"/>
                </a:cubicBezTo>
                <a:cubicBezTo>
                  <a:pt x="45" y="140"/>
                  <a:pt x="52" y="147"/>
                  <a:pt x="52" y="151"/>
                </a:cubicBezTo>
                <a:cubicBezTo>
                  <a:pt x="52" y="155"/>
                  <a:pt x="47" y="157"/>
                  <a:pt x="48" y="163"/>
                </a:cubicBezTo>
                <a:cubicBezTo>
                  <a:pt x="49" y="171"/>
                  <a:pt x="48" y="185"/>
                  <a:pt x="48" y="188"/>
                </a:cubicBezTo>
                <a:cubicBezTo>
                  <a:pt x="48" y="191"/>
                  <a:pt x="45" y="191"/>
                  <a:pt x="45" y="196"/>
                </a:cubicBezTo>
                <a:cubicBezTo>
                  <a:pt x="46" y="201"/>
                  <a:pt x="42" y="202"/>
                  <a:pt x="41" y="210"/>
                </a:cubicBezTo>
                <a:cubicBezTo>
                  <a:pt x="41" y="217"/>
                  <a:pt x="35" y="228"/>
                  <a:pt x="33" y="234"/>
                </a:cubicBezTo>
                <a:cubicBezTo>
                  <a:pt x="30" y="240"/>
                  <a:pt x="30" y="243"/>
                  <a:pt x="27" y="243"/>
                </a:cubicBezTo>
                <a:cubicBezTo>
                  <a:pt x="24" y="243"/>
                  <a:pt x="24" y="246"/>
                  <a:pt x="26" y="251"/>
                </a:cubicBezTo>
                <a:cubicBezTo>
                  <a:pt x="28" y="256"/>
                  <a:pt x="24" y="260"/>
                  <a:pt x="27" y="265"/>
                </a:cubicBezTo>
                <a:cubicBezTo>
                  <a:pt x="30" y="270"/>
                  <a:pt x="29" y="272"/>
                  <a:pt x="28" y="277"/>
                </a:cubicBezTo>
                <a:cubicBezTo>
                  <a:pt x="26" y="282"/>
                  <a:pt x="24" y="282"/>
                  <a:pt x="24" y="286"/>
                </a:cubicBezTo>
                <a:cubicBezTo>
                  <a:pt x="24" y="291"/>
                  <a:pt x="21" y="295"/>
                  <a:pt x="23" y="300"/>
                </a:cubicBezTo>
                <a:cubicBezTo>
                  <a:pt x="25" y="305"/>
                  <a:pt x="24" y="306"/>
                  <a:pt x="22" y="306"/>
                </a:cubicBezTo>
                <a:cubicBezTo>
                  <a:pt x="19" y="306"/>
                  <a:pt x="18" y="310"/>
                  <a:pt x="17" y="319"/>
                </a:cubicBezTo>
                <a:cubicBezTo>
                  <a:pt x="16" y="327"/>
                  <a:pt x="16" y="327"/>
                  <a:pt x="22" y="326"/>
                </a:cubicBezTo>
                <a:cubicBezTo>
                  <a:pt x="28" y="326"/>
                  <a:pt x="24" y="306"/>
                  <a:pt x="27" y="306"/>
                </a:cubicBezTo>
                <a:cubicBezTo>
                  <a:pt x="31" y="306"/>
                  <a:pt x="28" y="303"/>
                  <a:pt x="32" y="302"/>
                </a:cubicBezTo>
                <a:cubicBezTo>
                  <a:pt x="35" y="301"/>
                  <a:pt x="32" y="305"/>
                  <a:pt x="35" y="306"/>
                </a:cubicBezTo>
                <a:cubicBezTo>
                  <a:pt x="37" y="307"/>
                  <a:pt x="39" y="309"/>
                  <a:pt x="35" y="311"/>
                </a:cubicBezTo>
                <a:cubicBezTo>
                  <a:pt x="32" y="313"/>
                  <a:pt x="36" y="318"/>
                  <a:pt x="34" y="320"/>
                </a:cubicBezTo>
                <a:cubicBezTo>
                  <a:pt x="33" y="323"/>
                  <a:pt x="30" y="326"/>
                  <a:pt x="32" y="329"/>
                </a:cubicBezTo>
                <a:cubicBezTo>
                  <a:pt x="33" y="333"/>
                  <a:pt x="30" y="332"/>
                  <a:pt x="30" y="337"/>
                </a:cubicBezTo>
                <a:cubicBezTo>
                  <a:pt x="29" y="341"/>
                  <a:pt x="32" y="341"/>
                  <a:pt x="30" y="342"/>
                </a:cubicBezTo>
                <a:cubicBezTo>
                  <a:pt x="28" y="343"/>
                  <a:pt x="32" y="346"/>
                  <a:pt x="30" y="347"/>
                </a:cubicBezTo>
                <a:cubicBezTo>
                  <a:pt x="27" y="347"/>
                  <a:pt x="29" y="351"/>
                  <a:pt x="30" y="354"/>
                </a:cubicBezTo>
                <a:cubicBezTo>
                  <a:pt x="32" y="357"/>
                  <a:pt x="27" y="355"/>
                  <a:pt x="25" y="357"/>
                </a:cubicBezTo>
                <a:cubicBezTo>
                  <a:pt x="22" y="359"/>
                  <a:pt x="27" y="362"/>
                  <a:pt x="26" y="364"/>
                </a:cubicBezTo>
                <a:cubicBezTo>
                  <a:pt x="24" y="367"/>
                  <a:pt x="20" y="363"/>
                  <a:pt x="18" y="361"/>
                </a:cubicBezTo>
                <a:cubicBezTo>
                  <a:pt x="17" y="360"/>
                  <a:pt x="21" y="357"/>
                  <a:pt x="23" y="354"/>
                </a:cubicBezTo>
                <a:cubicBezTo>
                  <a:pt x="26" y="351"/>
                  <a:pt x="21" y="344"/>
                  <a:pt x="17" y="346"/>
                </a:cubicBezTo>
                <a:cubicBezTo>
                  <a:pt x="14" y="347"/>
                  <a:pt x="21" y="351"/>
                  <a:pt x="21" y="355"/>
                </a:cubicBezTo>
                <a:cubicBezTo>
                  <a:pt x="21" y="358"/>
                  <a:pt x="15" y="354"/>
                  <a:pt x="15" y="357"/>
                </a:cubicBezTo>
                <a:cubicBezTo>
                  <a:pt x="15" y="361"/>
                  <a:pt x="11" y="360"/>
                  <a:pt x="9" y="362"/>
                </a:cubicBezTo>
                <a:cubicBezTo>
                  <a:pt x="6" y="365"/>
                  <a:pt x="12" y="367"/>
                  <a:pt x="9" y="368"/>
                </a:cubicBezTo>
                <a:cubicBezTo>
                  <a:pt x="7" y="368"/>
                  <a:pt x="2" y="372"/>
                  <a:pt x="2" y="374"/>
                </a:cubicBezTo>
                <a:cubicBezTo>
                  <a:pt x="2" y="377"/>
                  <a:pt x="5" y="377"/>
                  <a:pt x="5" y="375"/>
                </a:cubicBezTo>
                <a:cubicBezTo>
                  <a:pt x="5" y="372"/>
                  <a:pt x="9" y="372"/>
                  <a:pt x="10" y="375"/>
                </a:cubicBezTo>
                <a:cubicBezTo>
                  <a:pt x="11" y="378"/>
                  <a:pt x="13" y="375"/>
                  <a:pt x="17" y="376"/>
                </a:cubicBezTo>
                <a:cubicBezTo>
                  <a:pt x="20" y="376"/>
                  <a:pt x="20" y="382"/>
                  <a:pt x="18" y="381"/>
                </a:cubicBezTo>
                <a:cubicBezTo>
                  <a:pt x="16" y="381"/>
                  <a:pt x="14" y="385"/>
                  <a:pt x="14" y="388"/>
                </a:cubicBezTo>
                <a:cubicBezTo>
                  <a:pt x="15" y="392"/>
                  <a:pt x="22" y="388"/>
                  <a:pt x="25" y="389"/>
                </a:cubicBezTo>
                <a:cubicBezTo>
                  <a:pt x="28" y="390"/>
                  <a:pt x="27" y="396"/>
                  <a:pt x="25" y="394"/>
                </a:cubicBezTo>
                <a:cubicBezTo>
                  <a:pt x="23" y="392"/>
                  <a:pt x="19" y="389"/>
                  <a:pt x="17" y="392"/>
                </a:cubicBezTo>
                <a:cubicBezTo>
                  <a:pt x="16" y="395"/>
                  <a:pt x="13" y="394"/>
                  <a:pt x="11" y="393"/>
                </a:cubicBezTo>
                <a:cubicBezTo>
                  <a:pt x="8" y="392"/>
                  <a:pt x="0" y="397"/>
                  <a:pt x="3" y="399"/>
                </a:cubicBezTo>
                <a:cubicBezTo>
                  <a:pt x="6" y="401"/>
                  <a:pt x="6" y="404"/>
                  <a:pt x="7" y="404"/>
                </a:cubicBezTo>
                <a:cubicBezTo>
                  <a:pt x="9" y="404"/>
                  <a:pt x="12" y="402"/>
                  <a:pt x="13" y="400"/>
                </a:cubicBezTo>
                <a:cubicBezTo>
                  <a:pt x="14" y="398"/>
                  <a:pt x="17" y="396"/>
                  <a:pt x="18" y="401"/>
                </a:cubicBezTo>
                <a:cubicBezTo>
                  <a:pt x="18" y="405"/>
                  <a:pt x="13" y="403"/>
                  <a:pt x="12" y="406"/>
                </a:cubicBezTo>
                <a:cubicBezTo>
                  <a:pt x="11" y="408"/>
                  <a:pt x="9" y="410"/>
                  <a:pt x="6" y="412"/>
                </a:cubicBezTo>
                <a:cubicBezTo>
                  <a:pt x="3" y="415"/>
                  <a:pt x="6" y="418"/>
                  <a:pt x="8" y="417"/>
                </a:cubicBezTo>
                <a:cubicBezTo>
                  <a:pt x="11" y="416"/>
                  <a:pt x="8" y="420"/>
                  <a:pt x="11" y="421"/>
                </a:cubicBezTo>
                <a:cubicBezTo>
                  <a:pt x="14" y="421"/>
                  <a:pt x="15" y="419"/>
                  <a:pt x="15" y="416"/>
                </a:cubicBezTo>
                <a:cubicBezTo>
                  <a:pt x="14" y="414"/>
                  <a:pt x="16" y="408"/>
                  <a:pt x="19" y="411"/>
                </a:cubicBezTo>
                <a:cubicBezTo>
                  <a:pt x="22" y="414"/>
                  <a:pt x="18" y="416"/>
                  <a:pt x="18" y="419"/>
                </a:cubicBezTo>
                <a:cubicBezTo>
                  <a:pt x="18" y="421"/>
                  <a:pt x="16" y="425"/>
                  <a:pt x="16" y="427"/>
                </a:cubicBezTo>
                <a:cubicBezTo>
                  <a:pt x="16" y="430"/>
                  <a:pt x="13" y="429"/>
                  <a:pt x="13" y="432"/>
                </a:cubicBezTo>
                <a:cubicBezTo>
                  <a:pt x="13" y="435"/>
                  <a:pt x="6" y="433"/>
                  <a:pt x="9" y="435"/>
                </a:cubicBezTo>
                <a:cubicBezTo>
                  <a:pt x="13" y="437"/>
                  <a:pt x="7" y="439"/>
                  <a:pt x="9" y="441"/>
                </a:cubicBezTo>
                <a:cubicBezTo>
                  <a:pt x="11" y="443"/>
                  <a:pt x="12" y="439"/>
                  <a:pt x="15" y="440"/>
                </a:cubicBezTo>
                <a:cubicBezTo>
                  <a:pt x="18" y="441"/>
                  <a:pt x="17" y="441"/>
                  <a:pt x="21" y="440"/>
                </a:cubicBezTo>
                <a:cubicBezTo>
                  <a:pt x="24" y="438"/>
                  <a:pt x="26" y="443"/>
                  <a:pt x="23" y="444"/>
                </a:cubicBezTo>
                <a:cubicBezTo>
                  <a:pt x="20" y="445"/>
                  <a:pt x="16" y="448"/>
                  <a:pt x="18" y="449"/>
                </a:cubicBezTo>
                <a:cubicBezTo>
                  <a:pt x="19" y="449"/>
                  <a:pt x="24" y="446"/>
                  <a:pt x="25" y="450"/>
                </a:cubicBezTo>
                <a:cubicBezTo>
                  <a:pt x="26" y="453"/>
                  <a:pt x="28" y="452"/>
                  <a:pt x="28" y="448"/>
                </a:cubicBezTo>
                <a:cubicBezTo>
                  <a:pt x="29" y="445"/>
                  <a:pt x="35" y="448"/>
                  <a:pt x="36" y="451"/>
                </a:cubicBezTo>
                <a:cubicBezTo>
                  <a:pt x="37" y="454"/>
                  <a:pt x="29" y="456"/>
                  <a:pt x="26" y="455"/>
                </a:cubicBezTo>
                <a:cubicBezTo>
                  <a:pt x="22" y="454"/>
                  <a:pt x="20" y="458"/>
                  <a:pt x="22" y="462"/>
                </a:cubicBezTo>
                <a:cubicBezTo>
                  <a:pt x="25" y="465"/>
                  <a:pt x="28" y="462"/>
                  <a:pt x="31" y="459"/>
                </a:cubicBezTo>
                <a:cubicBezTo>
                  <a:pt x="33" y="456"/>
                  <a:pt x="47" y="457"/>
                  <a:pt x="48" y="460"/>
                </a:cubicBezTo>
                <a:cubicBezTo>
                  <a:pt x="49" y="463"/>
                  <a:pt x="42" y="460"/>
                  <a:pt x="41" y="462"/>
                </a:cubicBezTo>
                <a:cubicBezTo>
                  <a:pt x="40" y="464"/>
                  <a:pt x="35" y="465"/>
                  <a:pt x="34" y="463"/>
                </a:cubicBezTo>
                <a:cubicBezTo>
                  <a:pt x="33" y="461"/>
                  <a:pt x="28" y="464"/>
                  <a:pt x="28" y="467"/>
                </a:cubicBezTo>
                <a:cubicBezTo>
                  <a:pt x="27" y="471"/>
                  <a:pt x="23" y="471"/>
                  <a:pt x="28" y="472"/>
                </a:cubicBezTo>
                <a:cubicBezTo>
                  <a:pt x="32" y="473"/>
                  <a:pt x="31" y="467"/>
                  <a:pt x="38" y="468"/>
                </a:cubicBezTo>
                <a:cubicBezTo>
                  <a:pt x="45" y="468"/>
                  <a:pt x="49" y="461"/>
                  <a:pt x="51" y="465"/>
                </a:cubicBezTo>
                <a:cubicBezTo>
                  <a:pt x="53" y="469"/>
                  <a:pt x="45" y="472"/>
                  <a:pt x="42" y="470"/>
                </a:cubicBezTo>
                <a:cubicBezTo>
                  <a:pt x="40" y="467"/>
                  <a:pt x="36" y="472"/>
                  <a:pt x="37" y="475"/>
                </a:cubicBezTo>
                <a:cubicBezTo>
                  <a:pt x="37" y="479"/>
                  <a:pt x="29" y="474"/>
                  <a:pt x="25" y="474"/>
                </a:cubicBezTo>
                <a:cubicBezTo>
                  <a:pt x="21" y="473"/>
                  <a:pt x="22" y="478"/>
                  <a:pt x="26" y="481"/>
                </a:cubicBezTo>
                <a:cubicBezTo>
                  <a:pt x="29" y="485"/>
                  <a:pt x="31" y="481"/>
                  <a:pt x="36" y="484"/>
                </a:cubicBezTo>
                <a:cubicBezTo>
                  <a:pt x="40" y="486"/>
                  <a:pt x="40" y="489"/>
                  <a:pt x="43" y="487"/>
                </a:cubicBezTo>
                <a:cubicBezTo>
                  <a:pt x="46" y="484"/>
                  <a:pt x="43" y="484"/>
                  <a:pt x="41" y="483"/>
                </a:cubicBezTo>
                <a:cubicBezTo>
                  <a:pt x="39" y="482"/>
                  <a:pt x="41" y="477"/>
                  <a:pt x="45" y="480"/>
                </a:cubicBezTo>
                <a:cubicBezTo>
                  <a:pt x="50" y="482"/>
                  <a:pt x="56" y="478"/>
                  <a:pt x="54" y="472"/>
                </a:cubicBezTo>
                <a:cubicBezTo>
                  <a:pt x="53" y="466"/>
                  <a:pt x="58" y="463"/>
                  <a:pt x="64" y="461"/>
                </a:cubicBezTo>
                <a:cubicBezTo>
                  <a:pt x="70" y="459"/>
                  <a:pt x="67" y="465"/>
                  <a:pt x="63" y="466"/>
                </a:cubicBezTo>
                <a:cubicBezTo>
                  <a:pt x="58" y="468"/>
                  <a:pt x="58" y="469"/>
                  <a:pt x="61" y="473"/>
                </a:cubicBezTo>
                <a:cubicBezTo>
                  <a:pt x="64" y="476"/>
                  <a:pt x="68" y="471"/>
                  <a:pt x="71" y="473"/>
                </a:cubicBezTo>
                <a:cubicBezTo>
                  <a:pt x="74" y="476"/>
                  <a:pt x="66" y="476"/>
                  <a:pt x="65" y="478"/>
                </a:cubicBezTo>
                <a:cubicBezTo>
                  <a:pt x="64" y="481"/>
                  <a:pt x="70" y="484"/>
                  <a:pt x="65" y="486"/>
                </a:cubicBezTo>
                <a:cubicBezTo>
                  <a:pt x="61" y="488"/>
                  <a:pt x="63" y="478"/>
                  <a:pt x="61" y="477"/>
                </a:cubicBezTo>
                <a:cubicBezTo>
                  <a:pt x="58" y="476"/>
                  <a:pt x="56" y="478"/>
                  <a:pt x="58" y="484"/>
                </a:cubicBezTo>
                <a:cubicBezTo>
                  <a:pt x="61" y="490"/>
                  <a:pt x="55" y="485"/>
                  <a:pt x="53" y="482"/>
                </a:cubicBezTo>
                <a:cubicBezTo>
                  <a:pt x="50" y="479"/>
                  <a:pt x="47" y="483"/>
                  <a:pt x="50" y="486"/>
                </a:cubicBezTo>
                <a:cubicBezTo>
                  <a:pt x="53" y="489"/>
                  <a:pt x="44" y="486"/>
                  <a:pt x="44" y="491"/>
                </a:cubicBezTo>
                <a:cubicBezTo>
                  <a:pt x="44" y="496"/>
                  <a:pt x="48" y="492"/>
                  <a:pt x="52" y="493"/>
                </a:cubicBezTo>
                <a:cubicBezTo>
                  <a:pt x="57" y="494"/>
                  <a:pt x="55" y="500"/>
                  <a:pt x="58" y="503"/>
                </a:cubicBezTo>
                <a:cubicBezTo>
                  <a:pt x="61" y="505"/>
                  <a:pt x="59" y="495"/>
                  <a:pt x="62" y="494"/>
                </a:cubicBezTo>
                <a:cubicBezTo>
                  <a:pt x="66" y="493"/>
                  <a:pt x="62" y="502"/>
                  <a:pt x="70" y="504"/>
                </a:cubicBezTo>
                <a:cubicBezTo>
                  <a:pt x="78" y="507"/>
                  <a:pt x="71" y="503"/>
                  <a:pt x="74" y="500"/>
                </a:cubicBezTo>
                <a:cubicBezTo>
                  <a:pt x="78" y="498"/>
                  <a:pt x="82" y="508"/>
                  <a:pt x="86" y="509"/>
                </a:cubicBezTo>
                <a:cubicBezTo>
                  <a:pt x="90" y="510"/>
                  <a:pt x="87" y="504"/>
                  <a:pt x="84" y="501"/>
                </a:cubicBezTo>
                <a:cubicBezTo>
                  <a:pt x="82" y="498"/>
                  <a:pt x="87" y="500"/>
                  <a:pt x="91" y="501"/>
                </a:cubicBezTo>
                <a:cubicBezTo>
                  <a:pt x="95" y="503"/>
                  <a:pt x="98" y="503"/>
                  <a:pt x="98" y="500"/>
                </a:cubicBezTo>
                <a:cubicBezTo>
                  <a:pt x="99" y="499"/>
                  <a:pt x="99" y="499"/>
                  <a:pt x="100" y="500"/>
                </a:cubicBezTo>
                <a:cubicBezTo>
                  <a:pt x="96" y="497"/>
                  <a:pt x="83" y="499"/>
                  <a:pt x="81" y="499"/>
                </a:cubicBezTo>
                <a:cubicBezTo>
                  <a:pt x="79" y="498"/>
                  <a:pt x="81" y="468"/>
                  <a:pt x="81" y="461"/>
                </a:cubicBezTo>
                <a:cubicBezTo>
                  <a:pt x="81" y="461"/>
                  <a:pt x="81" y="461"/>
                  <a:pt x="80" y="461"/>
                </a:cubicBezTo>
                <a:cubicBezTo>
                  <a:pt x="77" y="461"/>
                  <a:pt x="70" y="462"/>
                  <a:pt x="71" y="457"/>
                </a:cubicBezTo>
                <a:cubicBezTo>
                  <a:pt x="71" y="456"/>
                  <a:pt x="72" y="456"/>
                  <a:pt x="72" y="455"/>
                </a:cubicBezTo>
                <a:cubicBezTo>
                  <a:pt x="71" y="454"/>
                  <a:pt x="69" y="453"/>
                  <a:pt x="66" y="452"/>
                </a:cubicBezTo>
                <a:cubicBezTo>
                  <a:pt x="61" y="450"/>
                  <a:pt x="49" y="452"/>
                  <a:pt x="46" y="452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09" name="Freeform 110"/>
          <p:cNvSpPr/>
          <p:nvPr/>
        </p:nvSpPr>
        <p:spPr bwMode="auto">
          <a:xfrm>
            <a:off x="3604420" y="5110164"/>
            <a:ext cx="282575" cy="322263"/>
          </a:xfrm>
          <a:custGeom>
            <a:avLst/>
            <a:gdLst/>
            <a:ahLst/>
            <a:cxnLst>
              <a:cxn ang="0">
                <a:pos x="96" y="54"/>
              </a:cxn>
              <a:cxn ang="0">
                <a:pos x="87" y="56"/>
              </a:cxn>
              <a:cxn ang="0">
                <a:pos x="81" y="43"/>
              </a:cxn>
              <a:cxn ang="0">
                <a:pos x="73" y="34"/>
              </a:cxn>
              <a:cxn ang="0">
                <a:pos x="64" y="33"/>
              </a:cxn>
              <a:cxn ang="0">
                <a:pos x="58" y="24"/>
              </a:cxn>
              <a:cxn ang="0">
                <a:pos x="56" y="10"/>
              </a:cxn>
              <a:cxn ang="0">
                <a:pos x="55" y="4"/>
              </a:cxn>
              <a:cxn ang="0">
                <a:pos x="53" y="5"/>
              </a:cxn>
              <a:cxn ang="0">
                <a:pos x="43" y="0"/>
              </a:cxn>
              <a:cxn ang="0">
                <a:pos x="30" y="1"/>
              </a:cxn>
              <a:cxn ang="0">
                <a:pos x="16" y="4"/>
              </a:cxn>
              <a:cxn ang="0">
                <a:pos x="7" y="14"/>
              </a:cxn>
              <a:cxn ang="0">
                <a:pos x="4" y="32"/>
              </a:cxn>
              <a:cxn ang="0">
                <a:pos x="0" y="31"/>
              </a:cxn>
              <a:cxn ang="0">
                <a:pos x="16" y="47"/>
              </a:cxn>
              <a:cxn ang="0">
                <a:pos x="28" y="55"/>
              </a:cxn>
              <a:cxn ang="0">
                <a:pos x="41" y="62"/>
              </a:cxn>
              <a:cxn ang="0">
                <a:pos x="62" y="72"/>
              </a:cxn>
              <a:cxn ang="0">
                <a:pos x="53" y="87"/>
              </a:cxn>
              <a:cxn ang="0">
                <a:pos x="49" y="95"/>
              </a:cxn>
              <a:cxn ang="0">
                <a:pos x="60" y="97"/>
              </a:cxn>
              <a:cxn ang="0">
                <a:pos x="71" y="98"/>
              </a:cxn>
              <a:cxn ang="0">
                <a:pos x="80" y="96"/>
              </a:cxn>
              <a:cxn ang="0">
                <a:pos x="89" y="92"/>
              </a:cxn>
              <a:cxn ang="0">
                <a:pos x="95" y="75"/>
              </a:cxn>
              <a:cxn ang="0">
                <a:pos x="96" y="54"/>
              </a:cxn>
            </a:cxnLst>
            <a:rect l="0" t="0" r="r" b="b"/>
            <a:pathLst>
              <a:path w="100" h="100">
                <a:moveTo>
                  <a:pt x="96" y="54"/>
                </a:moveTo>
                <a:cubicBezTo>
                  <a:pt x="92" y="52"/>
                  <a:pt x="88" y="56"/>
                  <a:pt x="87" y="56"/>
                </a:cubicBezTo>
                <a:cubicBezTo>
                  <a:pt x="85" y="56"/>
                  <a:pt x="82" y="47"/>
                  <a:pt x="81" y="43"/>
                </a:cubicBezTo>
                <a:cubicBezTo>
                  <a:pt x="80" y="40"/>
                  <a:pt x="76" y="32"/>
                  <a:pt x="73" y="34"/>
                </a:cubicBezTo>
                <a:cubicBezTo>
                  <a:pt x="71" y="36"/>
                  <a:pt x="71" y="33"/>
                  <a:pt x="64" y="33"/>
                </a:cubicBezTo>
                <a:cubicBezTo>
                  <a:pt x="56" y="33"/>
                  <a:pt x="56" y="31"/>
                  <a:pt x="58" y="24"/>
                </a:cubicBezTo>
                <a:cubicBezTo>
                  <a:pt x="59" y="16"/>
                  <a:pt x="53" y="12"/>
                  <a:pt x="56" y="10"/>
                </a:cubicBezTo>
                <a:cubicBezTo>
                  <a:pt x="58" y="9"/>
                  <a:pt x="58" y="7"/>
                  <a:pt x="55" y="4"/>
                </a:cubicBezTo>
                <a:cubicBezTo>
                  <a:pt x="55" y="4"/>
                  <a:pt x="54" y="5"/>
                  <a:pt x="53" y="5"/>
                </a:cubicBezTo>
                <a:cubicBezTo>
                  <a:pt x="51" y="5"/>
                  <a:pt x="47" y="0"/>
                  <a:pt x="43" y="0"/>
                </a:cubicBezTo>
                <a:cubicBezTo>
                  <a:pt x="38" y="0"/>
                  <a:pt x="33" y="0"/>
                  <a:pt x="30" y="1"/>
                </a:cubicBezTo>
                <a:cubicBezTo>
                  <a:pt x="26" y="3"/>
                  <a:pt x="20" y="1"/>
                  <a:pt x="16" y="4"/>
                </a:cubicBezTo>
                <a:cubicBezTo>
                  <a:pt x="12" y="6"/>
                  <a:pt x="7" y="12"/>
                  <a:pt x="7" y="14"/>
                </a:cubicBezTo>
                <a:cubicBezTo>
                  <a:pt x="8" y="17"/>
                  <a:pt x="6" y="31"/>
                  <a:pt x="4" y="32"/>
                </a:cubicBezTo>
                <a:cubicBezTo>
                  <a:pt x="3" y="32"/>
                  <a:pt x="2" y="32"/>
                  <a:pt x="0" y="31"/>
                </a:cubicBezTo>
                <a:cubicBezTo>
                  <a:pt x="3" y="36"/>
                  <a:pt x="11" y="44"/>
                  <a:pt x="16" y="47"/>
                </a:cubicBezTo>
                <a:cubicBezTo>
                  <a:pt x="22" y="51"/>
                  <a:pt x="22" y="55"/>
                  <a:pt x="28" y="55"/>
                </a:cubicBezTo>
                <a:cubicBezTo>
                  <a:pt x="35" y="56"/>
                  <a:pt x="38" y="59"/>
                  <a:pt x="41" y="62"/>
                </a:cubicBezTo>
                <a:cubicBezTo>
                  <a:pt x="43" y="65"/>
                  <a:pt x="60" y="70"/>
                  <a:pt x="62" y="72"/>
                </a:cubicBezTo>
                <a:cubicBezTo>
                  <a:pt x="63" y="75"/>
                  <a:pt x="53" y="81"/>
                  <a:pt x="53" y="87"/>
                </a:cubicBezTo>
                <a:cubicBezTo>
                  <a:pt x="53" y="93"/>
                  <a:pt x="49" y="93"/>
                  <a:pt x="49" y="95"/>
                </a:cubicBezTo>
                <a:cubicBezTo>
                  <a:pt x="49" y="97"/>
                  <a:pt x="57" y="95"/>
                  <a:pt x="60" y="97"/>
                </a:cubicBezTo>
                <a:cubicBezTo>
                  <a:pt x="63" y="99"/>
                  <a:pt x="67" y="96"/>
                  <a:pt x="71" y="98"/>
                </a:cubicBezTo>
                <a:cubicBezTo>
                  <a:pt x="74" y="100"/>
                  <a:pt x="78" y="95"/>
                  <a:pt x="80" y="96"/>
                </a:cubicBezTo>
                <a:cubicBezTo>
                  <a:pt x="83" y="97"/>
                  <a:pt x="86" y="91"/>
                  <a:pt x="89" y="92"/>
                </a:cubicBezTo>
                <a:cubicBezTo>
                  <a:pt x="93" y="92"/>
                  <a:pt x="96" y="80"/>
                  <a:pt x="95" y="75"/>
                </a:cubicBezTo>
                <a:cubicBezTo>
                  <a:pt x="94" y="70"/>
                  <a:pt x="100" y="56"/>
                  <a:pt x="96" y="54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0" name="Freeform 111"/>
          <p:cNvSpPr/>
          <p:nvPr/>
        </p:nvSpPr>
        <p:spPr bwMode="auto">
          <a:xfrm>
            <a:off x="2869408" y="3992563"/>
            <a:ext cx="104775" cy="96838"/>
          </a:xfrm>
          <a:custGeom>
            <a:avLst/>
            <a:gdLst/>
            <a:ahLst/>
            <a:cxnLst>
              <a:cxn ang="0">
                <a:pos x="36" y="24"/>
              </a:cxn>
              <a:cxn ang="0">
                <a:pos x="38" y="17"/>
              </a:cxn>
              <a:cxn ang="0">
                <a:pos x="26" y="3"/>
              </a:cxn>
              <a:cxn ang="0">
                <a:pos x="21" y="2"/>
              </a:cxn>
              <a:cxn ang="0">
                <a:pos x="10" y="0"/>
              </a:cxn>
              <a:cxn ang="0">
                <a:pos x="3" y="0"/>
              </a:cxn>
              <a:cxn ang="0">
                <a:pos x="3" y="5"/>
              </a:cxn>
              <a:cxn ang="0">
                <a:pos x="6" y="14"/>
              </a:cxn>
              <a:cxn ang="0">
                <a:pos x="12" y="13"/>
              </a:cxn>
              <a:cxn ang="0">
                <a:pos x="17" y="17"/>
              </a:cxn>
              <a:cxn ang="0">
                <a:pos x="25" y="24"/>
              </a:cxn>
              <a:cxn ang="0">
                <a:pos x="32" y="30"/>
              </a:cxn>
              <a:cxn ang="0">
                <a:pos x="34" y="30"/>
              </a:cxn>
              <a:cxn ang="0">
                <a:pos x="36" y="24"/>
              </a:cxn>
            </a:cxnLst>
            <a:rect l="0" t="0" r="r" b="b"/>
            <a:pathLst>
              <a:path w="38" h="30">
                <a:moveTo>
                  <a:pt x="36" y="24"/>
                </a:moveTo>
                <a:cubicBezTo>
                  <a:pt x="35" y="23"/>
                  <a:pt x="36" y="19"/>
                  <a:pt x="38" y="17"/>
                </a:cubicBezTo>
                <a:cubicBezTo>
                  <a:pt x="33" y="12"/>
                  <a:pt x="29" y="6"/>
                  <a:pt x="26" y="3"/>
                </a:cubicBezTo>
                <a:cubicBezTo>
                  <a:pt x="24" y="3"/>
                  <a:pt x="22" y="3"/>
                  <a:pt x="21" y="2"/>
                </a:cubicBezTo>
                <a:cubicBezTo>
                  <a:pt x="18" y="0"/>
                  <a:pt x="12" y="2"/>
                  <a:pt x="10" y="0"/>
                </a:cubicBezTo>
                <a:cubicBezTo>
                  <a:pt x="8" y="0"/>
                  <a:pt x="6" y="0"/>
                  <a:pt x="3" y="0"/>
                </a:cubicBezTo>
                <a:cubicBezTo>
                  <a:pt x="4" y="2"/>
                  <a:pt x="4" y="4"/>
                  <a:pt x="3" y="5"/>
                </a:cubicBezTo>
                <a:cubicBezTo>
                  <a:pt x="0" y="6"/>
                  <a:pt x="0" y="12"/>
                  <a:pt x="6" y="14"/>
                </a:cubicBezTo>
                <a:cubicBezTo>
                  <a:pt x="11" y="17"/>
                  <a:pt x="9" y="13"/>
                  <a:pt x="12" y="13"/>
                </a:cubicBezTo>
                <a:cubicBezTo>
                  <a:pt x="15" y="13"/>
                  <a:pt x="15" y="17"/>
                  <a:pt x="17" y="17"/>
                </a:cubicBezTo>
                <a:cubicBezTo>
                  <a:pt x="20" y="17"/>
                  <a:pt x="25" y="20"/>
                  <a:pt x="25" y="24"/>
                </a:cubicBezTo>
                <a:cubicBezTo>
                  <a:pt x="25" y="28"/>
                  <a:pt x="27" y="30"/>
                  <a:pt x="32" y="30"/>
                </a:cubicBezTo>
                <a:cubicBezTo>
                  <a:pt x="32" y="30"/>
                  <a:pt x="33" y="30"/>
                  <a:pt x="34" y="30"/>
                </a:cubicBezTo>
                <a:cubicBezTo>
                  <a:pt x="35" y="28"/>
                  <a:pt x="36" y="25"/>
                  <a:pt x="36" y="24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1" name="Freeform 112"/>
          <p:cNvSpPr/>
          <p:nvPr/>
        </p:nvSpPr>
        <p:spPr bwMode="auto">
          <a:xfrm>
            <a:off x="2964657" y="4041776"/>
            <a:ext cx="185738" cy="100013"/>
          </a:xfrm>
          <a:custGeom>
            <a:avLst/>
            <a:gdLst/>
            <a:ahLst/>
            <a:cxnLst>
              <a:cxn ang="0">
                <a:pos x="59" y="9"/>
              </a:cxn>
              <a:cxn ang="0">
                <a:pos x="43" y="2"/>
              </a:cxn>
              <a:cxn ang="0">
                <a:pos x="27" y="8"/>
              </a:cxn>
              <a:cxn ang="0">
                <a:pos x="9" y="7"/>
              </a:cxn>
              <a:cxn ang="0">
                <a:pos x="4" y="2"/>
              </a:cxn>
              <a:cxn ang="0">
                <a:pos x="2" y="9"/>
              </a:cxn>
              <a:cxn ang="0">
                <a:pos x="0" y="15"/>
              </a:cxn>
              <a:cxn ang="0">
                <a:pos x="15" y="22"/>
              </a:cxn>
              <a:cxn ang="0">
                <a:pos x="23" y="27"/>
              </a:cxn>
              <a:cxn ang="0">
                <a:pos x="32" y="25"/>
              </a:cxn>
              <a:cxn ang="0">
                <a:pos x="29" y="19"/>
              </a:cxn>
              <a:cxn ang="0">
                <a:pos x="35" y="13"/>
              </a:cxn>
              <a:cxn ang="0">
                <a:pos x="47" y="9"/>
              </a:cxn>
              <a:cxn ang="0">
                <a:pos x="50" y="17"/>
              </a:cxn>
              <a:cxn ang="0">
                <a:pos x="57" y="29"/>
              </a:cxn>
              <a:cxn ang="0">
                <a:pos x="65" y="21"/>
              </a:cxn>
              <a:cxn ang="0">
                <a:pos x="66" y="18"/>
              </a:cxn>
              <a:cxn ang="0">
                <a:pos x="59" y="9"/>
              </a:cxn>
            </a:cxnLst>
            <a:rect l="0" t="0" r="r" b="b"/>
            <a:pathLst>
              <a:path w="66" h="31">
                <a:moveTo>
                  <a:pt x="59" y="9"/>
                </a:moveTo>
                <a:cubicBezTo>
                  <a:pt x="55" y="3"/>
                  <a:pt x="48" y="4"/>
                  <a:pt x="43" y="2"/>
                </a:cubicBezTo>
                <a:cubicBezTo>
                  <a:pt x="39" y="0"/>
                  <a:pt x="33" y="2"/>
                  <a:pt x="27" y="8"/>
                </a:cubicBezTo>
                <a:cubicBezTo>
                  <a:pt x="22" y="13"/>
                  <a:pt x="14" y="10"/>
                  <a:pt x="9" y="7"/>
                </a:cubicBezTo>
                <a:cubicBezTo>
                  <a:pt x="8" y="6"/>
                  <a:pt x="6" y="4"/>
                  <a:pt x="4" y="2"/>
                </a:cubicBezTo>
                <a:cubicBezTo>
                  <a:pt x="2" y="4"/>
                  <a:pt x="1" y="8"/>
                  <a:pt x="2" y="9"/>
                </a:cubicBezTo>
                <a:cubicBezTo>
                  <a:pt x="2" y="10"/>
                  <a:pt x="1" y="13"/>
                  <a:pt x="0" y="15"/>
                </a:cubicBezTo>
                <a:cubicBezTo>
                  <a:pt x="5" y="16"/>
                  <a:pt x="12" y="18"/>
                  <a:pt x="15" y="22"/>
                </a:cubicBezTo>
                <a:cubicBezTo>
                  <a:pt x="19" y="26"/>
                  <a:pt x="21" y="23"/>
                  <a:pt x="23" y="27"/>
                </a:cubicBezTo>
                <a:cubicBezTo>
                  <a:pt x="25" y="31"/>
                  <a:pt x="31" y="28"/>
                  <a:pt x="32" y="25"/>
                </a:cubicBezTo>
                <a:cubicBezTo>
                  <a:pt x="33" y="23"/>
                  <a:pt x="29" y="22"/>
                  <a:pt x="29" y="19"/>
                </a:cubicBezTo>
                <a:cubicBezTo>
                  <a:pt x="28" y="16"/>
                  <a:pt x="34" y="17"/>
                  <a:pt x="35" y="13"/>
                </a:cubicBezTo>
                <a:cubicBezTo>
                  <a:pt x="36" y="10"/>
                  <a:pt x="44" y="8"/>
                  <a:pt x="47" y="9"/>
                </a:cubicBezTo>
                <a:cubicBezTo>
                  <a:pt x="51" y="11"/>
                  <a:pt x="54" y="13"/>
                  <a:pt x="50" y="17"/>
                </a:cubicBezTo>
                <a:cubicBezTo>
                  <a:pt x="48" y="20"/>
                  <a:pt x="53" y="25"/>
                  <a:pt x="57" y="29"/>
                </a:cubicBezTo>
                <a:cubicBezTo>
                  <a:pt x="60" y="26"/>
                  <a:pt x="63" y="22"/>
                  <a:pt x="65" y="21"/>
                </a:cubicBezTo>
                <a:cubicBezTo>
                  <a:pt x="65" y="21"/>
                  <a:pt x="66" y="19"/>
                  <a:pt x="66" y="18"/>
                </a:cubicBezTo>
                <a:cubicBezTo>
                  <a:pt x="64" y="17"/>
                  <a:pt x="62" y="13"/>
                  <a:pt x="59" y="9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2" name="Freeform 113"/>
          <p:cNvSpPr/>
          <p:nvPr/>
        </p:nvSpPr>
        <p:spPr bwMode="auto">
          <a:xfrm>
            <a:off x="3091658" y="3937001"/>
            <a:ext cx="377825" cy="614363"/>
          </a:xfrm>
          <a:custGeom>
            <a:avLst/>
            <a:gdLst/>
            <a:ahLst/>
            <a:cxnLst>
              <a:cxn ang="0">
                <a:pos x="21" y="140"/>
              </a:cxn>
              <a:cxn ang="0">
                <a:pos x="30" y="140"/>
              </a:cxn>
              <a:cxn ang="0">
                <a:pos x="38" y="146"/>
              </a:cxn>
              <a:cxn ang="0">
                <a:pos x="38" y="147"/>
              </a:cxn>
              <a:cxn ang="0">
                <a:pos x="48" y="147"/>
              </a:cxn>
              <a:cxn ang="0">
                <a:pos x="55" y="156"/>
              </a:cxn>
              <a:cxn ang="0">
                <a:pos x="62" y="163"/>
              </a:cxn>
              <a:cxn ang="0">
                <a:pos x="66" y="170"/>
              </a:cxn>
              <a:cxn ang="0">
                <a:pos x="79" y="172"/>
              </a:cxn>
              <a:cxn ang="0">
                <a:pos x="86" y="171"/>
              </a:cxn>
              <a:cxn ang="0">
                <a:pos x="93" y="170"/>
              </a:cxn>
              <a:cxn ang="0">
                <a:pos x="101" y="177"/>
              </a:cxn>
              <a:cxn ang="0">
                <a:pos x="95" y="187"/>
              </a:cxn>
              <a:cxn ang="0">
                <a:pos x="102" y="192"/>
              </a:cxn>
              <a:cxn ang="0">
                <a:pos x="103" y="192"/>
              </a:cxn>
              <a:cxn ang="0">
                <a:pos x="107" y="177"/>
              </a:cxn>
              <a:cxn ang="0">
                <a:pos x="109" y="161"/>
              </a:cxn>
              <a:cxn ang="0">
                <a:pos x="102" y="143"/>
              </a:cxn>
              <a:cxn ang="0">
                <a:pos x="110" y="137"/>
              </a:cxn>
              <a:cxn ang="0">
                <a:pos x="108" y="132"/>
              </a:cxn>
              <a:cxn ang="0">
                <a:pos x="105" y="126"/>
              </a:cxn>
              <a:cxn ang="0">
                <a:pos x="122" y="125"/>
              </a:cxn>
              <a:cxn ang="0">
                <a:pos x="134" y="121"/>
              </a:cxn>
              <a:cxn ang="0">
                <a:pos x="132" y="115"/>
              </a:cxn>
              <a:cxn ang="0">
                <a:pos x="133" y="106"/>
              </a:cxn>
              <a:cxn ang="0">
                <a:pos x="128" y="98"/>
              </a:cxn>
              <a:cxn ang="0">
                <a:pos x="131" y="77"/>
              </a:cxn>
              <a:cxn ang="0">
                <a:pos x="118" y="74"/>
              </a:cxn>
              <a:cxn ang="0">
                <a:pos x="102" y="67"/>
              </a:cxn>
              <a:cxn ang="0">
                <a:pos x="83" y="65"/>
              </a:cxn>
              <a:cxn ang="0">
                <a:pos x="75" y="50"/>
              </a:cxn>
              <a:cxn ang="0">
                <a:pos x="70" y="43"/>
              </a:cxn>
              <a:cxn ang="0">
                <a:pos x="65" y="40"/>
              </a:cxn>
              <a:cxn ang="0">
                <a:pos x="67" y="35"/>
              </a:cxn>
              <a:cxn ang="0">
                <a:pos x="69" y="27"/>
              </a:cxn>
              <a:cxn ang="0">
                <a:pos x="78" y="14"/>
              </a:cxn>
              <a:cxn ang="0">
                <a:pos x="82" y="12"/>
              </a:cxn>
              <a:cxn ang="0">
                <a:pos x="85" y="10"/>
              </a:cxn>
              <a:cxn ang="0">
                <a:pos x="87" y="3"/>
              </a:cxn>
              <a:cxn ang="0">
                <a:pos x="75" y="9"/>
              </a:cxn>
              <a:cxn ang="0">
                <a:pos x="65" y="14"/>
              </a:cxn>
              <a:cxn ang="0">
                <a:pos x="55" y="18"/>
              </a:cxn>
              <a:cxn ang="0">
                <a:pos x="49" y="17"/>
              </a:cxn>
              <a:cxn ang="0">
                <a:pos x="39" y="27"/>
              </a:cxn>
              <a:cxn ang="0">
                <a:pos x="35" y="37"/>
              </a:cxn>
              <a:cxn ang="0">
                <a:pos x="24" y="50"/>
              </a:cxn>
              <a:cxn ang="0">
                <a:pos x="21" y="51"/>
              </a:cxn>
              <a:cxn ang="0">
                <a:pos x="20" y="54"/>
              </a:cxn>
              <a:cxn ang="0">
                <a:pos x="12" y="62"/>
              </a:cxn>
              <a:cxn ang="0">
                <a:pos x="16" y="65"/>
              </a:cxn>
              <a:cxn ang="0">
                <a:pos x="18" y="74"/>
              </a:cxn>
              <a:cxn ang="0">
                <a:pos x="18" y="80"/>
              </a:cxn>
              <a:cxn ang="0">
                <a:pos x="20" y="98"/>
              </a:cxn>
              <a:cxn ang="0">
                <a:pos x="17" y="108"/>
              </a:cxn>
              <a:cxn ang="0">
                <a:pos x="8" y="115"/>
              </a:cxn>
              <a:cxn ang="0">
                <a:pos x="2" y="122"/>
              </a:cxn>
              <a:cxn ang="0">
                <a:pos x="0" y="127"/>
              </a:cxn>
              <a:cxn ang="0">
                <a:pos x="14" y="135"/>
              </a:cxn>
              <a:cxn ang="0">
                <a:pos x="21" y="140"/>
              </a:cxn>
            </a:cxnLst>
            <a:rect l="0" t="0" r="r" b="b"/>
            <a:pathLst>
              <a:path w="135" h="192">
                <a:moveTo>
                  <a:pt x="21" y="140"/>
                </a:moveTo>
                <a:cubicBezTo>
                  <a:pt x="24" y="142"/>
                  <a:pt x="29" y="141"/>
                  <a:pt x="30" y="140"/>
                </a:cubicBezTo>
                <a:cubicBezTo>
                  <a:pt x="31" y="139"/>
                  <a:pt x="34" y="142"/>
                  <a:pt x="38" y="146"/>
                </a:cubicBezTo>
                <a:cubicBezTo>
                  <a:pt x="38" y="146"/>
                  <a:pt x="38" y="147"/>
                  <a:pt x="38" y="147"/>
                </a:cubicBezTo>
                <a:cubicBezTo>
                  <a:pt x="42" y="146"/>
                  <a:pt x="46" y="145"/>
                  <a:pt x="48" y="147"/>
                </a:cubicBezTo>
                <a:cubicBezTo>
                  <a:pt x="51" y="148"/>
                  <a:pt x="50" y="156"/>
                  <a:pt x="55" y="156"/>
                </a:cubicBezTo>
                <a:cubicBezTo>
                  <a:pt x="59" y="156"/>
                  <a:pt x="62" y="161"/>
                  <a:pt x="62" y="163"/>
                </a:cubicBezTo>
                <a:cubicBezTo>
                  <a:pt x="61" y="165"/>
                  <a:pt x="66" y="167"/>
                  <a:pt x="66" y="170"/>
                </a:cubicBezTo>
                <a:cubicBezTo>
                  <a:pt x="66" y="174"/>
                  <a:pt x="77" y="173"/>
                  <a:pt x="79" y="172"/>
                </a:cubicBezTo>
                <a:cubicBezTo>
                  <a:pt x="81" y="170"/>
                  <a:pt x="84" y="170"/>
                  <a:pt x="86" y="171"/>
                </a:cubicBezTo>
                <a:cubicBezTo>
                  <a:pt x="88" y="172"/>
                  <a:pt x="91" y="170"/>
                  <a:pt x="93" y="170"/>
                </a:cubicBezTo>
                <a:cubicBezTo>
                  <a:pt x="95" y="171"/>
                  <a:pt x="103" y="174"/>
                  <a:pt x="101" y="177"/>
                </a:cubicBezTo>
                <a:cubicBezTo>
                  <a:pt x="100" y="180"/>
                  <a:pt x="94" y="184"/>
                  <a:pt x="95" y="187"/>
                </a:cubicBezTo>
                <a:cubicBezTo>
                  <a:pt x="96" y="188"/>
                  <a:pt x="100" y="190"/>
                  <a:pt x="102" y="192"/>
                </a:cubicBezTo>
                <a:cubicBezTo>
                  <a:pt x="102" y="192"/>
                  <a:pt x="103" y="192"/>
                  <a:pt x="103" y="192"/>
                </a:cubicBezTo>
                <a:cubicBezTo>
                  <a:pt x="106" y="191"/>
                  <a:pt x="107" y="180"/>
                  <a:pt x="107" y="177"/>
                </a:cubicBezTo>
                <a:cubicBezTo>
                  <a:pt x="107" y="173"/>
                  <a:pt x="108" y="165"/>
                  <a:pt x="109" y="161"/>
                </a:cubicBezTo>
                <a:cubicBezTo>
                  <a:pt x="111" y="155"/>
                  <a:pt x="102" y="150"/>
                  <a:pt x="102" y="143"/>
                </a:cubicBezTo>
                <a:cubicBezTo>
                  <a:pt x="102" y="136"/>
                  <a:pt x="106" y="140"/>
                  <a:pt x="110" y="137"/>
                </a:cubicBezTo>
                <a:cubicBezTo>
                  <a:pt x="114" y="134"/>
                  <a:pt x="110" y="133"/>
                  <a:pt x="108" y="132"/>
                </a:cubicBezTo>
                <a:cubicBezTo>
                  <a:pt x="106" y="132"/>
                  <a:pt x="104" y="128"/>
                  <a:pt x="105" y="126"/>
                </a:cubicBezTo>
                <a:cubicBezTo>
                  <a:pt x="105" y="124"/>
                  <a:pt x="118" y="125"/>
                  <a:pt x="122" y="125"/>
                </a:cubicBezTo>
                <a:cubicBezTo>
                  <a:pt x="126" y="125"/>
                  <a:pt x="134" y="121"/>
                  <a:pt x="134" y="121"/>
                </a:cubicBezTo>
                <a:cubicBezTo>
                  <a:pt x="134" y="120"/>
                  <a:pt x="135" y="117"/>
                  <a:pt x="132" y="115"/>
                </a:cubicBezTo>
                <a:cubicBezTo>
                  <a:pt x="129" y="112"/>
                  <a:pt x="130" y="109"/>
                  <a:pt x="133" y="106"/>
                </a:cubicBezTo>
                <a:cubicBezTo>
                  <a:pt x="135" y="104"/>
                  <a:pt x="131" y="101"/>
                  <a:pt x="128" y="98"/>
                </a:cubicBezTo>
                <a:cubicBezTo>
                  <a:pt x="125" y="94"/>
                  <a:pt x="128" y="83"/>
                  <a:pt x="131" y="77"/>
                </a:cubicBezTo>
                <a:cubicBezTo>
                  <a:pt x="134" y="72"/>
                  <a:pt x="124" y="73"/>
                  <a:pt x="118" y="74"/>
                </a:cubicBezTo>
                <a:cubicBezTo>
                  <a:pt x="111" y="74"/>
                  <a:pt x="106" y="72"/>
                  <a:pt x="102" y="67"/>
                </a:cubicBezTo>
                <a:cubicBezTo>
                  <a:pt x="98" y="61"/>
                  <a:pt x="92" y="65"/>
                  <a:pt x="83" y="65"/>
                </a:cubicBezTo>
                <a:cubicBezTo>
                  <a:pt x="73" y="65"/>
                  <a:pt x="75" y="54"/>
                  <a:pt x="75" y="50"/>
                </a:cubicBezTo>
                <a:cubicBezTo>
                  <a:pt x="76" y="46"/>
                  <a:pt x="70" y="45"/>
                  <a:pt x="70" y="43"/>
                </a:cubicBezTo>
                <a:cubicBezTo>
                  <a:pt x="70" y="40"/>
                  <a:pt x="68" y="40"/>
                  <a:pt x="65" y="40"/>
                </a:cubicBezTo>
                <a:cubicBezTo>
                  <a:pt x="63" y="40"/>
                  <a:pt x="65" y="37"/>
                  <a:pt x="67" y="35"/>
                </a:cubicBezTo>
                <a:cubicBezTo>
                  <a:pt x="69" y="33"/>
                  <a:pt x="68" y="31"/>
                  <a:pt x="69" y="27"/>
                </a:cubicBezTo>
                <a:cubicBezTo>
                  <a:pt x="69" y="22"/>
                  <a:pt x="75" y="18"/>
                  <a:pt x="78" y="14"/>
                </a:cubicBezTo>
                <a:cubicBezTo>
                  <a:pt x="79" y="13"/>
                  <a:pt x="80" y="12"/>
                  <a:pt x="82" y="12"/>
                </a:cubicBezTo>
                <a:cubicBezTo>
                  <a:pt x="82" y="11"/>
                  <a:pt x="83" y="10"/>
                  <a:pt x="85" y="10"/>
                </a:cubicBezTo>
                <a:cubicBezTo>
                  <a:pt x="90" y="9"/>
                  <a:pt x="92" y="5"/>
                  <a:pt x="87" y="3"/>
                </a:cubicBezTo>
                <a:cubicBezTo>
                  <a:pt x="83" y="0"/>
                  <a:pt x="80" y="8"/>
                  <a:pt x="75" y="9"/>
                </a:cubicBezTo>
                <a:cubicBezTo>
                  <a:pt x="69" y="9"/>
                  <a:pt x="68" y="13"/>
                  <a:pt x="65" y="14"/>
                </a:cubicBezTo>
                <a:cubicBezTo>
                  <a:pt x="61" y="16"/>
                  <a:pt x="55" y="15"/>
                  <a:pt x="55" y="18"/>
                </a:cubicBezTo>
                <a:cubicBezTo>
                  <a:pt x="54" y="21"/>
                  <a:pt x="52" y="18"/>
                  <a:pt x="49" y="17"/>
                </a:cubicBezTo>
                <a:cubicBezTo>
                  <a:pt x="46" y="16"/>
                  <a:pt x="39" y="23"/>
                  <a:pt x="39" y="27"/>
                </a:cubicBezTo>
                <a:cubicBezTo>
                  <a:pt x="39" y="30"/>
                  <a:pt x="40" y="34"/>
                  <a:pt x="35" y="37"/>
                </a:cubicBezTo>
                <a:cubicBezTo>
                  <a:pt x="29" y="41"/>
                  <a:pt x="26" y="47"/>
                  <a:pt x="24" y="50"/>
                </a:cubicBezTo>
                <a:cubicBezTo>
                  <a:pt x="23" y="51"/>
                  <a:pt x="22" y="51"/>
                  <a:pt x="21" y="51"/>
                </a:cubicBezTo>
                <a:cubicBezTo>
                  <a:pt x="21" y="52"/>
                  <a:pt x="20" y="54"/>
                  <a:pt x="20" y="54"/>
                </a:cubicBezTo>
                <a:cubicBezTo>
                  <a:pt x="18" y="55"/>
                  <a:pt x="15" y="59"/>
                  <a:pt x="12" y="62"/>
                </a:cubicBezTo>
                <a:cubicBezTo>
                  <a:pt x="13" y="63"/>
                  <a:pt x="15" y="64"/>
                  <a:pt x="16" y="65"/>
                </a:cubicBezTo>
                <a:cubicBezTo>
                  <a:pt x="19" y="69"/>
                  <a:pt x="17" y="72"/>
                  <a:pt x="18" y="74"/>
                </a:cubicBezTo>
                <a:cubicBezTo>
                  <a:pt x="19" y="76"/>
                  <a:pt x="20" y="79"/>
                  <a:pt x="18" y="80"/>
                </a:cubicBezTo>
                <a:cubicBezTo>
                  <a:pt x="16" y="82"/>
                  <a:pt x="18" y="95"/>
                  <a:pt x="20" y="98"/>
                </a:cubicBezTo>
                <a:cubicBezTo>
                  <a:pt x="22" y="100"/>
                  <a:pt x="20" y="103"/>
                  <a:pt x="17" y="108"/>
                </a:cubicBezTo>
                <a:cubicBezTo>
                  <a:pt x="15" y="113"/>
                  <a:pt x="13" y="115"/>
                  <a:pt x="8" y="115"/>
                </a:cubicBezTo>
                <a:cubicBezTo>
                  <a:pt x="4" y="115"/>
                  <a:pt x="4" y="122"/>
                  <a:pt x="2" y="122"/>
                </a:cubicBezTo>
                <a:cubicBezTo>
                  <a:pt x="1" y="122"/>
                  <a:pt x="0" y="125"/>
                  <a:pt x="0" y="127"/>
                </a:cubicBezTo>
                <a:cubicBezTo>
                  <a:pt x="4" y="131"/>
                  <a:pt x="12" y="135"/>
                  <a:pt x="14" y="135"/>
                </a:cubicBezTo>
                <a:cubicBezTo>
                  <a:pt x="16" y="135"/>
                  <a:pt x="18" y="138"/>
                  <a:pt x="21" y="140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3" name="Freeform 114"/>
          <p:cNvSpPr/>
          <p:nvPr/>
        </p:nvSpPr>
        <p:spPr bwMode="auto">
          <a:xfrm>
            <a:off x="3388520" y="4754563"/>
            <a:ext cx="392113" cy="501650"/>
          </a:xfrm>
          <a:custGeom>
            <a:avLst/>
            <a:gdLst/>
            <a:ahLst/>
            <a:cxnLst>
              <a:cxn ang="0">
                <a:pos x="137" y="94"/>
              </a:cxn>
              <a:cxn ang="0">
                <a:pos x="130" y="83"/>
              </a:cxn>
              <a:cxn ang="0">
                <a:pos x="121" y="77"/>
              </a:cxn>
              <a:cxn ang="0">
                <a:pos x="109" y="71"/>
              </a:cxn>
              <a:cxn ang="0">
                <a:pos x="107" y="62"/>
              </a:cxn>
              <a:cxn ang="0">
                <a:pos x="106" y="53"/>
              </a:cxn>
              <a:cxn ang="0">
                <a:pos x="101" y="46"/>
              </a:cxn>
              <a:cxn ang="0">
                <a:pos x="89" y="43"/>
              </a:cxn>
              <a:cxn ang="0">
                <a:pos x="80" y="39"/>
              </a:cxn>
              <a:cxn ang="0">
                <a:pos x="75" y="35"/>
              </a:cxn>
              <a:cxn ang="0">
                <a:pos x="67" y="33"/>
              </a:cxn>
              <a:cxn ang="0">
                <a:pos x="54" y="25"/>
              </a:cxn>
              <a:cxn ang="0">
                <a:pos x="50" y="3"/>
              </a:cxn>
              <a:cxn ang="0">
                <a:pos x="39" y="2"/>
              </a:cxn>
              <a:cxn ang="0">
                <a:pos x="26" y="8"/>
              </a:cxn>
              <a:cxn ang="0">
                <a:pos x="16" y="13"/>
              </a:cxn>
              <a:cxn ang="0">
                <a:pos x="7" y="16"/>
              </a:cxn>
              <a:cxn ang="0">
                <a:pos x="3" y="15"/>
              </a:cxn>
              <a:cxn ang="0">
                <a:pos x="11" y="31"/>
              </a:cxn>
              <a:cxn ang="0">
                <a:pos x="8" y="37"/>
              </a:cxn>
              <a:cxn ang="0">
                <a:pos x="9" y="53"/>
              </a:cxn>
              <a:cxn ang="0">
                <a:pos x="6" y="62"/>
              </a:cxn>
              <a:cxn ang="0">
                <a:pos x="3" y="72"/>
              </a:cxn>
              <a:cxn ang="0">
                <a:pos x="8" y="77"/>
              </a:cxn>
              <a:cxn ang="0">
                <a:pos x="2" y="86"/>
              </a:cxn>
              <a:cxn ang="0">
                <a:pos x="1" y="90"/>
              </a:cxn>
              <a:cxn ang="0">
                <a:pos x="5" y="96"/>
              </a:cxn>
              <a:cxn ang="0">
                <a:pos x="8" y="108"/>
              </a:cxn>
              <a:cxn ang="0">
                <a:pos x="13" y="114"/>
              </a:cxn>
              <a:cxn ang="0">
                <a:pos x="10" y="122"/>
              </a:cxn>
              <a:cxn ang="0">
                <a:pos x="14" y="132"/>
              </a:cxn>
              <a:cxn ang="0">
                <a:pos x="18" y="142"/>
              </a:cxn>
              <a:cxn ang="0">
                <a:pos x="21" y="154"/>
              </a:cxn>
              <a:cxn ang="0">
                <a:pos x="36" y="145"/>
              </a:cxn>
              <a:cxn ang="0">
                <a:pos x="46" y="145"/>
              </a:cxn>
              <a:cxn ang="0">
                <a:pos x="59" y="150"/>
              </a:cxn>
              <a:cxn ang="0">
                <a:pos x="66" y="144"/>
              </a:cxn>
              <a:cxn ang="0">
                <a:pos x="81" y="144"/>
              </a:cxn>
              <a:cxn ang="0">
                <a:pos x="84" y="126"/>
              </a:cxn>
              <a:cxn ang="0">
                <a:pos x="93" y="116"/>
              </a:cxn>
              <a:cxn ang="0">
                <a:pos x="107" y="113"/>
              </a:cxn>
              <a:cxn ang="0">
                <a:pos x="120" y="112"/>
              </a:cxn>
              <a:cxn ang="0">
                <a:pos x="130" y="117"/>
              </a:cxn>
              <a:cxn ang="0">
                <a:pos x="136" y="108"/>
              </a:cxn>
              <a:cxn ang="0">
                <a:pos x="137" y="94"/>
              </a:cxn>
            </a:cxnLst>
            <a:rect l="0" t="0" r="r" b="b"/>
            <a:pathLst>
              <a:path w="139" h="157">
                <a:moveTo>
                  <a:pt x="137" y="94"/>
                </a:moveTo>
                <a:cubicBezTo>
                  <a:pt x="135" y="89"/>
                  <a:pt x="130" y="88"/>
                  <a:pt x="130" y="83"/>
                </a:cubicBezTo>
                <a:cubicBezTo>
                  <a:pt x="130" y="77"/>
                  <a:pt x="128" y="77"/>
                  <a:pt x="121" y="77"/>
                </a:cubicBezTo>
                <a:cubicBezTo>
                  <a:pt x="114" y="77"/>
                  <a:pt x="109" y="76"/>
                  <a:pt x="109" y="71"/>
                </a:cubicBezTo>
                <a:cubicBezTo>
                  <a:pt x="108" y="67"/>
                  <a:pt x="104" y="64"/>
                  <a:pt x="107" y="62"/>
                </a:cubicBezTo>
                <a:cubicBezTo>
                  <a:pt x="111" y="60"/>
                  <a:pt x="105" y="57"/>
                  <a:pt x="106" y="53"/>
                </a:cubicBezTo>
                <a:cubicBezTo>
                  <a:pt x="106" y="49"/>
                  <a:pt x="104" y="48"/>
                  <a:pt x="101" y="46"/>
                </a:cubicBezTo>
                <a:cubicBezTo>
                  <a:pt x="99" y="44"/>
                  <a:pt x="89" y="47"/>
                  <a:pt x="89" y="43"/>
                </a:cubicBezTo>
                <a:cubicBezTo>
                  <a:pt x="89" y="39"/>
                  <a:pt x="83" y="39"/>
                  <a:pt x="80" y="39"/>
                </a:cubicBezTo>
                <a:cubicBezTo>
                  <a:pt x="76" y="39"/>
                  <a:pt x="79" y="34"/>
                  <a:pt x="75" y="35"/>
                </a:cubicBezTo>
                <a:cubicBezTo>
                  <a:pt x="71" y="35"/>
                  <a:pt x="72" y="32"/>
                  <a:pt x="67" y="33"/>
                </a:cubicBezTo>
                <a:cubicBezTo>
                  <a:pt x="62" y="34"/>
                  <a:pt x="59" y="31"/>
                  <a:pt x="54" y="25"/>
                </a:cubicBezTo>
                <a:cubicBezTo>
                  <a:pt x="48" y="19"/>
                  <a:pt x="49" y="6"/>
                  <a:pt x="50" y="3"/>
                </a:cubicBezTo>
                <a:cubicBezTo>
                  <a:pt x="51" y="0"/>
                  <a:pt x="44" y="2"/>
                  <a:pt x="39" y="2"/>
                </a:cubicBezTo>
                <a:cubicBezTo>
                  <a:pt x="35" y="2"/>
                  <a:pt x="31" y="6"/>
                  <a:pt x="26" y="8"/>
                </a:cubicBezTo>
                <a:cubicBezTo>
                  <a:pt x="21" y="11"/>
                  <a:pt x="19" y="11"/>
                  <a:pt x="16" y="13"/>
                </a:cubicBezTo>
                <a:cubicBezTo>
                  <a:pt x="14" y="16"/>
                  <a:pt x="10" y="17"/>
                  <a:pt x="7" y="16"/>
                </a:cubicBezTo>
                <a:cubicBezTo>
                  <a:pt x="6" y="15"/>
                  <a:pt x="4" y="15"/>
                  <a:pt x="3" y="15"/>
                </a:cubicBezTo>
                <a:cubicBezTo>
                  <a:pt x="5" y="20"/>
                  <a:pt x="10" y="28"/>
                  <a:pt x="11" y="31"/>
                </a:cubicBezTo>
                <a:cubicBezTo>
                  <a:pt x="12" y="34"/>
                  <a:pt x="9" y="35"/>
                  <a:pt x="8" y="37"/>
                </a:cubicBezTo>
                <a:cubicBezTo>
                  <a:pt x="6" y="38"/>
                  <a:pt x="8" y="50"/>
                  <a:pt x="9" y="53"/>
                </a:cubicBezTo>
                <a:cubicBezTo>
                  <a:pt x="9" y="55"/>
                  <a:pt x="4" y="60"/>
                  <a:pt x="6" y="62"/>
                </a:cubicBezTo>
                <a:cubicBezTo>
                  <a:pt x="8" y="64"/>
                  <a:pt x="3" y="69"/>
                  <a:pt x="3" y="72"/>
                </a:cubicBezTo>
                <a:cubicBezTo>
                  <a:pt x="3" y="75"/>
                  <a:pt x="8" y="75"/>
                  <a:pt x="8" y="77"/>
                </a:cubicBezTo>
                <a:cubicBezTo>
                  <a:pt x="8" y="79"/>
                  <a:pt x="4" y="85"/>
                  <a:pt x="2" y="86"/>
                </a:cubicBezTo>
                <a:cubicBezTo>
                  <a:pt x="0" y="87"/>
                  <a:pt x="0" y="88"/>
                  <a:pt x="1" y="90"/>
                </a:cubicBezTo>
                <a:cubicBezTo>
                  <a:pt x="1" y="90"/>
                  <a:pt x="2" y="93"/>
                  <a:pt x="5" y="96"/>
                </a:cubicBezTo>
                <a:cubicBezTo>
                  <a:pt x="9" y="99"/>
                  <a:pt x="5" y="104"/>
                  <a:pt x="8" y="108"/>
                </a:cubicBezTo>
                <a:cubicBezTo>
                  <a:pt x="11" y="112"/>
                  <a:pt x="15" y="112"/>
                  <a:pt x="13" y="114"/>
                </a:cubicBezTo>
                <a:cubicBezTo>
                  <a:pt x="10" y="116"/>
                  <a:pt x="13" y="120"/>
                  <a:pt x="10" y="122"/>
                </a:cubicBezTo>
                <a:cubicBezTo>
                  <a:pt x="8" y="124"/>
                  <a:pt x="11" y="130"/>
                  <a:pt x="14" y="132"/>
                </a:cubicBezTo>
                <a:cubicBezTo>
                  <a:pt x="17" y="133"/>
                  <a:pt x="15" y="139"/>
                  <a:pt x="18" y="142"/>
                </a:cubicBezTo>
                <a:cubicBezTo>
                  <a:pt x="21" y="145"/>
                  <a:pt x="20" y="152"/>
                  <a:pt x="21" y="154"/>
                </a:cubicBezTo>
                <a:cubicBezTo>
                  <a:pt x="22" y="157"/>
                  <a:pt x="31" y="151"/>
                  <a:pt x="36" y="145"/>
                </a:cubicBezTo>
                <a:cubicBezTo>
                  <a:pt x="42" y="140"/>
                  <a:pt x="41" y="144"/>
                  <a:pt x="46" y="145"/>
                </a:cubicBezTo>
                <a:cubicBezTo>
                  <a:pt x="51" y="146"/>
                  <a:pt x="57" y="146"/>
                  <a:pt x="59" y="150"/>
                </a:cubicBezTo>
                <a:cubicBezTo>
                  <a:pt x="62" y="155"/>
                  <a:pt x="64" y="146"/>
                  <a:pt x="66" y="144"/>
                </a:cubicBezTo>
                <a:cubicBezTo>
                  <a:pt x="68" y="142"/>
                  <a:pt x="79" y="144"/>
                  <a:pt x="81" y="144"/>
                </a:cubicBezTo>
                <a:cubicBezTo>
                  <a:pt x="83" y="143"/>
                  <a:pt x="85" y="129"/>
                  <a:pt x="84" y="126"/>
                </a:cubicBezTo>
                <a:cubicBezTo>
                  <a:pt x="84" y="124"/>
                  <a:pt x="89" y="118"/>
                  <a:pt x="93" y="116"/>
                </a:cubicBezTo>
                <a:cubicBezTo>
                  <a:pt x="97" y="113"/>
                  <a:pt x="103" y="115"/>
                  <a:pt x="107" y="113"/>
                </a:cubicBezTo>
                <a:cubicBezTo>
                  <a:pt x="110" y="112"/>
                  <a:pt x="115" y="112"/>
                  <a:pt x="120" y="112"/>
                </a:cubicBezTo>
                <a:cubicBezTo>
                  <a:pt x="124" y="112"/>
                  <a:pt x="128" y="117"/>
                  <a:pt x="130" y="117"/>
                </a:cubicBezTo>
                <a:cubicBezTo>
                  <a:pt x="133" y="117"/>
                  <a:pt x="136" y="112"/>
                  <a:pt x="136" y="108"/>
                </a:cubicBezTo>
                <a:cubicBezTo>
                  <a:pt x="135" y="104"/>
                  <a:pt x="139" y="99"/>
                  <a:pt x="137" y="94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4" name="Freeform 115"/>
          <p:cNvSpPr/>
          <p:nvPr/>
        </p:nvSpPr>
        <p:spPr bwMode="auto">
          <a:xfrm>
            <a:off x="3012283" y="4400551"/>
            <a:ext cx="411163" cy="677863"/>
          </a:xfrm>
          <a:custGeom>
            <a:avLst/>
            <a:gdLst/>
            <a:ahLst/>
            <a:cxnLst>
              <a:cxn ang="0">
                <a:pos x="134" y="201"/>
              </a:cxn>
              <a:cxn ang="0">
                <a:pos x="135" y="200"/>
              </a:cxn>
              <a:cxn ang="0">
                <a:pos x="136" y="196"/>
              </a:cxn>
              <a:cxn ang="0">
                <a:pos x="142" y="187"/>
              </a:cxn>
              <a:cxn ang="0">
                <a:pos x="137" y="182"/>
              </a:cxn>
              <a:cxn ang="0">
                <a:pos x="140" y="172"/>
              </a:cxn>
              <a:cxn ang="0">
                <a:pos x="143" y="163"/>
              </a:cxn>
              <a:cxn ang="0">
                <a:pos x="142" y="147"/>
              </a:cxn>
              <a:cxn ang="0">
                <a:pos x="145" y="141"/>
              </a:cxn>
              <a:cxn ang="0">
                <a:pos x="137" y="125"/>
              </a:cxn>
              <a:cxn ang="0">
                <a:pos x="126" y="125"/>
              </a:cxn>
              <a:cxn ang="0">
                <a:pos x="123" y="111"/>
              </a:cxn>
              <a:cxn ang="0">
                <a:pos x="118" y="112"/>
              </a:cxn>
              <a:cxn ang="0">
                <a:pos x="106" y="113"/>
              </a:cxn>
              <a:cxn ang="0">
                <a:pos x="100" y="107"/>
              </a:cxn>
              <a:cxn ang="0">
                <a:pos x="95" y="103"/>
              </a:cxn>
              <a:cxn ang="0">
                <a:pos x="90" y="93"/>
              </a:cxn>
              <a:cxn ang="0">
                <a:pos x="87" y="83"/>
              </a:cxn>
              <a:cxn ang="0">
                <a:pos x="89" y="76"/>
              </a:cxn>
              <a:cxn ang="0">
                <a:pos x="94" y="70"/>
              </a:cxn>
              <a:cxn ang="0">
                <a:pos x="97" y="59"/>
              </a:cxn>
              <a:cxn ang="0">
                <a:pos x="107" y="53"/>
              </a:cxn>
              <a:cxn ang="0">
                <a:pos x="121" y="48"/>
              </a:cxn>
              <a:cxn ang="0">
                <a:pos x="130" y="47"/>
              </a:cxn>
              <a:cxn ang="0">
                <a:pos x="123" y="42"/>
              </a:cxn>
              <a:cxn ang="0">
                <a:pos x="129" y="32"/>
              </a:cxn>
              <a:cxn ang="0">
                <a:pos x="121" y="25"/>
              </a:cxn>
              <a:cxn ang="0">
                <a:pos x="114" y="26"/>
              </a:cxn>
              <a:cxn ang="0">
                <a:pos x="107" y="27"/>
              </a:cxn>
              <a:cxn ang="0">
                <a:pos x="94" y="25"/>
              </a:cxn>
              <a:cxn ang="0">
                <a:pos x="90" y="18"/>
              </a:cxn>
              <a:cxn ang="0">
                <a:pos x="83" y="11"/>
              </a:cxn>
              <a:cxn ang="0">
                <a:pos x="76" y="2"/>
              </a:cxn>
              <a:cxn ang="0">
                <a:pos x="66" y="2"/>
              </a:cxn>
              <a:cxn ang="0">
                <a:pos x="69" y="10"/>
              </a:cxn>
              <a:cxn ang="0">
                <a:pos x="63" y="21"/>
              </a:cxn>
              <a:cxn ang="0">
                <a:pos x="40" y="33"/>
              </a:cxn>
              <a:cxn ang="0">
                <a:pos x="30" y="51"/>
              </a:cxn>
              <a:cxn ang="0">
                <a:pos x="22" y="52"/>
              </a:cxn>
              <a:cxn ang="0">
                <a:pos x="14" y="49"/>
              </a:cxn>
              <a:cxn ang="0">
                <a:pos x="14" y="44"/>
              </a:cxn>
              <a:cxn ang="0">
                <a:pos x="11" y="38"/>
              </a:cxn>
              <a:cxn ang="0">
                <a:pos x="2" y="48"/>
              </a:cxn>
              <a:cxn ang="0">
                <a:pos x="6" y="63"/>
              </a:cxn>
              <a:cxn ang="0">
                <a:pos x="3" y="66"/>
              </a:cxn>
              <a:cxn ang="0">
                <a:pos x="15" y="76"/>
              </a:cxn>
              <a:cxn ang="0">
                <a:pos x="26" y="92"/>
              </a:cxn>
              <a:cxn ang="0">
                <a:pos x="34" y="109"/>
              </a:cxn>
              <a:cxn ang="0">
                <a:pos x="52" y="142"/>
              </a:cxn>
              <a:cxn ang="0">
                <a:pos x="59" y="157"/>
              </a:cxn>
              <a:cxn ang="0">
                <a:pos x="63" y="167"/>
              </a:cxn>
              <a:cxn ang="0">
                <a:pos x="81" y="179"/>
              </a:cxn>
              <a:cxn ang="0">
                <a:pos x="113" y="199"/>
              </a:cxn>
              <a:cxn ang="0">
                <a:pos x="127" y="210"/>
              </a:cxn>
              <a:cxn ang="0">
                <a:pos x="127" y="212"/>
              </a:cxn>
              <a:cxn ang="0">
                <a:pos x="130" y="210"/>
              </a:cxn>
              <a:cxn ang="0">
                <a:pos x="134" y="201"/>
              </a:cxn>
            </a:cxnLst>
            <a:rect l="0" t="0" r="r" b="b"/>
            <a:pathLst>
              <a:path w="146" h="212">
                <a:moveTo>
                  <a:pt x="134" y="201"/>
                </a:moveTo>
                <a:cubicBezTo>
                  <a:pt x="134" y="201"/>
                  <a:pt x="135" y="201"/>
                  <a:pt x="135" y="200"/>
                </a:cubicBezTo>
                <a:cubicBezTo>
                  <a:pt x="134" y="198"/>
                  <a:pt x="134" y="197"/>
                  <a:pt x="136" y="196"/>
                </a:cubicBezTo>
                <a:cubicBezTo>
                  <a:pt x="138" y="195"/>
                  <a:pt x="142" y="189"/>
                  <a:pt x="142" y="187"/>
                </a:cubicBezTo>
                <a:cubicBezTo>
                  <a:pt x="142" y="185"/>
                  <a:pt x="137" y="185"/>
                  <a:pt x="137" y="182"/>
                </a:cubicBezTo>
                <a:cubicBezTo>
                  <a:pt x="137" y="179"/>
                  <a:pt x="142" y="174"/>
                  <a:pt x="140" y="172"/>
                </a:cubicBezTo>
                <a:cubicBezTo>
                  <a:pt x="138" y="170"/>
                  <a:pt x="143" y="165"/>
                  <a:pt x="143" y="163"/>
                </a:cubicBezTo>
                <a:cubicBezTo>
                  <a:pt x="142" y="160"/>
                  <a:pt x="140" y="148"/>
                  <a:pt x="142" y="147"/>
                </a:cubicBezTo>
                <a:cubicBezTo>
                  <a:pt x="143" y="145"/>
                  <a:pt x="146" y="144"/>
                  <a:pt x="145" y="141"/>
                </a:cubicBezTo>
                <a:cubicBezTo>
                  <a:pt x="144" y="138"/>
                  <a:pt x="139" y="130"/>
                  <a:pt x="137" y="125"/>
                </a:cubicBezTo>
                <a:cubicBezTo>
                  <a:pt x="133" y="124"/>
                  <a:pt x="129" y="124"/>
                  <a:pt x="126" y="125"/>
                </a:cubicBezTo>
                <a:cubicBezTo>
                  <a:pt x="122" y="127"/>
                  <a:pt x="123" y="115"/>
                  <a:pt x="123" y="111"/>
                </a:cubicBezTo>
                <a:cubicBezTo>
                  <a:pt x="123" y="106"/>
                  <a:pt x="120" y="109"/>
                  <a:pt x="118" y="112"/>
                </a:cubicBezTo>
                <a:cubicBezTo>
                  <a:pt x="117" y="115"/>
                  <a:pt x="112" y="113"/>
                  <a:pt x="106" y="113"/>
                </a:cubicBezTo>
                <a:cubicBezTo>
                  <a:pt x="101" y="113"/>
                  <a:pt x="104" y="107"/>
                  <a:pt x="100" y="107"/>
                </a:cubicBezTo>
                <a:cubicBezTo>
                  <a:pt x="97" y="107"/>
                  <a:pt x="94" y="106"/>
                  <a:pt x="95" y="103"/>
                </a:cubicBezTo>
                <a:cubicBezTo>
                  <a:pt x="95" y="99"/>
                  <a:pt x="92" y="97"/>
                  <a:pt x="90" y="93"/>
                </a:cubicBezTo>
                <a:cubicBezTo>
                  <a:pt x="88" y="89"/>
                  <a:pt x="85" y="86"/>
                  <a:pt x="87" y="83"/>
                </a:cubicBezTo>
                <a:cubicBezTo>
                  <a:pt x="89" y="81"/>
                  <a:pt x="86" y="79"/>
                  <a:pt x="89" y="76"/>
                </a:cubicBezTo>
                <a:cubicBezTo>
                  <a:pt x="92" y="73"/>
                  <a:pt x="95" y="74"/>
                  <a:pt x="94" y="70"/>
                </a:cubicBezTo>
                <a:cubicBezTo>
                  <a:pt x="93" y="66"/>
                  <a:pt x="97" y="64"/>
                  <a:pt x="97" y="59"/>
                </a:cubicBezTo>
                <a:cubicBezTo>
                  <a:pt x="98" y="55"/>
                  <a:pt x="103" y="56"/>
                  <a:pt x="107" y="53"/>
                </a:cubicBezTo>
                <a:cubicBezTo>
                  <a:pt x="112" y="49"/>
                  <a:pt x="117" y="51"/>
                  <a:pt x="121" y="48"/>
                </a:cubicBezTo>
                <a:cubicBezTo>
                  <a:pt x="125" y="44"/>
                  <a:pt x="127" y="47"/>
                  <a:pt x="130" y="47"/>
                </a:cubicBezTo>
                <a:cubicBezTo>
                  <a:pt x="128" y="45"/>
                  <a:pt x="124" y="43"/>
                  <a:pt x="123" y="42"/>
                </a:cubicBezTo>
                <a:cubicBezTo>
                  <a:pt x="122" y="39"/>
                  <a:pt x="128" y="35"/>
                  <a:pt x="129" y="32"/>
                </a:cubicBezTo>
                <a:cubicBezTo>
                  <a:pt x="131" y="29"/>
                  <a:pt x="123" y="26"/>
                  <a:pt x="121" y="25"/>
                </a:cubicBezTo>
                <a:cubicBezTo>
                  <a:pt x="119" y="25"/>
                  <a:pt x="116" y="27"/>
                  <a:pt x="114" y="26"/>
                </a:cubicBezTo>
                <a:cubicBezTo>
                  <a:pt x="112" y="25"/>
                  <a:pt x="109" y="25"/>
                  <a:pt x="107" y="27"/>
                </a:cubicBezTo>
                <a:cubicBezTo>
                  <a:pt x="105" y="28"/>
                  <a:pt x="94" y="29"/>
                  <a:pt x="94" y="25"/>
                </a:cubicBezTo>
                <a:cubicBezTo>
                  <a:pt x="94" y="22"/>
                  <a:pt x="89" y="20"/>
                  <a:pt x="90" y="18"/>
                </a:cubicBezTo>
                <a:cubicBezTo>
                  <a:pt x="90" y="16"/>
                  <a:pt x="87" y="11"/>
                  <a:pt x="83" y="11"/>
                </a:cubicBezTo>
                <a:cubicBezTo>
                  <a:pt x="78" y="11"/>
                  <a:pt x="79" y="3"/>
                  <a:pt x="76" y="2"/>
                </a:cubicBezTo>
                <a:cubicBezTo>
                  <a:pt x="74" y="0"/>
                  <a:pt x="70" y="1"/>
                  <a:pt x="66" y="2"/>
                </a:cubicBezTo>
                <a:cubicBezTo>
                  <a:pt x="70" y="6"/>
                  <a:pt x="71" y="8"/>
                  <a:pt x="69" y="10"/>
                </a:cubicBezTo>
                <a:cubicBezTo>
                  <a:pt x="66" y="12"/>
                  <a:pt x="69" y="13"/>
                  <a:pt x="63" y="21"/>
                </a:cubicBezTo>
                <a:cubicBezTo>
                  <a:pt x="56" y="30"/>
                  <a:pt x="46" y="32"/>
                  <a:pt x="40" y="33"/>
                </a:cubicBezTo>
                <a:cubicBezTo>
                  <a:pt x="35" y="35"/>
                  <a:pt x="33" y="45"/>
                  <a:pt x="30" y="51"/>
                </a:cubicBezTo>
                <a:cubicBezTo>
                  <a:pt x="27" y="58"/>
                  <a:pt x="25" y="56"/>
                  <a:pt x="22" y="52"/>
                </a:cubicBezTo>
                <a:cubicBezTo>
                  <a:pt x="19" y="48"/>
                  <a:pt x="17" y="53"/>
                  <a:pt x="14" y="49"/>
                </a:cubicBezTo>
                <a:cubicBezTo>
                  <a:pt x="10" y="46"/>
                  <a:pt x="12" y="46"/>
                  <a:pt x="14" y="44"/>
                </a:cubicBezTo>
                <a:cubicBezTo>
                  <a:pt x="15" y="42"/>
                  <a:pt x="14" y="40"/>
                  <a:pt x="11" y="38"/>
                </a:cubicBezTo>
                <a:cubicBezTo>
                  <a:pt x="8" y="39"/>
                  <a:pt x="4" y="44"/>
                  <a:pt x="2" y="48"/>
                </a:cubicBezTo>
                <a:cubicBezTo>
                  <a:pt x="0" y="52"/>
                  <a:pt x="6" y="60"/>
                  <a:pt x="6" y="63"/>
                </a:cubicBezTo>
                <a:cubicBezTo>
                  <a:pt x="7" y="66"/>
                  <a:pt x="3" y="64"/>
                  <a:pt x="3" y="66"/>
                </a:cubicBezTo>
                <a:cubicBezTo>
                  <a:pt x="2" y="69"/>
                  <a:pt x="11" y="73"/>
                  <a:pt x="15" y="76"/>
                </a:cubicBezTo>
                <a:cubicBezTo>
                  <a:pt x="19" y="79"/>
                  <a:pt x="23" y="88"/>
                  <a:pt x="26" y="92"/>
                </a:cubicBezTo>
                <a:cubicBezTo>
                  <a:pt x="30" y="96"/>
                  <a:pt x="30" y="99"/>
                  <a:pt x="34" y="109"/>
                </a:cubicBezTo>
                <a:cubicBezTo>
                  <a:pt x="38" y="119"/>
                  <a:pt x="46" y="135"/>
                  <a:pt x="52" y="142"/>
                </a:cubicBezTo>
                <a:cubicBezTo>
                  <a:pt x="57" y="149"/>
                  <a:pt x="60" y="155"/>
                  <a:pt x="59" y="157"/>
                </a:cubicBezTo>
                <a:cubicBezTo>
                  <a:pt x="57" y="159"/>
                  <a:pt x="59" y="164"/>
                  <a:pt x="63" y="167"/>
                </a:cubicBezTo>
                <a:cubicBezTo>
                  <a:pt x="67" y="170"/>
                  <a:pt x="70" y="174"/>
                  <a:pt x="81" y="179"/>
                </a:cubicBezTo>
                <a:cubicBezTo>
                  <a:pt x="91" y="185"/>
                  <a:pt x="110" y="195"/>
                  <a:pt x="113" y="199"/>
                </a:cubicBezTo>
                <a:cubicBezTo>
                  <a:pt x="116" y="204"/>
                  <a:pt x="125" y="209"/>
                  <a:pt x="127" y="210"/>
                </a:cubicBezTo>
                <a:cubicBezTo>
                  <a:pt x="127" y="210"/>
                  <a:pt x="127" y="211"/>
                  <a:pt x="127" y="212"/>
                </a:cubicBezTo>
                <a:cubicBezTo>
                  <a:pt x="128" y="211"/>
                  <a:pt x="129" y="210"/>
                  <a:pt x="130" y="210"/>
                </a:cubicBezTo>
                <a:cubicBezTo>
                  <a:pt x="133" y="208"/>
                  <a:pt x="133" y="203"/>
                  <a:pt x="134" y="201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5" name="Freeform 116"/>
          <p:cNvSpPr/>
          <p:nvPr/>
        </p:nvSpPr>
        <p:spPr bwMode="auto">
          <a:xfrm>
            <a:off x="3269458" y="3956050"/>
            <a:ext cx="434975" cy="420688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6" y="21"/>
              </a:cxn>
              <a:cxn ang="0">
                <a:pos x="4" y="29"/>
              </a:cxn>
              <a:cxn ang="0">
                <a:pos x="2" y="34"/>
              </a:cxn>
              <a:cxn ang="0">
                <a:pos x="7" y="37"/>
              </a:cxn>
              <a:cxn ang="0">
                <a:pos x="12" y="44"/>
              </a:cxn>
              <a:cxn ang="0">
                <a:pos x="20" y="59"/>
              </a:cxn>
              <a:cxn ang="0">
                <a:pos x="39" y="61"/>
              </a:cxn>
              <a:cxn ang="0">
                <a:pos x="55" y="68"/>
              </a:cxn>
              <a:cxn ang="0">
                <a:pos x="68" y="71"/>
              </a:cxn>
              <a:cxn ang="0">
                <a:pos x="65" y="92"/>
              </a:cxn>
              <a:cxn ang="0">
                <a:pos x="70" y="100"/>
              </a:cxn>
              <a:cxn ang="0">
                <a:pos x="69" y="109"/>
              </a:cxn>
              <a:cxn ang="0">
                <a:pos x="71" y="115"/>
              </a:cxn>
              <a:cxn ang="0">
                <a:pos x="70" y="115"/>
              </a:cxn>
              <a:cxn ang="0">
                <a:pos x="78" y="127"/>
              </a:cxn>
              <a:cxn ang="0">
                <a:pos x="85" y="130"/>
              </a:cxn>
              <a:cxn ang="0">
                <a:pos x="91" y="129"/>
              </a:cxn>
              <a:cxn ang="0">
                <a:pos x="99" y="124"/>
              </a:cxn>
              <a:cxn ang="0">
                <a:pos x="106" y="121"/>
              </a:cxn>
              <a:cxn ang="0">
                <a:pos x="113" y="115"/>
              </a:cxn>
              <a:cxn ang="0">
                <a:pos x="114" y="110"/>
              </a:cxn>
              <a:cxn ang="0">
                <a:pos x="108" y="109"/>
              </a:cxn>
              <a:cxn ang="0">
                <a:pos x="105" y="101"/>
              </a:cxn>
              <a:cxn ang="0">
                <a:pos x="101" y="93"/>
              </a:cxn>
              <a:cxn ang="0">
                <a:pos x="108" y="92"/>
              </a:cxn>
              <a:cxn ang="0">
                <a:pos x="118" y="95"/>
              </a:cxn>
              <a:cxn ang="0">
                <a:pos x="123" y="95"/>
              </a:cxn>
              <a:cxn ang="0">
                <a:pos x="130" y="91"/>
              </a:cxn>
              <a:cxn ang="0">
                <a:pos x="144" y="86"/>
              </a:cxn>
              <a:cxn ang="0">
                <a:pos x="147" y="82"/>
              </a:cxn>
              <a:cxn ang="0">
                <a:pos x="140" y="72"/>
              </a:cxn>
              <a:cxn ang="0">
                <a:pos x="141" y="66"/>
              </a:cxn>
              <a:cxn ang="0">
                <a:pos x="146" y="61"/>
              </a:cxn>
              <a:cxn ang="0">
                <a:pos x="148" y="55"/>
              </a:cxn>
              <a:cxn ang="0">
                <a:pos x="152" y="47"/>
              </a:cxn>
              <a:cxn ang="0">
                <a:pos x="156" y="42"/>
              </a:cxn>
              <a:cxn ang="0">
                <a:pos x="140" y="40"/>
              </a:cxn>
              <a:cxn ang="0">
                <a:pos x="143" y="31"/>
              </a:cxn>
              <a:cxn ang="0">
                <a:pos x="126" y="25"/>
              </a:cxn>
              <a:cxn ang="0">
                <a:pos x="128" y="19"/>
              </a:cxn>
              <a:cxn ang="0">
                <a:pos x="118" y="16"/>
              </a:cxn>
              <a:cxn ang="0">
                <a:pos x="96" y="24"/>
              </a:cxn>
              <a:cxn ang="0">
                <a:pos x="75" y="17"/>
              </a:cxn>
              <a:cxn ang="0">
                <a:pos x="60" y="15"/>
              </a:cxn>
              <a:cxn ang="0">
                <a:pos x="52" y="6"/>
              </a:cxn>
              <a:cxn ang="0">
                <a:pos x="42" y="0"/>
              </a:cxn>
              <a:cxn ang="0">
                <a:pos x="39" y="7"/>
              </a:cxn>
              <a:cxn ang="0">
                <a:pos x="24" y="16"/>
              </a:cxn>
              <a:cxn ang="0">
                <a:pos x="27" y="32"/>
              </a:cxn>
              <a:cxn ang="0">
                <a:pos x="15" y="28"/>
              </a:cxn>
              <a:cxn ang="0">
                <a:pos x="20" y="14"/>
              </a:cxn>
              <a:cxn ang="0">
                <a:pos x="19" y="6"/>
              </a:cxn>
              <a:cxn ang="0">
                <a:pos x="15" y="8"/>
              </a:cxn>
            </a:cxnLst>
            <a:rect l="0" t="0" r="r" b="b"/>
            <a:pathLst>
              <a:path w="156" h="131">
                <a:moveTo>
                  <a:pt x="15" y="8"/>
                </a:moveTo>
                <a:cubicBezTo>
                  <a:pt x="12" y="12"/>
                  <a:pt x="6" y="16"/>
                  <a:pt x="6" y="21"/>
                </a:cubicBezTo>
                <a:cubicBezTo>
                  <a:pt x="5" y="25"/>
                  <a:pt x="6" y="27"/>
                  <a:pt x="4" y="29"/>
                </a:cubicBezTo>
                <a:cubicBezTo>
                  <a:pt x="2" y="31"/>
                  <a:pt x="0" y="34"/>
                  <a:pt x="2" y="34"/>
                </a:cubicBezTo>
                <a:cubicBezTo>
                  <a:pt x="5" y="34"/>
                  <a:pt x="7" y="34"/>
                  <a:pt x="7" y="37"/>
                </a:cubicBezTo>
                <a:cubicBezTo>
                  <a:pt x="7" y="39"/>
                  <a:pt x="13" y="40"/>
                  <a:pt x="12" y="44"/>
                </a:cubicBezTo>
                <a:cubicBezTo>
                  <a:pt x="12" y="48"/>
                  <a:pt x="10" y="59"/>
                  <a:pt x="20" y="59"/>
                </a:cubicBezTo>
                <a:cubicBezTo>
                  <a:pt x="29" y="59"/>
                  <a:pt x="35" y="55"/>
                  <a:pt x="39" y="61"/>
                </a:cubicBezTo>
                <a:cubicBezTo>
                  <a:pt x="43" y="66"/>
                  <a:pt x="48" y="68"/>
                  <a:pt x="55" y="68"/>
                </a:cubicBezTo>
                <a:cubicBezTo>
                  <a:pt x="61" y="67"/>
                  <a:pt x="71" y="66"/>
                  <a:pt x="68" y="71"/>
                </a:cubicBezTo>
                <a:cubicBezTo>
                  <a:pt x="65" y="77"/>
                  <a:pt x="62" y="88"/>
                  <a:pt x="65" y="92"/>
                </a:cubicBezTo>
                <a:cubicBezTo>
                  <a:pt x="68" y="95"/>
                  <a:pt x="72" y="98"/>
                  <a:pt x="70" y="100"/>
                </a:cubicBezTo>
                <a:cubicBezTo>
                  <a:pt x="67" y="103"/>
                  <a:pt x="66" y="106"/>
                  <a:pt x="69" y="109"/>
                </a:cubicBezTo>
                <a:cubicBezTo>
                  <a:pt x="72" y="111"/>
                  <a:pt x="71" y="114"/>
                  <a:pt x="71" y="115"/>
                </a:cubicBezTo>
                <a:cubicBezTo>
                  <a:pt x="71" y="115"/>
                  <a:pt x="71" y="115"/>
                  <a:pt x="70" y="115"/>
                </a:cubicBezTo>
                <a:cubicBezTo>
                  <a:pt x="74" y="120"/>
                  <a:pt x="76" y="125"/>
                  <a:pt x="78" y="127"/>
                </a:cubicBezTo>
                <a:cubicBezTo>
                  <a:pt x="82" y="130"/>
                  <a:pt x="83" y="131"/>
                  <a:pt x="85" y="130"/>
                </a:cubicBezTo>
                <a:cubicBezTo>
                  <a:pt x="87" y="128"/>
                  <a:pt x="89" y="127"/>
                  <a:pt x="91" y="129"/>
                </a:cubicBezTo>
                <a:cubicBezTo>
                  <a:pt x="93" y="130"/>
                  <a:pt x="96" y="127"/>
                  <a:pt x="99" y="124"/>
                </a:cubicBezTo>
                <a:cubicBezTo>
                  <a:pt x="102" y="122"/>
                  <a:pt x="105" y="124"/>
                  <a:pt x="106" y="121"/>
                </a:cubicBezTo>
                <a:cubicBezTo>
                  <a:pt x="107" y="117"/>
                  <a:pt x="109" y="115"/>
                  <a:pt x="113" y="115"/>
                </a:cubicBezTo>
                <a:cubicBezTo>
                  <a:pt x="117" y="114"/>
                  <a:pt x="117" y="110"/>
                  <a:pt x="114" y="110"/>
                </a:cubicBezTo>
                <a:cubicBezTo>
                  <a:pt x="112" y="110"/>
                  <a:pt x="108" y="113"/>
                  <a:pt x="108" y="109"/>
                </a:cubicBezTo>
                <a:cubicBezTo>
                  <a:pt x="108" y="104"/>
                  <a:pt x="105" y="105"/>
                  <a:pt x="105" y="101"/>
                </a:cubicBezTo>
                <a:cubicBezTo>
                  <a:pt x="105" y="98"/>
                  <a:pt x="105" y="95"/>
                  <a:pt x="101" y="93"/>
                </a:cubicBezTo>
                <a:cubicBezTo>
                  <a:pt x="97" y="91"/>
                  <a:pt x="106" y="90"/>
                  <a:pt x="108" y="92"/>
                </a:cubicBezTo>
                <a:cubicBezTo>
                  <a:pt x="110" y="94"/>
                  <a:pt x="118" y="92"/>
                  <a:pt x="118" y="95"/>
                </a:cubicBezTo>
                <a:cubicBezTo>
                  <a:pt x="119" y="98"/>
                  <a:pt x="123" y="99"/>
                  <a:pt x="123" y="95"/>
                </a:cubicBezTo>
                <a:cubicBezTo>
                  <a:pt x="123" y="92"/>
                  <a:pt x="127" y="90"/>
                  <a:pt x="130" y="91"/>
                </a:cubicBezTo>
                <a:cubicBezTo>
                  <a:pt x="134" y="92"/>
                  <a:pt x="141" y="87"/>
                  <a:pt x="144" y="86"/>
                </a:cubicBezTo>
                <a:cubicBezTo>
                  <a:pt x="146" y="85"/>
                  <a:pt x="146" y="83"/>
                  <a:pt x="147" y="82"/>
                </a:cubicBezTo>
                <a:cubicBezTo>
                  <a:pt x="145" y="78"/>
                  <a:pt x="142" y="74"/>
                  <a:pt x="140" y="72"/>
                </a:cubicBezTo>
                <a:cubicBezTo>
                  <a:pt x="137" y="70"/>
                  <a:pt x="142" y="69"/>
                  <a:pt x="141" y="66"/>
                </a:cubicBezTo>
                <a:cubicBezTo>
                  <a:pt x="141" y="64"/>
                  <a:pt x="141" y="62"/>
                  <a:pt x="146" y="61"/>
                </a:cubicBezTo>
                <a:cubicBezTo>
                  <a:pt x="152" y="61"/>
                  <a:pt x="151" y="57"/>
                  <a:pt x="148" y="55"/>
                </a:cubicBezTo>
                <a:cubicBezTo>
                  <a:pt x="145" y="53"/>
                  <a:pt x="149" y="49"/>
                  <a:pt x="152" y="47"/>
                </a:cubicBezTo>
                <a:cubicBezTo>
                  <a:pt x="153" y="47"/>
                  <a:pt x="155" y="45"/>
                  <a:pt x="156" y="42"/>
                </a:cubicBezTo>
                <a:cubicBezTo>
                  <a:pt x="151" y="40"/>
                  <a:pt x="143" y="40"/>
                  <a:pt x="140" y="40"/>
                </a:cubicBezTo>
                <a:cubicBezTo>
                  <a:pt x="136" y="41"/>
                  <a:pt x="143" y="36"/>
                  <a:pt x="143" y="31"/>
                </a:cubicBezTo>
                <a:cubicBezTo>
                  <a:pt x="143" y="27"/>
                  <a:pt x="131" y="26"/>
                  <a:pt x="126" y="25"/>
                </a:cubicBezTo>
                <a:cubicBezTo>
                  <a:pt x="121" y="24"/>
                  <a:pt x="123" y="19"/>
                  <a:pt x="128" y="19"/>
                </a:cubicBezTo>
                <a:cubicBezTo>
                  <a:pt x="133" y="18"/>
                  <a:pt x="125" y="15"/>
                  <a:pt x="118" y="16"/>
                </a:cubicBezTo>
                <a:cubicBezTo>
                  <a:pt x="111" y="17"/>
                  <a:pt x="102" y="21"/>
                  <a:pt x="96" y="24"/>
                </a:cubicBezTo>
                <a:cubicBezTo>
                  <a:pt x="91" y="27"/>
                  <a:pt x="81" y="15"/>
                  <a:pt x="75" y="17"/>
                </a:cubicBezTo>
                <a:cubicBezTo>
                  <a:pt x="69" y="20"/>
                  <a:pt x="60" y="20"/>
                  <a:pt x="60" y="15"/>
                </a:cubicBezTo>
                <a:cubicBezTo>
                  <a:pt x="61" y="10"/>
                  <a:pt x="58" y="6"/>
                  <a:pt x="52" y="6"/>
                </a:cubicBezTo>
                <a:cubicBezTo>
                  <a:pt x="45" y="7"/>
                  <a:pt x="47" y="0"/>
                  <a:pt x="42" y="0"/>
                </a:cubicBezTo>
                <a:cubicBezTo>
                  <a:pt x="37" y="0"/>
                  <a:pt x="42" y="6"/>
                  <a:pt x="39" y="7"/>
                </a:cubicBezTo>
                <a:cubicBezTo>
                  <a:pt x="36" y="9"/>
                  <a:pt x="24" y="11"/>
                  <a:pt x="24" y="16"/>
                </a:cubicBezTo>
                <a:cubicBezTo>
                  <a:pt x="23" y="20"/>
                  <a:pt x="30" y="28"/>
                  <a:pt x="27" y="32"/>
                </a:cubicBezTo>
                <a:cubicBezTo>
                  <a:pt x="25" y="37"/>
                  <a:pt x="18" y="33"/>
                  <a:pt x="15" y="28"/>
                </a:cubicBezTo>
                <a:cubicBezTo>
                  <a:pt x="13" y="24"/>
                  <a:pt x="22" y="16"/>
                  <a:pt x="20" y="14"/>
                </a:cubicBezTo>
                <a:cubicBezTo>
                  <a:pt x="19" y="12"/>
                  <a:pt x="18" y="8"/>
                  <a:pt x="19" y="6"/>
                </a:cubicBezTo>
                <a:cubicBezTo>
                  <a:pt x="17" y="6"/>
                  <a:pt x="16" y="7"/>
                  <a:pt x="15" y="8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6" name="Freeform 117"/>
          <p:cNvSpPr/>
          <p:nvPr/>
        </p:nvSpPr>
        <p:spPr bwMode="auto">
          <a:xfrm>
            <a:off x="3758408" y="4171951"/>
            <a:ext cx="136525" cy="161925"/>
          </a:xfrm>
          <a:custGeom>
            <a:avLst/>
            <a:gdLst/>
            <a:ahLst/>
            <a:cxnLst>
              <a:cxn ang="0">
                <a:pos x="11" y="10"/>
              </a:cxn>
              <a:cxn ang="0">
                <a:pos x="6" y="16"/>
              </a:cxn>
              <a:cxn ang="0">
                <a:pos x="2" y="25"/>
              </a:cxn>
              <a:cxn ang="0">
                <a:pos x="11" y="37"/>
              </a:cxn>
              <a:cxn ang="0">
                <a:pos x="18" y="50"/>
              </a:cxn>
              <a:cxn ang="0">
                <a:pos x="23" y="50"/>
              </a:cxn>
              <a:cxn ang="0">
                <a:pos x="28" y="43"/>
              </a:cxn>
              <a:cxn ang="0">
                <a:pos x="41" y="43"/>
              </a:cxn>
              <a:cxn ang="0">
                <a:pos x="42" y="45"/>
              </a:cxn>
              <a:cxn ang="0">
                <a:pos x="45" y="39"/>
              </a:cxn>
              <a:cxn ang="0">
                <a:pos x="44" y="24"/>
              </a:cxn>
              <a:cxn ang="0">
                <a:pos x="46" y="11"/>
              </a:cxn>
              <a:cxn ang="0">
                <a:pos x="48" y="5"/>
              </a:cxn>
              <a:cxn ang="0">
                <a:pos x="37" y="3"/>
              </a:cxn>
              <a:cxn ang="0">
                <a:pos x="22" y="3"/>
              </a:cxn>
              <a:cxn ang="0">
                <a:pos x="14" y="3"/>
              </a:cxn>
              <a:cxn ang="0">
                <a:pos x="13" y="3"/>
              </a:cxn>
              <a:cxn ang="0">
                <a:pos x="11" y="10"/>
              </a:cxn>
            </a:cxnLst>
            <a:rect l="0" t="0" r="r" b="b"/>
            <a:pathLst>
              <a:path w="48" h="51">
                <a:moveTo>
                  <a:pt x="11" y="10"/>
                </a:moveTo>
                <a:cubicBezTo>
                  <a:pt x="13" y="14"/>
                  <a:pt x="9" y="15"/>
                  <a:pt x="6" y="16"/>
                </a:cubicBezTo>
                <a:cubicBezTo>
                  <a:pt x="3" y="16"/>
                  <a:pt x="4" y="23"/>
                  <a:pt x="2" y="25"/>
                </a:cubicBezTo>
                <a:cubicBezTo>
                  <a:pt x="0" y="27"/>
                  <a:pt x="9" y="33"/>
                  <a:pt x="11" y="37"/>
                </a:cubicBezTo>
                <a:cubicBezTo>
                  <a:pt x="12" y="40"/>
                  <a:pt x="15" y="45"/>
                  <a:pt x="18" y="50"/>
                </a:cubicBezTo>
                <a:cubicBezTo>
                  <a:pt x="20" y="50"/>
                  <a:pt x="22" y="51"/>
                  <a:pt x="23" y="50"/>
                </a:cubicBezTo>
                <a:cubicBezTo>
                  <a:pt x="26" y="48"/>
                  <a:pt x="24" y="43"/>
                  <a:pt x="28" y="43"/>
                </a:cubicBezTo>
                <a:cubicBezTo>
                  <a:pt x="33" y="43"/>
                  <a:pt x="39" y="41"/>
                  <a:pt x="41" y="43"/>
                </a:cubicBezTo>
                <a:cubicBezTo>
                  <a:pt x="41" y="44"/>
                  <a:pt x="41" y="44"/>
                  <a:pt x="42" y="45"/>
                </a:cubicBezTo>
                <a:cubicBezTo>
                  <a:pt x="43" y="43"/>
                  <a:pt x="45" y="40"/>
                  <a:pt x="45" y="39"/>
                </a:cubicBezTo>
                <a:cubicBezTo>
                  <a:pt x="46" y="38"/>
                  <a:pt x="46" y="29"/>
                  <a:pt x="44" y="24"/>
                </a:cubicBezTo>
                <a:cubicBezTo>
                  <a:pt x="42" y="20"/>
                  <a:pt x="43" y="13"/>
                  <a:pt x="46" y="11"/>
                </a:cubicBezTo>
                <a:cubicBezTo>
                  <a:pt x="46" y="11"/>
                  <a:pt x="47" y="8"/>
                  <a:pt x="48" y="5"/>
                </a:cubicBezTo>
                <a:cubicBezTo>
                  <a:pt x="44" y="4"/>
                  <a:pt x="40" y="2"/>
                  <a:pt x="37" y="3"/>
                </a:cubicBezTo>
                <a:cubicBezTo>
                  <a:pt x="31" y="4"/>
                  <a:pt x="25" y="6"/>
                  <a:pt x="22" y="3"/>
                </a:cubicBezTo>
                <a:cubicBezTo>
                  <a:pt x="20" y="0"/>
                  <a:pt x="17" y="0"/>
                  <a:pt x="14" y="3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6"/>
                  <a:pt x="11" y="9"/>
                  <a:pt x="11" y="10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7" name="Freeform 118"/>
          <p:cNvSpPr/>
          <p:nvPr/>
        </p:nvSpPr>
        <p:spPr bwMode="auto">
          <a:xfrm>
            <a:off x="3653633" y="4089401"/>
            <a:ext cx="157163" cy="265113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11" y="13"/>
              </a:cxn>
              <a:cxn ang="0">
                <a:pos x="9" y="19"/>
              </a:cxn>
              <a:cxn ang="0">
                <a:pos x="4" y="24"/>
              </a:cxn>
              <a:cxn ang="0">
                <a:pos x="3" y="30"/>
              </a:cxn>
              <a:cxn ang="0">
                <a:pos x="10" y="40"/>
              </a:cxn>
              <a:cxn ang="0">
                <a:pos x="14" y="37"/>
              </a:cxn>
              <a:cxn ang="0">
                <a:pos x="19" y="47"/>
              </a:cxn>
              <a:cxn ang="0">
                <a:pos x="20" y="56"/>
              </a:cxn>
              <a:cxn ang="0">
                <a:pos x="22" y="76"/>
              </a:cxn>
              <a:cxn ang="0">
                <a:pos x="35" y="80"/>
              </a:cxn>
              <a:cxn ang="0">
                <a:pos x="42" y="77"/>
              </a:cxn>
              <a:cxn ang="0">
                <a:pos x="48" y="75"/>
              </a:cxn>
              <a:cxn ang="0">
                <a:pos x="56" y="75"/>
              </a:cxn>
              <a:cxn ang="0">
                <a:pos x="49" y="62"/>
              </a:cxn>
              <a:cxn ang="0">
                <a:pos x="40" y="50"/>
              </a:cxn>
              <a:cxn ang="0">
                <a:pos x="44" y="41"/>
              </a:cxn>
              <a:cxn ang="0">
                <a:pos x="49" y="35"/>
              </a:cxn>
              <a:cxn ang="0">
                <a:pos x="51" y="28"/>
              </a:cxn>
              <a:cxn ang="0">
                <a:pos x="40" y="19"/>
              </a:cxn>
              <a:cxn ang="0">
                <a:pos x="35" y="12"/>
              </a:cxn>
              <a:cxn ang="0">
                <a:pos x="23" y="3"/>
              </a:cxn>
              <a:cxn ang="0">
                <a:pos x="19" y="0"/>
              </a:cxn>
              <a:cxn ang="0">
                <a:pos x="15" y="5"/>
              </a:cxn>
            </a:cxnLst>
            <a:rect l="0" t="0" r="r" b="b"/>
            <a:pathLst>
              <a:path w="56" h="83">
                <a:moveTo>
                  <a:pt x="15" y="5"/>
                </a:moveTo>
                <a:cubicBezTo>
                  <a:pt x="12" y="7"/>
                  <a:pt x="8" y="11"/>
                  <a:pt x="11" y="13"/>
                </a:cubicBezTo>
                <a:cubicBezTo>
                  <a:pt x="14" y="15"/>
                  <a:pt x="15" y="19"/>
                  <a:pt x="9" y="19"/>
                </a:cubicBezTo>
                <a:cubicBezTo>
                  <a:pt x="4" y="20"/>
                  <a:pt x="4" y="22"/>
                  <a:pt x="4" y="24"/>
                </a:cubicBezTo>
                <a:cubicBezTo>
                  <a:pt x="5" y="27"/>
                  <a:pt x="0" y="28"/>
                  <a:pt x="3" y="30"/>
                </a:cubicBezTo>
                <a:cubicBezTo>
                  <a:pt x="5" y="32"/>
                  <a:pt x="8" y="36"/>
                  <a:pt x="10" y="40"/>
                </a:cubicBezTo>
                <a:cubicBezTo>
                  <a:pt x="11" y="38"/>
                  <a:pt x="12" y="37"/>
                  <a:pt x="14" y="37"/>
                </a:cubicBezTo>
                <a:cubicBezTo>
                  <a:pt x="19" y="38"/>
                  <a:pt x="15" y="45"/>
                  <a:pt x="19" y="47"/>
                </a:cubicBezTo>
                <a:cubicBezTo>
                  <a:pt x="23" y="48"/>
                  <a:pt x="23" y="54"/>
                  <a:pt x="20" y="56"/>
                </a:cubicBezTo>
                <a:cubicBezTo>
                  <a:pt x="17" y="58"/>
                  <a:pt x="16" y="69"/>
                  <a:pt x="22" y="76"/>
                </a:cubicBezTo>
                <a:cubicBezTo>
                  <a:pt x="29" y="83"/>
                  <a:pt x="33" y="82"/>
                  <a:pt x="35" y="80"/>
                </a:cubicBezTo>
                <a:cubicBezTo>
                  <a:pt x="36" y="78"/>
                  <a:pt x="41" y="80"/>
                  <a:pt x="42" y="77"/>
                </a:cubicBezTo>
                <a:cubicBezTo>
                  <a:pt x="43" y="75"/>
                  <a:pt x="45" y="78"/>
                  <a:pt x="48" y="75"/>
                </a:cubicBezTo>
                <a:cubicBezTo>
                  <a:pt x="49" y="73"/>
                  <a:pt x="53" y="74"/>
                  <a:pt x="56" y="75"/>
                </a:cubicBezTo>
                <a:cubicBezTo>
                  <a:pt x="53" y="70"/>
                  <a:pt x="50" y="65"/>
                  <a:pt x="49" y="62"/>
                </a:cubicBezTo>
                <a:cubicBezTo>
                  <a:pt x="47" y="58"/>
                  <a:pt x="38" y="52"/>
                  <a:pt x="40" y="50"/>
                </a:cubicBezTo>
                <a:cubicBezTo>
                  <a:pt x="42" y="48"/>
                  <a:pt x="41" y="41"/>
                  <a:pt x="44" y="41"/>
                </a:cubicBezTo>
                <a:cubicBezTo>
                  <a:pt x="47" y="40"/>
                  <a:pt x="51" y="39"/>
                  <a:pt x="49" y="35"/>
                </a:cubicBezTo>
                <a:cubicBezTo>
                  <a:pt x="49" y="34"/>
                  <a:pt x="50" y="31"/>
                  <a:pt x="51" y="28"/>
                </a:cubicBezTo>
                <a:cubicBezTo>
                  <a:pt x="48" y="28"/>
                  <a:pt x="43" y="19"/>
                  <a:pt x="40" y="19"/>
                </a:cubicBezTo>
                <a:cubicBezTo>
                  <a:pt x="37" y="19"/>
                  <a:pt x="34" y="16"/>
                  <a:pt x="35" y="12"/>
                </a:cubicBezTo>
                <a:cubicBezTo>
                  <a:pt x="35" y="8"/>
                  <a:pt x="28" y="7"/>
                  <a:pt x="23" y="3"/>
                </a:cubicBezTo>
                <a:cubicBezTo>
                  <a:pt x="22" y="1"/>
                  <a:pt x="21" y="1"/>
                  <a:pt x="19" y="0"/>
                </a:cubicBezTo>
                <a:cubicBezTo>
                  <a:pt x="18" y="3"/>
                  <a:pt x="16" y="5"/>
                  <a:pt x="15" y="5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8" name="Freeform 119"/>
          <p:cNvSpPr/>
          <p:nvPr/>
        </p:nvSpPr>
        <p:spPr bwMode="auto">
          <a:xfrm>
            <a:off x="3877470" y="4187825"/>
            <a:ext cx="98425" cy="141288"/>
          </a:xfrm>
          <a:custGeom>
            <a:avLst/>
            <a:gdLst/>
            <a:ahLst/>
            <a:cxnLst>
              <a:cxn ang="0">
                <a:pos x="2" y="19"/>
              </a:cxn>
              <a:cxn ang="0">
                <a:pos x="3" y="34"/>
              </a:cxn>
              <a:cxn ang="0">
                <a:pos x="0" y="40"/>
              </a:cxn>
              <a:cxn ang="0">
                <a:pos x="10" y="42"/>
              </a:cxn>
              <a:cxn ang="0">
                <a:pos x="22" y="37"/>
              </a:cxn>
              <a:cxn ang="0">
                <a:pos x="35" y="19"/>
              </a:cxn>
              <a:cxn ang="0">
                <a:pos x="35" y="19"/>
              </a:cxn>
              <a:cxn ang="0">
                <a:pos x="16" y="4"/>
              </a:cxn>
              <a:cxn ang="0">
                <a:pos x="6" y="0"/>
              </a:cxn>
              <a:cxn ang="0">
                <a:pos x="4" y="6"/>
              </a:cxn>
              <a:cxn ang="0">
                <a:pos x="2" y="19"/>
              </a:cxn>
            </a:cxnLst>
            <a:rect l="0" t="0" r="r" b="b"/>
            <a:pathLst>
              <a:path w="35" h="44">
                <a:moveTo>
                  <a:pt x="2" y="19"/>
                </a:moveTo>
                <a:cubicBezTo>
                  <a:pt x="4" y="24"/>
                  <a:pt x="4" y="33"/>
                  <a:pt x="3" y="34"/>
                </a:cubicBezTo>
                <a:cubicBezTo>
                  <a:pt x="3" y="35"/>
                  <a:pt x="1" y="38"/>
                  <a:pt x="0" y="40"/>
                </a:cubicBezTo>
                <a:cubicBezTo>
                  <a:pt x="2" y="42"/>
                  <a:pt x="5" y="43"/>
                  <a:pt x="10" y="42"/>
                </a:cubicBezTo>
                <a:cubicBezTo>
                  <a:pt x="16" y="40"/>
                  <a:pt x="19" y="44"/>
                  <a:pt x="22" y="37"/>
                </a:cubicBezTo>
                <a:cubicBezTo>
                  <a:pt x="24" y="31"/>
                  <a:pt x="30" y="23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0" y="17"/>
                  <a:pt x="23" y="5"/>
                  <a:pt x="16" y="4"/>
                </a:cubicBezTo>
                <a:cubicBezTo>
                  <a:pt x="12" y="3"/>
                  <a:pt x="9" y="2"/>
                  <a:pt x="6" y="0"/>
                </a:cubicBezTo>
                <a:cubicBezTo>
                  <a:pt x="5" y="3"/>
                  <a:pt x="4" y="6"/>
                  <a:pt x="4" y="6"/>
                </a:cubicBezTo>
                <a:cubicBezTo>
                  <a:pt x="1" y="8"/>
                  <a:pt x="0" y="15"/>
                  <a:pt x="2" y="19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19" name="Freeform 120"/>
          <p:cNvSpPr/>
          <p:nvPr/>
        </p:nvSpPr>
        <p:spPr bwMode="auto">
          <a:xfrm>
            <a:off x="2912270" y="3527426"/>
            <a:ext cx="333375" cy="136525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42" y="5"/>
              </a:cxn>
              <a:cxn ang="0">
                <a:pos x="2" y="19"/>
              </a:cxn>
              <a:cxn ang="0">
                <a:pos x="21" y="10"/>
              </a:cxn>
              <a:cxn ang="0">
                <a:pos x="32" y="15"/>
              </a:cxn>
              <a:cxn ang="0">
                <a:pos x="51" y="19"/>
              </a:cxn>
              <a:cxn ang="0">
                <a:pos x="75" y="32"/>
              </a:cxn>
              <a:cxn ang="0">
                <a:pos x="81" y="41"/>
              </a:cxn>
              <a:cxn ang="0">
                <a:pos x="117" y="40"/>
              </a:cxn>
              <a:cxn ang="0">
                <a:pos x="96" y="27"/>
              </a:cxn>
            </a:cxnLst>
            <a:rect l="0" t="0" r="r" b="b"/>
            <a:pathLst>
              <a:path w="119" h="43">
                <a:moveTo>
                  <a:pt x="96" y="27"/>
                </a:moveTo>
                <a:cubicBezTo>
                  <a:pt x="89" y="27"/>
                  <a:pt x="64" y="10"/>
                  <a:pt x="42" y="5"/>
                </a:cubicBezTo>
                <a:cubicBezTo>
                  <a:pt x="19" y="0"/>
                  <a:pt x="0" y="16"/>
                  <a:pt x="2" y="19"/>
                </a:cubicBezTo>
                <a:cubicBezTo>
                  <a:pt x="5" y="23"/>
                  <a:pt x="16" y="14"/>
                  <a:pt x="21" y="10"/>
                </a:cubicBezTo>
                <a:cubicBezTo>
                  <a:pt x="27" y="6"/>
                  <a:pt x="32" y="12"/>
                  <a:pt x="32" y="15"/>
                </a:cubicBezTo>
                <a:cubicBezTo>
                  <a:pt x="33" y="17"/>
                  <a:pt x="40" y="19"/>
                  <a:pt x="51" y="19"/>
                </a:cubicBezTo>
                <a:cubicBezTo>
                  <a:pt x="63" y="20"/>
                  <a:pt x="64" y="29"/>
                  <a:pt x="75" y="32"/>
                </a:cubicBezTo>
                <a:cubicBezTo>
                  <a:pt x="86" y="34"/>
                  <a:pt x="75" y="39"/>
                  <a:pt x="81" y="41"/>
                </a:cubicBezTo>
                <a:cubicBezTo>
                  <a:pt x="86" y="43"/>
                  <a:pt x="115" y="42"/>
                  <a:pt x="117" y="40"/>
                </a:cubicBezTo>
                <a:cubicBezTo>
                  <a:pt x="119" y="37"/>
                  <a:pt x="104" y="27"/>
                  <a:pt x="96" y="27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0" name="Freeform 121"/>
          <p:cNvSpPr/>
          <p:nvPr/>
        </p:nvSpPr>
        <p:spPr bwMode="auto">
          <a:xfrm>
            <a:off x="3102769" y="3708401"/>
            <a:ext cx="77788" cy="42863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26" y="9"/>
              </a:cxn>
              <a:cxn ang="0">
                <a:pos x="3" y="5"/>
              </a:cxn>
            </a:cxnLst>
            <a:rect l="0" t="0" r="r" b="b"/>
            <a:pathLst>
              <a:path w="28" h="13">
                <a:moveTo>
                  <a:pt x="3" y="5"/>
                </a:moveTo>
                <a:cubicBezTo>
                  <a:pt x="5" y="8"/>
                  <a:pt x="24" y="13"/>
                  <a:pt x="26" y="9"/>
                </a:cubicBezTo>
                <a:cubicBezTo>
                  <a:pt x="28" y="4"/>
                  <a:pt x="0" y="0"/>
                  <a:pt x="3" y="5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1" name="Freeform 122"/>
          <p:cNvSpPr/>
          <p:nvPr/>
        </p:nvSpPr>
        <p:spPr bwMode="auto">
          <a:xfrm>
            <a:off x="3459957" y="3705225"/>
            <a:ext cx="69850" cy="46038"/>
          </a:xfrm>
          <a:custGeom>
            <a:avLst/>
            <a:gdLst/>
            <a:ahLst/>
            <a:cxnLst>
              <a:cxn ang="0">
                <a:pos x="4" y="7"/>
              </a:cxn>
              <a:cxn ang="0">
                <a:pos x="23" y="7"/>
              </a:cxn>
              <a:cxn ang="0">
                <a:pos x="4" y="7"/>
              </a:cxn>
            </a:cxnLst>
            <a:rect l="0" t="0" r="r" b="b"/>
            <a:pathLst>
              <a:path w="25" h="14">
                <a:moveTo>
                  <a:pt x="4" y="7"/>
                </a:moveTo>
                <a:cubicBezTo>
                  <a:pt x="9" y="14"/>
                  <a:pt x="22" y="9"/>
                  <a:pt x="23" y="7"/>
                </a:cubicBezTo>
                <a:cubicBezTo>
                  <a:pt x="25" y="2"/>
                  <a:pt x="0" y="0"/>
                  <a:pt x="4" y="7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2" name="Freeform 123"/>
          <p:cNvSpPr>
            <a:spLocks noEditPoints="1"/>
          </p:cNvSpPr>
          <p:nvPr/>
        </p:nvSpPr>
        <p:spPr bwMode="auto">
          <a:xfrm>
            <a:off x="3291682" y="255588"/>
            <a:ext cx="1944688" cy="1652588"/>
          </a:xfrm>
          <a:custGeom>
            <a:avLst/>
            <a:gdLst/>
            <a:ahLst/>
            <a:cxnLst>
              <a:cxn ang="0">
                <a:pos x="606" y="59"/>
              </a:cxn>
              <a:cxn ang="0">
                <a:pos x="555" y="83"/>
              </a:cxn>
              <a:cxn ang="0">
                <a:pos x="552" y="52"/>
              </a:cxn>
              <a:cxn ang="0">
                <a:pos x="494" y="47"/>
              </a:cxn>
              <a:cxn ang="0">
                <a:pos x="551" y="38"/>
              </a:cxn>
              <a:cxn ang="0">
                <a:pos x="546" y="17"/>
              </a:cxn>
              <a:cxn ang="0">
                <a:pos x="467" y="1"/>
              </a:cxn>
              <a:cxn ang="0">
                <a:pos x="393" y="10"/>
              </a:cxn>
              <a:cxn ang="0">
                <a:pos x="337" y="11"/>
              </a:cxn>
              <a:cxn ang="0">
                <a:pos x="291" y="31"/>
              </a:cxn>
              <a:cxn ang="0">
                <a:pos x="280" y="37"/>
              </a:cxn>
              <a:cxn ang="0">
                <a:pos x="247" y="47"/>
              </a:cxn>
              <a:cxn ang="0">
                <a:pos x="216" y="58"/>
              </a:cxn>
              <a:cxn ang="0">
                <a:pos x="162" y="47"/>
              </a:cxn>
              <a:cxn ang="0">
                <a:pos x="133" y="70"/>
              </a:cxn>
              <a:cxn ang="0">
                <a:pos x="88" y="99"/>
              </a:cxn>
              <a:cxn ang="0">
                <a:pos x="0" y="142"/>
              </a:cxn>
              <a:cxn ang="0">
                <a:pos x="56" y="158"/>
              </a:cxn>
              <a:cxn ang="0">
                <a:pos x="16" y="172"/>
              </a:cxn>
              <a:cxn ang="0">
                <a:pos x="50" y="194"/>
              </a:cxn>
              <a:cxn ang="0">
                <a:pos x="95" y="192"/>
              </a:cxn>
              <a:cxn ang="0">
                <a:pos x="163" y="211"/>
              </a:cxn>
              <a:cxn ang="0">
                <a:pos x="197" y="256"/>
              </a:cxn>
              <a:cxn ang="0">
                <a:pos x="202" y="297"/>
              </a:cxn>
              <a:cxn ang="0">
                <a:pos x="245" y="312"/>
              </a:cxn>
              <a:cxn ang="0">
                <a:pos x="240" y="328"/>
              </a:cxn>
              <a:cxn ang="0">
                <a:pos x="234" y="356"/>
              </a:cxn>
              <a:cxn ang="0">
                <a:pos x="226" y="390"/>
              </a:cxn>
              <a:cxn ang="0">
                <a:pos x="235" y="436"/>
              </a:cxn>
              <a:cxn ang="0">
                <a:pos x="256" y="463"/>
              </a:cxn>
              <a:cxn ang="0">
                <a:pos x="287" y="498"/>
              </a:cxn>
              <a:cxn ang="0">
                <a:pos x="331" y="515"/>
              </a:cxn>
              <a:cxn ang="0">
                <a:pos x="344" y="471"/>
              </a:cxn>
              <a:cxn ang="0">
                <a:pos x="363" y="449"/>
              </a:cxn>
              <a:cxn ang="0">
                <a:pos x="365" y="427"/>
              </a:cxn>
              <a:cxn ang="0">
                <a:pos x="384" y="413"/>
              </a:cxn>
              <a:cxn ang="0">
                <a:pos x="401" y="409"/>
              </a:cxn>
              <a:cxn ang="0">
                <a:pos x="461" y="369"/>
              </a:cxn>
              <a:cxn ang="0">
                <a:pos x="500" y="359"/>
              </a:cxn>
              <a:cxn ang="0">
                <a:pos x="576" y="325"/>
              </a:cxn>
              <a:cxn ang="0">
                <a:pos x="535" y="316"/>
              </a:cxn>
              <a:cxn ang="0">
                <a:pos x="577" y="319"/>
              </a:cxn>
              <a:cxn ang="0">
                <a:pos x="569" y="280"/>
              </a:cxn>
              <a:cxn ang="0">
                <a:pos x="547" y="261"/>
              </a:cxn>
              <a:cxn ang="0">
                <a:pos x="596" y="254"/>
              </a:cxn>
              <a:cxn ang="0">
                <a:pos x="609" y="230"/>
              </a:cxn>
              <a:cxn ang="0">
                <a:pos x="603" y="193"/>
              </a:cxn>
              <a:cxn ang="0">
                <a:pos x="590" y="178"/>
              </a:cxn>
              <a:cxn ang="0">
                <a:pos x="595" y="162"/>
              </a:cxn>
              <a:cxn ang="0">
                <a:pos x="578" y="154"/>
              </a:cxn>
              <a:cxn ang="0">
                <a:pos x="624" y="106"/>
              </a:cxn>
              <a:cxn ang="0">
                <a:pos x="613" y="94"/>
              </a:cxn>
              <a:cxn ang="0">
                <a:pos x="626" y="81"/>
              </a:cxn>
              <a:cxn ang="0">
                <a:pos x="691" y="58"/>
              </a:cxn>
              <a:cxn ang="0">
                <a:pos x="228" y="329"/>
              </a:cxn>
              <a:cxn ang="0">
                <a:pos x="216" y="342"/>
              </a:cxn>
            </a:cxnLst>
            <a:rect l="0" t="0" r="r" b="b"/>
            <a:pathLst>
              <a:path w="691" h="516">
                <a:moveTo>
                  <a:pt x="652" y="47"/>
                </a:moveTo>
                <a:cubicBezTo>
                  <a:pt x="640" y="47"/>
                  <a:pt x="630" y="49"/>
                  <a:pt x="629" y="58"/>
                </a:cubicBezTo>
                <a:cubicBezTo>
                  <a:pt x="628" y="67"/>
                  <a:pt x="613" y="56"/>
                  <a:pt x="606" y="59"/>
                </a:cubicBezTo>
                <a:cubicBezTo>
                  <a:pt x="599" y="62"/>
                  <a:pt x="603" y="52"/>
                  <a:pt x="596" y="56"/>
                </a:cubicBezTo>
                <a:cubicBezTo>
                  <a:pt x="589" y="59"/>
                  <a:pt x="582" y="67"/>
                  <a:pt x="574" y="70"/>
                </a:cubicBezTo>
                <a:cubicBezTo>
                  <a:pt x="566" y="74"/>
                  <a:pt x="560" y="82"/>
                  <a:pt x="555" y="83"/>
                </a:cubicBezTo>
                <a:cubicBezTo>
                  <a:pt x="550" y="83"/>
                  <a:pt x="566" y="67"/>
                  <a:pt x="574" y="59"/>
                </a:cubicBezTo>
                <a:cubicBezTo>
                  <a:pt x="582" y="51"/>
                  <a:pt x="577" y="42"/>
                  <a:pt x="567" y="43"/>
                </a:cubicBezTo>
                <a:cubicBezTo>
                  <a:pt x="556" y="44"/>
                  <a:pt x="558" y="51"/>
                  <a:pt x="552" y="52"/>
                </a:cubicBezTo>
                <a:cubicBezTo>
                  <a:pt x="546" y="53"/>
                  <a:pt x="518" y="68"/>
                  <a:pt x="516" y="63"/>
                </a:cubicBezTo>
                <a:cubicBezTo>
                  <a:pt x="515" y="59"/>
                  <a:pt x="540" y="52"/>
                  <a:pt x="540" y="49"/>
                </a:cubicBezTo>
                <a:cubicBezTo>
                  <a:pt x="539" y="46"/>
                  <a:pt x="508" y="45"/>
                  <a:pt x="494" y="47"/>
                </a:cubicBezTo>
                <a:cubicBezTo>
                  <a:pt x="480" y="49"/>
                  <a:pt x="455" y="57"/>
                  <a:pt x="455" y="53"/>
                </a:cubicBezTo>
                <a:cubicBezTo>
                  <a:pt x="455" y="49"/>
                  <a:pt x="484" y="44"/>
                  <a:pt x="498" y="42"/>
                </a:cubicBezTo>
                <a:cubicBezTo>
                  <a:pt x="513" y="40"/>
                  <a:pt x="540" y="43"/>
                  <a:pt x="551" y="38"/>
                </a:cubicBezTo>
                <a:cubicBezTo>
                  <a:pt x="563" y="34"/>
                  <a:pt x="580" y="33"/>
                  <a:pt x="583" y="30"/>
                </a:cubicBezTo>
                <a:cubicBezTo>
                  <a:pt x="586" y="26"/>
                  <a:pt x="570" y="21"/>
                  <a:pt x="562" y="21"/>
                </a:cubicBezTo>
                <a:cubicBezTo>
                  <a:pt x="554" y="22"/>
                  <a:pt x="546" y="21"/>
                  <a:pt x="546" y="17"/>
                </a:cubicBezTo>
                <a:cubicBezTo>
                  <a:pt x="547" y="13"/>
                  <a:pt x="534" y="12"/>
                  <a:pt x="533" y="9"/>
                </a:cubicBezTo>
                <a:cubicBezTo>
                  <a:pt x="531" y="6"/>
                  <a:pt x="506" y="8"/>
                  <a:pt x="501" y="5"/>
                </a:cubicBezTo>
                <a:cubicBezTo>
                  <a:pt x="496" y="1"/>
                  <a:pt x="480" y="0"/>
                  <a:pt x="467" y="1"/>
                </a:cubicBezTo>
                <a:cubicBezTo>
                  <a:pt x="453" y="2"/>
                  <a:pt x="426" y="1"/>
                  <a:pt x="420" y="2"/>
                </a:cubicBezTo>
                <a:cubicBezTo>
                  <a:pt x="413" y="3"/>
                  <a:pt x="409" y="5"/>
                  <a:pt x="404" y="5"/>
                </a:cubicBezTo>
                <a:cubicBezTo>
                  <a:pt x="398" y="4"/>
                  <a:pt x="389" y="6"/>
                  <a:pt x="393" y="10"/>
                </a:cubicBezTo>
                <a:cubicBezTo>
                  <a:pt x="399" y="16"/>
                  <a:pt x="384" y="19"/>
                  <a:pt x="385" y="14"/>
                </a:cubicBezTo>
                <a:cubicBezTo>
                  <a:pt x="386" y="9"/>
                  <a:pt x="372" y="7"/>
                  <a:pt x="367" y="11"/>
                </a:cubicBezTo>
                <a:cubicBezTo>
                  <a:pt x="362" y="15"/>
                  <a:pt x="340" y="6"/>
                  <a:pt x="337" y="11"/>
                </a:cubicBezTo>
                <a:cubicBezTo>
                  <a:pt x="333" y="15"/>
                  <a:pt x="307" y="14"/>
                  <a:pt x="299" y="15"/>
                </a:cubicBezTo>
                <a:cubicBezTo>
                  <a:pt x="292" y="16"/>
                  <a:pt x="311" y="22"/>
                  <a:pt x="311" y="25"/>
                </a:cubicBezTo>
                <a:cubicBezTo>
                  <a:pt x="310" y="29"/>
                  <a:pt x="286" y="25"/>
                  <a:pt x="291" y="31"/>
                </a:cubicBezTo>
                <a:cubicBezTo>
                  <a:pt x="296" y="37"/>
                  <a:pt x="312" y="42"/>
                  <a:pt x="319" y="49"/>
                </a:cubicBezTo>
                <a:cubicBezTo>
                  <a:pt x="327" y="57"/>
                  <a:pt x="313" y="52"/>
                  <a:pt x="305" y="47"/>
                </a:cubicBezTo>
                <a:cubicBezTo>
                  <a:pt x="296" y="41"/>
                  <a:pt x="285" y="43"/>
                  <a:pt x="280" y="37"/>
                </a:cubicBezTo>
                <a:cubicBezTo>
                  <a:pt x="274" y="32"/>
                  <a:pt x="254" y="27"/>
                  <a:pt x="249" y="31"/>
                </a:cubicBezTo>
                <a:cubicBezTo>
                  <a:pt x="243" y="34"/>
                  <a:pt x="263" y="42"/>
                  <a:pt x="263" y="46"/>
                </a:cubicBezTo>
                <a:cubicBezTo>
                  <a:pt x="263" y="51"/>
                  <a:pt x="250" y="45"/>
                  <a:pt x="247" y="47"/>
                </a:cubicBezTo>
                <a:cubicBezTo>
                  <a:pt x="245" y="49"/>
                  <a:pt x="233" y="36"/>
                  <a:pt x="227" y="36"/>
                </a:cubicBezTo>
                <a:cubicBezTo>
                  <a:pt x="220" y="36"/>
                  <a:pt x="226" y="42"/>
                  <a:pt x="226" y="50"/>
                </a:cubicBezTo>
                <a:cubicBezTo>
                  <a:pt x="226" y="58"/>
                  <a:pt x="213" y="63"/>
                  <a:pt x="216" y="58"/>
                </a:cubicBezTo>
                <a:cubicBezTo>
                  <a:pt x="220" y="52"/>
                  <a:pt x="217" y="37"/>
                  <a:pt x="210" y="35"/>
                </a:cubicBezTo>
                <a:cubicBezTo>
                  <a:pt x="203" y="32"/>
                  <a:pt x="185" y="40"/>
                  <a:pt x="176" y="40"/>
                </a:cubicBezTo>
                <a:cubicBezTo>
                  <a:pt x="167" y="40"/>
                  <a:pt x="154" y="43"/>
                  <a:pt x="162" y="47"/>
                </a:cubicBezTo>
                <a:cubicBezTo>
                  <a:pt x="170" y="52"/>
                  <a:pt x="162" y="55"/>
                  <a:pt x="155" y="50"/>
                </a:cubicBezTo>
                <a:cubicBezTo>
                  <a:pt x="148" y="45"/>
                  <a:pt x="125" y="50"/>
                  <a:pt x="130" y="53"/>
                </a:cubicBezTo>
                <a:cubicBezTo>
                  <a:pt x="134" y="56"/>
                  <a:pt x="136" y="66"/>
                  <a:pt x="133" y="70"/>
                </a:cubicBezTo>
                <a:cubicBezTo>
                  <a:pt x="130" y="74"/>
                  <a:pt x="120" y="66"/>
                  <a:pt x="111" y="67"/>
                </a:cubicBezTo>
                <a:cubicBezTo>
                  <a:pt x="102" y="67"/>
                  <a:pt x="58" y="89"/>
                  <a:pt x="60" y="94"/>
                </a:cubicBezTo>
                <a:cubicBezTo>
                  <a:pt x="63" y="100"/>
                  <a:pt x="82" y="95"/>
                  <a:pt x="88" y="99"/>
                </a:cubicBezTo>
                <a:cubicBezTo>
                  <a:pt x="94" y="102"/>
                  <a:pt x="86" y="114"/>
                  <a:pt x="79" y="119"/>
                </a:cubicBezTo>
                <a:cubicBezTo>
                  <a:pt x="71" y="124"/>
                  <a:pt x="44" y="120"/>
                  <a:pt x="43" y="126"/>
                </a:cubicBezTo>
                <a:cubicBezTo>
                  <a:pt x="43" y="132"/>
                  <a:pt x="0" y="133"/>
                  <a:pt x="0" y="142"/>
                </a:cubicBezTo>
                <a:cubicBezTo>
                  <a:pt x="0" y="146"/>
                  <a:pt x="2" y="150"/>
                  <a:pt x="7" y="151"/>
                </a:cubicBezTo>
                <a:cubicBezTo>
                  <a:pt x="13" y="152"/>
                  <a:pt x="20" y="150"/>
                  <a:pt x="26" y="156"/>
                </a:cubicBezTo>
                <a:cubicBezTo>
                  <a:pt x="31" y="162"/>
                  <a:pt x="46" y="162"/>
                  <a:pt x="56" y="158"/>
                </a:cubicBezTo>
                <a:cubicBezTo>
                  <a:pt x="67" y="154"/>
                  <a:pt x="74" y="159"/>
                  <a:pt x="74" y="165"/>
                </a:cubicBezTo>
                <a:cubicBezTo>
                  <a:pt x="74" y="171"/>
                  <a:pt x="51" y="163"/>
                  <a:pt x="44" y="167"/>
                </a:cubicBezTo>
                <a:cubicBezTo>
                  <a:pt x="37" y="171"/>
                  <a:pt x="15" y="168"/>
                  <a:pt x="16" y="172"/>
                </a:cubicBezTo>
                <a:cubicBezTo>
                  <a:pt x="17" y="177"/>
                  <a:pt x="28" y="176"/>
                  <a:pt x="36" y="178"/>
                </a:cubicBezTo>
                <a:cubicBezTo>
                  <a:pt x="45" y="179"/>
                  <a:pt x="37" y="183"/>
                  <a:pt x="37" y="187"/>
                </a:cubicBezTo>
                <a:cubicBezTo>
                  <a:pt x="36" y="190"/>
                  <a:pt x="41" y="190"/>
                  <a:pt x="50" y="194"/>
                </a:cubicBezTo>
                <a:cubicBezTo>
                  <a:pt x="59" y="198"/>
                  <a:pt x="73" y="201"/>
                  <a:pt x="68" y="196"/>
                </a:cubicBezTo>
                <a:cubicBezTo>
                  <a:pt x="64" y="191"/>
                  <a:pt x="77" y="192"/>
                  <a:pt x="80" y="195"/>
                </a:cubicBezTo>
                <a:cubicBezTo>
                  <a:pt x="82" y="198"/>
                  <a:pt x="88" y="190"/>
                  <a:pt x="95" y="192"/>
                </a:cubicBezTo>
                <a:cubicBezTo>
                  <a:pt x="101" y="194"/>
                  <a:pt x="103" y="186"/>
                  <a:pt x="108" y="189"/>
                </a:cubicBezTo>
                <a:cubicBezTo>
                  <a:pt x="113" y="193"/>
                  <a:pt x="137" y="195"/>
                  <a:pt x="145" y="199"/>
                </a:cubicBezTo>
                <a:cubicBezTo>
                  <a:pt x="153" y="203"/>
                  <a:pt x="164" y="204"/>
                  <a:pt x="163" y="211"/>
                </a:cubicBezTo>
                <a:cubicBezTo>
                  <a:pt x="162" y="217"/>
                  <a:pt x="169" y="222"/>
                  <a:pt x="178" y="226"/>
                </a:cubicBezTo>
                <a:cubicBezTo>
                  <a:pt x="187" y="230"/>
                  <a:pt x="189" y="238"/>
                  <a:pt x="189" y="244"/>
                </a:cubicBezTo>
                <a:cubicBezTo>
                  <a:pt x="188" y="250"/>
                  <a:pt x="198" y="254"/>
                  <a:pt x="197" y="256"/>
                </a:cubicBezTo>
                <a:cubicBezTo>
                  <a:pt x="195" y="259"/>
                  <a:pt x="196" y="263"/>
                  <a:pt x="202" y="268"/>
                </a:cubicBezTo>
                <a:cubicBezTo>
                  <a:pt x="208" y="273"/>
                  <a:pt x="193" y="277"/>
                  <a:pt x="197" y="282"/>
                </a:cubicBezTo>
                <a:cubicBezTo>
                  <a:pt x="200" y="287"/>
                  <a:pt x="191" y="296"/>
                  <a:pt x="202" y="297"/>
                </a:cubicBezTo>
                <a:cubicBezTo>
                  <a:pt x="213" y="299"/>
                  <a:pt x="211" y="290"/>
                  <a:pt x="219" y="290"/>
                </a:cubicBezTo>
                <a:cubicBezTo>
                  <a:pt x="227" y="290"/>
                  <a:pt x="219" y="297"/>
                  <a:pt x="223" y="301"/>
                </a:cubicBezTo>
                <a:cubicBezTo>
                  <a:pt x="227" y="306"/>
                  <a:pt x="236" y="305"/>
                  <a:pt x="245" y="312"/>
                </a:cubicBezTo>
                <a:cubicBezTo>
                  <a:pt x="253" y="319"/>
                  <a:pt x="248" y="322"/>
                  <a:pt x="240" y="316"/>
                </a:cubicBezTo>
                <a:cubicBezTo>
                  <a:pt x="232" y="311"/>
                  <a:pt x="210" y="312"/>
                  <a:pt x="210" y="314"/>
                </a:cubicBezTo>
                <a:cubicBezTo>
                  <a:pt x="210" y="316"/>
                  <a:pt x="235" y="330"/>
                  <a:pt x="240" y="328"/>
                </a:cubicBezTo>
                <a:cubicBezTo>
                  <a:pt x="246" y="326"/>
                  <a:pt x="254" y="336"/>
                  <a:pt x="250" y="340"/>
                </a:cubicBezTo>
                <a:cubicBezTo>
                  <a:pt x="247" y="343"/>
                  <a:pt x="249" y="351"/>
                  <a:pt x="248" y="355"/>
                </a:cubicBezTo>
                <a:cubicBezTo>
                  <a:pt x="247" y="359"/>
                  <a:pt x="239" y="355"/>
                  <a:pt x="234" y="356"/>
                </a:cubicBezTo>
                <a:cubicBezTo>
                  <a:pt x="228" y="357"/>
                  <a:pt x="225" y="358"/>
                  <a:pt x="225" y="364"/>
                </a:cubicBezTo>
                <a:cubicBezTo>
                  <a:pt x="225" y="370"/>
                  <a:pt x="216" y="374"/>
                  <a:pt x="215" y="381"/>
                </a:cubicBezTo>
                <a:cubicBezTo>
                  <a:pt x="214" y="388"/>
                  <a:pt x="222" y="387"/>
                  <a:pt x="226" y="390"/>
                </a:cubicBezTo>
                <a:cubicBezTo>
                  <a:pt x="231" y="393"/>
                  <a:pt x="218" y="395"/>
                  <a:pt x="218" y="400"/>
                </a:cubicBezTo>
                <a:cubicBezTo>
                  <a:pt x="217" y="405"/>
                  <a:pt x="229" y="414"/>
                  <a:pt x="233" y="417"/>
                </a:cubicBezTo>
                <a:cubicBezTo>
                  <a:pt x="238" y="419"/>
                  <a:pt x="234" y="430"/>
                  <a:pt x="235" y="436"/>
                </a:cubicBezTo>
                <a:cubicBezTo>
                  <a:pt x="237" y="442"/>
                  <a:pt x="243" y="435"/>
                  <a:pt x="242" y="442"/>
                </a:cubicBezTo>
                <a:cubicBezTo>
                  <a:pt x="241" y="449"/>
                  <a:pt x="247" y="449"/>
                  <a:pt x="248" y="453"/>
                </a:cubicBezTo>
                <a:cubicBezTo>
                  <a:pt x="248" y="458"/>
                  <a:pt x="258" y="457"/>
                  <a:pt x="256" y="463"/>
                </a:cubicBezTo>
                <a:cubicBezTo>
                  <a:pt x="254" y="469"/>
                  <a:pt x="259" y="473"/>
                  <a:pt x="262" y="477"/>
                </a:cubicBezTo>
                <a:cubicBezTo>
                  <a:pt x="264" y="480"/>
                  <a:pt x="273" y="486"/>
                  <a:pt x="274" y="490"/>
                </a:cubicBezTo>
                <a:cubicBezTo>
                  <a:pt x="276" y="494"/>
                  <a:pt x="281" y="500"/>
                  <a:pt x="287" y="498"/>
                </a:cubicBezTo>
                <a:cubicBezTo>
                  <a:pt x="293" y="497"/>
                  <a:pt x="293" y="502"/>
                  <a:pt x="298" y="502"/>
                </a:cubicBezTo>
                <a:cubicBezTo>
                  <a:pt x="303" y="501"/>
                  <a:pt x="310" y="504"/>
                  <a:pt x="311" y="507"/>
                </a:cubicBezTo>
                <a:cubicBezTo>
                  <a:pt x="313" y="511"/>
                  <a:pt x="327" y="514"/>
                  <a:pt x="331" y="515"/>
                </a:cubicBezTo>
                <a:cubicBezTo>
                  <a:pt x="335" y="516"/>
                  <a:pt x="336" y="508"/>
                  <a:pt x="339" y="506"/>
                </a:cubicBezTo>
                <a:cubicBezTo>
                  <a:pt x="343" y="504"/>
                  <a:pt x="342" y="490"/>
                  <a:pt x="345" y="489"/>
                </a:cubicBezTo>
                <a:cubicBezTo>
                  <a:pt x="348" y="488"/>
                  <a:pt x="347" y="472"/>
                  <a:pt x="344" y="471"/>
                </a:cubicBezTo>
                <a:cubicBezTo>
                  <a:pt x="341" y="470"/>
                  <a:pt x="342" y="464"/>
                  <a:pt x="350" y="465"/>
                </a:cubicBezTo>
                <a:cubicBezTo>
                  <a:pt x="357" y="466"/>
                  <a:pt x="355" y="459"/>
                  <a:pt x="358" y="458"/>
                </a:cubicBezTo>
                <a:cubicBezTo>
                  <a:pt x="362" y="457"/>
                  <a:pt x="360" y="450"/>
                  <a:pt x="363" y="449"/>
                </a:cubicBezTo>
                <a:cubicBezTo>
                  <a:pt x="366" y="448"/>
                  <a:pt x="365" y="444"/>
                  <a:pt x="363" y="441"/>
                </a:cubicBezTo>
                <a:cubicBezTo>
                  <a:pt x="361" y="438"/>
                  <a:pt x="364" y="436"/>
                  <a:pt x="368" y="436"/>
                </a:cubicBezTo>
                <a:cubicBezTo>
                  <a:pt x="372" y="435"/>
                  <a:pt x="371" y="429"/>
                  <a:pt x="365" y="427"/>
                </a:cubicBezTo>
                <a:cubicBezTo>
                  <a:pt x="360" y="425"/>
                  <a:pt x="362" y="419"/>
                  <a:pt x="367" y="423"/>
                </a:cubicBezTo>
                <a:cubicBezTo>
                  <a:pt x="372" y="427"/>
                  <a:pt x="376" y="424"/>
                  <a:pt x="373" y="420"/>
                </a:cubicBezTo>
                <a:cubicBezTo>
                  <a:pt x="370" y="416"/>
                  <a:pt x="377" y="414"/>
                  <a:pt x="384" y="413"/>
                </a:cubicBezTo>
                <a:cubicBezTo>
                  <a:pt x="391" y="413"/>
                  <a:pt x="395" y="409"/>
                  <a:pt x="393" y="404"/>
                </a:cubicBezTo>
                <a:cubicBezTo>
                  <a:pt x="392" y="398"/>
                  <a:pt x="401" y="399"/>
                  <a:pt x="399" y="403"/>
                </a:cubicBezTo>
                <a:cubicBezTo>
                  <a:pt x="397" y="408"/>
                  <a:pt x="398" y="413"/>
                  <a:pt x="401" y="409"/>
                </a:cubicBezTo>
                <a:cubicBezTo>
                  <a:pt x="405" y="406"/>
                  <a:pt x="411" y="408"/>
                  <a:pt x="422" y="405"/>
                </a:cubicBezTo>
                <a:cubicBezTo>
                  <a:pt x="434" y="402"/>
                  <a:pt x="445" y="392"/>
                  <a:pt x="447" y="383"/>
                </a:cubicBezTo>
                <a:cubicBezTo>
                  <a:pt x="450" y="374"/>
                  <a:pt x="463" y="375"/>
                  <a:pt x="461" y="369"/>
                </a:cubicBezTo>
                <a:cubicBezTo>
                  <a:pt x="460" y="363"/>
                  <a:pt x="464" y="361"/>
                  <a:pt x="472" y="365"/>
                </a:cubicBezTo>
                <a:cubicBezTo>
                  <a:pt x="480" y="369"/>
                  <a:pt x="474" y="362"/>
                  <a:pt x="483" y="362"/>
                </a:cubicBezTo>
                <a:cubicBezTo>
                  <a:pt x="492" y="362"/>
                  <a:pt x="491" y="359"/>
                  <a:pt x="500" y="359"/>
                </a:cubicBezTo>
                <a:cubicBezTo>
                  <a:pt x="509" y="358"/>
                  <a:pt x="532" y="354"/>
                  <a:pt x="540" y="348"/>
                </a:cubicBezTo>
                <a:cubicBezTo>
                  <a:pt x="548" y="341"/>
                  <a:pt x="565" y="335"/>
                  <a:pt x="572" y="331"/>
                </a:cubicBezTo>
                <a:cubicBezTo>
                  <a:pt x="579" y="327"/>
                  <a:pt x="581" y="323"/>
                  <a:pt x="576" y="325"/>
                </a:cubicBezTo>
                <a:cubicBezTo>
                  <a:pt x="572" y="328"/>
                  <a:pt x="563" y="328"/>
                  <a:pt x="556" y="326"/>
                </a:cubicBezTo>
                <a:cubicBezTo>
                  <a:pt x="550" y="325"/>
                  <a:pt x="539" y="319"/>
                  <a:pt x="531" y="323"/>
                </a:cubicBezTo>
                <a:cubicBezTo>
                  <a:pt x="524" y="328"/>
                  <a:pt x="528" y="317"/>
                  <a:pt x="535" y="316"/>
                </a:cubicBezTo>
                <a:cubicBezTo>
                  <a:pt x="541" y="315"/>
                  <a:pt x="538" y="312"/>
                  <a:pt x="537" y="305"/>
                </a:cubicBezTo>
                <a:cubicBezTo>
                  <a:pt x="535" y="299"/>
                  <a:pt x="547" y="303"/>
                  <a:pt x="553" y="311"/>
                </a:cubicBezTo>
                <a:cubicBezTo>
                  <a:pt x="558" y="318"/>
                  <a:pt x="568" y="322"/>
                  <a:pt x="577" y="319"/>
                </a:cubicBezTo>
                <a:cubicBezTo>
                  <a:pt x="586" y="316"/>
                  <a:pt x="578" y="309"/>
                  <a:pt x="581" y="304"/>
                </a:cubicBezTo>
                <a:cubicBezTo>
                  <a:pt x="585" y="299"/>
                  <a:pt x="554" y="283"/>
                  <a:pt x="552" y="278"/>
                </a:cubicBezTo>
                <a:cubicBezTo>
                  <a:pt x="550" y="273"/>
                  <a:pt x="560" y="276"/>
                  <a:pt x="569" y="280"/>
                </a:cubicBezTo>
                <a:cubicBezTo>
                  <a:pt x="577" y="284"/>
                  <a:pt x="579" y="273"/>
                  <a:pt x="579" y="268"/>
                </a:cubicBezTo>
                <a:cubicBezTo>
                  <a:pt x="579" y="264"/>
                  <a:pt x="561" y="263"/>
                  <a:pt x="552" y="268"/>
                </a:cubicBezTo>
                <a:cubicBezTo>
                  <a:pt x="544" y="273"/>
                  <a:pt x="536" y="262"/>
                  <a:pt x="547" y="261"/>
                </a:cubicBezTo>
                <a:cubicBezTo>
                  <a:pt x="559" y="259"/>
                  <a:pt x="548" y="255"/>
                  <a:pt x="552" y="251"/>
                </a:cubicBezTo>
                <a:cubicBezTo>
                  <a:pt x="555" y="248"/>
                  <a:pt x="569" y="261"/>
                  <a:pt x="577" y="259"/>
                </a:cubicBezTo>
                <a:cubicBezTo>
                  <a:pt x="584" y="256"/>
                  <a:pt x="589" y="259"/>
                  <a:pt x="596" y="254"/>
                </a:cubicBezTo>
                <a:cubicBezTo>
                  <a:pt x="602" y="249"/>
                  <a:pt x="584" y="244"/>
                  <a:pt x="581" y="240"/>
                </a:cubicBezTo>
                <a:cubicBezTo>
                  <a:pt x="577" y="236"/>
                  <a:pt x="599" y="237"/>
                  <a:pt x="606" y="238"/>
                </a:cubicBezTo>
                <a:cubicBezTo>
                  <a:pt x="612" y="238"/>
                  <a:pt x="614" y="228"/>
                  <a:pt x="609" y="230"/>
                </a:cubicBezTo>
                <a:cubicBezTo>
                  <a:pt x="603" y="232"/>
                  <a:pt x="584" y="223"/>
                  <a:pt x="588" y="217"/>
                </a:cubicBezTo>
                <a:cubicBezTo>
                  <a:pt x="592" y="211"/>
                  <a:pt x="600" y="218"/>
                  <a:pt x="608" y="214"/>
                </a:cubicBezTo>
                <a:cubicBezTo>
                  <a:pt x="616" y="210"/>
                  <a:pt x="609" y="193"/>
                  <a:pt x="603" y="193"/>
                </a:cubicBezTo>
                <a:cubicBezTo>
                  <a:pt x="597" y="193"/>
                  <a:pt x="583" y="191"/>
                  <a:pt x="583" y="188"/>
                </a:cubicBezTo>
                <a:cubicBezTo>
                  <a:pt x="583" y="185"/>
                  <a:pt x="571" y="183"/>
                  <a:pt x="574" y="180"/>
                </a:cubicBezTo>
                <a:cubicBezTo>
                  <a:pt x="578" y="177"/>
                  <a:pt x="582" y="183"/>
                  <a:pt x="590" y="178"/>
                </a:cubicBezTo>
                <a:cubicBezTo>
                  <a:pt x="597" y="172"/>
                  <a:pt x="613" y="179"/>
                  <a:pt x="620" y="178"/>
                </a:cubicBezTo>
                <a:cubicBezTo>
                  <a:pt x="627" y="176"/>
                  <a:pt x="617" y="163"/>
                  <a:pt x="613" y="166"/>
                </a:cubicBezTo>
                <a:cubicBezTo>
                  <a:pt x="609" y="168"/>
                  <a:pt x="596" y="169"/>
                  <a:pt x="595" y="162"/>
                </a:cubicBezTo>
                <a:cubicBezTo>
                  <a:pt x="594" y="155"/>
                  <a:pt x="608" y="162"/>
                  <a:pt x="610" y="158"/>
                </a:cubicBezTo>
                <a:cubicBezTo>
                  <a:pt x="612" y="155"/>
                  <a:pt x="591" y="146"/>
                  <a:pt x="587" y="153"/>
                </a:cubicBezTo>
                <a:cubicBezTo>
                  <a:pt x="584" y="160"/>
                  <a:pt x="572" y="158"/>
                  <a:pt x="578" y="154"/>
                </a:cubicBezTo>
                <a:cubicBezTo>
                  <a:pt x="585" y="150"/>
                  <a:pt x="586" y="139"/>
                  <a:pt x="585" y="133"/>
                </a:cubicBezTo>
                <a:cubicBezTo>
                  <a:pt x="585" y="127"/>
                  <a:pt x="608" y="127"/>
                  <a:pt x="605" y="118"/>
                </a:cubicBezTo>
                <a:cubicBezTo>
                  <a:pt x="603" y="108"/>
                  <a:pt x="616" y="106"/>
                  <a:pt x="624" y="106"/>
                </a:cubicBezTo>
                <a:cubicBezTo>
                  <a:pt x="632" y="106"/>
                  <a:pt x="624" y="96"/>
                  <a:pt x="616" y="97"/>
                </a:cubicBezTo>
                <a:cubicBezTo>
                  <a:pt x="609" y="98"/>
                  <a:pt x="601" y="107"/>
                  <a:pt x="598" y="103"/>
                </a:cubicBezTo>
                <a:cubicBezTo>
                  <a:pt x="594" y="100"/>
                  <a:pt x="606" y="94"/>
                  <a:pt x="613" y="94"/>
                </a:cubicBezTo>
                <a:cubicBezTo>
                  <a:pt x="620" y="94"/>
                  <a:pt x="636" y="93"/>
                  <a:pt x="641" y="90"/>
                </a:cubicBezTo>
                <a:cubicBezTo>
                  <a:pt x="647" y="87"/>
                  <a:pt x="631" y="84"/>
                  <a:pt x="621" y="85"/>
                </a:cubicBezTo>
                <a:cubicBezTo>
                  <a:pt x="610" y="86"/>
                  <a:pt x="610" y="82"/>
                  <a:pt x="626" y="81"/>
                </a:cubicBezTo>
                <a:cubicBezTo>
                  <a:pt x="642" y="81"/>
                  <a:pt x="639" y="78"/>
                  <a:pt x="651" y="76"/>
                </a:cubicBezTo>
                <a:cubicBezTo>
                  <a:pt x="662" y="75"/>
                  <a:pt x="658" y="70"/>
                  <a:pt x="665" y="70"/>
                </a:cubicBezTo>
                <a:cubicBezTo>
                  <a:pt x="672" y="70"/>
                  <a:pt x="691" y="62"/>
                  <a:pt x="691" y="58"/>
                </a:cubicBezTo>
                <a:cubicBezTo>
                  <a:pt x="691" y="55"/>
                  <a:pt x="664" y="47"/>
                  <a:pt x="652" y="47"/>
                </a:cubicBezTo>
                <a:close/>
                <a:moveTo>
                  <a:pt x="237" y="338"/>
                </a:moveTo>
                <a:cubicBezTo>
                  <a:pt x="237" y="332"/>
                  <a:pt x="231" y="336"/>
                  <a:pt x="228" y="329"/>
                </a:cubicBezTo>
                <a:cubicBezTo>
                  <a:pt x="224" y="323"/>
                  <a:pt x="207" y="320"/>
                  <a:pt x="206" y="325"/>
                </a:cubicBezTo>
                <a:cubicBezTo>
                  <a:pt x="205" y="327"/>
                  <a:pt x="200" y="330"/>
                  <a:pt x="204" y="335"/>
                </a:cubicBezTo>
                <a:cubicBezTo>
                  <a:pt x="208" y="340"/>
                  <a:pt x="211" y="338"/>
                  <a:pt x="216" y="342"/>
                </a:cubicBezTo>
                <a:cubicBezTo>
                  <a:pt x="221" y="347"/>
                  <a:pt x="236" y="343"/>
                  <a:pt x="237" y="338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3" name="Freeform 124"/>
          <p:cNvSpPr>
            <a:spLocks noEditPoints="1"/>
          </p:cNvSpPr>
          <p:nvPr/>
        </p:nvSpPr>
        <p:spPr bwMode="auto">
          <a:xfrm>
            <a:off x="1115220" y="284163"/>
            <a:ext cx="2824163" cy="2478088"/>
          </a:xfrm>
          <a:custGeom>
            <a:avLst/>
            <a:gdLst/>
            <a:ahLst/>
            <a:cxnLst>
              <a:cxn ang="0">
                <a:pos x="205" y="683"/>
              </a:cxn>
              <a:cxn ang="0">
                <a:pos x="189" y="227"/>
              </a:cxn>
              <a:cxn ang="0">
                <a:pos x="387" y="251"/>
              </a:cxn>
              <a:cxn ang="0">
                <a:pos x="257" y="269"/>
              </a:cxn>
              <a:cxn ang="0">
                <a:pos x="386" y="334"/>
              </a:cxn>
              <a:cxn ang="0">
                <a:pos x="237" y="194"/>
              </a:cxn>
              <a:cxn ang="0">
                <a:pos x="208" y="185"/>
              </a:cxn>
              <a:cxn ang="0">
                <a:pos x="369" y="213"/>
              </a:cxn>
              <a:cxn ang="0">
                <a:pos x="297" y="144"/>
              </a:cxn>
              <a:cxn ang="0">
                <a:pos x="413" y="119"/>
              </a:cxn>
              <a:cxn ang="0">
                <a:pos x="416" y="161"/>
              </a:cxn>
              <a:cxn ang="0">
                <a:pos x="420" y="185"/>
              </a:cxn>
              <a:cxn ang="0">
                <a:pos x="543" y="147"/>
              </a:cxn>
              <a:cxn ang="0">
                <a:pos x="492" y="232"/>
              </a:cxn>
              <a:cxn ang="0">
                <a:pos x="687" y="220"/>
              </a:cxn>
              <a:cxn ang="0">
                <a:pos x="580" y="151"/>
              </a:cxn>
              <a:cxn ang="0">
                <a:pos x="598" y="83"/>
              </a:cxn>
              <a:cxn ang="0">
                <a:pos x="587" y="66"/>
              </a:cxn>
              <a:cxn ang="0">
                <a:pos x="634" y="120"/>
              </a:cxn>
              <a:cxn ang="0">
                <a:pos x="698" y="180"/>
              </a:cxn>
              <a:cxn ang="0">
                <a:pos x="795" y="87"/>
              </a:cxn>
              <a:cxn ang="0">
                <a:pos x="760" y="9"/>
              </a:cxn>
              <a:cxn ang="0">
                <a:pos x="569" y="46"/>
              </a:cxn>
              <a:cxn ang="0">
                <a:pos x="624" y="440"/>
              </a:cxn>
              <a:cxn ang="0">
                <a:pos x="827" y="340"/>
              </a:cxn>
              <a:cxn ang="0">
                <a:pos x="746" y="272"/>
              </a:cxn>
              <a:cxn ang="0">
                <a:pos x="624" y="250"/>
              </a:cxn>
              <a:cxn ang="0">
                <a:pos x="704" y="309"/>
              </a:cxn>
              <a:cxn ang="0">
                <a:pos x="736" y="409"/>
              </a:cxn>
              <a:cxn ang="0">
                <a:pos x="850" y="419"/>
              </a:cxn>
              <a:cxn ang="0">
                <a:pos x="682" y="241"/>
              </a:cxn>
              <a:cxn ang="0">
                <a:pos x="963" y="641"/>
              </a:cxn>
              <a:cxn ang="0">
                <a:pos x="110" y="629"/>
              </a:cxn>
              <a:cxn ang="0">
                <a:pos x="821" y="686"/>
              </a:cxn>
              <a:cxn ang="0">
                <a:pos x="963" y="609"/>
              </a:cxn>
              <a:cxn ang="0">
                <a:pos x="895" y="560"/>
              </a:cxn>
              <a:cxn ang="0">
                <a:pos x="844" y="528"/>
              </a:cxn>
              <a:cxn ang="0">
                <a:pos x="763" y="463"/>
              </a:cxn>
              <a:cxn ang="0">
                <a:pos x="727" y="543"/>
              </a:cxn>
              <a:cxn ang="0">
                <a:pos x="666" y="617"/>
              </a:cxn>
              <a:cxn ang="0">
                <a:pos x="538" y="525"/>
              </a:cxn>
              <a:cxn ang="0">
                <a:pos x="579" y="430"/>
              </a:cxn>
              <a:cxn ang="0">
                <a:pos x="649" y="387"/>
              </a:cxn>
              <a:cxn ang="0">
                <a:pos x="636" y="339"/>
              </a:cxn>
              <a:cxn ang="0">
                <a:pos x="580" y="343"/>
              </a:cxn>
              <a:cxn ang="0">
                <a:pos x="537" y="271"/>
              </a:cxn>
              <a:cxn ang="0">
                <a:pos x="518" y="292"/>
              </a:cxn>
              <a:cxn ang="0">
                <a:pos x="508" y="364"/>
              </a:cxn>
              <a:cxn ang="0">
                <a:pos x="492" y="348"/>
              </a:cxn>
              <a:cxn ang="0">
                <a:pos x="399" y="348"/>
              </a:cxn>
              <a:cxn ang="0">
                <a:pos x="268" y="339"/>
              </a:cxn>
              <a:cxn ang="0">
                <a:pos x="97" y="340"/>
              </a:cxn>
              <a:cxn ang="0">
                <a:pos x="47" y="341"/>
              </a:cxn>
              <a:cxn ang="0">
                <a:pos x="127" y="588"/>
              </a:cxn>
              <a:cxn ang="0">
                <a:pos x="182" y="658"/>
              </a:cxn>
              <a:cxn ang="0">
                <a:pos x="623" y="689"/>
              </a:cxn>
              <a:cxn ang="0">
                <a:pos x="701" y="766"/>
              </a:cxn>
              <a:cxn ang="0">
                <a:pos x="866" y="722"/>
              </a:cxn>
              <a:cxn ang="0">
                <a:pos x="243" y="407"/>
              </a:cxn>
              <a:cxn ang="0">
                <a:pos x="241" y="392"/>
              </a:cxn>
              <a:cxn ang="0">
                <a:pos x="503" y="656"/>
              </a:cxn>
            </a:cxnLst>
            <a:rect l="0" t="0" r="r" b="b"/>
            <a:pathLst>
              <a:path w="1005" h="774">
                <a:moveTo>
                  <a:pt x="198" y="678"/>
                </a:moveTo>
                <a:cubicBezTo>
                  <a:pt x="195" y="675"/>
                  <a:pt x="187" y="676"/>
                  <a:pt x="185" y="672"/>
                </a:cubicBezTo>
                <a:cubicBezTo>
                  <a:pt x="184" y="669"/>
                  <a:pt x="176" y="657"/>
                  <a:pt x="172" y="658"/>
                </a:cubicBezTo>
                <a:cubicBezTo>
                  <a:pt x="168" y="658"/>
                  <a:pt x="162" y="658"/>
                  <a:pt x="157" y="654"/>
                </a:cubicBezTo>
                <a:cubicBezTo>
                  <a:pt x="152" y="651"/>
                  <a:pt x="149" y="650"/>
                  <a:pt x="146" y="653"/>
                </a:cubicBezTo>
                <a:cubicBezTo>
                  <a:pt x="142" y="655"/>
                  <a:pt x="149" y="655"/>
                  <a:pt x="149" y="658"/>
                </a:cubicBezTo>
                <a:cubicBezTo>
                  <a:pt x="149" y="660"/>
                  <a:pt x="151" y="662"/>
                  <a:pt x="154" y="661"/>
                </a:cubicBezTo>
                <a:cubicBezTo>
                  <a:pt x="157" y="661"/>
                  <a:pt x="159" y="667"/>
                  <a:pt x="162" y="667"/>
                </a:cubicBezTo>
                <a:cubicBezTo>
                  <a:pt x="165" y="668"/>
                  <a:pt x="166" y="672"/>
                  <a:pt x="170" y="672"/>
                </a:cubicBezTo>
                <a:cubicBezTo>
                  <a:pt x="173" y="672"/>
                  <a:pt x="174" y="676"/>
                  <a:pt x="176" y="679"/>
                </a:cubicBezTo>
                <a:cubicBezTo>
                  <a:pt x="177" y="681"/>
                  <a:pt x="181" y="679"/>
                  <a:pt x="181" y="681"/>
                </a:cubicBezTo>
                <a:cubicBezTo>
                  <a:pt x="181" y="683"/>
                  <a:pt x="185" y="685"/>
                  <a:pt x="186" y="687"/>
                </a:cubicBezTo>
                <a:cubicBezTo>
                  <a:pt x="193" y="688"/>
                  <a:pt x="199" y="689"/>
                  <a:pt x="204" y="687"/>
                </a:cubicBezTo>
                <a:cubicBezTo>
                  <a:pt x="204" y="686"/>
                  <a:pt x="205" y="684"/>
                  <a:pt x="205" y="683"/>
                </a:cubicBezTo>
                <a:cubicBezTo>
                  <a:pt x="207" y="680"/>
                  <a:pt x="202" y="682"/>
                  <a:pt x="198" y="678"/>
                </a:cubicBezTo>
                <a:close/>
                <a:moveTo>
                  <a:pt x="190" y="281"/>
                </a:moveTo>
                <a:cubicBezTo>
                  <a:pt x="199" y="283"/>
                  <a:pt x="200" y="299"/>
                  <a:pt x="206" y="299"/>
                </a:cubicBezTo>
                <a:cubicBezTo>
                  <a:pt x="210" y="299"/>
                  <a:pt x="207" y="294"/>
                  <a:pt x="213" y="294"/>
                </a:cubicBezTo>
                <a:cubicBezTo>
                  <a:pt x="220" y="294"/>
                  <a:pt x="218" y="291"/>
                  <a:pt x="224" y="291"/>
                </a:cubicBezTo>
                <a:cubicBezTo>
                  <a:pt x="230" y="292"/>
                  <a:pt x="235" y="290"/>
                  <a:pt x="235" y="283"/>
                </a:cubicBezTo>
                <a:cubicBezTo>
                  <a:pt x="235" y="276"/>
                  <a:pt x="240" y="273"/>
                  <a:pt x="246" y="272"/>
                </a:cubicBezTo>
                <a:cubicBezTo>
                  <a:pt x="252" y="270"/>
                  <a:pt x="246" y="263"/>
                  <a:pt x="255" y="261"/>
                </a:cubicBezTo>
                <a:cubicBezTo>
                  <a:pt x="263" y="259"/>
                  <a:pt x="287" y="249"/>
                  <a:pt x="291" y="246"/>
                </a:cubicBezTo>
                <a:cubicBezTo>
                  <a:pt x="295" y="243"/>
                  <a:pt x="286" y="239"/>
                  <a:pt x="277" y="233"/>
                </a:cubicBezTo>
                <a:cubicBezTo>
                  <a:pt x="268" y="228"/>
                  <a:pt x="261" y="226"/>
                  <a:pt x="254" y="231"/>
                </a:cubicBezTo>
                <a:cubicBezTo>
                  <a:pt x="247" y="235"/>
                  <a:pt x="252" y="226"/>
                  <a:pt x="247" y="228"/>
                </a:cubicBezTo>
                <a:cubicBezTo>
                  <a:pt x="241" y="231"/>
                  <a:pt x="226" y="224"/>
                  <a:pt x="224" y="222"/>
                </a:cubicBezTo>
                <a:cubicBezTo>
                  <a:pt x="222" y="219"/>
                  <a:pt x="195" y="227"/>
                  <a:pt x="189" y="227"/>
                </a:cubicBezTo>
                <a:cubicBezTo>
                  <a:pt x="182" y="227"/>
                  <a:pt x="189" y="234"/>
                  <a:pt x="194" y="238"/>
                </a:cubicBezTo>
                <a:cubicBezTo>
                  <a:pt x="198" y="241"/>
                  <a:pt x="183" y="252"/>
                  <a:pt x="186" y="255"/>
                </a:cubicBezTo>
                <a:cubicBezTo>
                  <a:pt x="189" y="257"/>
                  <a:pt x="183" y="264"/>
                  <a:pt x="176" y="272"/>
                </a:cubicBezTo>
                <a:cubicBezTo>
                  <a:pt x="169" y="280"/>
                  <a:pt x="181" y="279"/>
                  <a:pt x="190" y="281"/>
                </a:cubicBezTo>
                <a:close/>
                <a:moveTo>
                  <a:pt x="440" y="322"/>
                </a:moveTo>
                <a:cubicBezTo>
                  <a:pt x="443" y="319"/>
                  <a:pt x="455" y="329"/>
                  <a:pt x="456" y="322"/>
                </a:cubicBezTo>
                <a:cubicBezTo>
                  <a:pt x="456" y="314"/>
                  <a:pt x="442" y="311"/>
                  <a:pt x="436" y="307"/>
                </a:cubicBezTo>
                <a:cubicBezTo>
                  <a:pt x="430" y="303"/>
                  <a:pt x="427" y="305"/>
                  <a:pt x="418" y="298"/>
                </a:cubicBezTo>
                <a:cubicBezTo>
                  <a:pt x="408" y="291"/>
                  <a:pt x="420" y="287"/>
                  <a:pt x="413" y="282"/>
                </a:cubicBezTo>
                <a:cubicBezTo>
                  <a:pt x="406" y="276"/>
                  <a:pt x="404" y="261"/>
                  <a:pt x="409" y="256"/>
                </a:cubicBezTo>
                <a:cubicBezTo>
                  <a:pt x="414" y="251"/>
                  <a:pt x="419" y="244"/>
                  <a:pt x="410" y="240"/>
                </a:cubicBezTo>
                <a:cubicBezTo>
                  <a:pt x="401" y="237"/>
                  <a:pt x="387" y="243"/>
                  <a:pt x="388" y="245"/>
                </a:cubicBezTo>
                <a:cubicBezTo>
                  <a:pt x="390" y="247"/>
                  <a:pt x="402" y="254"/>
                  <a:pt x="402" y="257"/>
                </a:cubicBezTo>
                <a:cubicBezTo>
                  <a:pt x="402" y="260"/>
                  <a:pt x="391" y="249"/>
                  <a:pt x="387" y="251"/>
                </a:cubicBezTo>
                <a:cubicBezTo>
                  <a:pt x="383" y="254"/>
                  <a:pt x="378" y="246"/>
                  <a:pt x="375" y="251"/>
                </a:cubicBezTo>
                <a:cubicBezTo>
                  <a:pt x="371" y="256"/>
                  <a:pt x="379" y="274"/>
                  <a:pt x="382" y="279"/>
                </a:cubicBezTo>
                <a:cubicBezTo>
                  <a:pt x="385" y="284"/>
                  <a:pt x="379" y="284"/>
                  <a:pt x="375" y="285"/>
                </a:cubicBezTo>
                <a:cubicBezTo>
                  <a:pt x="371" y="286"/>
                  <a:pt x="371" y="271"/>
                  <a:pt x="367" y="265"/>
                </a:cubicBezTo>
                <a:cubicBezTo>
                  <a:pt x="363" y="260"/>
                  <a:pt x="347" y="253"/>
                  <a:pt x="346" y="257"/>
                </a:cubicBezTo>
                <a:cubicBezTo>
                  <a:pt x="345" y="261"/>
                  <a:pt x="356" y="261"/>
                  <a:pt x="354" y="267"/>
                </a:cubicBezTo>
                <a:cubicBezTo>
                  <a:pt x="353" y="272"/>
                  <a:pt x="347" y="263"/>
                  <a:pt x="341" y="268"/>
                </a:cubicBezTo>
                <a:cubicBezTo>
                  <a:pt x="336" y="272"/>
                  <a:pt x="337" y="269"/>
                  <a:pt x="338" y="265"/>
                </a:cubicBezTo>
                <a:cubicBezTo>
                  <a:pt x="339" y="260"/>
                  <a:pt x="330" y="255"/>
                  <a:pt x="320" y="256"/>
                </a:cubicBezTo>
                <a:cubicBezTo>
                  <a:pt x="310" y="257"/>
                  <a:pt x="315" y="264"/>
                  <a:pt x="312" y="267"/>
                </a:cubicBezTo>
                <a:cubicBezTo>
                  <a:pt x="309" y="269"/>
                  <a:pt x="294" y="265"/>
                  <a:pt x="304" y="263"/>
                </a:cubicBezTo>
                <a:cubicBezTo>
                  <a:pt x="313" y="261"/>
                  <a:pt x="309" y="256"/>
                  <a:pt x="306" y="250"/>
                </a:cubicBezTo>
                <a:cubicBezTo>
                  <a:pt x="302" y="245"/>
                  <a:pt x="293" y="251"/>
                  <a:pt x="277" y="257"/>
                </a:cubicBezTo>
                <a:cubicBezTo>
                  <a:pt x="262" y="262"/>
                  <a:pt x="255" y="268"/>
                  <a:pt x="257" y="269"/>
                </a:cubicBezTo>
                <a:cubicBezTo>
                  <a:pt x="259" y="269"/>
                  <a:pt x="259" y="272"/>
                  <a:pt x="253" y="277"/>
                </a:cubicBezTo>
                <a:cubicBezTo>
                  <a:pt x="247" y="282"/>
                  <a:pt x="253" y="286"/>
                  <a:pt x="259" y="286"/>
                </a:cubicBezTo>
                <a:cubicBezTo>
                  <a:pt x="264" y="286"/>
                  <a:pt x="260" y="290"/>
                  <a:pt x="263" y="292"/>
                </a:cubicBezTo>
                <a:cubicBezTo>
                  <a:pt x="267" y="293"/>
                  <a:pt x="285" y="285"/>
                  <a:pt x="290" y="288"/>
                </a:cubicBezTo>
                <a:cubicBezTo>
                  <a:pt x="295" y="292"/>
                  <a:pt x="260" y="294"/>
                  <a:pt x="260" y="300"/>
                </a:cubicBezTo>
                <a:cubicBezTo>
                  <a:pt x="260" y="306"/>
                  <a:pt x="279" y="309"/>
                  <a:pt x="293" y="307"/>
                </a:cubicBezTo>
                <a:cubicBezTo>
                  <a:pt x="307" y="304"/>
                  <a:pt x="332" y="309"/>
                  <a:pt x="332" y="312"/>
                </a:cubicBezTo>
                <a:cubicBezTo>
                  <a:pt x="332" y="316"/>
                  <a:pt x="315" y="315"/>
                  <a:pt x="303" y="314"/>
                </a:cubicBezTo>
                <a:cubicBezTo>
                  <a:pt x="290" y="314"/>
                  <a:pt x="269" y="318"/>
                  <a:pt x="270" y="322"/>
                </a:cubicBezTo>
                <a:cubicBezTo>
                  <a:pt x="271" y="326"/>
                  <a:pt x="272" y="326"/>
                  <a:pt x="285" y="332"/>
                </a:cubicBezTo>
                <a:cubicBezTo>
                  <a:pt x="298" y="338"/>
                  <a:pt x="312" y="329"/>
                  <a:pt x="311" y="338"/>
                </a:cubicBezTo>
                <a:cubicBezTo>
                  <a:pt x="311" y="346"/>
                  <a:pt x="318" y="348"/>
                  <a:pt x="336" y="349"/>
                </a:cubicBezTo>
                <a:cubicBezTo>
                  <a:pt x="353" y="349"/>
                  <a:pt x="361" y="341"/>
                  <a:pt x="370" y="341"/>
                </a:cubicBezTo>
                <a:cubicBezTo>
                  <a:pt x="378" y="342"/>
                  <a:pt x="382" y="340"/>
                  <a:pt x="386" y="334"/>
                </a:cubicBezTo>
                <a:cubicBezTo>
                  <a:pt x="390" y="328"/>
                  <a:pt x="394" y="332"/>
                  <a:pt x="395" y="335"/>
                </a:cubicBezTo>
                <a:cubicBezTo>
                  <a:pt x="396" y="338"/>
                  <a:pt x="407" y="337"/>
                  <a:pt x="409" y="340"/>
                </a:cubicBezTo>
                <a:cubicBezTo>
                  <a:pt x="416" y="346"/>
                  <a:pt x="437" y="344"/>
                  <a:pt x="445" y="340"/>
                </a:cubicBezTo>
                <a:cubicBezTo>
                  <a:pt x="453" y="336"/>
                  <a:pt x="441" y="325"/>
                  <a:pt x="437" y="330"/>
                </a:cubicBezTo>
                <a:cubicBezTo>
                  <a:pt x="433" y="335"/>
                  <a:pt x="430" y="332"/>
                  <a:pt x="429" y="330"/>
                </a:cubicBezTo>
                <a:cubicBezTo>
                  <a:pt x="428" y="327"/>
                  <a:pt x="437" y="326"/>
                  <a:pt x="440" y="322"/>
                </a:cubicBezTo>
                <a:close/>
                <a:moveTo>
                  <a:pt x="250" y="199"/>
                </a:moveTo>
                <a:cubicBezTo>
                  <a:pt x="259" y="200"/>
                  <a:pt x="268" y="192"/>
                  <a:pt x="267" y="188"/>
                </a:cubicBezTo>
                <a:cubicBezTo>
                  <a:pt x="267" y="183"/>
                  <a:pt x="245" y="199"/>
                  <a:pt x="250" y="199"/>
                </a:cubicBezTo>
                <a:close/>
                <a:moveTo>
                  <a:pt x="208" y="185"/>
                </a:moveTo>
                <a:cubicBezTo>
                  <a:pt x="212" y="187"/>
                  <a:pt x="208" y="194"/>
                  <a:pt x="212" y="192"/>
                </a:cubicBezTo>
                <a:cubicBezTo>
                  <a:pt x="216" y="190"/>
                  <a:pt x="217" y="189"/>
                  <a:pt x="220" y="190"/>
                </a:cubicBezTo>
                <a:cubicBezTo>
                  <a:pt x="226" y="192"/>
                  <a:pt x="227" y="187"/>
                  <a:pt x="229" y="185"/>
                </a:cubicBezTo>
                <a:cubicBezTo>
                  <a:pt x="232" y="182"/>
                  <a:pt x="231" y="194"/>
                  <a:pt x="237" y="194"/>
                </a:cubicBezTo>
                <a:cubicBezTo>
                  <a:pt x="243" y="194"/>
                  <a:pt x="242" y="182"/>
                  <a:pt x="247" y="185"/>
                </a:cubicBezTo>
                <a:cubicBezTo>
                  <a:pt x="252" y="189"/>
                  <a:pt x="253" y="184"/>
                  <a:pt x="254" y="180"/>
                </a:cubicBezTo>
                <a:cubicBezTo>
                  <a:pt x="255" y="177"/>
                  <a:pt x="255" y="171"/>
                  <a:pt x="261" y="170"/>
                </a:cubicBezTo>
                <a:cubicBezTo>
                  <a:pt x="266" y="169"/>
                  <a:pt x="262" y="175"/>
                  <a:pt x="264" y="180"/>
                </a:cubicBezTo>
                <a:cubicBezTo>
                  <a:pt x="268" y="186"/>
                  <a:pt x="274" y="180"/>
                  <a:pt x="275" y="177"/>
                </a:cubicBezTo>
                <a:cubicBezTo>
                  <a:pt x="275" y="174"/>
                  <a:pt x="284" y="176"/>
                  <a:pt x="284" y="173"/>
                </a:cubicBezTo>
                <a:cubicBezTo>
                  <a:pt x="283" y="169"/>
                  <a:pt x="286" y="168"/>
                  <a:pt x="284" y="164"/>
                </a:cubicBezTo>
                <a:cubicBezTo>
                  <a:pt x="281" y="160"/>
                  <a:pt x="288" y="161"/>
                  <a:pt x="291" y="158"/>
                </a:cubicBezTo>
                <a:cubicBezTo>
                  <a:pt x="294" y="155"/>
                  <a:pt x="287" y="158"/>
                  <a:pt x="282" y="153"/>
                </a:cubicBezTo>
                <a:cubicBezTo>
                  <a:pt x="277" y="149"/>
                  <a:pt x="275" y="155"/>
                  <a:pt x="275" y="158"/>
                </a:cubicBezTo>
                <a:cubicBezTo>
                  <a:pt x="275" y="161"/>
                  <a:pt x="265" y="158"/>
                  <a:pt x="260" y="156"/>
                </a:cubicBezTo>
                <a:cubicBezTo>
                  <a:pt x="254" y="154"/>
                  <a:pt x="247" y="163"/>
                  <a:pt x="239" y="167"/>
                </a:cubicBezTo>
                <a:cubicBezTo>
                  <a:pt x="231" y="171"/>
                  <a:pt x="231" y="178"/>
                  <a:pt x="223" y="177"/>
                </a:cubicBezTo>
                <a:cubicBezTo>
                  <a:pt x="216" y="177"/>
                  <a:pt x="205" y="184"/>
                  <a:pt x="208" y="185"/>
                </a:cubicBezTo>
                <a:close/>
                <a:moveTo>
                  <a:pt x="286" y="183"/>
                </a:moveTo>
                <a:cubicBezTo>
                  <a:pt x="279" y="183"/>
                  <a:pt x="280" y="190"/>
                  <a:pt x="288" y="190"/>
                </a:cubicBezTo>
                <a:cubicBezTo>
                  <a:pt x="296" y="190"/>
                  <a:pt x="298" y="193"/>
                  <a:pt x="287" y="192"/>
                </a:cubicBezTo>
                <a:cubicBezTo>
                  <a:pt x="275" y="192"/>
                  <a:pt x="270" y="202"/>
                  <a:pt x="278" y="200"/>
                </a:cubicBezTo>
                <a:cubicBezTo>
                  <a:pt x="286" y="198"/>
                  <a:pt x="296" y="198"/>
                  <a:pt x="290" y="200"/>
                </a:cubicBezTo>
                <a:cubicBezTo>
                  <a:pt x="284" y="202"/>
                  <a:pt x="268" y="203"/>
                  <a:pt x="270" y="206"/>
                </a:cubicBezTo>
                <a:cubicBezTo>
                  <a:pt x="271" y="208"/>
                  <a:pt x="278" y="208"/>
                  <a:pt x="284" y="210"/>
                </a:cubicBezTo>
                <a:cubicBezTo>
                  <a:pt x="291" y="213"/>
                  <a:pt x="295" y="214"/>
                  <a:pt x="300" y="209"/>
                </a:cubicBezTo>
                <a:cubicBezTo>
                  <a:pt x="305" y="203"/>
                  <a:pt x="311" y="198"/>
                  <a:pt x="309" y="205"/>
                </a:cubicBezTo>
                <a:cubicBezTo>
                  <a:pt x="306" y="213"/>
                  <a:pt x="317" y="207"/>
                  <a:pt x="330" y="207"/>
                </a:cubicBezTo>
                <a:cubicBezTo>
                  <a:pt x="344" y="206"/>
                  <a:pt x="328" y="215"/>
                  <a:pt x="314" y="216"/>
                </a:cubicBezTo>
                <a:cubicBezTo>
                  <a:pt x="300" y="217"/>
                  <a:pt x="302" y="224"/>
                  <a:pt x="313" y="226"/>
                </a:cubicBezTo>
                <a:cubicBezTo>
                  <a:pt x="324" y="229"/>
                  <a:pt x="348" y="219"/>
                  <a:pt x="353" y="214"/>
                </a:cubicBezTo>
                <a:cubicBezTo>
                  <a:pt x="359" y="208"/>
                  <a:pt x="364" y="217"/>
                  <a:pt x="369" y="213"/>
                </a:cubicBezTo>
                <a:cubicBezTo>
                  <a:pt x="375" y="209"/>
                  <a:pt x="385" y="213"/>
                  <a:pt x="395" y="211"/>
                </a:cubicBezTo>
                <a:cubicBezTo>
                  <a:pt x="404" y="209"/>
                  <a:pt x="406" y="191"/>
                  <a:pt x="399" y="188"/>
                </a:cubicBezTo>
                <a:cubicBezTo>
                  <a:pt x="392" y="185"/>
                  <a:pt x="392" y="192"/>
                  <a:pt x="386" y="193"/>
                </a:cubicBezTo>
                <a:cubicBezTo>
                  <a:pt x="381" y="194"/>
                  <a:pt x="378" y="187"/>
                  <a:pt x="373" y="182"/>
                </a:cubicBezTo>
                <a:cubicBezTo>
                  <a:pt x="369" y="178"/>
                  <a:pt x="372" y="169"/>
                  <a:pt x="365" y="170"/>
                </a:cubicBezTo>
                <a:cubicBezTo>
                  <a:pt x="359" y="171"/>
                  <a:pt x="345" y="182"/>
                  <a:pt x="353" y="183"/>
                </a:cubicBezTo>
                <a:cubicBezTo>
                  <a:pt x="362" y="184"/>
                  <a:pt x="359" y="188"/>
                  <a:pt x="354" y="190"/>
                </a:cubicBezTo>
                <a:cubicBezTo>
                  <a:pt x="350" y="192"/>
                  <a:pt x="365" y="196"/>
                  <a:pt x="363" y="199"/>
                </a:cubicBezTo>
                <a:cubicBezTo>
                  <a:pt x="361" y="202"/>
                  <a:pt x="338" y="199"/>
                  <a:pt x="337" y="194"/>
                </a:cubicBezTo>
                <a:cubicBezTo>
                  <a:pt x="336" y="189"/>
                  <a:pt x="318" y="180"/>
                  <a:pt x="310" y="182"/>
                </a:cubicBezTo>
                <a:cubicBezTo>
                  <a:pt x="303" y="184"/>
                  <a:pt x="306" y="176"/>
                  <a:pt x="298" y="176"/>
                </a:cubicBezTo>
                <a:cubicBezTo>
                  <a:pt x="291" y="175"/>
                  <a:pt x="293" y="182"/>
                  <a:pt x="286" y="183"/>
                </a:cubicBezTo>
                <a:close/>
                <a:moveTo>
                  <a:pt x="312" y="147"/>
                </a:moveTo>
                <a:cubicBezTo>
                  <a:pt x="315" y="141"/>
                  <a:pt x="296" y="142"/>
                  <a:pt x="297" y="144"/>
                </a:cubicBezTo>
                <a:cubicBezTo>
                  <a:pt x="301" y="148"/>
                  <a:pt x="310" y="153"/>
                  <a:pt x="312" y="147"/>
                </a:cubicBezTo>
                <a:close/>
                <a:moveTo>
                  <a:pt x="354" y="144"/>
                </a:moveTo>
                <a:cubicBezTo>
                  <a:pt x="360" y="143"/>
                  <a:pt x="357" y="138"/>
                  <a:pt x="347" y="140"/>
                </a:cubicBezTo>
                <a:cubicBezTo>
                  <a:pt x="336" y="141"/>
                  <a:pt x="318" y="141"/>
                  <a:pt x="318" y="149"/>
                </a:cubicBezTo>
                <a:cubicBezTo>
                  <a:pt x="318" y="155"/>
                  <a:pt x="322" y="158"/>
                  <a:pt x="333" y="159"/>
                </a:cubicBezTo>
                <a:cubicBezTo>
                  <a:pt x="345" y="160"/>
                  <a:pt x="355" y="149"/>
                  <a:pt x="349" y="149"/>
                </a:cubicBezTo>
                <a:cubicBezTo>
                  <a:pt x="344" y="149"/>
                  <a:pt x="347" y="145"/>
                  <a:pt x="354" y="144"/>
                </a:cubicBezTo>
                <a:close/>
                <a:moveTo>
                  <a:pt x="329" y="135"/>
                </a:moveTo>
                <a:cubicBezTo>
                  <a:pt x="334" y="137"/>
                  <a:pt x="339" y="130"/>
                  <a:pt x="343" y="133"/>
                </a:cubicBezTo>
                <a:cubicBezTo>
                  <a:pt x="346" y="136"/>
                  <a:pt x="362" y="139"/>
                  <a:pt x="362" y="131"/>
                </a:cubicBezTo>
                <a:cubicBezTo>
                  <a:pt x="362" y="123"/>
                  <a:pt x="342" y="122"/>
                  <a:pt x="337" y="125"/>
                </a:cubicBezTo>
                <a:cubicBezTo>
                  <a:pt x="332" y="128"/>
                  <a:pt x="309" y="129"/>
                  <a:pt x="316" y="134"/>
                </a:cubicBezTo>
                <a:cubicBezTo>
                  <a:pt x="320" y="137"/>
                  <a:pt x="324" y="133"/>
                  <a:pt x="329" y="135"/>
                </a:cubicBezTo>
                <a:close/>
                <a:moveTo>
                  <a:pt x="413" y="119"/>
                </a:moveTo>
                <a:cubicBezTo>
                  <a:pt x="419" y="115"/>
                  <a:pt x="430" y="122"/>
                  <a:pt x="428" y="126"/>
                </a:cubicBezTo>
                <a:cubicBezTo>
                  <a:pt x="426" y="131"/>
                  <a:pt x="409" y="125"/>
                  <a:pt x="410" y="129"/>
                </a:cubicBezTo>
                <a:cubicBezTo>
                  <a:pt x="410" y="131"/>
                  <a:pt x="412" y="137"/>
                  <a:pt x="424" y="133"/>
                </a:cubicBezTo>
                <a:cubicBezTo>
                  <a:pt x="436" y="130"/>
                  <a:pt x="446" y="132"/>
                  <a:pt x="454" y="139"/>
                </a:cubicBezTo>
                <a:cubicBezTo>
                  <a:pt x="462" y="145"/>
                  <a:pt x="470" y="148"/>
                  <a:pt x="475" y="141"/>
                </a:cubicBezTo>
                <a:cubicBezTo>
                  <a:pt x="481" y="135"/>
                  <a:pt x="468" y="134"/>
                  <a:pt x="471" y="129"/>
                </a:cubicBezTo>
                <a:cubicBezTo>
                  <a:pt x="473" y="124"/>
                  <a:pt x="463" y="121"/>
                  <a:pt x="457" y="121"/>
                </a:cubicBezTo>
                <a:cubicBezTo>
                  <a:pt x="452" y="121"/>
                  <a:pt x="450" y="111"/>
                  <a:pt x="445" y="113"/>
                </a:cubicBezTo>
                <a:cubicBezTo>
                  <a:pt x="441" y="115"/>
                  <a:pt x="438" y="118"/>
                  <a:pt x="438" y="112"/>
                </a:cubicBezTo>
                <a:cubicBezTo>
                  <a:pt x="438" y="105"/>
                  <a:pt x="412" y="105"/>
                  <a:pt x="405" y="107"/>
                </a:cubicBezTo>
                <a:cubicBezTo>
                  <a:pt x="399" y="110"/>
                  <a:pt x="407" y="123"/>
                  <a:pt x="413" y="119"/>
                </a:cubicBezTo>
                <a:close/>
                <a:moveTo>
                  <a:pt x="416" y="161"/>
                </a:moveTo>
                <a:cubicBezTo>
                  <a:pt x="420" y="156"/>
                  <a:pt x="400" y="140"/>
                  <a:pt x="399" y="148"/>
                </a:cubicBezTo>
                <a:cubicBezTo>
                  <a:pt x="398" y="155"/>
                  <a:pt x="412" y="166"/>
                  <a:pt x="416" y="161"/>
                </a:cubicBezTo>
                <a:close/>
                <a:moveTo>
                  <a:pt x="481" y="96"/>
                </a:moveTo>
                <a:cubicBezTo>
                  <a:pt x="485" y="90"/>
                  <a:pt x="460" y="85"/>
                  <a:pt x="466" y="90"/>
                </a:cubicBezTo>
                <a:cubicBezTo>
                  <a:pt x="470" y="93"/>
                  <a:pt x="478" y="102"/>
                  <a:pt x="481" y="96"/>
                </a:cubicBezTo>
                <a:close/>
                <a:moveTo>
                  <a:pt x="425" y="209"/>
                </a:moveTo>
                <a:cubicBezTo>
                  <a:pt x="428" y="205"/>
                  <a:pt x="417" y="197"/>
                  <a:pt x="414" y="204"/>
                </a:cubicBezTo>
                <a:cubicBezTo>
                  <a:pt x="411" y="211"/>
                  <a:pt x="421" y="213"/>
                  <a:pt x="425" y="209"/>
                </a:cubicBezTo>
                <a:close/>
                <a:moveTo>
                  <a:pt x="481" y="174"/>
                </a:moveTo>
                <a:cubicBezTo>
                  <a:pt x="481" y="179"/>
                  <a:pt x="469" y="173"/>
                  <a:pt x="460" y="170"/>
                </a:cubicBezTo>
                <a:cubicBezTo>
                  <a:pt x="451" y="166"/>
                  <a:pt x="457" y="177"/>
                  <a:pt x="464" y="183"/>
                </a:cubicBezTo>
                <a:cubicBezTo>
                  <a:pt x="471" y="189"/>
                  <a:pt x="460" y="186"/>
                  <a:pt x="451" y="179"/>
                </a:cubicBezTo>
                <a:cubicBezTo>
                  <a:pt x="441" y="173"/>
                  <a:pt x="442" y="184"/>
                  <a:pt x="447" y="187"/>
                </a:cubicBezTo>
                <a:cubicBezTo>
                  <a:pt x="451" y="191"/>
                  <a:pt x="446" y="196"/>
                  <a:pt x="440" y="188"/>
                </a:cubicBezTo>
                <a:cubicBezTo>
                  <a:pt x="434" y="180"/>
                  <a:pt x="431" y="171"/>
                  <a:pt x="421" y="171"/>
                </a:cubicBezTo>
                <a:cubicBezTo>
                  <a:pt x="412" y="170"/>
                  <a:pt x="416" y="180"/>
                  <a:pt x="420" y="185"/>
                </a:cubicBezTo>
                <a:cubicBezTo>
                  <a:pt x="425" y="191"/>
                  <a:pt x="430" y="193"/>
                  <a:pt x="438" y="197"/>
                </a:cubicBezTo>
                <a:cubicBezTo>
                  <a:pt x="446" y="202"/>
                  <a:pt x="459" y="195"/>
                  <a:pt x="465" y="197"/>
                </a:cubicBezTo>
                <a:cubicBezTo>
                  <a:pt x="471" y="198"/>
                  <a:pt x="458" y="206"/>
                  <a:pt x="462" y="211"/>
                </a:cubicBezTo>
                <a:cubicBezTo>
                  <a:pt x="466" y="216"/>
                  <a:pt x="477" y="212"/>
                  <a:pt x="486" y="212"/>
                </a:cubicBezTo>
                <a:cubicBezTo>
                  <a:pt x="494" y="211"/>
                  <a:pt x="490" y="206"/>
                  <a:pt x="495" y="203"/>
                </a:cubicBezTo>
                <a:cubicBezTo>
                  <a:pt x="500" y="199"/>
                  <a:pt x="490" y="200"/>
                  <a:pt x="494" y="191"/>
                </a:cubicBezTo>
                <a:cubicBezTo>
                  <a:pt x="498" y="183"/>
                  <a:pt x="482" y="169"/>
                  <a:pt x="481" y="174"/>
                </a:cubicBezTo>
                <a:close/>
                <a:moveTo>
                  <a:pt x="502" y="145"/>
                </a:moveTo>
                <a:cubicBezTo>
                  <a:pt x="510" y="145"/>
                  <a:pt x="516" y="144"/>
                  <a:pt x="522" y="141"/>
                </a:cubicBezTo>
                <a:cubicBezTo>
                  <a:pt x="529" y="139"/>
                  <a:pt x="519" y="139"/>
                  <a:pt x="523" y="133"/>
                </a:cubicBezTo>
                <a:cubicBezTo>
                  <a:pt x="528" y="127"/>
                  <a:pt x="512" y="126"/>
                  <a:pt x="511" y="128"/>
                </a:cubicBezTo>
                <a:cubicBezTo>
                  <a:pt x="510" y="130"/>
                  <a:pt x="491" y="116"/>
                  <a:pt x="488" y="121"/>
                </a:cubicBezTo>
                <a:cubicBezTo>
                  <a:pt x="485" y="125"/>
                  <a:pt x="495" y="145"/>
                  <a:pt x="502" y="145"/>
                </a:cubicBezTo>
                <a:close/>
                <a:moveTo>
                  <a:pt x="543" y="147"/>
                </a:moveTo>
                <a:cubicBezTo>
                  <a:pt x="542" y="144"/>
                  <a:pt x="504" y="149"/>
                  <a:pt x="510" y="153"/>
                </a:cubicBezTo>
                <a:cubicBezTo>
                  <a:pt x="520" y="161"/>
                  <a:pt x="544" y="150"/>
                  <a:pt x="543" y="147"/>
                </a:cubicBezTo>
                <a:close/>
                <a:moveTo>
                  <a:pt x="537" y="220"/>
                </a:moveTo>
                <a:cubicBezTo>
                  <a:pt x="546" y="220"/>
                  <a:pt x="542" y="209"/>
                  <a:pt x="532" y="201"/>
                </a:cubicBezTo>
                <a:cubicBezTo>
                  <a:pt x="522" y="194"/>
                  <a:pt x="499" y="209"/>
                  <a:pt x="503" y="212"/>
                </a:cubicBezTo>
                <a:cubicBezTo>
                  <a:pt x="508" y="216"/>
                  <a:pt x="528" y="221"/>
                  <a:pt x="537" y="220"/>
                </a:cubicBezTo>
                <a:close/>
                <a:moveTo>
                  <a:pt x="473" y="290"/>
                </a:moveTo>
                <a:cubicBezTo>
                  <a:pt x="484" y="298"/>
                  <a:pt x="481" y="284"/>
                  <a:pt x="493" y="285"/>
                </a:cubicBezTo>
                <a:cubicBezTo>
                  <a:pt x="506" y="285"/>
                  <a:pt x="506" y="265"/>
                  <a:pt x="508" y="257"/>
                </a:cubicBezTo>
                <a:cubicBezTo>
                  <a:pt x="510" y="250"/>
                  <a:pt x="498" y="250"/>
                  <a:pt x="501" y="256"/>
                </a:cubicBezTo>
                <a:cubicBezTo>
                  <a:pt x="504" y="261"/>
                  <a:pt x="501" y="267"/>
                  <a:pt x="500" y="260"/>
                </a:cubicBezTo>
                <a:cubicBezTo>
                  <a:pt x="499" y="254"/>
                  <a:pt x="489" y="260"/>
                  <a:pt x="486" y="255"/>
                </a:cubicBezTo>
                <a:cubicBezTo>
                  <a:pt x="482" y="250"/>
                  <a:pt x="497" y="249"/>
                  <a:pt x="500" y="243"/>
                </a:cubicBezTo>
                <a:cubicBezTo>
                  <a:pt x="504" y="236"/>
                  <a:pt x="489" y="237"/>
                  <a:pt x="492" y="232"/>
                </a:cubicBezTo>
                <a:cubicBezTo>
                  <a:pt x="496" y="227"/>
                  <a:pt x="470" y="233"/>
                  <a:pt x="478" y="236"/>
                </a:cubicBezTo>
                <a:cubicBezTo>
                  <a:pt x="485" y="239"/>
                  <a:pt x="478" y="243"/>
                  <a:pt x="471" y="238"/>
                </a:cubicBezTo>
                <a:cubicBezTo>
                  <a:pt x="464" y="233"/>
                  <a:pt x="445" y="241"/>
                  <a:pt x="452" y="247"/>
                </a:cubicBezTo>
                <a:cubicBezTo>
                  <a:pt x="457" y="251"/>
                  <a:pt x="474" y="244"/>
                  <a:pt x="464" y="257"/>
                </a:cubicBezTo>
                <a:cubicBezTo>
                  <a:pt x="455" y="270"/>
                  <a:pt x="451" y="253"/>
                  <a:pt x="442" y="255"/>
                </a:cubicBezTo>
                <a:cubicBezTo>
                  <a:pt x="433" y="256"/>
                  <a:pt x="437" y="267"/>
                  <a:pt x="450" y="271"/>
                </a:cubicBezTo>
                <a:cubicBezTo>
                  <a:pt x="464" y="275"/>
                  <a:pt x="462" y="283"/>
                  <a:pt x="473" y="290"/>
                </a:cubicBezTo>
                <a:close/>
                <a:moveTo>
                  <a:pt x="555" y="210"/>
                </a:moveTo>
                <a:cubicBezTo>
                  <a:pt x="558" y="220"/>
                  <a:pt x="562" y="213"/>
                  <a:pt x="568" y="217"/>
                </a:cubicBezTo>
                <a:cubicBezTo>
                  <a:pt x="573" y="221"/>
                  <a:pt x="582" y="224"/>
                  <a:pt x="586" y="220"/>
                </a:cubicBezTo>
                <a:cubicBezTo>
                  <a:pt x="591" y="216"/>
                  <a:pt x="593" y="213"/>
                  <a:pt x="594" y="216"/>
                </a:cubicBezTo>
                <a:cubicBezTo>
                  <a:pt x="597" y="222"/>
                  <a:pt x="608" y="223"/>
                  <a:pt x="632" y="223"/>
                </a:cubicBezTo>
                <a:cubicBezTo>
                  <a:pt x="656" y="224"/>
                  <a:pt x="650" y="213"/>
                  <a:pt x="657" y="217"/>
                </a:cubicBezTo>
                <a:cubicBezTo>
                  <a:pt x="664" y="221"/>
                  <a:pt x="680" y="221"/>
                  <a:pt x="687" y="220"/>
                </a:cubicBezTo>
                <a:cubicBezTo>
                  <a:pt x="694" y="218"/>
                  <a:pt x="697" y="207"/>
                  <a:pt x="697" y="202"/>
                </a:cubicBezTo>
                <a:cubicBezTo>
                  <a:pt x="696" y="196"/>
                  <a:pt x="643" y="192"/>
                  <a:pt x="633" y="197"/>
                </a:cubicBezTo>
                <a:cubicBezTo>
                  <a:pt x="624" y="203"/>
                  <a:pt x="609" y="195"/>
                  <a:pt x="601" y="199"/>
                </a:cubicBezTo>
                <a:cubicBezTo>
                  <a:pt x="594" y="203"/>
                  <a:pt x="596" y="194"/>
                  <a:pt x="583" y="193"/>
                </a:cubicBezTo>
                <a:cubicBezTo>
                  <a:pt x="569" y="193"/>
                  <a:pt x="584" y="186"/>
                  <a:pt x="586" y="183"/>
                </a:cubicBezTo>
                <a:cubicBezTo>
                  <a:pt x="589" y="180"/>
                  <a:pt x="566" y="172"/>
                  <a:pt x="556" y="174"/>
                </a:cubicBezTo>
                <a:cubicBezTo>
                  <a:pt x="547" y="176"/>
                  <a:pt x="541" y="171"/>
                  <a:pt x="532" y="167"/>
                </a:cubicBezTo>
                <a:cubicBezTo>
                  <a:pt x="523" y="163"/>
                  <a:pt x="499" y="163"/>
                  <a:pt x="504" y="171"/>
                </a:cubicBezTo>
                <a:cubicBezTo>
                  <a:pt x="507" y="176"/>
                  <a:pt x="536" y="186"/>
                  <a:pt x="539" y="181"/>
                </a:cubicBezTo>
                <a:cubicBezTo>
                  <a:pt x="542" y="176"/>
                  <a:pt x="550" y="187"/>
                  <a:pt x="554" y="193"/>
                </a:cubicBezTo>
                <a:cubicBezTo>
                  <a:pt x="559" y="198"/>
                  <a:pt x="551" y="200"/>
                  <a:pt x="555" y="210"/>
                </a:cubicBezTo>
                <a:close/>
                <a:moveTo>
                  <a:pt x="580" y="151"/>
                </a:moveTo>
                <a:cubicBezTo>
                  <a:pt x="571" y="147"/>
                  <a:pt x="560" y="156"/>
                  <a:pt x="569" y="160"/>
                </a:cubicBezTo>
                <a:cubicBezTo>
                  <a:pt x="577" y="163"/>
                  <a:pt x="589" y="156"/>
                  <a:pt x="580" y="151"/>
                </a:cubicBezTo>
                <a:close/>
                <a:moveTo>
                  <a:pt x="508" y="95"/>
                </a:moveTo>
                <a:cubicBezTo>
                  <a:pt x="516" y="99"/>
                  <a:pt x="511" y="104"/>
                  <a:pt x="519" y="107"/>
                </a:cubicBezTo>
                <a:cubicBezTo>
                  <a:pt x="527" y="111"/>
                  <a:pt x="550" y="103"/>
                  <a:pt x="552" y="108"/>
                </a:cubicBezTo>
                <a:cubicBezTo>
                  <a:pt x="554" y="114"/>
                  <a:pt x="529" y="114"/>
                  <a:pt x="532" y="118"/>
                </a:cubicBezTo>
                <a:cubicBezTo>
                  <a:pt x="536" y="121"/>
                  <a:pt x="550" y="127"/>
                  <a:pt x="548" y="130"/>
                </a:cubicBezTo>
                <a:cubicBezTo>
                  <a:pt x="546" y="133"/>
                  <a:pt x="572" y="141"/>
                  <a:pt x="575" y="137"/>
                </a:cubicBezTo>
                <a:cubicBezTo>
                  <a:pt x="577" y="133"/>
                  <a:pt x="584" y="134"/>
                  <a:pt x="591" y="137"/>
                </a:cubicBezTo>
                <a:cubicBezTo>
                  <a:pt x="597" y="139"/>
                  <a:pt x="598" y="121"/>
                  <a:pt x="602" y="124"/>
                </a:cubicBezTo>
                <a:cubicBezTo>
                  <a:pt x="607" y="127"/>
                  <a:pt x="606" y="118"/>
                  <a:pt x="614" y="115"/>
                </a:cubicBezTo>
                <a:cubicBezTo>
                  <a:pt x="621" y="112"/>
                  <a:pt x="632" y="111"/>
                  <a:pt x="633" y="108"/>
                </a:cubicBezTo>
                <a:cubicBezTo>
                  <a:pt x="633" y="106"/>
                  <a:pt x="631" y="102"/>
                  <a:pt x="622" y="103"/>
                </a:cubicBezTo>
                <a:cubicBezTo>
                  <a:pt x="613" y="104"/>
                  <a:pt x="607" y="101"/>
                  <a:pt x="611" y="96"/>
                </a:cubicBezTo>
                <a:cubicBezTo>
                  <a:pt x="615" y="91"/>
                  <a:pt x="601" y="89"/>
                  <a:pt x="606" y="85"/>
                </a:cubicBezTo>
                <a:cubicBezTo>
                  <a:pt x="611" y="81"/>
                  <a:pt x="596" y="77"/>
                  <a:pt x="598" y="83"/>
                </a:cubicBezTo>
                <a:cubicBezTo>
                  <a:pt x="599" y="89"/>
                  <a:pt x="589" y="84"/>
                  <a:pt x="587" y="78"/>
                </a:cubicBezTo>
                <a:cubicBezTo>
                  <a:pt x="586" y="73"/>
                  <a:pt x="565" y="71"/>
                  <a:pt x="552" y="59"/>
                </a:cubicBezTo>
                <a:cubicBezTo>
                  <a:pt x="538" y="47"/>
                  <a:pt x="524" y="55"/>
                  <a:pt x="532" y="56"/>
                </a:cubicBezTo>
                <a:cubicBezTo>
                  <a:pt x="540" y="58"/>
                  <a:pt x="540" y="62"/>
                  <a:pt x="533" y="61"/>
                </a:cubicBezTo>
                <a:cubicBezTo>
                  <a:pt x="527" y="61"/>
                  <a:pt x="515" y="62"/>
                  <a:pt x="526" y="66"/>
                </a:cubicBezTo>
                <a:cubicBezTo>
                  <a:pt x="536" y="70"/>
                  <a:pt x="525" y="71"/>
                  <a:pt x="516" y="71"/>
                </a:cubicBezTo>
                <a:cubicBezTo>
                  <a:pt x="508" y="71"/>
                  <a:pt x="507" y="82"/>
                  <a:pt x="518" y="84"/>
                </a:cubicBezTo>
                <a:cubicBezTo>
                  <a:pt x="529" y="85"/>
                  <a:pt x="521" y="92"/>
                  <a:pt x="512" y="89"/>
                </a:cubicBezTo>
                <a:cubicBezTo>
                  <a:pt x="503" y="87"/>
                  <a:pt x="500" y="91"/>
                  <a:pt x="508" y="95"/>
                </a:cubicBezTo>
                <a:close/>
                <a:moveTo>
                  <a:pt x="569" y="46"/>
                </a:moveTo>
                <a:cubicBezTo>
                  <a:pt x="576" y="41"/>
                  <a:pt x="581" y="44"/>
                  <a:pt x="575" y="47"/>
                </a:cubicBezTo>
                <a:cubicBezTo>
                  <a:pt x="569" y="50"/>
                  <a:pt x="571" y="52"/>
                  <a:pt x="580" y="52"/>
                </a:cubicBezTo>
                <a:cubicBezTo>
                  <a:pt x="588" y="51"/>
                  <a:pt x="576" y="54"/>
                  <a:pt x="576" y="59"/>
                </a:cubicBezTo>
                <a:cubicBezTo>
                  <a:pt x="576" y="64"/>
                  <a:pt x="586" y="61"/>
                  <a:pt x="587" y="66"/>
                </a:cubicBezTo>
                <a:cubicBezTo>
                  <a:pt x="587" y="71"/>
                  <a:pt x="609" y="73"/>
                  <a:pt x="615" y="67"/>
                </a:cubicBezTo>
                <a:cubicBezTo>
                  <a:pt x="622" y="61"/>
                  <a:pt x="619" y="69"/>
                  <a:pt x="619" y="73"/>
                </a:cubicBezTo>
                <a:cubicBezTo>
                  <a:pt x="618" y="77"/>
                  <a:pt x="649" y="80"/>
                  <a:pt x="651" y="75"/>
                </a:cubicBezTo>
                <a:cubicBezTo>
                  <a:pt x="652" y="70"/>
                  <a:pt x="657" y="72"/>
                  <a:pt x="663" y="74"/>
                </a:cubicBezTo>
                <a:cubicBezTo>
                  <a:pt x="669" y="75"/>
                  <a:pt x="698" y="68"/>
                  <a:pt x="699" y="62"/>
                </a:cubicBezTo>
                <a:cubicBezTo>
                  <a:pt x="699" y="56"/>
                  <a:pt x="708" y="65"/>
                  <a:pt x="699" y="72"/>
                </a:cubicBezTo>
                <a:cubicBezTo>
                  <a:pt x="689" y="78"/>
                  <a:pt x="670" y="77"/>
                  <a:pt x="662" y="80"/>
                </a:cubicBezTo>
                <a:cubicBezTo>
                  <a:pt x="653" y="82"/>
                  <a:pt x="667" y="88"/>
                  <a:pt x="676" y="95"/>
                </a:cubicBezTo>
                <a:cubicBezTo>
                  <a:pt x="684" y="101"/>
                  <a:pt x="665" y="98"/>
                  <a:pt x="657" y="89"/>
                </a:cubicBezTo>
                <a:cubicBezTo>
                  <a:pt x="649" y="81"/>
                  <a:pt x="631" y="81"/>
                  <a:pt x="621" y="81"/>
                </a:cubicBezTo>
                <a:cubicBezTo>
                  <a:pt x="612" y="82"/>
                  <a:pt x="615" y="99"/>
                  <a:pt x="622" y="99"/>
                </a:cubicBezTo>
                <a:cubicBezTo>
                  <a:pt x="629" y="99"/>
                  <a:pt x="636" y="102"/>
                  <a:pt x="643" y="113"/>
                </a:cubicBezTo>
                <a:cubicBezTo>
                  <a:pt x="650" y="124"/>
                  <a:pt x="665" y="121"/>
                  <a:pt x="665" y="126"/>
                </a:cubicBezTo>
                <a:cubicBezTo>
                  <a:pt x="665" y="131"/>
                  <a:pt x="645" y="122"/>
                  <a:pt x="634" y="120"/>
                </a:cubicBezTo>
                <a:cubicBezTo>
                  <a:pt x="623" y="118"/>
                  <a:pt x="606" y="125"/>
                  <a:pt x="605" y="133"/>
                </a:cubicBezTo>
                <a:cubicBezTo>
                  <a:pt x="605" y="141"/>
                  <a:pt x="621" y="140"/>
                  <a:pt x="632" y="134"/>
                </a:cubicBezTo>
                <a:cubicBezTo>
                  <a:pt x="643" y="127"/>
                  <a:pt x="635" y="136"/>
                  <a:pt x="630" y="141"/>
                </a:cubicBezTo>
                <a:cubicBezTo>
                  <a:pt x="624" y="146"/>
                  <a:pt x="643" y="150"/>
                  <a:pt x="643" y="156"/>
                </a:cubicBezTo>
                <a:cubicBezTo>
                  <a:pt x="643" y="162"/>
                  <a:pt x="629" y="160"/>
                  <a:pt x="628" y="154"/>
                </a:cubicBezTo>
                <a:cubicBezTo>
                  <a:pt x="626" y="149"/>
                  <a:pt x="621" y="143"/>
                  <a:pt x="608" y="144"/>
                </a:cubicBezTo>
                <a:cubicBezTo>
                  <a:pt x="595" y="145"/>
                  <a:pt x="599" y="154"/>
                  <a:pt x="607" y="155"/>
                </a:cubicBezTo>
                <a:cubicBezTo>
                  <a:pt x="615" y="156"/>
                  <a:pt x="615" y="162"/>
                  <a:pt x="606" y="162"/>
                </a:cubicBezTo>
                <a:cubicBezTo>
                  <a:pt x="597" y="162"/>
                  <a:pt x="577" y="168"/>
                  <a:pt x="583" y="174"/>
                </a:cubicBezTo>
                <a:cubicBezTo>
                  <a:pt x="590" y="180"/>
                  <a:pt x="616" y="174"/>
                  <a:pt x="620" y="178"/>
                </a:cubicBezTo>
                <a:cubicBezTo>
                  <a:pt x="625" y="182"/>
                  <a:pt x="637" y="183"/>
                  <a:pt x="640" y="179"/>
                </a:cubicBezTo>
                <a:cubicBezTo>
                  <a:pt x="643" y="174"/>
                  <a:pt x="653" y="176"/>
                  <a:pt x="663" y="176"/>
                </a:cubicBezTo>
                <a:cubicBezTo>
                  <a:pt x="673" y="176"/>
                  <a:pt x="676" y="178"/>
                  <a:pt x="680" y="182"/>
                </a:cubicBezTo>
                <a:cubicBezTo>
                  <a:pt x="685" y="186"/>
                  <a:pt x="693" y="184"/>
                  <a:pt x="698" y="180"/>
                </a:cubicBezTo>
                <a:cubicBezTo>
                  <a:pt x="704" y="176"/>
                  <a:pt x="704" y="176"/>
                  <a:pt x="711" y="176"/>
                </a:cubicBezTo>
                <a:cubicBezTo>
                  <a:pt x="718" y="176"/>
                  <a:pt x="719" y="172"/>
                  <a:pt x="716" y="166"/>
                </a:cubicBezTo>
                <a:cubicBezTo>
                  <a:pt x="712" y="161"/>
                  <a:pt x="703" y="170"/>
                  <a:pt x="702" y="166"/>
                </a:cubicBezTo>
                <a:cubicBezTo>
                  <a:pt x="701" y="161"/>
                  <a:pt x="693" y="160"/>
                  <a:pt x="679" y="162"/>
                </a:cubicBezTo>
                <a:cubicBezTo>
                  <a:pt x="665" y="164"/>
                  <a:pt x="671" y="153"/>
                  <a:pt x="679" y="155"/>
                </a:cubicBezTo>
                <a:cubicBezTo>
                  <a:pt x="688" y="158"/>
                  <a:pt x="699" y="157"/>
                  <a:pt x="709" y="154"/>
                </a:cubicBezTo>
                <a:cubicBezTo>
                  <a:pt x="718" y="152"/>
                  <a:pt x="711" y="147"/>
                  <a:pt x="711" y="143"/>
                </a:cubicBezTo>
                <a:cubicBezTo>
                  <a:pt x="711" y="139"/>
                  <a:pt x="723" y="142"/>
                  <a:pt x="732" y="142"/>
                </a:cubicBezTo>
                <a:cubicBezTo>
                  <a:pt x="741" y="142"/>
                  <a:pt x="754" y="127"/>
                  <a:pt x="754" y="119"/>
                </a:cubicBezTo>
                <a:cubicBezTo>
                  <a:pt x="755" y="110"/>
                  <a:pt x="734" y="112"/>
                  <a:pt x="724" y="112"/>
                </a:cubicBezTo>
                <a:cubicBezTo>
                  <a:pt x="714" y="112"/>
                  <a:pt x="731" y="105"/>
                  <a:pt x="750" y="106"/>
                </a:cubicBezTo>
                <a:cubicBezTo>
                  <a:pt x="769" y="107"/>
                  <a:pt x="760" y="98"/>
                  <a:pt x="764" y="95"/>
                </a:cubicBezTo>
                <a:cubicBezTo>
                  <a:pt x="767" y="92"/>
                  <a:pt x="776" y="99"/>
                  <a:pt x="786" y="97"/>
                </a:cubicBezTo>
                <a:cubicBezTo>
                  <a:pt x="795" y="95"/>
                  <a:pt x="789" y="87"/>
                  <a:pt x="795" y="87"/>
                </a:cubicBezTo>
                <a:cubicBezTo>
                  <a:pt x="800" y="87"/>
                  <a:pt x="810" y="80"/>
                  <a:pt x="831" y="68"/>
                </a:cubicBezTo>
                <a:cubicBezTo>
                  <a:pt x="851" y="57"/>
                  <a:pt x="867" y="59"/>
                  <a:pt x="868" y="52"/>
                </a:cubicBezTo>
                <a:cubicBezTo>
                  <a:pt x="869" y="46"/>
                  <a:pt x="840" y="52"/>
                  <a:pt x="835" y="50"/>
                </a:cubicBezTo>
                <a:cubicBezTo>
                  <a:pt x="830" y="48"/>
                  <a:pt x="855" y="43"/>
                  <a:pt x="861" y="44"/>
                </a:cubicBezTo>
                <a:cubicBezTo>
                  <a:pt x="867" y="46"/>
                  <a:pt x="875" y="44"/>
                  <a:pt x="896" y="34"/>
                </a:cubicBezTo>
                <a:cubicBezTo>
                  <a:pt x="916" y="24"/>
                  <a:pt x="907" y="22"/>
                  <a:pt x="899" y="23"/>
                </a:cubicBezTo>
                <a:cubicBezTo>
                  <a:pt x="890" y="25"/>
                  <a:pt x="881" y="22"/>
                  <a:pt x="881" y="16"/>
                </a:cubicBezTo>
                <a:cubicBezTo>
                  <a:pt x="882" y="11"/>
                  <a:pt x="869" y="16"/>
                  <a:pt x="868" y="13"/>
                </a:cubicBezTo>
                <a:cubicBezTo>
                  <a:pt x="868" y="10"/>
                  <a:pt x="856" y="11"/>
                  <a:pt x="843" y="16"/>
                </a:cubicBezTo>
                <a:cubicBezTo>
                  <a:pt x="830" y="21"/>
                  <a:pt x="842" y="11"/>
                  <a:pt x="847" y="9"/>
                </a:cubicBezTo>
                <a:cubicBezTo>
                  <a:pt x="853" y="7"/>
                  <a:pt x="814" y="9"/>
                  <a:pt x="808" y="5"/>
                </a:cubicBezTo>
                <a:cubicBezTo>
                  <a:pt x="801" y="0"/>
                  <a:pt x="794" y="12"/>
                  <a:pt x="788" y="6"/>
                </a:cubicBezTo>
                <a:cubicBezTo>
                  <a:pt x="782" y="0"/>
                  <a:pt x="766" y="5"/>
                  <a:pt x="768" y="10"/>
                </a:cubicBezTo>
                <a:cubicBezTo>
                  <a:pt x="770" y="14"/>
                  <a:pt x="766" y="14"/>
                  <a:pt x="760" y="9"/>
                </a:cubicBezTo>
                <a:cubicBezTo>
                  <a:pt x="754" y="4"/>
                  <a:pt x="742" y="10"/>
                  <a:pt x="732" y="8"/>
                </a:cubicBezTo>
                <a:cubicBezTo>
                  <a:pt x="721" y="7"/>
                  <a:pt x="726" y="17"/>
                  <a:pt x="714" y="12"/>
                </a:cubicBezTo>
                <a:cubicBezTo>
                  <a:pt x="703" y="7"/>
                  <a:pt x="690" y="9"/>
                  <a:pt x="694" y="11"/>
                </a:cubicBezTo>
                <a:cubicBezTo>
                  <a:pt x="697" y="12"/>
                  <a:pt x="693" y="15"/>
                  <a:pt x="688" y="14"/>
                </a:cubicBezTo>
                <a:cubicBezTo>
                  <a:pt x="683" y="12"/>
                  <a:pt x="678" y="14"/>
                  <a:pt x="681" y="19"/>
                </a:cubicBezTo>
                <a:cubicBezTo>
                  <a:pt x="683" y="24"/>
                  <a:pt x="662" y="18"/>
                  <a:pt x="662" y="23"/>
                </a:cubicBezTo>
                <a:cubicBezTo>
                  <a:pt x="662" y="29"/>
                  <a:pt x="655" y="32"/>
                  <a:pt x="649" y="27"/>
                </a:cubicBezTo>
                <a:cubicBezTo>
                  <a:pt x="643" y="22"/>
                  <a:pt x="624" y="20"/>
                  <a:pt x="629" y="25"/>
                </a:cubicBezTo>
                <a:cubicBezTo>
                  <a:pt x="635" y="29"/>
                  <a:pt x="612" y="27"/>
                  <a:pt x="618" y="31"/>
                </a:cubicBezTo>
                <a:cubicBezTo>
                  <a:pt x="624" y="36"/>
                  <a:pt x="611" y="39"/>
                  <a:pt x="611" y="37"/>
                </a:cubicBezTo>
                <a:cubicBezTo>
                  <a:pt x="611" y="34"/>
                  <a:pt x="598" y="30"/>
                  <a:pt x="593" y="34"/>
                </a:cubicBezTo>
                <a:cubicBezTo>
                  <a:pt x="588" y="39"/>
                  <a:pt x="587" y="44"/>
                  <a:pt x="584" y="41"/>
                </a:cubicBezTo>
                <a:cubicBezTo>
                  <a:pt x="582" y="38"/>
                  <a:pt x="571" y="39"/>
                  <a:pt x="560" y="43"/>
                </a:cubicBezTo>
                <a:cubicBezTo>
                  <a:pt x="550" y="47"/>
                  <a:pt x="562" y="50"/>
                  <a:pt x="569" y="46"/>
                </a:cubicBezTo>
                <a:close/>
                <a:moveTo>
                  <a:pt x="695" y="477"/>
                </a:moveTo>
                <a:cubicBezTo>
                  <a:pt x="698" y="477"/>
                  <a:pt x="705" y="464"/>
                  <a:pt x="696" y="465"/>
                </a:cubicBezTo>
                <a:cubicBezTo>
                  <a:pt x="687" y="465"/>
                  <a:pt x="689" y="478"/>
                  <a:pt x="695" y="477"/>
                </a:cubicBezTo>
                <a:close/>
                <a:moveTo>
                  <a:pt x="651" y="466"/>
                </a:moveTo>
                <a:cubicBezTo>
                  <a:pt x="659" y="471"/>
                  <a:pt x="671" y="458"/>
                  <a:pt x="670" y="454"/>
                </a:cubicBezTo>
                <a:cubicBezTo>
                  <a:pt x="669" y="450"/>
                  <a:pt x="641" y="460"/>
                  <a:pt x="651" y="466"/>
                </a:cubicBezTo>
                <a:close/>
                <a:moveTo>
                  <a:pt x="687" y="439"/>
                </a:moveTo>
                <a:cubicBezTo>
                  <a:pt x="688" y="434"/>
                  <a:pt x="670" y="432"/>
                  <a:pt x="671" y="426"/>
                </a:cubicBezTo>
                <a:cubicBezTo>
                  <a:pt x="672" y="421"/>
                  <a:pt x="655" y="416"/>
                  <a:pt x="649" y="413"/>
                </a:cubicBezTo>
                <a:cubicBezTo>
                  <a:pt x="644" y="410"/>
                  <a:pt x="635" y="409"/>
                  <a:pt x="635" y="403"/>
                </a:cubicBezTo>
                <a:cubicBezTo>
                  <a:pt x="635" y="397"/>
                  <a:pt x="623" y="401"/>
                  <a:pt x="623" y="410"/>
                </a:cubicBezTo>
                <a:cubicBezTo>
                  <a:pt x="622" y="419"/>
                  <a:pt x="617" y="417"/>
                  <a:pt x="620" y="426"/>
                </a:cubicBezTo>
                <a:cubicBezTo>
                  <a:pt x="622" y="434"/>
                  <a:pt x="609" y="436"/>
                  <a:pt x="610" y="441"/>
                </a:cubicBezTo>
                <a:cubicBezTo>
                  <a:pt x="612" y="445"/>
                  <a:pt x="618" y="440"/>
                  <a:pt x="624" y="440"/>
                </a:cubicBezTo>
                <a:cubicBezTo>
                  <a:pt x="630" y="440"/>
                  <a:pt x="623" y="448"/>
                  <a:pt x="630" y="449"/>
                </a:cubicBezTo>
                <a:cubicBezTo>
                  <a:pt x="636" y="450"/>
                  <a:pt x="647" y="443"/>
                  <a:pt x="649" y="439"/>
                </a:cubicBezTo>
                <a:cubicBezTo>
                  <a:pt x="652" y="435"/>
                  <a:pt x="657" y="433"/>
                  <a:pt x="664" y="438"/>
                </a:cubicBezTo>
                <a:cubicBezTo>
                  <a:pt x="671" y="443"/>
                  <a:pt x="686" y="444"/>
                  <a:pt x="687" y="439"/>
                </a:cubicBezTo>
                <a:close/>
                <a:moveTo>
                  <a:pt x="850" y="395"/>
                </a:moveTo>
                <a:cubicBezTo>
                  <a:pt x="856" y="395"/>
                  <a:pt x="857" y="403"/>
                  <a:pt x="867" y="411"/>
                </a:cubicBezTo>
                <a:cubicBezTo>
                  <a:pt x="876" y="419"/>
                  <a:pt x="877" y="413"/>
                  <a:pt x="879" y="408"/>
                </a:cubicBezTo>
                <a:cubicBezTo>
                  <a:pt x="880" y="402"/>
                  <a:pt x="891" y="407"/>
                  <a:pt x="890" y="401"/>
                </a:cubicBezTo>
                <a:cubicBezTo>
                  <a:pt x="890" y="396"/>
                  <a:pt x="899" y="389"/>
                  <a:pt x="905" y="387"/>
                </a:cubicBezTo>
                <a:cubicBezTo>
                  <a:pt x="911" y="384"/>
                  <a:pt x="900" y="378"/>
                  <a:pt x="892" y="379"/>
                </a:cubicBezTo>
                <a:cubicBezTo>
                  <a:pt x="884" y="379"/>
                  <a:pt x="882" y="374"/>
                  <a:pt x="882" y="370"/>
                </a:cubicBezTo>
                <a:cubicBezTo>
                  <a:pt x="882" y="367"/>
                  <a:pt x="867" y="358"/>
                  <a:pt x="862" y="360"/>
                </a:cubicBezTo>
                <a:cubicBezTo>
                  <a:pt x="857" y="361"/>
                  <a:pt x="849" y="353"/>
                  <a:pt x="842" y="353"/>
                </a:cubicBezTo>
                <a:cubicBezTo>
                  <a:pt x="836" y="352"/>
                  <a:pt x="826" y="347"/>
                  <a:pt x="827" y="340"/>
                </a:cubicBezTo>
                <a:cubicBezTo>
                  <a:pt x="828" y="333"/>
                  <a:pt x="840" y="342"/>
                  <a:pt x="843" y="337"/>
                </a:cubicBezTo>
                <a:cubicBezTo>
                  <a:pt x="845" y="331"/>
                  <a:pt x="830" y="334"/>
                  <a:pt x="830" y="330"/>
                </a:cubicBezTo>
                <a:cubicBezTo>
                  <a:pt x="829" y="326"/>
                  <a:pt x="833" y="328"/>
                  <a:pt x="836" y="325"/>
                </a:cubicBezTo>
                <a:cubicBezTo>
                  <a:pt x="839" y="323"/>
                  <a:pt x="834" y="318"/>
                  <a:pt x="830" y="316"/>
                </a:cubicBezTo>
                <a:cubicBezTo>
                  <a:pt x="827" y="314"/>
                  <a:pt x="826" y="320"/>
                  <a:pt x="822" y="320"/>
                </a:cubicBezTo>
                <a:cubicBezTo>
                  <a:pt x="819" y="320"/>
                  <a:pt x="822" y="314"/>
                  <a:pt x="824" y="311"/>
                </a:cubicBezTo>
                <a:cubicBezTo>
                  <a:pt x="827" y="307"/>
                  <a:pt x="813" y="303"/>
                  <a:pt x="807" y="305"/>
                </a:cubicBezTo>
                <a:cubicBezTo>
                  <a:pt x="801" y="307"/>
                  <a:pt x="799" y="304"/>
                  <a:pt x="799" y="300"/>
                </a:cubicBezTo>
                <a:cubicBezTo>
                  <a:pt x="799" y="296"/>
                  <a:pt x="788" y="300"/>
                  <a:pt x="784" y="303"/>
                </a:cubicBezTo>
                <a:cubicBezTo>
                  <a:pt x="780" y="306"/>
                  <a:pt x="775" y="300"/>
                  <a:pt x="780" y="299"/>
                </a:cubicBezTo>
                <a:cubicBezTo>
                  <a:pt x="785" y="299"/>
                  <a:pt x="791" y="295"/>
                  <a:pt x="790" y="290"/>
                </a:cubicBezTo>
                <a:cubicBezTo>
                  <a:pt x="788" y="286"/>
                  <a:pt x="775" y="285"/>
                  <a:pt x="773" y="291"/>
                </a:cubicBezTo>
                <a:cubicBezTo>
                  <a:pt x="770" y="296"/>
                  <a:pt x="760" y="285"/>
                  <a:pt x="760" y="280"/>
                </a:cubicBezTo>
                <a:cubicBezTo>
                  <a:pt x="760" y="276"/>
                  <a:pt x="744" y="280"/>
                  <a:pt x="746" y="272"/>
                </a:cubicBezTo>
                <a:cubicBezTo>
                  <a:pt x="748" y="265"/>
                  <a:pt x="727" y="263"/>
                  <a:pt x="722" y="263"/>
                </a:cubicBezTo>
                <a:cubicBezTo>
                  <a:pt x="716" y="263"/>
                  <a:pt x="708" y="267"/>
                  <a:pt x="709" y="272"/>
                </a:cubicBezTo>
                <a:cubicBezTo>
                  <a:pt x="710" y="277"/>
                  <a:pt x="703" y="275"/>
                  <a:pt x="702" y="270"/>
                </a:cubicBezTo>
                <a:cubicBezTo>
                  <a:pt x="701" y="264"/>
                  <a:pt x="688" y="276"/>
                  <a:pt x="684" y="276"/>
                </a:cubicBezTo>
                <a:cubicBezTo>
                  <a:pt x="680" y="276"/>
                  <a:pt x="686" y="261"/>
                  <a:pt x="684" y="257"/>
                </a:cubicBezTo>
                <a:cubicBezTo>
                  <a:pt x="682" y="252"/>
                  <a:pt x="679" y="251"/>
                  <a:pt x="676" y="243"/>
                </a:cubicBezTo>
                <a:cubicBezTo>
                  <a:pt x="673" y="236"/>
                  <a:pt x="658" y="239"/>
                  <a:pt x="654" y="243"/>
                </a:cubicBezTo>
                <a:cubicBezTo>
                  <a:pt x="650" y="248"/>
                  <a:pt x="637" y="246"/>
                  <a:pt x="630" y="253"/>
                </a:cubicBezTo>
                <a:cubicBezTo>
                  <a:pt x="623" y="260"/>
                  <a:pt x="631" y="267"/>
                  <a:pt x="634" y="269"/>
                </a:cubicBezTo>
                <a:cubicBezTo>
                  <a:pt x="637" y="272"/>
                  <a:pt x="623" y="276"/>
                  <a:pt x="628" y="280"/>
                </a:cubicBezTo>
                <a:cubicBezTo>
                  <a:pt x="632" y="284"/>
                  <a:pt x="639" y="282"/>
                  <a:pt x="640" y="288"/>
                </a:cubicBezTo>
                <a:cubicBezTo>
                  <a:pt x="640" y="295"/>
                  <a:pt x="623" y="286"/>
                  <a:pt x="621" y="281"/>
                </a:cubicBezTo>
                <a:cubicBezTo>
                  <a:pt x="618" y="275"/>
                  <a:pt x="622" y="270"/>
                  <a:pt x="618" y="266"/>
                </a:cubicBezTo>
                <a:cubicBezTo>
                  <a:pt x="615" y="262"/>
                  <a:pt x="618" y="257"/>
                  <a:pt x="624" y="250"/>
                </a:cubicBezTo>
                <a:cubicBezTo>
                  <a:pt x="631" y="243"/>
                  <a:pt x="636" y="244"/>
                  <a:pt x="636" y="240"/>
                </a:cubicBezTo>
                <a:cubicBezTo>
                  <a:pt x="636" y="236"/>
                  <a:pt x="608" y="236"/>
                  <a:pt x="591" y="251"/>
                </a:cubicBezTo>
                <a:cubicBezTo>
                  <a:pt x="575" y="266"/>
                  <a:pt x="580" y="286"/>
                  <a:pt x="581" y="290"/>
                </a:cubicBezTo>
                <a:cubicBezTo>
                  <a:pt x="582" y="294"/>
                  <a:pt x="596" y="292"/>
                  <a:pt x="605" y="295"/>
                </a:cubicBezTo>
                <a:cubicBezTo>
                  <a:pt x="613" y="297"/>
                  <a:pt x="609" y="301"/>
                  <a:pt x="602" y="300"/>
                </a:cubicBezTo>
                <a:cubicBezTo>
                  <a:pt x="596" y="299"/>
                  <a:pt x="585" y="297"/>
                  <a:pt x="585" y="301"/>
                </a:cubicBezTo>
                <a:cubicBezTo>
                  <a:pt x="586" y="306"/>
                  <a:pt x="599" y="314"/>
                  <a:pt x="607" y="312"/>
                </a:cubicBezTo>
                <a:cubicBezTo>
                  <a:pt x="615" y="310"/>
                  <a:pt x="615" y="310"/>
                  <a:pt x="619" y="315"/>
                </a:cubicBezTo>
                <a:cubicBezTo>
                  <a:pt x="622" y="319"/>
                  <a:pt x="632" y="318"/>
                  <a:pt x="641" y="318"/>
                </a:cubicBezTo>
                <a:cubicBezTo>
                  <a:pt x="651" y="319"/>
                  <a:pt x="662" y="322"/>
                  <a:pt x="666" y="323"/>
                </a:cubicBezTo>
                <a:cubicBezTo>
                  <a:pt x="671" y="323"/>
                  <a:pt x="676" y="320"/>
                  <a:pt x="678" y="318"/>
                </a:cubicBezTo>
                <a:cubicBezTo>
                  <a:pt x="679" y="315"/>
                  <a:pt x="698" y="322"/>
                  <a:pt x="703" y="321"/>
                </a:cubicBezTo>
                <a:cubicBezTo>
                  <a:pt x="709" y="321"/>
                  <a:pt x="705" y="316"/>
                  <a:pt x="702" y="314"/>
                </a:cubicBezTo>
                <a:cubicBezTo>
                  <a:pt x="698" y="313"/>
                  <a:pt x="700" y="306"/>
                  <a:pt x="704" y="309"/>
                </a:cubicBezTo>
                <a:cubicBezTo>
                  <a:pt x="709" y="311"/>
                  <a:pt x="716" y="313"/>
                  <a:pt x="718" y="317"/>
                </a:cubicBezTo>
                <a:cubicBezTo>
                  <a:pt x="719" y="321"/>
                  <a:pt x="723" y="319"/>
                  <a:pt x="724" y="323"/>
                </a:cubicBezTo>
                <a:cubicBezTo>
                  <a:pt x="724" y="326"/>
                  <a:pt x="740" y="330"/>
                  <a:pt x="741" y="334"/>
                </a:cubicBezTo>
                <a:cubicBezTo>
                  <a:pt x="741" y="338"/>
                  <a:pt x="725" y="340"/>
                  <a:pt x="730" y="344"/>
                </a:cubicBezTo>
                <a:cubicBezTo>
                  <a:pt x="734" y="347"/>
                  <a:pt x="741" y="339"/>
                  <a:pt x="747" y="339"/>
                </a:cubicBezTo>
                <a:cubicBezTo>
                  <a:pt x="753" y="338"/>
                  <a:pt x="753" y="352"/>
                  <a:pt x="758" y="350"/>
                </a:cubicBezTo>
                <a:cubicBezTo>
                  <a:pt x="764" y="347"/>
                  <a:pt x="769" y="352"/>
                  <a:pt x="775" y="361"/>
                </a:cubicBezTo>
                <a:cubicBezTo>
                  <a:pt x="781" y="369"/>
                  <a:pt x="774" y="377"/>
                  <a:pt x="775" y="380"/>
                </a:cubicBezTo>
                <a:cubicBezTo>
                  <a:pt x="775" y="383"/>
                  <a:pt x="787" y="382"/>
                  <a:pt x="793" y="379"/>
                </a:cubicBezTo>
                <a:cubicBezTo>
                  <a:pt x="800" y="375"/>
                  <a:pt x="806" y="383"/>
                  <a:pt x="811" y="387"/>
                </a:cubicBezTo>
                <a:cubicBezTo>
                  <a:pt x="816" y="392"/>
                  <a:pt x="792" y="399"/>
                  <a:pt x="794" y="395"/>
                </a:cubicBezTo>
                <a:cubicBezTo>
                  <a:pt x="796" y="391"/>
                  <a:pt x="780" y="379"/>
                  <a:pt x="766" y="385"/>
                </a:cubicBezTo>
                <a:cubicBezTo>
                  <a:pt x="751" y="390"/>
                  <a:pt x="761" y="399"/>
                  <a:pt x="763" y="404"/>
                </a:cubicBezTo>
                <a:cubicBezTo>
                  <a:pt x="764" y="409"/>
                  <a:pt x="750" y="414"/>
                  <a:pt x="736" y="409"/>
                </a:cubicBezTo>
                <a:cubicBezTo>
                  <a:pt x="723" y="405"/>
                  <a:pt x="727" y="412"/>
                  <a:pt x="721" y="412"/>
                </a:cubicBezTo>
                <a:cubicBezTo>
                  <a:pt x="716" y="412"/>
                  <a:pt x="710" y="421"/>
                  <a:pt x="715" y="426"/>
                </a:cubicBezTo>
                <a:cubicBezTo>
                  <a:pt x="720" y="432"/>
                  <a:pt x="731" y="427"/>
                  <a:pt x="740" y="427"/>
                </a:cubicBezTo>
                <a:cubicBezTo>
                  <a:pt x="749" y="428"/>
                  <a:pt x="750" y="430"/>
                  <a:pt x="751" y="425"/>
                </a:cubicBezTo>
                <a:cubicBezTo>
                  <a:pt x="752" y="420"/>
                  <a:pt x="761" y="423"/>
                  <a:pt x="768" y="424"/>
                </a:cubicBezTo>
                <a:cubicBezTo>
                  <a:pt x="774" y="426"/>
                  <a:pt x="773" y="435"/>
                  <a:pt x="781" y="436"/>
                </a:cubicBezTo>
                <a:cubicBezTo>
                  <a:pt x="789" y="437"/>
                  <a:pt x="782" y="445"/>
                  <a:pt x="787" y="450"/>
                </a:cubicBezTo>
                <a:cubicBezTo>
                  <a:pt x="792" y="456"/>
                  <a:pt x="808" y="453"/>
                  <a:pt x="814" y="459"/>
                </a:cubicBezTo>
                <a:cubicBezTo>
                  <a:pt x="820" y="465"/>
                  <a:pt x="846" y="476"/>
                  <a:pt x="849" y="472"/>
                </a:cubicBezTo>
                <a:cubicBezTo>
                  <a:pt x="853" y="467"/>
                  <a:pt x="827" y="444"/>
                  <a:pt x="820" y="442"/>
                </a:cubicBezTo>
                <a:cubicBezTo>
                  <a:pt x="812" y="440"/>
                  <a:pt x="827" y="438"/>
                  <a:pt x="837" y="445"/>
                </a:cubicBezTo>
                <a:cubicBezTo>
                  <a:pt x="846" y="453"/>
                  <a:pt x="860" y="456"/>
                  <a:pt x="867" y="447"/>
                </a:cubicBezTo>
                <a:cubicBezTo>
                  <a:pt x="874" y="438"/>
                  <a:pt x="861" y="441"/>
                  <a:pt x="861" y="434"/>
                </a:cubicBezTo>
                <a:cubicBezTo>
                  <a:pt x="861" y="428"/>
                  <a:pt x="857" y="419"/>
                  <a:pt x="850" y="419"/>
                </a:cubicBezTo>
                <a:cubicBezTo>
                  <a:pt x="843" y="419"/>
                  <a:pt x="825" y="405"/>
                  <a:pt x="831" y="402"/>
                </a:cubicBezTo>
                <a:cubicBezTo>
                  <a:pt x="838" y="399"/>
                  <a:pt x="829" y="395"/>
                  <a:pt x="834" y="389"/>
                </a:cubicBezTo>
                <a:cubicBezTo>
                  <a:pt x="839" y="384"/>
                  <a:pt x="844" y="394"/>
                  <a:pt x="850" y="395"/>
                </a:cubicBezTo>
                <a:close/>
                <a:moveTo>
                  <a:pt x="745" y="371"/>
                </a:moveTo>
                <a:cubicBezTo>
                  <a:pt x="751" y="370"/>
                  <a:pt x="750" y="360"/>
                  <a:pt x="746" y="356"/>
                </a:cubicBezTo>
                <a:cubicBezTo>
                  <a:pt x="744" y="352"/>
                  <a:pt x="737" y="352"/>
                  <a:pt x="732" y="352"/>
                </a:cubicBezTo>
                <a:cubicBezTo>
                  <a:pt x="726" y="353"/>
                  <a:pt x="717" y="361"/>
                  <a:pt x="722" y="370"/>
                </a:cubicBezTo>
                <a:cubicBezTo>
                  <a:pt x="727" y="378"/>
                  <a:pt x="739" y="372"/>
                  <a:pt x="745" y="371"/>
                </a:cubicBezTo>
                <a:close/>
                <a:moveTo>
                  <a:pt x="682" y="241"/>
                </a:moveTo>
                <a:cubicBezTo>
                  <a:pt x="679" y="247"/>
                  <a:pt x="689" y="247"/>
                  <a:pt x="689" y="255"/>
                </a:cubicBezTo>
                <a:cubicBezTo>
                  <a:pt x="690" y="262"/>
                  <a:pt x="699" y="265"/>
                  <a:pt x="706" y="260"/>
                </a:cubicBezTo>
                <a:cubicBezTo>
                  <a:pt x="713" y="256"/>
                  <a:pt x="733" y="261"/>
                  <a:pt x="733" y="256"/>
                </a:cubicBezTo>
                <a:cubicBezTo>
                  <a:pt x="733" y="250"/>
                  <a:pt x="712" y="240"/>
                  <a:pt x="705" y="242"/>
                </a:cubicBezTo>
                <a:cubicBezTo>
                  <a:pt x="697" y="243"/>
                  <a:pt x="685" y="234"/>
                  <a:pt x="682" y="241"/>
                </a:cubicBezTo>
                <a:close/>
                <a:moveTo>
                  <a:pt x="870" y="666"/>
                </a:moveTo>
                <a:cubicBezTo>
                  <a:pt x="871" y="670"/>
                  <a:pt x="900" y="682"/>
                  <a:pt x="901" y="677"/>
                </a:cubicBezTo>
                <a:cubicBezTo>
                  <a:pt x="902" y="671"/>
                  <a:pt x="869" y="663"/>
                  <a:pt x="870" y="666"/>
                </a:cubicBezTo>
                <a:close/>
                <a:moveTo>
                  <a:pt x="997" y="696"/>
                </a:moveTo>
                <a:cubicBezTo>
                  <a:pt x="995" y="700"/>
                  <a:pt x="992" y="693"/>
                  <a:pt x="996" y="690"/>
                </a:cubicBezTo>
                <a:cubicBezTo>
                  <a:pt x="1000" y="687"/>
                  <a:pt x="995" y="685"/>
                  <a:pt x="991" y="687"/>
                </a:cubicBezTo>
                <a:cubicBezTo>
                  <a:pt x="987" y="689"/>
                  <a:pt x="988" y="678"/>
                  <a:pt x="992" y="676"/>
                </a:cubicBezTo>
                <a:cubicBezTo>
                  <a:pt x="996" y="674"/>
                  <a:pt x="983" y="670"/>
                  <a:pt x="983" y="674"/>
                </a:cubicBezTo>
                <a:cubicBezTo>
                  <a:pt x="983" y="678"/>
                  <a:pt x="974" y="675"/>
                  <a:pt x="973" y="672"/>
                </a:cubicBezTo>
                <a:cubicBezTo>
                  <a:pt x="972" y="669"/>
                  <a:pt x="966" y="668"/>
                  <a:pt x="968" y="665"/>
                </a:cubicBezTo>
                <a:cubicBezTo>
                  <a:pt x="970" y="663"/>
                  <a:pt x="960" y="662"/>
                  <a:pt x="959" y="666"/>
                </a:cubicBezTo>
                <a:cubicBezTo>
                  <a:pt x="958" y="670"/>
                  <a:pt x="955" y="663"/>
                  <a:pt x="960" y="658"/>
                </a:cubicBezTo>
                <a:cubicBezTo>
                  <a:pt x="965" y="652"/>
                  <a:pt x="964" y="648"/>
                  <a:pt x="968" y="645"/>
                </a:cubicBezTo>
                <a:cubicBezTo>
                  <a:pt x="973" y="642"/>
                  <a:pt x="968" y="639"/>
                  <a:pt x="963" y="641"/>
                </a:cubicBezTo>
                <a:cubicBezTo>
                  <a:pt x="958" y="643"/>
                  <a:pt x="945" y="662"/>
                  <a:pt x="945" y="667"/>
                </a:cubicBezTo>
                <a:cubicBezTo>
                  <a:pt x="945" y="672"/>
                  <a:pt x="944" y="678"/>
                  <a:pt x="940" y="677"/>
                </a:cubicBezTo>
                <a:cubicBezTo>
                  <a:pt x="935" y="677"/>
                  <a:pt x="930" y="681"/>
                  <a:pt x="933" y="684"/>
                </a:cubicBezTo>
                <a:cubicBezTo>
                  <a:pt x="937" y="687"/>
                  <a:pt x="924" y="694"/>
                  <a:pt x="930" y="698"/>
                </a:cubicBezTo>
                <a:cubicBezTo>
                  <a:pt x="934" y="700"/>
                  <a:pt x="941" y="697"/>
                  <a:pt x="947" y="697"/>
                </a:cubicBezTo>
                <a:cubicBezTo>
                  <a:pt x="953" y="698"/>
                  <a:pt x="958" y="698"/>
                  <a:pt x="963" y="695"/>
                </a:cubicBezTo>
                <a:cubicBezTo>
                  <a:pt x="968" y="691"/>
                  <a:pt x="968" y="698"/>
                  <a:pt x="974" y="697"/>
                </a:cubicBezTo>
                <a:cubicBezTo>
                  <a:pt x="979" y="697"/>
                  <a:pt x="971" y="702"/>
                  <a:pt x="971" y="705"/>
                </a:cubicBezTo>
                <a:cubicBezTo>
                  <a:pt x="971" y="709"/>
                  <a:pt x="977" y="703"/>
                  <a:pt x="981" y="701"/>
                </a:cubicBezTo>
                <a:cubicBezTo>
                  <a:pt x="985" y="699"/>
                  <a:pt x="990" y="701"/>
                  <a:pt x="988" y="705"/>
                </a:cubicBezTo>
                <a:cubicBezTo>
                  <a:pt x="986" y="708"/>
                  <a:pt x="999" y="711"/>
                  <a:pt x="1002" y="706"/>
                </a:cubicBezTo>
                <a:cubicBezTo>
                  <a:pt x="1005" y="701"/>
                  <a:pt x="999" y="692"/>
                  <a:pt x="997" y="696"/>
                </a:cubicBezTo>
                <a:close/>
                <a:moveTo>
                  <a:pt x="93" y="604"/>
                </a:moveTo>
                <a:cubicBezTo>
                  <a:pt x="84" y="609"/>
                  <a:pt x="106" y="632"/>
                  <a:pt x="110" y="629"/>
                </a:cubicBezTo>
                <a:cubicBezTo>
                  <a:pt x="113" y="627"/>
                  <a:pt x="105" y="617"/>
                  <a:pt x="105" y="611"/>
                </a:cubicBezTo>
                <a:cubicBezTo>
                  <a:pt x="105" y="605"/>
                  <a:pt x="102" y="599"/>
                  <a:pt x="93" y="604"/>
                </a:cubicBezTo>
                <a:close/>
                <a:moveTo>
                  <a:pt x="917" y="718"/>
                </a:moveTo>
                <a:cubicBezTo>
                  <a:pt x="913" y="719"/>
                  <a:pt x="916" y="713"/>
                  <a:pt x="917" y="710"/>
                </a:cubicBezTo>
                <a:cubicBezTo>
                  <a:pt x="917" y="708"/>
                  <a:pt x="909" y="712"/>
                  <a:pt x="909" y="715"/>
                </a:cubicBezTo>
                <a:cubicBezTo>
                  <a:pt x="909" y="718"/>
                  <a:pt x="903" y="719"/>
                  <a:pt x="903" y="721"/>
                </a:cubicBezTo>
                <a:cubicBezTo>
                  <a:pt x="903" y="727"/>
                  <a:pt x="902" y="724"/>
                  <a:pt x="898" y="726"/>
                </a:cubicBezTo>
                <a:cubicBezTo>
                  <a:pt x="894" y="728"/>
                  <a:pt x="879" y="726"/>
                  <a:pt x="878" y="723"/>
                </a:cubicBezTo>
                <a:cubicBezTo>
                  <a:pt x="878" y="719"/>
                  <a:pt x="867" y="717"/>
                  <a:pt x="866" y="713"/>
                </a:cubicBezTo>
                <a:cubicBezTo>
                  <a:pt x="866" y="708"/>
                  <a:pt x="860" y="706"/>
                  <a:pt x="865" y="701"/>
                </a:cubicBezTo>
                <a:cubicBezTo>
                  <a:pt x="869" y="696"/>
                  <a:pt x="864" y="693"/>
                  <a:pt x="860" y="697"/>
                </a:cubicBezTo>
                <a:cubicBezTo>
                  <a:pt x="855" y="701"/>
                  <a:pt x="853" y="695"/>
                  <a:pt x="859" y="693"/>
                </a:cubicBezTo>
                <a:cubicBezTo>
                  <a:pt x="864" y="691"/>
                  <a:pt x="875" y="688"/>
                  <a:pt x="870" y="678"/>
                </a:cubicBezTo>
                <a:cubicBezTo>
                  <a:pt x="864" y="668"/>
                  <a:pt x="830" y="681"/>
                  <a:pt x="821" y="686"/>
                </a:cubicBezTo>
                <a:cubicBezTo>
                  <a:pt x="812" y="691"/>
                  <a:pt x="801" y="707"/>
                  <a:pt x="796" y="707"/>
                </a:cubicBezTo>
                <a:cubicBezTo>
                  <a:pt x="792" y="707"/>
                  <a:pt x="805" y="699"/>
                  <a:pt x="807" y="696"/>
                </a:cubicBezTo>
                <a:cubicBezTo>
                  <a:pt x="809" y="692"/>
                  <a:pt x="806" y="689"/>
                  <a:pt x="809" y="690"/>
                </a:cubicBezTo>
                <a:cubicBezTo>
                  <a:pt x="812" y="692"/>
                  <a:pt x="819" y="680"/>
                  <a:pt x="825" y="676"/>
                </a:cubicBezTo>
                <a:cubicBezTo>
                  <a:pt x="830" y="672"/>
                  <a:pt x="836" y="675"/>
                  <a:pt x="836" y="672"/>
                </a:cubicBezTo>
                <a:cubicBezTo>
                  <a:pt x="837" y="669"/>
                  <a:pt x="840" y="667"/>
                  <a:pt x="845" y="662"/>
                </a:cubicBezTo>
                <a:cubicBezTo>
                  <a:pt x="850" y="658"/>
                  <a:pt x="909" y="658"/>
                  <a:pt x="915" y="659"/>
                </a:cubicBezTo>
                <a:cubicBezTo>
                  <a:pt x="921" y="659"/>
                  <a:pt x="932" y="651"/>
                  <a:pt x="935" y="646"/>
                </a:cubicBezTo>
                <a:cubicBezTo>
                  <a:pt x="939" y="641"/>
                  <a:pt x="943" y="641"/>
                  <a:pt x="951" y="642"/>
                </a:cubicBezTo>
                <a:cubicBezTo>
                  <a:pt x="959" y="642"/>
                  <a:pt x="963" y="635"/>
                  <a:pt x="967" y="632"/>
                </a:cubicBezTo>
                <a:cubicBezTo>
                  <a:pt x="971" y="629"/>
                  <a:pt x="969" y="628"/>
                  <a:pt x="966" y="627"/>
                </a:cubicBezTo>
                <a:cubicBezTo>
                  <a:pt x="962" y="627"/>
                  <a:pt x="959" y="624"/>
                  <a:pt x="962" y="624"/>
                </a:cubicBezTo>
                <a:cubicBezTo>
                  <a:pt x="966" y="624"/>
                  <a:pt x="968" y="622"/>
                  <a:pt x="969" y="617"/>
                </a:cubicBezTo>
                <a:cubicBezTo>
                  <a:pt x="971" y="613"/>
                  <a:pt x="968" y="615"/>
                  <a:pt x="963" y="609"/>
                </a:cubicBezTo>
                <a:cubicBezTo>
                  <a:pt x="958" y="602"/>
                  <a:pt x="956" y="611"/>
                  <a:pt x="951" y="610"/>
                </a:cubicBezTo>
                <a:cubicBezTo>
                  <a:pt x="946" y="610"/>
                  <a:pt x="954" y="604"/>
                  <a:pt x="950" y="601"/>
                </a:cubicBezTo>
                <a:cubicBezTo>
                  <a:pt x="946" y="599"/>
                  <a:pt x="939" y="600"/>
                  <a:pt x="933" y="605"/>
                </a:cubicBezTo>
                <a:cubicBezTo>
                  <a:pt x="927" y="610"/>
                  <a:pt x="927" y="605"/>
                  <a:pt x="922" y="610"/>
                </a:cubicBezTo>
                <a:cubicBezTo>
                  <a:pt x="917" y="615"/>
                  <a:pt x="917" y="608"/>
                  <a:pt x="919" y="606"/>
                </a:cubicBezTo>
                <a:cubicBezTo>
                  <a:pt x="922" y="604"/>
                  <a:pt x="924" y="606"/>
                  <a:pt x="926" y="603"/>
                </a:cubicBezTo>
                <a:cubicBezTo>
                  <a:pt x="928" y="600"/>
                  <a:pt x="930" y="603"/>
                  <a:pt x="936" y="599"/>
                </a:cubicBezTo>
                <a:cubicBezTo>
                  <a:pt x="942" y="595"/>
                  <a:pt x="947" y="597"/>
                  <a:pt x="949" y="594"/>
                </a:cubicBezTo>
                <a:cubicBezTo>
                  <a:pt x="950" y="592"/>
                  <a:pt x="946" y="588"/>
                  <a:pt x="940" y="589"/>
                </a:cubicBezTo>
                <a:cubicBezTo>
                  <a:pt x="935" y="590"/>
                  <a:pt x="931" y="582"/>
                  <a:pt x="928" y="584"/>
                </a:cubicBezTo>
                <a:cubicBezTo>
                  <a:pt x="924" y="587"/>
                  <a:pt x="925" y="580"/>
                  <a:pt x="921" y="583"/>
                </a:cubicBezTo>
                <a:cubicBezTo>
                  <a:pt x="917" y="585"/>
                  <a:pt x="915" y="582"/>
                  <a:pt x="913" y="577"/>
                </a:cubicBezTo>
                <a:cubicBezTo>
                  <a:pt x="911" y="573"/>
                  <a:pt x="900" y="565"/>
                  <a:pt x="894" y="563"/>
                </a:cubicBezTo>
                <a:cubicBezTo>
                  <a:pt x="887" y="561"/>
                  <a:pt x="892" y="557"/>
                  <a:pt x="895" y="560"/>
                </a:cubicBezTo>
                <a:cubicBezTo>
                  <a:pt x="899" y="562"/>
                  <a:pt x="903" y="557"/>
                  <a:pt x="904" y="555"/>
                </a:cubicBezTo>
                <a:cubicBezTo>
                  <a:pt x="906" y="552"/>
                  <a:pt x="902" y="550"/>
                  <a:pt x="900" y="550"/>
                </a:cubicBezTo>
                <a:cubicBezTo>
                  <a:pt x="898" y="550"/>
                  <a:pt x="898" y="546"/>
                  <a:pt x="898" y="544"/>
                </a:cubicBezTo>
                <a:cubicBezTo>
                  <a:pt x="899" y="541"/>
                  <a:pt x="891" y="538"/>
                  <a:pt x="891" y="536"/>
                </a:cubicBezTo>
                <a:cubicBezTo>
                  <a:pt x="891" y="533"/>
                  <a:pt x="886" y="531"/>
                  <a:pt x="887" y="529"/>
                </a:cubicBezTo>
                <a:cubicBezTo>
                  <a:pt x="887" y="527"/>
                  <a:pt x="882" y="524"/>
                  <a:pt x="882" y="521"/>
                </a:cubicBezTo>
                <a:cubicBezTo>
                  <a:pt x="882" y="518"/>
                  <a:pt x="875" y="512"/>
                  <a:pt x="875" y="508"/>
                </a:cubicBezTo>
                <a:cubicBezTo>
                  <a:pt x="874" y="505"/>
                  <a:pt x="870" y="502"/>
                  <a:pt x="869" y="498"/>
                </a:cubicBezTo>
                <a:cubicBezTo>
                  <a:pt x="867" y="494"/>
                  <a:pt x="865" y="496"/>
                  <a:pt x="864" y="502"/>
                </a:cubicBezTo>
                <a:cubicBezTo>
                  <a:pt x="862" y="508"/>
                  <a:pt x="857" y="507"/>
                  <a:pt x="859" y="509"/>
                </a:cubicBezTo>
                <a:cubicBezTo>
                  <a:pt x="862" y="513"/>
                  <a:pt x="859" y="514"/>
                  <a:pt x="857" y="516"/>
                </a:cubicBezTo>
                <a:cubicBezTo>
                  <a:pt x="855" y="519"/>
                  <a:pt x="859" y="522"/>
                  <a:pt x="855" y="522"/>
                </a:cubicBezTo>
                <a:cubicBezTo>
                  <a:pt x="851" y="522"/>
                  <a:pt x="853" y="530"/>
                  <a:pt x="851" y="527"/>
                </a:cubicBezTo>
                <a:cubicBezTo>
                  <a:pt x="849" y="523"/>
                  <a:pt x="844" y="524"/>
                  <a:pt x="844" y="528"/>
                </a:cubicBezTo>
                <a:cubicBezTo>
                  <a:pt x="844" y="531"/>
                  <a:pt x="836" y="534"/>
                  <a:pt x="833" y="534"/>
                </a:cubicBezTo>
                <a:cubicBezTo>
                  <a:pt x="830" y="534"/>
                  <a:pt x="830" y="527"/>
                  <a:pt x="827" y="529"/>
                </a:cubicBezTo>
                <a:cubicBezTo>
                  <a:pt x="824" y="531"/>
                  <a:pt x="825" y="523"/>
                  <a:pt x="820" y="524"/>
                </a:cubicBezTo>
                <a:cubicBezTo>
                  <a:pt x="816" y="524"/>
                  <a:pt x="813" y="523"/>
                  <a:pt x="814" y="520"/>
                </a:cubicBezTo>
                <a:cubicBezTo>
                  <a:pt x="816" y="516"/>
                  <a:pt x="807" y="514"/>
                  <a:pt x="810" y="512"/>
                </a:cubicBezTo>
                <a:cubicBezTo>
                  <a:pt x="813" y="510"/>
                  <a:pt x="809" y="506"/>
                  <a:pt x="809" y="499"/>
                </a:cubicBezTo>
                <a:cubicBezTo>
                  <a:pt x="808" y="493"/>
                  <a:pt x="812" y="492"/>
                  <a:pt x="812" y="490"/>
                </a:cubicBezTo>
                <a:cubicBezTo>
                  <a:pt x="812" y="487"/>
                  <a:pt x="809" y="487"/>
                  <a:pt x="806" y="489"/>
                </a:cubicBezTo>
                <a:cubicBezTo>
                  <a:pt x="803" y="491"/>
                  <a:pt x="803" y="486"/>
                  <a:pt x="800" y="487"/>
                </a:cubicBezTo>
                <a:cubicBezTo>
                  <a:pt x="797" y="487"/>
                  <a:pt x="787" y="486"/>
                  <a:pt x="787" y="482"/>
                </a:cubicBezTo>
                <a:cubicBezTo>
                  <a:pt x="786" y="477"/>
                  <a:pt x="783" y="480"/>
                  <a:pt x="781" y="475"/>
                </a:cubicBezTo>
                <a:cubicBezTo>
                  <a:pt x="780" y="471"/>
                  <a:pt x="776" y="474"/>
                  <a:pt x="776" y="471"/>
                </a:cubicBezTo>
                <a:cubicBezTo>
                  <a:pt x="776" y="468"/>
                  <a:pt x="774" y="467"/>
                  <a:pt x="771" y="467"/>
                </a:cubicBezTo>
                <a:cubicBezTo>
                  <a:pt x="768" y="467"/>
                  <a:pt x="767" y="463"/>
                  <a:pt x="763" y="463"/>
                </a:cubicBezTo>
                <a:cubicBezTo>
                  <a:pt x="759" y="462"/>
                  <a:pt x="754" y="466"/>
                  <a:pt x="752" y="467"/>
                </a:cubicBezTo>
                <a:cubicBezTo>
                  <a:pt x="750" y="468"/>
                  <a:pt x="744" y="463"/>
                  <a:pt x="742" y="465"/>
                </a:cubicBezTo>
                <a:cubicBezTo>
                  <a:pt x="739" y="467"/>
                  <a:pt x="739" y="464"/>
                  <a:pt x="733" y="462"/>
                </a:cubicBezTo>
                <a:cubicBezTo>
                  <a:pt x="726" y="460"/>
                  <a:pt x="718" y="460"/>
                  <a:pt x="718" y="462"/>
                </a:cubicBezTo>
                <a:cubicBezTo>
                  <a:pt x="717" y="464"/>
                  <a:pt x="712" y="465"/>
                  <a:pt x="713" y="470"/>
                </a:cubicBezTo>
                <a:cubicBezTo>
                  <a:pt x="714" y="475"/>
                  <a:pt x="719" y="474"/>
                  <a:pt x="720" y="478"/>
                </a:cubicBezTo>
                <a:cubicBezTo>
                  <a:pt x="721" y="481"/>
                  <a:pt x="718" y="480"/>
                  <a:pt x="717" y="483"/>
                </a:cubicBezTo>
                <a:cubicBezTo>
                  <a:pt x="717" y="487"/>
                  <a:pt x="714" y="486"/>
                  <a:pt x="714" y="489"/>
                </a:cubicBezTo>
                <a:cubicBezTo>
                  <a:pt x="714" y="491"/>
                  <a:pt x="716" y="490"/>
                  <a:pt x="717" y="495"/>
                </a:cubicBezTo>
                <a:cubicBezTo>
                  <a:pt x="719" y="499"/>
                  <a:pt x="721" y="499"/>
                  <a:pt x="722" y="505"/>
                </a:cubicBezTo>
                <a:cubicBezTo>
                  <a:pt x="723" y="511"/>
                  <a:pt x="720" y="510"/>
                  <a:pt x="717" y="511"/>
                </a:cubicBezTo>
                <a:cubicBezTo>
                  <a:pt x="715" y="511"/>
                  <a:pt x="718" y="514"/>
                  <a:pt x="714" y="518"/>
                </a:cubicBezTo>
                <a:cubicBezTo>
                  <a:pt x="711" y="522"/>
                  <a:pt x="708" y="527"/>
                  <a:pt x="710" y="529"/>
                </a:cubicBezTo>
                <a:cubicBezTo>
                  <a:pt x="713" y="532"/>
                  <a:pt x="723" y="536"/>
                  <a:pt x="727" y="543"/>
                </a:cubicBezTo>
                <a:cubicBezTo>
                  <a:pt x="731" y="549"/>
                  <a:pt x="731" y="560"/>
                  <a:pt x="730" y="567"/>
                </a:cubicBezTo>
                <a:cubicBezTo>
                  <a:pt x="729" y="575"/>
                  <a:pt x="720" y="577"/>
                  <a:pt x="714" y="583"/>
                </a:cubicBezTo>
                <a:cubicBezTo>
                  <a:pt x="708" y="590"/>
                  <a:pt x="701" y="589"/>
                  <a:pt x="698" y="589"/>
                </a:cubicBezTo>
                <a:cubicBezTo>
                  <a:pt x="695" y="589"/>
                  <a:pt x="697" y="595"/>
                  <a:pt x="701" y="600"/>
                </a:cubicBezTo>
                <a:cubicBezTo>
                  <a:pt x="705" y="605"/>
                  <a:pt x="702" y="606"/>
                  <a:pt x="704" y="611"/>
                </a:cubicBezTo>
                <a:cubicBezTo>
                  <a:pt x="706" y="616"/>
                  <a:pt x="704" y="620"/>
                  <a:pt x="707" y="625"/>
                </a:cubicBezTo>
                <a:cubicBezTo>
                  <a:pt x="711" y="629"/>
                  <a:pt x="709" y="631"/>
                  <a:pt x="705" y="634"/>
                </a:cubicBezTo>
                <a:cubicBezTo>
                  <a:pt x="701" y="637"/>
                  <a:pt x="706" y="636"/>
                  <a:pt x="707" y="640"/>
                </a:cubicBezTo>
                <a:cubicBezTo>
                  <a:pt x="707" y="644"/>
                  <a:pt x="705" y="642"/>
                  <a:pt x="702" y="639"/>
                </a:cubicBezTo>
                <a:cubicBezTo>
                  <a:pt x="698" y="637"/>
                  <a:pt x="695" y="644"/>
                  <a:pt x="695" y="646"/>
                </a:cubicBezTo>
                <a:cubicBezTo>
                  <a:pt x="695" y="649"/>
                  <a:pt x="688" y="643"/>
                  <a:pt x="686" y="643"/>
                </a:cubicBezTo>
                <a:cubicBezTo>
                  <a:pt x="684" y="643"/>
                  <a:pt x="686" y="639"/>
                  <a:pt x="682" y="635"/>
                </a:cubicBezTo>
                <a:cubicBezTo>
                  <a:pt x="677" y="632"/>
                  <a:pt x="674" y="631"/>
                  <a:pt x="674" y="627"/>
                </a:cubicBezTo>
                <a:cubicBezTo>
                  <a:pt x="674" y="624"/>
                  <a:pt x="666" y="621"/>
                  <a:pt x="666" y="617"/>
                </a:cubicBezTo>
                <a:cubicBezTo>
                  <a:pt x="666" y="613"/>
                  <a:pt x="667" y="603"/>
                  <a:pt x="665" y="600"/>
                </a:cubicBezTo>
                <a:cubicBezTo>
                  <a:pt x="664" y="597"/>
                  <a:pt x="665" y="594"/>
                  <a:pt x="667" y="591"/>
                </a:cubicBezTo>
                <a:cubicBezTo>
                  <a:pt x="668" y="588"/>
                  <a:pt x="665" y="584"/>
                  <a:pt x="660" y="584"/>
                </a:cubicBezTo>
                <a:cubicBezTo>
                  <a:pt x="656" y="584"/>
                  <a:pt x="650" y="583"/>
                  <a:pt x="643" y="583"/>
                </a:cubicBezTo>
                <a:cubicBezTo>
                  <a:pt x="637" y="584"/>
                  <a:pt x="634" y="583"/>
                  <a:pt x="632" y="581"/>
                </a:cubicBezTo>
                <a:cubicBezTo>
                  <a:pt x="630" y="579"/>
                  <a:pt x="624" y="575"/>
                  <a:pt x="616" y="573"/>
                </a:cubicBezTo>
                <a:cubicBezTo>
                  <a:pt x="608" y="571"/>
                  <a:pt x="605" y="567"/>
                  <a:pt x="604" y="565"/>
                </a:cubicBezTo>
                <a:cubicBezTo>
                  <a:pt x="603" y="563"/>
                  <a:pt x="596" y="561"/>
                  <a:pt x="594" y="559"/>
                </a:cubicBezTo>
                <a:cubicBezTo>
                  <a:pt x="592" y="557"/>
                  <a:pt x="585" y="555"/>
                  <a:pt x="582" y="556"/>
                </a:cubicBezTo>
                <a:cubicBezTo>
                  <a:pt x="579" y="556"/>
                  <a:pt x="571" y="550"/>
                  <a:pt x="567" y="550"/>
                </a:cubicBezTo>
                <a:cubicBezTo>
                  <a:pt x="562" y="550"/>
                  <a:pt x="552" y="555"/>
                  <a:pt x="550" y="555"/>
                </a:cubicBezTo>
                <a:cubicBezTo>
                  <a:pt x="548" y="555"/>
                  <a:pt x="550" y="551"/>
                  <a:pt x="551" y="549"/>
                </a:cubicBezTo>
                <a:cubicBezTo>
                  <a:pt x="553" y="548"/>
                  <a:pt x="548" y="540"/>
                  <a:pt x="546" y="535"/>
                </a:cubicBezTo>
                <a:cubicBezTo>
                  <a:pt x="545" y="530"/>
                  <a:pt x="543" y="525"/>
                  <a:pt x="538" y="525"/>
                </a:cubicBezTo>
                <a:cubicBezTo>
                  <a:pt x="533" y="526"/>
                  <a:pt x="527" y="523"/>
                  <a:pt x="526" y="522"/>
                </a:cubicBezTo>
                <a:cubicBezTo>
                  <a:pt x="524" y="521"/>
                  <a:pt x="524" y="507"/>
                  <a:pt x="525" y="501"/>
                </a:cubicBezTo>
                <a:cubicBezTo>
                  <a:pt x="526" y="495"/>
                  <a:pt x="533" y="486"/>
                  <a:pt x="533" y="482"/>
                </a:cubicBezTo>
                <a:cubicBezTo>
                  <a:pt x="533" y="479"/>
                  <a:pt x="537" y="477"/>
                  <a:pt x="541" y="476"/>
                </a:cubicBezTo>
                <a:cubicBezTo>
                  <a:pt x="545" y="475"/>
                  <a:pt x="542" y="468"/>
                  <a:pt x="545" y="467"/>
                </a:cubicBezTo>
                <a:cubicBezTo>
                  <a:pt x="549" y="467"/>
                  <a:pt x="549" y="465"/>
                  <a:pt x="550" y="462"/>
                </a:cubicBezTo>
                <a:cubicBezTo>
                  <a:pt x="551" y="459"/>
                  <a:pt x="555" y="461"/>
                  <a:pt x="553" y="459"/>
                </a:cubicBezTo>
                <a:cubicBezTo>
                  <a:pt x="550" y="456"/>
                  <a:pt x="552" y="455"/>
                  <a:pt x="558" y="455"/>
                </a:cubicBezTo>
                <a:cubicBezTo>
                  <a:pt x="564" y="455"/>
                  <a:pt x="572" y="453"/>
                  <a:pt x="571" y="448"/>
                </a:cubicBezTo>
                <a:cubicBezTo>
                  <a:pt x="570" y="442"/>
                  <a:pt x="555" y="446"/>
                  <a:pt x="555" y="441"/>
                </a:cubicBezTo>
                <a:cubicBezTo>
                  <a:pt x="555" y="437"/>
                  <a:pt x="536" y="436"/>
                  <a:pt x="537" y="434"/>
                </a:cubicBezTo>
                <a:cubicBezTo>
                  <a:pt x="538" y="431"/>
                  <a:pt x="556" y="436"/>
                  <a:pt x="563" y="438"/>
                </a:cubicBezTo>
                <a:cubicBezTo>
                  <a:pt x="569" y="441"/>
                  <a:pt x="571" y="440"/>
                  <a:pt x="576" y="440"/>
                </a:cubicBezTo>
                <a:cubicBezTo>
                  <a:pt x="581" y="440"/>
                  <a:pt x="578" y="433"/>
                  <a:pt x="579" y="430"/>
                </a:cubicBezTo>
                <a:cubicBezTo>
                  <a:pt x="580" y="428"/>
                  <a:pt x="590" y="435"/>
                  <a:pt x="596" y="433"/>
                </a:cubicBezTo>
                <a:cubicBezTo>
                  <a:pt x="601" y="432"/>
                  <a:pt x="607" y="420"/>
                  <a:pt x="612" y="417"/>
                </a:cubicBezTo>
                <a:cubicBezTo>
                  <a:pt x="616" y="413"/>
                  <a:pt x="612" y="410"/>
                  <a:pt x="603" y="411"/>
                </a:cubicBezTo>
                <a:cubicBezTo>
                  <a:pt x="594" y="412"/>
                  <a:pt x="588" y="408"/>
                  <a:pt x="583" y="405"/>
                </a:cubicBezTo>
                <a:cubicBezTo>
                  <a:pt x="578" y="401"/>
                  <a:pt x="579" y="398"/>
                  <a:pt x="584" y="398"/>
                </a:cubicBezTo>
                <a:cubicBezTo>
                  <a:pt x="589" y="399"/>
                  <a:pt x="602" y="409"/>
                  <a:pt x="607" y="409"/>
                </a:cubicBezTo>
                <a:cubicBezTo>
                  <a:pt x="611" y="410"/>
                  <a:pt x="620" y="400"/>
                  <a:pt x="624" y="397"/>
                </a:cubicBezTo>
                <a:cubicBezTo>
                  <a:pt x="628" y="394"/>
                  <a:pt x="620" y="393"/>
                  <a:pt x="617" y="391"/>
                </a:cubicBezTo>
                <a:cubicBezTo>
                  <a:pt x="614" y="388"/>
                  <a:pt x="622" y="387"/>
                  <a:pt x="626" y="387"/>
                </a:cubicBezTo>
                <a:cubicBezTo>
                  <a:pt x="630" y="387"/>
                  <a:pt x="632" y="390"/>
                  <a:pt x="633" y="392"/>
                </a:cubicBezTo>
                <a:cubicBezTo>
                  <a:pt x="635" y="394"/>
                  <a:pt x="642" y="391"/>
                  <a:pt x="645" y="391"/>
                </a:cubicBezTo>
                <a:cubicBezTo>
                  <a:pt x="649" y="391"/>
                  <a:pt x="645" y="385"/>
                  <a:pt x="639" y="383"/>
                </a:cubicBezTo>
                <a:cubicBezTo>
                  <a:pt x="633" y="381"/>
                  <a:pt x="639" y="376"/>
                  <a:pt x="641" y="380"/>
                </a:cubicBezTo>
                <a:cubicBezTo>
                  <a:pt x="643" y="383"/>
                  <a:pt x="647" y="383"/>
                  <a:pt x="649" y="387"/>
                </a:cubicBezTo>
                <a:cubicBezTo>
                  <a:pt x="652" y="392"/>
                  <a:pt x="653" y="389"/>
                  <a:pt x="658" y="387"/>
                </a:cubicBezTo>
                <a:cubicBezTo>
                  <a:pt x="663" y="385"/>
                  <a:pt x="666" y="382"/>
                  <a:pt x="669" y="379"/>
                </a:cubicBezTo>
                <a:cubicBezTo>
                  <a:pt x="671" y="376"/>
                  <a:pt x="672" y="380"/>
                  <a:pt x="675" y="375"/>
                </a:cubicBezTo>
                <a:cubicBezTo>
                  <a:pt x="678" y="370"/>
                  <a:pt x="674" y="366"/>
                  <a:pt x="670" y="363"/>
                </a:cubicBezTo>
                <a:cubicBezTo>
                  <a:pt x="666" y="360"/>
                  <a:pt x="670" y="357"/>
                  <a:pt x="666" y="355"/>
                </a:cubicBezTo>
                <a:cubicBezTo>
                  <a:pt x="662" y="353"/>
                  <a:pt x="661" y="349"/>
                  <a:pt x="666" y="350"/>
                </a:cubicBezTo>
                <a:cubicBezTo>
                  <a:pt x="671" y="351"/>
                  <a:pt x="675" y="349"/>
                  <a:pt x="677" y="346"/>
                </a:cubicBezTo>
                <a:cubicBezTo>
                  <a:pt x="680" y="342"/>
                  <a:pt x="670" y="342"/>
                  <a:pt x="674" y="339"/>
                </a:cubicBezTo>
                <a:cubicBezTo>
                  <a:pt x="679" y="337"/>
                  <a:pt x="675" y="334"/>
                  <a:pt x="671" y="334"/>
                </a:cubicBezTo>
                <a:cubicBezTo>
                  <a:pt x="666" y="334"/>
                  <a:pt x="662" y="332"/>
                  <a:pt x="662" y="328"/>
                </a:cubicBezTo>
                <a:cubicBezTo>
                  <a:pt x="662" y="324"/>
                  <a:pt x="654" y="327"/>
                  <a:pt x="649" y="325"/>
                </a:cubicBezTo>
                <a:cubicBezTo>
                  <a:pt x="645" y="322"/>
                  <a:pt x="634" y="323"/>
                  <a:pt x="632" y="323"/>
                </a:cubicBezTo>
                <a:cubicBezTo>
                  <a:pt x="629" y="323"/>
                  <a:pt x="629" y="334"/>
                  <a:pt x="633" y="334"/>
                </a:cubicBezTo>
                <a:cubicBezTo>
                  <a:pt x="636" y="334"/>
                  <a:pt x="639" y="338"/>
                  <a:pt x="636" y="339"/>
                </a:cubicBezTo>
                <a:cubicBezTo>
                  <a:pt x="633" y="341"/>
                  <a:pt x="637" y="345"/>
                  <a:pt x="634" y="344"/>
                </a:cubicBezTo>
                <a:cubicBezTo>
                  <a:pt x="632" y="344"/>
                  <a:pt x="628" y="343"/>
                  <a:pt x="627" y="349"/>
                </a:cubicBezTo>
                <a:cubicBezTo>
                  <a:pt x="626" y="356"/>
                  <a:pt x="626" y="358"/>
                  <a:pt x="621" y="361"/>
                </a:cubicBezTo>
                <a:cubicBezTo>
                  <a:pt x="617" y="363"/>
                  <a:pt x="620" y="353"/>
                  <a:pt x="616" y="354"/>
                </a:cubicBezTo>
                <a:cubicBezTo>
                  <a:pt x="612" y="354"/>
                  <a:pt x="612" y="362"/>
                  <a:pt x="615" y="362"/>
                </a:cubicBezTo>
                <a:cubicBezTo>
                  <a:pt x="618" y="363"/>
                  <a:pt x="618" y="366"/>
                  <a:pt x="619" y="369"/>
                </a:cubicBezTo>
                <a:cubicBezTo>
                  <a:pt x="620" y="373"/>
                  <a:pt x="614" y="370"/>
                  <a:pt x="611" y="375"/>
                </a:cubicBezTo>
                <a:cubicBezTo>
                  <a:pt x="609" y="379"/>
                  <a:pt x="608" y="373"/>
                  <a:pt x="605" y="370"/>
                </a:cubicBezTo>
                <a:cubicBezTo>
                  <a:pt x="601" y="367"/>
                  <a:pt x="597" y="362"/>
                  <a:pt x="597" y="358"/>
                </a:cubicBezTo>
                <a:cubicBezTo>
                  <a:pt x="598" y="355"/>
                  <a:pt x="599" y="354"/>
                  <a:pt x="602" y="353"/>
                </a:cubicBezTo>
                <a:cubicBezTo>
                  <a:pt x="605" y="353"/>
                  <a:pt x="602" y="350"/>
                  <a:pt x="602" y="346"/>
                </a:cubicBezTo>
                <a:cubicBezTo>
                  <a:pt x="602" y="341"/>
                  <a:pt x="598" y="343"/>
                  <a:pt x="594" y="338"/>
                </a:cubicBezTo>
                <a:cubicBezTo>
                  <a:pt x="590" y="333"/>
                  <a:pt x="586" y="333"/>
                  <a:pt x="584" y="335"/>
                </a:cubicBezTo>
                <a:cubicBezTo>
                  <a:pt x="582" y="338"/>
                  <a:pt x="583" y="342"/>
                  <a:pt x="580" y="343"/>
                </a:cubicBezTo>
                <a:cubicBezTo>
                  <a:pt x="576" y="345"/>
                  <a:pt x="578" y="352"/>
                  <a:pt x="575" y="352"/>
                </a:cubicBezTo>
                <a:cubicBezTo>
                  <a:pt x="572" y="353"/>
                  <a:pt x="573" y="340"/>
                  <a:pt x="571" y="339"/>
                </a:cubicBezTo>
                <a:cubicBezTo>
                  <a:pt x="568" y="338"/>
                  <a:pt x="569" y="335"/>
                  <a:pt x="572" y="334"/>
                </a:cubicBezTo>
                <a:cubicBezTo>
                  <a:pt x="576" y="334"/>
                  <a:pt x="578" y="330"/>
                  <a:pt x="575" y="330"/>
                </a:cubicBezTo>
                <a:cubicBezTo>
                  <a:pt x="572" y="330"/>
                  <a:pt x="566" y="326"/>
                  <a:pt x="564" y="325"/>
                </a:cubicBezTo>
                <a:cubicBezTo>
                  <a:pt x="562" y="324"/>
                  <a:pt x="558" y="329"/>
                  <a:pt x="555" y="327"/>
                </a:cubicBezTo>
                <a:cubicBezTo>
                  <a:pt x="553" y="325"/>
                  <a:pt x="556" y="320"/>
                  <a:pt x="556" y="318"/>
                </a:cubicBezTo>
                <a:cubicBezTo>
                  <a:pt x="556" y="315"/>
                  <a:pt x="560" y="319"/>
                  <a:pt x="562" y="315"/>
                </a:cubicBezTo>
                <a:cubicBezTo>
                  <a:pt x="565" y="312"/>
                  <a:pt x="555" y="312"/>
                  <a:pt x="555" y="308"/>
                </a:cubicBezTo>
                <a:cubicBezTo>
                  <a:pt x="555" y="304"/>
                  <a:pt x="548" y="303"/>
                  <a:pt x="545" y="302"/>
                </a:cubicBezTo>
                <a:cubicBezTo>
                  <a:pt x="543" y="301"/>
                  <a:pt x="547" y="295"/>
                  <a:pt x="546" y="292"/>
                </a:cubicBezTo>
                <a:cubicBezTo>
                  <a:pt x="545" y="290"/>
                  <a:pt x="535" y="281"/>
                  <a:pt x="531" y="282"/>
                </a:cubicBezTo>
                <a:cubicBezTo>
                  <a:pt x="527" y="283"/>
                  <a:pt x="526" y="277"/>
                  <a:pt x="529" y="277"/>
                </a:cubicBezTo>
                <a:cubicBezTo>
                  <a:pt x="531" y="277"/>
                  <a:pt x="533" y="276"/>
                  <a:pt x="537" y="271"/>
                </a:cubicBezTo>
                <a:cubicBezTo>
                  <a:pt x="541" y="266"/>
                  <a:pt x="542" y="265"/>
                  <a:pt x="539" y="264"/>
                </a:cubicBezTo>
                <a:cubicBezTo>
                  <a:pt x="536" y="263"/>
                  <a:pt x="534" y="260"/>
                  <a:pt x="539" y="260"/>
                </a:cubicBezTo>
                <a:cubicBezTo>
                  <a:pt x="545" y="260"/>
                  <a:pt x="554" y="264"/>
                  <a:pt x="557" y="262"/>
                </a:cubicBezTo>
                <a:cubicBezTo>
                  <a:pt x="560" y="259"/>
                  <a:pt x="569" y="245"/>
                  <a:pt x="573" y="239"/>
                </a:cubicBezTo>
                <a:cubicBezTo>
                  <a:pt x="577" y="234"/>
                  <a:pt x="570" y="234"/>
                  <a:pt x="561" y="234"/>
                </a:cubicBezTo>
                <a:cubicBezTo>
                  <a:pt x="552" y="235"/>
                  <a:pt x="550" y="231"/>
                  <a:pt x="543" y="230"/>
                </a:cubicBezTo>
                <a:cubicBezTo>
                  <a:pt x="535" y="230"/>
                  <a:pt x="521" y="232"/>
                  <a:pt x="519" y="234"/>
                </a:cubicBezTo>
                <a:cubicBezTo>
                  <a:pt x="517" y="236"/>
                  <a:pt x="523" y="238"/>
                  <a:pt x="522" y="241"/>
                </a:cubicBezTo>
                <a:cubicBezTo>
                  <a:pt x="522" y="243"/>
                  <a:pt x="517" y="239"/>
                  <a:pt x="515" y="240"/>
                </a:cubicBezTo>
                <a:cubicBezTo>
                  <a:pt x="513" y="241"/>
                  <a:pt x="516" y="244"/>
                  <a:pt x="515" y="253"/>
                </a:cubicBezTo>
                <a:cubicBezTo>
                  <a:pt x="514" y="262"/>
                  <a:pt x="517" y="262"/>
                  <a:pt x="519" y="266"/>
                </a:cubicBezTo>
                <a:cubicBezTo>
                  <a:pt x="522" y="269"/>
                  <a:pt x="521" y="273"/>
                  <a:pt x="521" y="279"/>
                </a:cubicBezTo>
                <a:cubicBezTo>
                  <a:pt x="521" y="284"/>
                  <a:pt x="516" y="284"/>
                  <a:pt x="514" y="285"/>
                </a:cubicBezTo>
                <a:cubicBezTo>
                  <a:pt x="513" y="286"/>
                  <a:pt x="519" y="288"/>
                  <a:pt x="518" y="292"/>
                </a:cubicBezTo>
                <a:cubicBezTo>
                  <a:pt x="517" y="295"/>
                  <a:pt x="512" y="290"/>
                  <a:pt x="509" y="291"/>
                </a:cubicBezTo>
                <a:cubicBezTo>
                  <a:pt x="506" y="292"/>
                  <a:pt x="503" y="300"/>
                  <a:pt x="506" y="303"/>
                </a:cubicBezTo>
                <a:cubicBezTo>
                  <a:pt x="510" y="306"/>
                  <a:pt x="511" y="305"/>
                  <a:pt x="508" y="309"/>
                </a:cubicBezTo>
                <a:cubicBezTo>
                  <a:pt x="506" y="312"/>
                  <a:pt x="503" y="317"/>
                  <a:pt x="509" y="321"/>
                </a:cubicBezTo>
                <a:cubicBezTo>
                  <a:pt x="515" y="326"/>
                  <a:pt x="526" y="326"/>
                  <a:pt x="532" y="329"/>
                </a:cubicBezTo>
                <a:cubicBezTo>
                  <a:pt x="538" y="333"/>
                  <a:pt x="529" y="331"/>
                  <a:pt x="532" y="335"/>
                </a:cubicBezTo>
                <a:cubicBezTo>
                  <a:pt x="534" y="339"/>
                  <a:pt x="528" y="341"/>
                  <a:pt x="528" y="344"/>
                </a:cubicBezTo>
                <a:cubicBezTo>
                  <a:pt x="528" y="347"/>
                  <a:pt x="531" y="346"/>
                  <a:pt x="534" y="340"/>
                </a:cubicBezTo>
                <a:cubicBezTo>
                  <a:pt x="537" y="335"/>
                  <a:pt x="539" y="342"/>
                  <a:pt x="539" y="346"/>
                </a:cubicBezTo>
                <a:cubicBezTo>
                  <a:pt x="538" y="351"/>
                  <a:pt x="534" y="348"/>
                  <a:pt x="531" y="353"/>
                </a:cubicBezTo>
                <a:cubicBezTo>
                  <a:pt x="528" y="358"/>
                  <a:pt x="525" y="359"/>
                  <a:pt x="520" y="358"/>
                </a:cubicBezTo>
                <a:cubicBezTo>
                  <a:pt x="515" y="357"/>
                  <a:pt x="518" y="364"/>
                  <a:pt x="520" y="369"/>
                </a:cubicBezTo>
                <a:cubicBezTo>
                  <a:pt x="522" y="373"/>
                  <a:pt x="519" y="374"/>
                  <a:pt x="514" y="373"/>
                </a:cubicBezTo>
                <a:cubicBezTo>
                  <a:pt x="508" y="371"/>
                  <a:pt x="505" y="368"/>
                  <a:pt x="508" y="364"/>
                </a:cubicBezTo>
                <a:cubicBezTo>
                  <a:pt x="511" y="359"/>
                  <a:pt x="513" y="354"/>
                  <a:pt x="509" y="355"/>
                </a:cubicBezTo>
                <a:cubicBezTo>
                  <a:pt x="506" y="355"/>
                  <a:pt x="499" y="355"/>
                  <a:pt x="496" y="351"/>
                </a:cubicBezTo>
                <a:cubicBezTo>
                  <a:pt x="494" y="348"/>
                  <a:pt x="498" y="349"/>
                  <a:pt x="505" y="350"/>
                </a:cubicBezTo>
                <a:cubicBezTo>
                  <a:pt x="511" y="351"/>
                  <a:pt x="506" y="345"/>
                  <a:pt x="511" y="345"/>
                </a:cubicBezTo>
                <a:cubicBezTo>
                  <a:pt x="516" y="345"/>
                  <a:pt x="519" y="348"/>
                  <a:pt x="524" y="344"/>
                </a:cubicBezTo>
                <a:cubicBezTo>
                  <a:pt x="528" y="341"/>
                  <a:pt x="521" y="333"/>
                  <a:pt x="517" y="335"/>
                </a:cubicBezTo>
                <a:cubicBezTo>
                  <a:pt x="514" y="336"/>
                  <a:pt x="508" y="337"/>
                  <a:pt x="508" y="334"/>
                </a:cubicBezTo>
                <a:cubicBezTo>
                  <a:pt x="508" y="330"/>
                  <a:pt x="514" y="333"/>
                  <a:pt x="518" y="332"/>
                </a:cubicBezTo>
                <a:cubicBezTo>
                  <a:pt x="521" y="331"/>
                  <a:pt x="516" y="327"/>
                  <a:pt x="511" y="328"/>
                </a:cubicBezTo>
                <a:cubicBezTo>
                  <a:pt x="506" y="329"/>
                  <a:pt x="502" y="330"/>
                  <a:pt x="498" y="325"/>
                </a:cubicBezTo>
                <a:cubicBezTo>
                  <a:pt x="494" y="321"/>
                  <a:pt x="487" y="319"/>
                  <a:pt x="485" y="328"/>
                </a:cubicBezTo>
                <a:cubicBezTo>
                  <a:pt x="484" y="338"/>
                  <a:pt x="477" y="333"/>
                  <a:pt x="474" y="336"/>
                </a:cubicBezTo>
                <a:cubicBezTo>
                  <a:pt x="471" y="339"/>
                  <a:pt x="477" y="342"/>
                  <a:pt x="484" y="342"/>
                </a:cubicBezTo>
                <a:cubicBezTo>
                  <a:pt x="491" y="342"/>
                  <a:pt x="496" y="348"/>
                  <a:pt x="492" y="348"/>
                </a:cubicBezTo>
                <a:cubicBezTo>
                  <a:pt x="489" y="348"/>
                  <a:pt x="491" y="353"/>
                  <a:pt x="487" y="351"/>
                </a:cubicBezTo>
                <a:cubicBezTo>
                  <a:pt x="484" y="350"/>
                  <a:pt x="480" y="351"/>
                  <a:pt x="483" y="354"/>
                </a:cubicBezTo>
                <a:cubicBezTo>
                  <a:pt x="485" y="357"/>
                  <a:pt x="482" y="359"/>
                  <a:pt x="482" y="362"/>
                </a:cubicBezTo>
                <a:cubicBezTo>
                  <a:pt x="482" y="365"/>
                  <a:pt x="477" y="362"/>
                  <a:pt x="471" y="361"/>
                </a:cubicBezTo>
                <a:cubicBezTo>
                  <a:pt x="466" y="361"/>
                  <a:pt x="456" y="363"/>
                  <a:pt x="449" y="364"/>
                </a:cubicBezTo>
                <a:cubicBezTo>
                  <a:pt x="442" y="366"/>
                  <a:pt x="435" y="363"/>
                  <a:pt x="432" y="360"/>
                </a:cubicBezTo>
                <a:cubicBezTo>
                  <a:pt x="429" y="357"/>
                  <a:pt x="425" y="357"/>
                  <a:pt x="420" y="357"/>
                </a:cubicBezTo>
                <a:cubicBezTo>
                  <a:pt x="415" y="357"/>
                  <a:pt x="416" y="352"/>
                  <a:pt x="410" y="352"/>
                </a:cubicBezTo>
                <a:cubicBezTo>
                  <a:pt x="403" y="352"/>
                  <a:pt x="405" y="346"/>
                  <a:pt x="404" y="343"/>
                </a:cubicBezTo>
                <a:cubicBezTo>
                  <a:pt x="403" y="340"/>
                  <a:pt x="390" y="341"/>
                  <a:pt x="385" y="344"/>
                </a:cubicBezTo>
                <a:cubicBezTo>
                  <a:pt x="381" y="347"/>
                  <a:pt x="371" y="346"/>
                  <a:pt x="369" y="351"/>
                </a:cubicBezTo>
                <a:cubicBezTo>
                  <a:pt x="366" y="357"/>
                  <a:pt x="371" y="356"/>
                  <a:pt x="374" y="356"/>
                </a:cubicBezTo>
                <a:cubicBezTo>
                  <a:pt x="378" y="356"/>
                  <a:pt x="377" y="351"/>
                  <a:pt x="384" y="352"/>
                </a:cubicBezTo>
                <a:cubicBezTo>
                  <a:pt x="391" y="353"/>
                  <a:pt x="396" y="345"/>
                  <a:pt x="399" y="348"/>
                </a:cubicBezTo>
                <a:cubicBezTo>
                  <a:pt x="402" y="351"/>
                  <a:pt x="387" y="357"/>
                  <a:pt x="381" y="358"/>
                </a:cubicBezTo>
                <a:cubicBezTo>
                  <a:pt x="374" y="359"/>
                  <a:pt x="376" y="364"/>
                  <a:pt x="382" y="373"/>
                </a:cubicBezTo>
                <a:cubicBezTo>
                  <a:pt x="388" y="383"/>
                  <a:pt x="379" y="377"/>
                  <a:pt x="379" y="382"/>
                </a:cubicBezTo>
                <a:cubicBezTo>
                  <a:pt x="379" y="386"/>
                  <a:pt x="368" y="380"/>
                  <a:pt x="372" y="379"/>
                </a:cubicBezTo>
                <a:cubicBezTo>
                  <a:pt x="377" y="377"/>
                  <a:pt x="375" y="373"/>
                  <a:pt x="371" y="370"/>
                </a:cubicBezTo>
                <a:cubicBezTo>
                  <a:pt x="367" y="367"/>
                  <a:pt x="365" y="370"/>
                  <a:pt x="365" y="366"/>
                </a:cubicBezTo>
                <a:cubicBezTo>
                  <a:pt x="366" y="363"/>
                  <a:pt x="361" y="367"/>
                  <a:pt x="358" y="364"/>
                </a:cubicBezTo>
                <a:cubicBezTo>
                  <a:pt x="354" y="361"/>
                  <a:pt x="353" y="359"/>
                  <a:pt x="348" y="361"/>
                </a:cubicBezTo>
                <a:cubicBezTo>
                  <a:pt x="343" y="364"/>
                  <a:pt x="338" y="363"/>
                  <a:pt x="327" y="365"/>
                </a:cubicBezTo>
                <a:cubicBezTo>
                  <a:pt x="317" y="367"/>
                  <a:pt x="297" y="366"/>
                  <a:pt x="294" y="363"/>
                </a:cubicBezTo>
                <a:cubicBezTo>
                  <a:pt x="290" y="359"/>
                  <a:pt x="303" y="353"/>
                  <a:pt x="307" y="354"/>
                </a:cubicBezTo>
                <a:cubicBezTo>
                  <a:pt x="310" y="355"/>
                  <a:pt x="308" y="350"/>
                  <a:pt x="302" y="345"/>
                </a:cubicBezTo>
                <a:cubicBezTo>
                  <a:pt x="297" y="341"/>
                  <a:pt x="284" y="338"/>
                  <a:pt x="284" y="341"/>
                </a:cubicBezTo>
                <a:cubicBezTo>
                  <a:pt x="284" y="344"/>
                  <a:pt x="277" y="341"/>
                  <a:pt x="268" y="339"/>
                </a:cubicBezTo>
                <a:cubicBezTo>
                  <a:pt x="258" y="338"/>
                  <a:pt x="257" y="334"/>
                  <a:pt x="251" y="334"/>
                </a:cubicBezTo>
                <a:cubicBezTo>
                  <a:pt x="245" y="334"/>
                  <a:pt x="236" y="332"/>
                  <a:pt x="229" y="327"/>
                </a:cubicBezTo>
                <a:cubicBezTo>
                  <a:pt x="222" y="321"/>
                  <a:pt x="206" y="323"/>
                  <a:pt x="204" y="328"/>
                </a:cubicBezTo>
                <a:cubicBezTo>
                  <a:pt x="202" y="333"/>
                  <a:pt x="196" y="332"/>
                  <a:pt x="191" y="332"/>
                </a:cubicBezTo>
                <a:cubicBezTo>
                  <a:pt x="185" y="332"/>
                  <a:pt x="193" y="326"/>
                  <a:pt x="191" y="325"/>
                </a:cubicBezTo>
                <a:cubicBezTo>
                  <a:pt x="188" y="324"/>
                  <a:pt x="191" y="317"/>
                  <a:pt x="187" y="316"/>
                </a:cubicBezTo>
                <a:cubicBezTo>
                  <a:pt x="183" y="316"/>
                  <a:pt x="180" y="333"/>
                  <a:pt x="172" y="332"/>
                </a:cubicBezTo>
                <a:cubicBezTo>
                  <a:pt x="165" y="332"/>
                  <a:pt x="161" y="314"/>
                  <a:pt x="155" y="310"/>
                </a:cubicBezTo>
                <a:cubicBezTo>
                  <a:pt x="149" y="305"/>
                  <a:pt x="143" y="305"/>
                  <a:pt x="148" y="312"/>
                </a:cubicBezTo>
                <a:cubicBezTo>
                  <a:pt x="154" y="319"/>
                  <a:pt x="144" y="314"/>
                  <a:pt x="144" y="318"/>
                </a:cubicBezTo>
                <a:cubicBezTo>
                  <a:pt x="145" y="323"/>
                  <a:pt x="136" y="328"/>
                  <a:pt x="136" y="326"/>
                </a:cubicBezTo>
                <a:cubicBezTo>
                  <a:pt x="136" y="323"/>
                  <a:pt x="131" y="320"/>
                  <a:pt x="125" y="327"/>
                </a:cubicBezTo>
                <a:cubicBezTo>
                  <a:pt x="119" y="334"/>
                  <a:pt x="115" y="333"/>
                  <a:pt x="114" y="331"/>
                </a:cubicBezTo>
                <a:cubicBezTo>
                  <a:pt x="114" y="328"/>
                  <a:pt x="96" y="337"/>
                  <a:pt x="97" y="340"/>
                </a:cubicBezTo>
                <a:cubicBezTo>
                  <a:pt x="98" y="343"/>
                  <a:pt x="94" y="346"/>
                  <a:pt x="89" y="345"/>
                </a:cubicBezTo>
                <a:cubicBezTo>
                  <a:pt x="85" y="345"/>
                  <a:pt x="88" y="341"/>
                  <a:pt x="92" y="339"/>
                </a:cubicBezTo>
                <a:cubicBezTo>
                  <a:pt x="96" y="337"/>
                  <a:pt x="108" y="328"/>
                  <a:pt x="114" y="327"/>
                </a:cubicBezTo>
                <a:cubicBezTo>
                  <a:pt x="120" y="326"/>
                  <a:pt x="131" y="321"/>
                  <a:pt x="132" y="318"/>
                </a:cubicBezTo>
                <a:cubicBezTo>
                  <a:pt x="132" y="315"/>
                  <a:pt x="126" y="318"/>
                  <a:pt x="122" y="317"/>
                </a:cubicBezTo>
                <a:cubicBezTo>
                  <a:pt x="118" y="316"/>
                  <a:pt x="111" y="321"/>
                  <a:pt x="104" y="324"/>
                </a:cubicBezTo>
                <a:cubicBezTo>
                  <a:pt x="97" y="327"/>
                  <a:pt x="90" y="326"/>
                  <a:pt x="92" y="330"/>
                </a:cubicBezTo>
                <a:cubicBezTo>
                  <a:pt x="94" y="334"/>
                  <a:pt x="85" y="329"/>
                  <a:pt x="84" y="332"/>
                </a:cubicBezTo>
                <a:cubicBezTo>
                  <a:pt x="82" y="335"/>
                  <a:pt x="79" y="332"/>
                  <a:pt x="81" y="330"/>
                </a:cubicBezTo>
                <a:cubicBezTo>
                  <a:pt x="84" y="329"/>
                  <a:pt x="75" y="326"/>
                  <a:pt x="75" y="328"/>
                </a:cubicBezTo>
                <a:cubicBezTo>
                  <a:pt x="75" y="329"/>
                  <a:pt x="74" y="332"/>
                  <a:pt x="68" y="332"/>
                </a:cubicBezTo>
                <a:cubicBezTo>
                  <a:pt x="62" y="332"/>
                  <a:pt x="56" y="336"/>
                  <a:pt x="60" y="339"/>
                </a:cubicBezTo>
                <a:cubicBezTo>
                  <a:pt x="64" y="342"/>
                  <a:pt x="66" y="343"/>
                  <a:pt x="64" y="345"/>
                </a:cubicBezTo>
                <a:cubicBezTo>
                  <a:pt x="62" y="347"/>
                  <a:pt x="56" y="340"/>
                  <a:pt x="47" y="341"/>
                </a:cubicBezTo>
                <a:cubicBezTo>
                  <a:pt x="38" y="342"/>
                  <a:pt x="21" y="331"/>
                  <a:pt x="21" y="329"/>
                </a:cubicBezTo>
                <a:cubicBezTo>
                  <a:pt x="21" y="326"/>
                  <a:pt x="9" y="328"/>
                  <a:pt x="0" y="327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4" y="503"/>
                  <a:pt x="6" y="501"/>
                </a:cubicBezTo>
                <a:cubicBezTo>
                  <a:pt x="8" y="499"/>
                  <a:pt x="11" y="502"/>
                  <a:pt x="16" y="499"/>
                </a:cubicBezTo>
                <a:cubicBezTo>
                  <a:pt x="22" y="496"/>
                  <a:pt x="24" y="502"/>
                  <a:pt x="24" y="505"/>
                </a:cubicBezTo>
                <a:cubicBezTo>
                  <a:pt x="24" y="507"/>
                  <a:pt x="32" y="512"/>
                  <a:pt x="35" y="516"/>
                </a:cubicBezTo>
                <a:cubicBezTo>
                  <a:pt x="39" y="520"/>
                  <a:pt x="40" y="524"/>
                  <a:pt x="44" y="522"/>
                </a:cubicBezTo>
                <a:cubicBezTo>
                  <a:pt x="48" y="519"/>
                  <a:pt x="54" y="518"/>
                  <a:pt x="54" y="514"/>
                </a:cubicBezTo>
                <a:cubicBezTo>
                  <a:pt x="54" y="509"/>
                  <a:pt x="70" y="509"/>
                  <a:pt x="70" y="514"/>
                </a:cubicBezTo>
                <a:cubicBezTo>
                  <a:pt x="70" y="520"/>
                  <a:pt x="85" y="527"/>
                  <a:pt x="94" y="542"/>
                </a:cubicBezTo>
                <a:cubicBezTo>
                  <a:pt x="103" y="557"/>
                  <a:pt x="101" y="561"/>
                  <a:pt x="114" y="566"/>
                </a:cubicBezTo>
                <a:cubicBezTo>
                  <a:pt x="127" y="571"/>
                  <a:pt x="126" y="573"/>
                  <a:pt x="125" y="578"/>
                </a:cubicBezTo>
                <a:cubicBezTo>
                  <a:pt x="123" y="582"/>
                  <a:pt x="132" y="584"/>
                  <a:pt x="127" y="588"/>
                </a:cubicBezTo>
                <a:cubicBezTo>
                  <a:pt x="125" y="589"/>
                  <a:pt x="122" y="591"/>
                  <a:pt x="119" y="593"/>
                </a:cubicBezTo>
                <a:cubicBezTo>
                  <a:pt x="120" y="595"/>
                  <a:pt x="122" y="597"/>
                  <a:pt x="124" y="599"/>
                </a:cubicBezTo>
                <a:cubicBezTo>
                  <a:pt x="127" y="602"/>
                  <a:pt x="119" y="602"/>
                  <a:pt x="121" y="604"/>
                </a:cubicBezTo>
                <a:cubicBezTo>
                  <a:pt x="124" y="606"/>
                  <a:pt x="121" y="610"/>
                  <a:pt x="123" y="612"/>
                </a:cubicBezTo>
                <a:cubicBezTo>
                  <a:pt x="126" y="615"/>
                  <a:pt x="130" y="614"/>
                  <a:pt x="133" y="612"/>
                </a:cubicBezTo>
                <a:cubicBezTo>
                  <a:pt x="136" y="610"/>
                  <a:pt x="138" y="615"/>
                  <a:pt x="135" y="618"/>
                </a:cubicBezTo>
                <a:cubicBezTo>
                  <a:pt x="133" y="622"/>
                  <a:pt x="138" y="625"/>
                  <a:pt x="140" y="622"/>
                </a:cubicBezTo>
                <a:cubicBezTo>
                  <a:pt x="142" y="619"/>
                  <a:pt x="147" y="627"/>
                  <a:pt x="149" y="628"/>
                </a:cubicBezTo>
                <a:cubicBezTo>
                  <a:pt x="152" y="629"/>
                  <a:pt x="154" y="633"/>
                  <a:pt x="150" y="633"/>
                </a:cubicBezTo>
                <a:cubicBezTo>
                  <a:pt x="146" y="633"/>
                  <a:pt x="147" y="639"/>
                  <a:pt x="150" y="640"/>
                </a:cubicBezTo>
                <a:cubicBezTo>
                  <a:pt x="152" y="640"/>
                  <a:pt x="152" y="643"/>
                  <a:pt x="152" y="646"/>
                </a:cubicBezTo>
                <a:cubicBezTo>
                  <a:pt x="152" y="648"/>
                  <a:pt x="161" y="651"/>
                  <a:pt x="164" y="650"/>
                </a:cubicBezTo>
                <a:cubicBezTo>
                  <a:pt x="167" y="649"/>
                  <a:pt x="170" y="652"/>
                  <a:pt x="172" y="655"/>
                </a:cubicBezTo>
                <a:cubicBezTo>
                  <a:pt x="173" y="658"/>
                  <a:pt x="179" y="660"/>
                  <a:pt x="182" y="658"/>
                </a:cubicBezTo>
                <a:cubicBezTo>
                  <a:pt x="184" y="656"/>
                  <a:pt x="185" y="661"/>
                  <a:pt x="186" y="665"/>
                </a:cubicBezTo>
                <a:cubicBezTo>
                  <a:pt x="186" y="668"/>
                  <a:pt x="191" y="666"/>
                  <a:pt x="194" y="666"/>
                </a:cubicBezTo>
                <a:cubicBezTo>
                  <a:pt x="197" y="666"/>
                  <a:pt x="199" y="670"/>
                  <a:pt x="201" y="669"/>
                </a:cubicBezTo>
                <a:cubicBezTo>
                  <a:pt x="206" y="667"/>
                  <a:pt x="207" y="675"/>
                  <a:pt x="210" y="680"/>
                </a:cubicBezTo>
                <a:cubicBezTo>
                  <a:pt x="520" y="678"/>
                  <a:pt x="520" y="678"/>
                  <a:pt x="520" y="678"/>
                </a:cubicBezTo>
                <a:cubicBezTo>
                  <a:pt x="520" y="678"/>
                  <a:pt x="521" y="670"/>
                  <a:pt x="524" y="673"/>
                </a:cubicBezTo>
                <a:cubicBezTo>
                  <a:pt x="528" y="676"/>
                  <a:pt x="525" y="680"/>
                  <a:pt x="529" y="682"/>
                </a:cubicBezTo>
                <a:cubicBezTo>
                  <a:pt x="533" y="683"/>
                  <a:pt x="536" y="686"/>
                  <a:pt x="539" y="685"/>
                </a:cubicBezTo>
                <a:cubicBezTo>
                  <a:pt x="541" y="684"/>
                  <a:pt x="545" y="681"/>
                  <a:pt x="549" y="685"/>
                </a:cubicBezTo>
                <a:cubicBezTo>
                  <a:pt x="553" y="690"/>
                  <a:pt x="556" y="686"/>
                  <a:pt x="558" y="689"/>
                </a:cubicBezTo>
                <a:cubicBezTo>
                  <a:pt x="561" y="692"/>
                  <a:pt x="565" y="694"/>
                  <a:pt x="568" y="691"/>
                </a:cubicBezTo>
                <a:cubicBezTo>
                  <a:pt x="570" y="688"/>
                  <a:pt x="580" y="691"/>
                  <a:pt x="584" y="693"/>
                </a:cubicBezTo>
                <a:cubicBezTo>
                  <a:pt x="590" y="688"/>
                  <a:pt x="594" y="679"/>
                  <a:pt x="599" y="679"/>
                </a:cubicBezTo>
                <a:cubicBezTo>
                  <a:pt x="605" y="679"/>
                  <a:pt x="622" y="681"/>
                  <a:pt x="623" y="689"/>
                </a:cubicBezTo>
                <a:cubicBezTo>
                  <a:pt x="624" y="698"/>
                  <a:pt x="634" y="690"/>
                  <a:pt x="635" y="698"/>
                </a:cubicBezTo>
                <a:cubicBezTo>
                  <a:pt x="636" y="704"/>
                  <a:pt x="642" y="710"/>
                  <a:pt x="641" y="713"/>
                </a:cubicBezTo>
                <a:cubicBezTo>
                  <a:pt x="643" y="714"/>
                  <a:pt x="645" y="716"/>
                  <a:pt x="648" y="718"/>
                </a:cubicBezTo>
                <a:cubicBezTo>
                  <a:pt x="651" y="717"/>
                  <a:pt x="659" y="718"/>
                  <a:pt x="665" y="720"/>
                </a:cubicBezTo>
                <a:cubicBezTo>
                  <a:pt x="672" y="723"/>
                  <a:pt x="682" y="717"/>
                  <a:pt x="686" y="726"/>
                </a:cubicBezTo>
                <a:cubicBezTo>
                  <a:pt x="689" y="734"/>
                  <a:pt x="697" y="740"/>
                  <a:pt x="690" y="741"/>
                </a:cubicBezTo>
                <a:cubicBezTo>
                  <a:pt x="683" y="742"/>
                  <a:pt x="675" y="733"/>
                  <a:pt x="675" y="738"/>
                </a:cubicBezTo>
                <a:cubicBezTo>
                  <a:pt x="676" y="743"/>
                  <a:pt x="672" y="740"/>
                  <a:pt x="672" y="748"/>
                </a:cubicBezTo>
                <a:cubicBezTo>
                  <a:pt x="672" y="755"/>
                  <a:pt x="667" y="766"/>
                  <a:pt x="664" y="765"/>
                </a:cubicBezTo>
                <a:cubicBezTo>
                  <a:pt x="664" y="765"/>
                  <a:pt x="664" y="765"/>
                  <a:pt x="664" y="765"/>
                </a:cubicBezTo>
                <a:cubicBezTo>
                  <a:pt x="663" y="768"/>
                  <a:pt x="663" y="771"/>
                  <a:pt x="665" y="774"/>
                </a:cubicBezTo>
                <a:cubicBezTo>
                  <a:pt x="669" y="771"/>
                  <a:pt x="675" y="766"/>
                  <a:pt x="679" y="767"/>
                </a:cubicBezTo>
                <a:cubicBezTo>
                  <a:pt x="687" y="767"/>
                  <a:pt x="689" y="772"/>
                  <a:pt x="694" y="768"/>
                </a:cubicBezTo>
                <a:cubicBezTo>
                  <a:pt x="699" y="765"/>
                  <a:pt x="700" y="763"/>
                  <a:pt x="701" y="766"/>
                </a:cubicBezTo>
                <a:cubicBezTo>
                  <a:pt x="701" y="766"/>
                  <a:pt x="701" y="766"/>
                  <a:pt x="701" y="767"/>
                </a:cubicBezTo>
                <a:cubicBezTo>
                  <a:pt x="703" y="766"/>
                  <a:pt x="704" y="765"/>
                  <a:pt x="704" y="764"/>
                </a:cubicBezTo>
                <a:cubicBezTo>
                  <a:pt x="704" y="763"/>
                  <a:pt x="704" y="761"/>
                  <a:pt x="703" y="759"/>
                </a:cubicBezTo>
                <a:cubicBezTo>
                  <a:pt x="698" y="760"/>
                  <a:pt x="697" y="760"/>
                  <a:pt x="695" y="757"/>
                </a:cubicBezTo>
                <a:cubicBezTo>
                  <a:pt x="693" y="752"/>
                  <a:pt x="710" y="747"/>
                  <a:pt x="718" y="748"/>
                </a:cubicBezTo>
                <a:cubicBezTo>
                  <a:pt x="726" y="749"/>
                  <a:pt x="731" y="744"/>
                  <a:pt x="734" y="747"/>
                </a:cubicBezTo>
                <a:cubicBezTo>
                  <a:pt x="739" y="743"/>
                  <a:pt x="747" y="736"/>
                  <a:pt x="749" y="736"/>
                </a:cubicBezTo>
                <a:cubicBezTo>
                  <a:pt x="752" y="736"/>
                  <a:pt x="788" y="735"/>
                  <a:pt x="788" y="735"/>
                </a:cubicBezTo>
                <a:cubicBezTo>
                  <a:pt x="788" y="735"/>
                  <a:pt x="800" y="728"/>
                  <a:pt x="802" y="721"/>
                </a:cubicBezTo>
                <a:cubicBezTo>
                  <a:pt x="803" y="714"/>
                  <a:pt x="811" y="697"/>
                  <a:pt x="816" y="701"/>
                </a:cubicBezTo>
                <a:cubicBezTo>
                  <a:pt x="821" y="704"/>
                  <a:pt x="831" y="702"/>
                  <a:pt x="831" y="705"/>
                </a:cubicBezTo>
                <a:cubicBezTo>
                  <a:pt x="831" y="708"/>
                  <a:pt x="828" y="719"/>
                  <a:pt x="841" y="736"/>
                </a:cubicBezTo>
                <a:cubicBezTo>
                  <a:pt x="845" y="733"/>
                  <a:pt x="850" y="731"/>
                  <a:pt x="852" y="731"/>
                </a:cubicBezTo>
                <a:cubicBezTo>
                  <a:pt x="857" y="732"/>
                  <a:pt x="864" y="726"/>
                  <a:pt x="866" y="722"/>
                </a:cubicBezTo>
                <a:cubicBezTo>
                  <a:pt x="868" y="718"/>
                  <a:pt x="870" y="725"/>
                  <a:pt x="866" y="727"/>
                </a:cubicBezTo>
                <a:cubicBezTo>
                  <a:pt x="862" y="728"/>
                  <a:pt x="870" y="731"/>
                  <a:pt x="877" y="731"/>
                </a:cubicBezTo>
                <a:cubicBezTo>
                  <a:pt x="884" y="730"/>
                  <a:pt x="873" y="733"/>
                  <a:pt x="868" y="733"/>
                </a:cubicBezTo>
                <a:cubicBezTo>
                  <a:pt x="863" y="733"/>
                  <a:pt x="861" y="733"/>
                  <a:pt x="854" y="740"/>
                </a:cubicBezTo>
                <a:cubicBezTo>
                  <a:pt x="847" y="747"/>
                  <a:pt x="848" y="749"/>
                  <a:pt x="852" y="753"/>
                </a:cubicBezTo>
                <a:cubicBezTo>
                  <a:pt x="856" y="756"/>
                  <a:pt x="862" y="755"/>
                  <a:pt x="867" y="750"/>
                </a:cubicBezTo>
                <a:cubicBezTo>
                  <a:pt x="873" y="745"/>
                  <a:pt x="872" y="741"/>
                  <a:pt x="878" y="741"/>
                </a:cubicBezTo>
                <a:cubicBezTo>
                  <a:pt x="883" y="741"/>
                  <a:pt x="898" y="736"/>
                  <a:pt x="904" y="734"/>
                </a:cubicBezTo>
                <a:cubicBezTo>
                  <a:pt x="910" y="732"/>
                  <a:pt x="906" y="731"/>
                  <a:pt x="906" y="728"/>
                </a:cubicBezTo>
                <a:cubicBezTo>
                  <a:pt x="906" y="725"/>
                  <a:pt x="917" y="725"/>
                  <a:pt x="921" y="723"/>
                </a:cubicBezTo>
                <a:cubicBezTo>
                  <a:pt x="925" y="720"/>
                  <a:pt x="920" y="718"/>
                  <a:pt x="917" y="718"/>
                </a:cubicBezTo>
                <a:close/>
                <a:moveTo>
                  <a:pt x="266" y="394"/>
                </a:moveTo>
                <a:cubicBezTo>
                  <a:pt x="260" y="402"/>
                  <a:pt x="257" y="403"/>
                  <a:pt x="251" y="402"/>
                </a:cubicBezTo>
                <a:cubicBezTo>
                  <a:pt x="244" y="401"/>
                  <a:pt x="240" y="404"/>
                  <a:pt x="243" y="407"/>
                </a:cubicBezTo>
                <a:cubicBezTo>
                  <a:pt x="246" y="409"/>
                  <a:pt x="247" y="411"/>
                  <a:pt x="240" y="413"/>
                </a:cubicBezTo>
                <a:cubicBezTo>
                  <a:pt x="233" y="414"/>
                  <a:pt x="228" y="420"/>
                  <a:pt x="225" y="419"/>
                </a:cubicBezTo>
                <a:cubicBezTo>
                  <a:pt x="223" y="418"/>
                  <a:pt x="237" y="408"/>
                  <a:pt x="234" y="405"/>
                </a:cubicBezTo>
                <a:cubicBezTo>
                  <a:pt x="230" y="402"/>
                  <a:pt x="220" y="410"/>
                  <a:pt x="220" y="413"/>
                </a:cubicBezTo>
                <a:cubicBezTo>
                  <a:pt x="220" y="417"/>
                  <a:pt x="214" y="417"/>
                  <a:pt x="210" y="417"/>
                </a:cubicBezTo>
                <a:cubicBezTo>
                  <a:pt x="206" y="416"/>
                  <a:pt x="201" y="413"/>
                  <a:pt x="205" y="412"/>
                </a:cubicBezTo>
                <a:cubicBezTo>
                  <a:pt x="209" y="412"/>
                  <a:pt x="206" y="408"/>
                  <a:pt x="211" y="406"/>
                </a:cubicBezTo>
                <a:cubicBezTo>
                  <a:pt x="217" y="404"/>
                  <a:pt x="210" y="401"/>
                  <a:pt x="212" y="399"/>
                </a:cubicBezTo>
                <a:cubicBezTo>
                  <a:pt x="214" y="397"/>
                  <a:pt x="224" y="401"/>
                  <a:pt x="224" y="397"/>
                </a:cubicBezTo>
                <a:cubicBezTo>
                  <a:pt x="225" y="393"/>
                  <a:pt x="214" y="390"/>
                  <a:pt x="210" y="392"/>
                </a:cubicBezTo>
                <a:cubicBezTo>
                  <a:pt x="207" y="394"/>
                  <a:pt x="198" y="400"/>
                  <a:pt x="188" y="396"/>
                </a:cubicBezTo>
                <a:cubicBezTo>
                  <a:pt x="185" y="394"/>
                  <a:pt x="213" y="391"/>
                  <a:pt x="218" y="387"/>
                </a:cubicBezTo>
                <a:cubicBezTo>
                  <a:pt x="223" y="382"/>
                  <a:pt x="244" y="377"/>
                  <a:pt x="246" y="381"/>
                </a:cubicBezTo>
                <a:cubicBezTo>
                  <a:pt x="248" y="385"/>
                  <a:pt x="235" y="388"/>
                  <a:pt x="241" y="392"/>
                </a:cubicBezTo>
                <a:cubicBezTo>
                  <a:pt x="247" y="395"/>
                  <a:pt x="258" y="393"/>
                  <a:pt x="260" y="389"/>
                </a:cubicBezTo>
                <a:cubicBezTo>
                  <a:pt x="262" y="385"/>
                  <a:pt x="273" y="386"/>
                  <a:pt x="266" y="394"/>
                </a:cubicBezTo>
                <a:close/>
                <a:moveTo>
                  <a:pt x="329" y="474"/>
                </a:moveTo>
                <a:cubicBezTo>
                  <a:pt x="322" y="481"/>
                  <a:pt x="322" y="479"/>
                  <a:pt x="315" y="480"/>
                </a:cubicBezTo>
                <a:cubicBezTo>
                  <a:pt x="309" y="482"/>
                  <a:pt x="314" y="488"/>
                  <a:pt x="306" y="489"/>
                </a:cubicBezTo>
                <a:cubicBezTo>
                  <a:pt x="298" y="490"/>
                  <a:pt x="278" y="490"/>
                  <a:pt x="275" y="486"/>
                </a:cubicBezTo>
                <a:cubicBezTo>
                  <a:pt x="274" y="484"/>
                  <a:pt x="286" y="485"/>
                  <a:pt x="287" y="482"/>
                </a:cubicBezTo>
                <a:cubicBezTo>
                  <a:pt x="288" y="479"/>
                  <a:pt x="291" y="473"/>
                  <a:pt x="296" y="473"/>
                </a:cubicBezTo>
                <a:cubicBezTo>
                  <a:pt x="301" y="473"/>
                  <a:pt x="300" y="467"/>
                  <a:pt x="292" y="463"/>
                </a:cubicBezTo>
                <a:cubicBezTo>
                  <a:pt x="284" y="459"/>
                  <a:pt x="304" y="456"/>
                  <a:pt x="308" y="463"/>
                </a:cubicBezTo>
                <a:cubicBezTo>
                  <a:pt x="313" y="469"/>
                  <a:pt x="321" y="473"/>
                  <a:pt x="326" y="469"/>
                </a:cubicBezTo>
                <a:cubicBezTo>
                  <a:pt x="330" y="464"/>
                  <a:pt x="356" y="452"/>
                  <a:pt x="356" y="458"/>
                </a:cubicBezTo>
                <a:cubicBezTo>
                  <a:pt x="356" y="464"/>
                  <a:pt x="337" y="468"/>
                  <a:pt x="329" y="474"/>
                </a:cubicBezTo>
                <a:close/>
                <a:moveTo>
                  <a:pt x="503" y="656"/>
                </a:moveTo>
                <a:cubicBezTo>
                  <a:pt x="498" y="657"/>
                  <a:pt x="504" y="642"/>
                  <a:pt x="494" y="636"/>
                </a:cubicBezTo>
                <a:cubicBezTo>
                  <a:pt x="482" y="630"/>
                  <a:pt x="477" y="618"/>
                  <a:pt x="477" y="611"/>
                </a:cubicBezTo>
                <a:cubicBezTo>
                  <a:pt x="477" y="605"/>
                  <a:pt x="487" y="602"/>
                  <a:pt x="491" y="607"/>
                </a:cubicBezTo>
                <a:cubicBezTo>
                  <a:pt x="495" y="612"/>
                  <a:pt x="501" y="632"/>
                  <a:pt x="504" y="639"/>
                </a:cubicBezTo>
                <a:cubicBezTo>
                  <a:pt x="508" y="645"/>
                  <a:pt x="508" y="656"/>
                  <a:pt x="503" y="656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4" name="Freeform 125"/>
          <p:cNvSpPr>
            <a:spLocks noEditPoints="1"/>
          </p:cNvSpPr>
          <p:nvPr/>
        </p:nvSpPr>
        <p:spPr bwMode="auto">
          <a:xfrm>
            <a:off x="254795" y="1219200"/>
            <a:ext cx="3224213" cy="2255838"/>
          </a:xfrm>
          <a:custGeom>
            <a:avLst/>
            <a:gdLst/>
            <a:ahLst/>
            <a:cxnLst>
              <a:cxn ang="0">
                <a:pos x="350" y="230"/>
              </a:cxn>
              <a:cxn ang="0">
                <a:pos x="306" y="35"/>
              </a:cxn>
              <a:cxn ang="0">
                <a:pos x="185" y="21"/>
              </a:cxn>
              <a:cxn ang="0">
                <a:pos x="135" y="10"/>
              </a:cxn>
              <a:cxn ang="0">
                <a:pos x="93" y="21"/>
              </a:cxn>
              <a:cxn ang="0">
                <a:pos x="19" y="59"/>
              </a:cxn>
              <a:cxn ang="0">
                <a:pos x="71" y="103"/>
              </a:cxn>
              <a:cxn ang="0">
                <a:pos x="17" y="106"/>
              </a:cxn>
              <a:cxn ang="0">
                <a:pos x="59" y="136"/>
              </a:cxn>
              <a:cxn ang="0">
                <a:pos x="43" y="158"/>
              </a:cxn>
              <a:cxn ang="0">
                <a:pos x="45" y="219"/>
              </a:cxn>
              <a:cxn ang="0">
                <a:pos x="96" y="236"/>
              </a:cxn>
              <a:cxn ang="0">
                <a:pos x="102" y="269"/>
              </a:cxn>
              <a:cxn ang="0">
                <a:pos x="84" y="287"/>
              </a:cxn>
              <a:cxn ang="0">
                <a:pos x="147" y="250"/>
              </a:cxn>
              <a:cxn ang="0">
                <a:pos x="173" y="213"/>
              </a:cxn>
              <a:cxn ang="0">
                <a:pos x="191" y="201"/>
              </a:cxn>
              <a:cxn ang="0">
                <a:pos x="226" y="215"/>
              </a:cxn>
              <a:cxn ang="0">
                <a:pos x="248" y="202"/>
              </a:cxn>
              <a:cxn ang="0">
                <a:pos x="276" y="213"/>
              </a:cxn>
              <a:cxn ang="0">
                <a:pos x="340" y="232"/>
              </a:cxn>
              <a:cxn ang="0">
                <a:pos x="375" y="248"/>
              </a:cxn>
              <a:cxn ang="0">
                <a:pos x="376" y="261"/>
              </a:cxn>
              <a:cxn ang="0">
                <a:pos x="389" y="263"/>
              </a:cxn>
              <a:cxn ang="0">
                <a:pos x="401" y="274"/>
              </a:cxn>
              <a:cxn ang="0">
                <a:pos x="396" y="300"/>
              </a:cxn>
              <a:cxn ang="0">
                <a:pos x="421" y="299"/>
              </a:cxn>
              <a:cxn ang="0">
                <a:pos x="15" y="313"/>
              </a:cxn>
              <a:cxn ang="0">
                <a:pos x="178" y="240"/>
              </a:cxn>
              <a:cxn ang="0">
                <a:pos x="177" y="256"/>
              </a:cxn>
              <a:cxn ang="0">
                <a:pos x="25" y="219"/>
              </a:cxn>
              <a:cxn ang="0">
                <a:pos x="1094" y="443"/>
              </a:cxn>
              <a:cxn ang="0">
                <a:pos x="1010" y="472"/>
              </a:cxn>
              <a:cxn ang="0">
                <a:pos x="970" y="473"/>
              </a:cxn>
              <a:cxn ang="0">
                <a:pos x="926" y="471"/>
              </a:cxn>
              <a:cxn ang="0">
                <a:pos x="954" y="426"/>
              </a:cxn>
              <a:cxn ang="0">
                <a:pos x="902" y="410"/>
              </a:cxn>
              <a:cxn ang="0">
                <a:pos x="864" y="397"/>
              </a:cxn>
              <a:cxn ang="0">
                <a:pos x="516" y="388"/>
              </a:cxn>
              <a:cxn ang="0">
                <a:pos x="510" y="395"/>
              </a:cxn>
              <a:cxn ang="0">
                <a:pos x="501" y="436"/>
              </a:cxn>
              <a:cxn ang="0">
                <a:pos x="513" y="539"/>
              </a:cxn>
              <a:cxn ang="0">
                <a:pos x="557" y="590"/>
              </a:cxn>
              <a:cxn ang="0">
                <a:pos x="647" y="625"/>
              </a:cxn>
              <a:cxn ang="0">
                <a:pos x="724" y="647"/>
              </a:cxn>
              <a:cxn ang="0">
                <a:pos x="783" y="685"/>
              </a:cxn>
              <a:cxn ang="0">
                <a:pos x="818" y="658"/>
              </a:cxn>
              <a:cxn ang="0">
                <a:pos x="862" y="644"/>
              </a:cxn>
              <a:cxn ang="0">
                <a:pos x="889" y="641"/>
              </a:cxn>
              <a:cxn ang="0">
                <a:pos x="944" y="645"/>
              </a:cxn>
              <a:cxn ang="0">
                <a:pos x="983" y="699"/>
              </a:cxn>
              <a:cxn ang="0">
                <a:pos x="994" y="608"/>
              </a:cxn>
              <a:cxn ang="0">
                <a:pos x="1036" y="571"/>
              </a:cxn>
              <a:cxn ang="0">
                <a:pos x="1032" y="539"/>
              </a:cxn>
              <a:cxn ang="0">
                <a:pos x="1049" y="541"/>
              </a:cxn>
              <a:cxn ang="0">
                <a:pos x="1088" y="499"/>
              </a:cxn>
              <a:cxn ang="0">
                <a:pos x="1102" y="475"/>
              </a:cxn>
              <a:cxn ang="0">
                <a:pos x="1137" y="413"/>
              </a:cxn>
            </a:cxnLst>
            <a:rect l="0" t="0" r="r" b="b"/>
            <a:pathLst>
              <a:path w="1147" h="705">
                <a:moveTo>
                  <a:pt x="431" y="286"/>
                </a:moveTo>
                <a:cubicBezTo>
                  <a:pt x="432" y="281"/>
                  <a:pt x="433" y="279"/>
                  <a:pt x="420" y="274"/>
                </a:cubicBezTo>
                <a:cubicBezTo>
                  <a:pt x="407" y="269"/>
                  <a:pt x="409" y="265"/>
                  <a:pt x="400" y="250"/>
                </a:cubicBezTo>
                <a:cubicBezTo>
                  <a:pt x="391" y="235"/>
                  <a:pt x="376" y="228"/>
                  <a:pt x="376" y="222"/>
                </a:cubicBezTo>
                <a:cubicBezTo>
                  <a:pt x="376" y="217"/>
                  <a:pt x="360" y="217"/>
                  <a:pt x="360" y="222"/>
                </a:cubicBezTo>
                <a:cubicBezTo>
                  <a:pt x="360" y="226"/>
                  <a:pt x="354" y="227"/>
                  <a:pt x="350" y="230"/>
                </a:cubicBezTo>
                <a:cubicBezTo>
                  <a:pt x="346" y="232"/>
                  <a:pt x="345" y="228"/>
                  <a:pt x="341" y="224"/>
                </a:cubicBezTo>
                <a:cubicBezTo>
                  <a:pt x="338" y="220"/>
                  <a:pt x="330" y="215"/>
                  <a:pt x="330" y="213"/>
                </a:cubicBezTo>
                <a:cubicBezTo>
                  <a:pt x="330" y="210"/>
                  <a:pt x="328" y="204"/>
                  <a:pt x="322" y="207"/>
                </a:cubicBezTo>
                <a:cubicBezTo>
                  <a:pt x="317" y="210"/>
                  <a:pt x="314" y="207"/>
                  <a:pt x="312" y="209"/>
                </a:cubicBezTo>
                <a:cubicBezTo>
                  <a:pt x="310" y="211"/>
                  <a:pt x="306" y="208"/>
                  <a:pt x="306" y="208"/>
                </a:cubicBezTo>
                <a:cubicBezTo>
                  <a:pt x="306" y="35"/>
                  <a:pt x="306" y="35"/>
                  <a:pt x="306" y="35"/>
                </a:cubicBezTo>
                <a:cubicBezTo>
                  <a:pt x="304" y="35"/>
                  <a:pt x="302" y="34"/>
                  <a:pt x="301" y="34"/>
                </a:cubicBezTo>
                <a:cubicBezTo>
                  <a:pt x="294" y="31"/>
                  <a:pt x="283" y="26"/>
                  <a:pt x="277" y="27"/>
                </a:cubicBezTo>
                <a:cubicBezTo>
                  <a:pt x="271" y="29"/>
                  <a:pt x="260" y="30"/>
                  <a:pt x="256" y="28"/>
                </a:cubicBezTo>
                <a:cubicBezTo>
                  <a:pt x="252" y="26"/>
                  <a:pt x="246" y="24"/>
                  <a:pt x="238" y="26"/>
                </a:cubicBezTo>
                <a:cubicBezTo>
                  <a:pt x="230" y="27"/>
                  <a:pt x="225" y="21"/>
                  <a:pt x="214" y="19"/>
                </a:cubicBezTo>
                <a:cubicBezTo>
                  <a:pt x="204" y="16"/>
                  <a:pt x="189" y="19"/>
                  <a:pt x="185" y="21"/>
                </a:cubicBezTo>
                <a:cubicBezTo>
                  <a:pt x="182" y="22"/>
                  <a:pt x="183" y="17"/>
                  <a:pt x="178" y="17"/>
                </a:cubicBezTo>
                <a:cubicBezTo>
                  <a:pt x="174" y="18"/>
                  <a:pt x="177" y="15"/>
                  <a:pt x="175" y="12"/>
                </a:cubicBezTo>
                <a:cubicBezTo>
                  <a:pt x="172" y="8"/>
                  <a:pt x="160" y="11"/>
                  <a:pt x="155" y="12"/>
                </a:cubicBezTo>
                <a:cubicBezTo>
                  <a:pt x="151" y="12"/>
                  <a:pt x="149" y="10"/>
                  <a:pt x="150" y="7"/>
                </a:cubicBezTo>
                <a:cubicBezTo>
                  <a:pt x="150" y="5"/>
                  <a:pt x="146" y="6"/>
                  <a:pt x="144" y="9"/>
                </a:cubicBezTo>
                <a:cubicBezTo>
                  <a:pt x="142" y="12"/>
                  <a:pt x="137" y="12"/>
                  <a:pt x="135" y="10"/>
                </a:cubicBezTo>
                <a:cubicBezTo>
                  <a:pt x="133" y="8"/>
                  <a:pt x="139" y="8"/>
                  <a:pt x="140" y="5"/>
                </a:cubicBezTo>
                <a:cubicBezTo>
                  <a:pt x="140" y="3"/>
                  <a:pt x="133" y="2"/>
                  <a:pt x="131" y="1"/>
                </a:cubicBezTo>
                <a:cubicBezTo>
                  <a:pt x="128" y="0"/>
                  <a:pt x="124" y="4"/>
                  <a:pt x="119" y="8"/>
                </a:cubicBezTo>
                <a:cubicBezTo>
                  <a:pt x="114" y="13"/>
                  <a:pt x="106" y="13"/>
                  <a:pt x="101" y="12"/>
                </a:cubicBezTo>
                <a:cubicBezTo>
                  <a:pt x="96" y="12"/>
                  <a:pt x="90" y="13"/>
                  <a:pt x="91" y="15"/>
                </a:cubicBezTo>
                <a:cubicBezTo>
                  <a:pt x="91" y="18"/>
                  <a:pt x="97" y="18"/>
                  <a:pt x="93" y="21"/>
                </a:cubicBezTo>
                <a:cubicBezTo>
                  <a:pt x="90" y="25"/>
                  <a:pt x="88" y="17"/>
                  <a:pt x="85" y="20"/>
                </a:cubicBezTo>
                <a:cubicBezTo>
                  <a:pt x="81" y="24"/>
                  <a:pt x="71" y="24"/>
                  <a:pt x="68" y="23"/>
                </a:cubicBezTo>
                <a:cubicBezTo>
                  <a:pt x="66" y="23"/>
                  <a:pt x="58" y="32"/>
                  <a:pt x="55" y="34"/>
                </a:cubicBezTo>
                <a:cubicBezTo>
                  <a:pt x="53" y="37"/>
                  <a:pt x="57" y="39"/>
                  <a:pt x="50" y="46"/>
                </a:cubicBezTo>
                <a:cubicBezTo>
                  <a:pt x="44" y="54"/>
                  <a:pt x="26" y="52"/>
                  <a:pt x="22" y="52"/>
                </a:cubicBezTo>
                <a:cubicBezTo>
                  <a:pt x="18" y="52"/>
                  <a:pt x="21" y="56"/>
                  <a:pt x="19" y="59"/>
                </a:cubicBezTo>
                <a:cubicBezTo>
                  <a:pt x="17" y="62"/>
                  <a:pt x="21" y="64"/>
                  <a:pt x="31" y="67"/>
                </a:cubicBezTo>
                <a:cubicBezTo>
                  <a:pt x="42" y="70"/>
                  <a:pt x="49" y="83"/>
                  <a:pt x="50" y="87"/>
                </a:cubicBezTo>
                <a:cubicBezTo>
                  <a:pt x="51" y="90"/>
                  <a:pt x="64" y="86"/>
                  <a:pt x="69" y="87"/>
                </a:cubicBezTo>
                <a:cubicBezTo>
                  <a:pt x="74" y="88"/>
                  <a:pt x="68" y="95"/>
                  <a:pt x="73" y="97"/>
                </a:cubicBezTo>
                <a:cubicBezTo>
                  <a:pt x="77" y="99"/>
                  <a:pt x="83" y="96"/>
                  <a:pt x="85" y="99"/>
                </a:cubicBezTo>
                <a:cubicBezTo>
                  <a:pt x="86" y="103"/>
                  <a:pt x="76" y="99"/>
                  <a:pt x="71" y="103"/>
                </a:cubicBezTo>
                <a:cubicBezTo>
                  <a:pt x="66" y="107"/>
                  <a:pt x="64" y="109"/>
                  <a:pt x="62" y="106"/>
                </a:cubicBezTo>
                <a:cubicBezTo>
                  <a:pt x="60" y="103"/>
                  <a:pt x="51" y="105"/>
                  <a:pt x="47" y="105"/>
                </a:cubicBezTo>
                <a:cubicBezTo>
                  <a:pt x="43" y="106"/>
                  <a:pt x="47" y="100"/>
                  <a:pt x="47" y="98"/>
                </a:cubicBezTo>
                <a:cubicBezTo>
                  <a:pt x="47" y="95"/>
                  <a:pt x="41" y="93"/>
                  <a:pt x="33" y="98"/>
                </a:cubicBezTo>
                <a:cubicBezTo>
                  <a:pt x="25" y="103"/>
                  <a:pt x="28" y="101"/>
                  <a:pt x="27" y="105"/>
                </a:cubicBezTo>
                <a:cubicBezTo>
                  <a:pt x="26" y="109"/>
                  <a:pt x="22" y="103"/>
                  <a:pt x="17" y="106"/>
                </a:cubicBezTo>
                <a:cubicBezTo>
                  <a:pt x="12" y="109"/>
                  <a:pt x="3" y="111"/>
                  <a:pt x="2" y="115"/>
                </a:cubicBezTo>
                <a:cubicBezTo>
                  <a:pt x="0" y="118"/>
                  <a:pt x="13" y="120"/>
                  <a:pt x="18" y="121"/>
                </a:cubicBezTo>
                <a:cubicBezTo>
                  <a:pt x="23" y="122"/>
                  <a:pt x="12" y="125"/>
                  <a:pt x="16" y="127"/>
                </a:cubicBezTo>
                <a:cubicBezTo>
                  <a:pt x="20" y="128"/>
                  <a:pt x="18" y="132"/>
                  <a:pt x="25" y="135"/>
                </a:cubicBezTo>
                <a:cubicBezTo>
                  <a:pt x="31" y="138"/>
                  <a:pt x="45" y="135"/>
                  <a:pt x="49" y="135"/>
                </a:cubicBezTo>
                <a:cubicBezTo>
                  <a:pt x="52" y="135"/>
                  <a:pt x="56" y="139"/>
                  <a:pt x="59" y="136"/>
                </a:cubicBezTo>
                <a:cubicBezTo>
                  <a:pt x="62" y="133"/>
                  <a:pt x="73" y="124"/>
                  <a:pt x="79" y="129"/>
                </a:cubicBezTo>
                <a:cubicBezTo>
                  <a:pt x="85" y="134"/>
                  <a:pt x="73" y="134"/>
                  <a:pt x="76" y="137"/>
                </a:cubicBezTo>
                <a:cubicBezTo>
                  <a:pt x="79" y="140"/>
                  <a:pt x="82" y="148"/>
                  <a:pt x="77" y="152"/>
                </a:cubicBezTo>
                <a:cubicBezTo>
                  <a:pt x="71" y="156"/>
                  <a:pt x="66" y="153"/>
                  <a:pt x="63" y="153"/>
                </a:cubicBezTo>
                <a:cubicBezTo>
                  <a:pt x="60" y="153"/>
                  <a:pt x="62" y="158"/>
                  <a:pt x="57" y="162"/>
                </a:cubicBezTo>
                <a:cubicBezTo>
                  <a:pt x="52" y="166"/>
                  <a:pt x="49" y="158"/>
                  <a:pt x="43" y="158"/>
                </a:cubicBezTo>
                <a:cubicBezTo>
                  <a:pt x="37" y="158"/>
                  <a:pt x="38" y="166"/>
                  <a:pt x="38" y="170"/>
                </a:cubicBezTo>
                <a:cubicBezTo>
                  <a:pt x="39" y="173"/>
                  <a:pt x="29" y="169"/>
                  <a:pt x="27" y="178"/>
                </a:cubicBezTo>
                <a:cubicBezTo>
                  <a:pt x="25" y="187"/>
                  <a:pt x="15" y="179"/>
                  <a:pt x="22" y="188"/>
                </a:cubicBezTo>
                <a:cubicBezTo>
                  <a:pt x="28" y="197"/>
                  <a:pt x="27" y="191"/>
                  <a:pt x="32" y="195"/>
                </a:cubicBezTo>
                <a:cubicBezTo>
                  <a:pt x="37" y="198"/>
                  <a:pt x="26" y="204"/>
                  <a:pt x="31" y="205"/>
                </a:cubicBezTo>
                <a:cubicBezTo>
                  <a:pt x="36" y="206"/>
                  <a:pt x="42" y="215"/>
                  <a:pt x="45" y="219"/>
                </a:cubicBezTo>
                <a:cubicBezTo>
                  <a:pt x="49" y="222"/>
                  <a:pt x="53" y="217"/>
                  <a:pt x="59" y="217"/>
                </a:cubicBezTo>
                <a:cubicBezTo>
                  <a:pt x="64" y="216"/>
                  <a:pt x="61" y="209"/>
                  <a:pt x="64" y="212"/>
                </a:cubicBezTo>
                <a:cubicBezTo>
                  <a:pt x="67" y="215"/>
                  <a:pt x="72" y="223"/>
                  <a:pt x="69" y="225"/>
                </a:cubicBezTo>
                <a:cubicBezTo>
                  <a:pt x="66" y="227"/>
                  <a:pt x="68" y="233"/>
                  <a:pt x="68" y="236"/>
                </a:cubicBezTo>
                <a:cubicBezTo>
                  <a:pt x="67" y="239"/>
                  <a:pt x="79" y="238"/>
                  <a:pt x="80" y="234"/>
                </a:cubicBezTo>
                <a:cubicBezTo>
                  <a:pt x="81" y="231"/>
                  <a:pt x="90" y="230"/>
                  <a:pt x="96" y="236"/>
                </a:cubicBezTo>
                <a:cubicBezTo>
                  <a:pt x="101" y="241"/>
                  <a:pt x="103" y="242"/>
                  <a:pt x="103" y="238"/>
                </a:cubicBezTo>
                <a:cubicBezTo>
                  <a:pt x="103" y="233"/>
                  <a:pt x="107" y="228"/>
                  <a:pt x="107" y="232"/>
                </a:cubicBezTo>
                <a:cubicBezTo>
                  <a:pt x="108" y="236"/>
                  <a:pt x="112" y="237"/>
                  <a:pt x="120" y="233"/>
                </a:cubicBezTo>
                <a:cubicBezTo>
                  <a:pt x="127" y="230"/>
                  <a:pt x="124" y="234"/>
                  <a:pt x="120" y="239"/>
                </a:cubicBezTo>
                <a:cubicBezTo>
                  <a:pt x="114" y="245"/>
                  <a:pt x="120" y="256"/>
                  <a:pt x="116" y="257"/>
                </a:cubicBezTo>
                <a:cubicBezTo>
                  <a:pt x="112" y="258"/>
                  <a:pt x="109" y="268"/>
                  <a:pt x="102" y="269"/>
                </a:cubicBezTo>
                <a:cubicBezTo>
                  <a:pt x="96" y="269"/>
                  <a:pt x="85" y="282"/>
                  <a:pt x="83" y="284"/>
                </a:cubicBezTo>
                <a:cubicBezTo>
                  <a:pt x="82" y="286"/>
                  <a:pt x="68" y="280"/>
                  <a:pt x="66" y="285"/>
                </a:cubicBezTo>
                <a:cubicBezTo>
                  <a:pt x="64" y="291"/>
                  <a:pt x="55" y="295"/>
                  <a:pt x="57" y="298"/>
                </a:cubicBezTo>
                <a:cubicBezTo>
                  <a:pt x="59" y="299"/>
                  <a:pt x="70" y="293"/>
                  <a:pt x="71" y="290"/>
                </a:cubicBezTo>
                <a:cubicBezTo>
                  <a:pt x="71" y="287"/>
                  <a:pt x="73" y="288"/>
                  <a:pt x="75" y="290"/>
                </a:cubicBezTo>
                <a:cubicBezTo>
                  <a:pt x="77" y="292"/>
                  <a:pt x="82" y="289"/>
                  <a:pt x="84" y="287"/>
                </a:cubicBezTo>
                <a:cubicBezTo>
                  <a:pt x="86" y="285"/>
                  <a:pt x="90" y="286"/>
                  <a:pt x="92" y="286"/>
                </a:cubicBezTo>
                <a:cubicBezTo>
                  <a:pt x="95" y="286"/>
                  <a:pt x="96" y="283"/>
                  <a:pt x="102" y="282"/>
                </a:cubicBezTo>
                <a:cubicBezTo>
                  <a:pt x="109" y="281"/>
                  <a:pt x="108" y="279"/>
                  <a:pt x="109" y="275"/>
                </a:cubicBezTo>
                <a:cubicBezTo>
                  <a:pt x="111" y="272"/>
                  <a:pt x="127" y="264"/>
                  <a:pt x="130" y="264"/>
                </a:cubicBezTo>
                <a:cubicBezTo>
                  <a:pt x="133" y="263"/>
                  <a:pt x="131" y="258"/>
                  <a:pt x="134" y="258"/>
                </a:cubicBezTo>
                <a:cubicBezTo>
                  <a:pt x="137" y="257"/>
                  <a:pt x="142" y="253"/>
                  <a:pt x="147" y="250"/>
                </a:cubicBezTo>
                <a:cubicBezTo>
                  <a:pt x="151" y="246"/>
                  <a:pt x="152" y="248"/>
                  <a:pt x="155" y="247"/>
                </a:cubicBezTo>
                <a:cubicBezTo>
                  <a:pt x="158" y="245"/>
                  <a:pt x="156" y="239"/>
                  <a:pt x="159" y="238"/>
                </a:cubicBezTo>
                <a:cubicBezTo>
                  <a:pt x="162" y="238"/>
                  <a:pt x="165" y="235"/>
                  <a:pt x="165" y="233"/>
                </a:cubicBezTo>
                <a:cubicBezTo>
                  <a:pt x="165" y="230"/>
                  <a:pt x="157" y="230"/>
                  <a:pt x="156" y="228"/>
                </a:cubicBezTo>
                <a:cubicBezTo>
                  <a:pt x="155" y="226"/>
                  <a:pt x="162" y="220"/>
                  <a:pt x="165" y="220"/>
                </a:cubicBezTo>
                <a:cubicBezTo>
                  <a:pt x="168" y="220"/>
                  <a:pt x="172" y="217"/>
                  <a:pt x="173" y="213"/>
                </a:cubicBezTo>
                <a:cubicBezTo>
                  <a:pt x="173" y="209"/>
                  <a:pt x="177" y="209"/>
                  <a:pt x="180" y="205"/>
                </a:cubicBezTo>
                <a:cubicBezTo>
                  <a:pt x="183" y="202"/>
                  <a:pt x="183" y="199"/>
                  <a:pt x="186" y="198"/>
                </a:cubicBezTo>
                <a:cubicBezTo>
                  <a:pt x="189" y="198"/>
                  <a:pt x="192" y="194"/>
                  <a:pt x="196" y="192"/>
                </a:cubicBezTo>
                <a:cubicBezTo>
                  <a:pt x="199" y="190"/>
                  <a:pt x="196" y="194"/>
                  <a:pt x="202" y="194"/>
                </a:cubicBezTo>
                <a:cubicBezTo>
                  <a:pt x="209" y="195"/>
                  <a:pt x="208" y="201"/>
                  <a:pt x="203" y="199"/>
                </a:cubicBezTo>
                <a:cubicBezTo>
                  <a:pt x="198" y="196"/>
                  <a:pt x="195" y="197"/>
                  <a:pt x="191" y="201"/>
                </a:cubicBezTo>
                <a:cubicBezTo>
                  <a:pt x="186" y="205"/>
                  <a:pt x="190" y="206"/>
                  <a:pt x="186" y="211"/>
                </a:cubicBezTo>
                <a:cubicBezTo>
                  <a:pt x="183" y="216"/>
                  <a:pt x="183" y="219"/>
                  <a:pt x="187" y="219"/>
                </a:cubicBezTo>
                <a:cubicBezTo>
                  <a:pt x="192" y="220"/>
                  <a:pt x="187" y="223"/>
                  <a:pt x="183" y="224"/>
                </a:cubicBezTo>
                <a:cubicBezTo>
                  <a:pt x="179" y="226"/>
                  <a:pt x="182" y="228"/>
                  <a:pt x="188" y="228"/>
                </a:cubicBezTo>
                <a:cubicBezTo>
                  <a:pt x="193" y="228"/>
                  <a:pt x="202" y="220"/>
                  <a:pt x="210" y="216"/>
                </a:cubicBezTo>
                <a:cubicBezTo>
                  <a:pt x="218" y="212"/>
                  <a:pt x="224" y="216"/>
                  <a:pt x="226" y="215"/>
                </a:cubicBezTo>
                <a:cubicBezTo>
                  <a:pt x="228" y="214"/>
                  <a:pt x="224" y="211"/>
                  <a:pt x="226" y="209"/>
                </a:cubicBezTo>
                <a:cubicBezTo>
                  <a:pt x="229" y="208"/>
                  <a:pt x="223" y="207"/>
                  <a:pt x="221" y="203"/>
                </a:cubicBezTo>
                <a:cubicBezTo>
                  <a:pt x="220" y="198"/>
                  <a:pt x="224" y="201"/>
                  <a:pt x="225" y="197"/>
                </a:cubicBezTo>
                <a:cubicBezTo>
                  <a:pt x="226" y="193"/>
                  <a:pt x="229" y="195"/>
                  <a:pt x="231" y="197"/>
                </a:cubicBezTo>
                <a:cubicBezTo>
                  <a:pt x="234" y="198"/>
                  <a:pt x="237" y="195"/>
                  <a:pt x="240" y="200"/>
                </a:cubicBezTo>
                <a:cubicBezTo>
                  <a:pt x="242" y="204"/>
                  <a:pt x="244" y="198"/>
                  <a:pt x="248" y="202"/>
                </a:cubicBezTo>
                <a:cubicBezTo>
                  <a:pt x="252" y="205"/>
                  <a:pt x="248" y="204"/>
                  <a:pt x="243" y="205"/>
                </a:cubicBezTo>
                <a:cubicBezTo>
                  <a:pt x="239" y="206"/>
                  <a:pt x="241" y="212"/>
                  <a:pt x="245" y="209"/>
                </a:cubicBezTo>
                <a:cubicBezTo>
                  <a:pt x="248" y="207"/>
                  <a:pt x="251" y="205"/>
                  <a:pt x="254" y="208"/>
                </a:cubicBezTo>
                <a:cubicBezTo>
                  <a:pt x="257" y="210"/>
                  <a:pt x="258" y="209"/>
                  <a:pt x="260" y="207"/>
                </a:cubicBezTo>
                <a:cubicBezTo>
                  <a:pt x="263" y="204"/>
                  <a:pt x="263" y="207"/>
                  <a:pt x="263" y="209"/>
                </a:cubicBezTo>
                <a:cubicBezTo>
                  <a:pt x="263" y="211"/>
                  <a:pt x="268" y="212"/>
                  <a:pt x="276" y="213"/>
                </a:cubicBezTo>
                <a:cubicBezTo>
                  <a:pt x="283" y="214"/>
                  <a:pt x="297" y="212"/>
                  <a:pt x="300" y="212"/>
                </a:cubicBezTo>
                <a:cubicBezTo>
                  <a:pt x="304" y="212"/>
                  <a:pt x="302" y="217"/>
                  <a:pt x="310" y="219"/>
                </a:cubicBezTo>
                <a:cubicBezTo>
                  <a:pt x="318" y="220"/>
                  <a:pt x="320" y="211"/>
                  <a:pt x="324" y="214"/>
                </a:cubicBezTo>
                <a:cubicBezTo>
                  <a:pt x="328" y="218"/>
                  <a:pt x="324" y="219"/>
                  <a:pt x="322" y="221"/>
                </a:cubicBezTo>
                <a:cubicBezTo>
                  <a:pt x="319" y="224"/>
                  <a:pt x="324" y="224"/>
                  <a:pt x="327" y="225"/>
                </a:cubicBezTo>
                <a:cubicBezTo>
                  <a:pt x="330" y="227"/>
                  <a:pt x="337" y="229"/>
                  <a:pt x="340" y="232"/>
                </a:cubicBezTo>
                <a:cubicBezTo>
                  <a:pt x="344" y="235"/>
                  <a:pt x="346" y="239"/>
                  <a:pt x="354" y="243"/>
                </a:cubicBezTo>
                <a:cubicBezTo>
                  <a:pt x="362" y="247"/>
                  <a:pt x="354" y="233"/>
                  <a:pt x="360" y="237"/>
                </a:cubicBezTo>
                <a:cubicBezTo>
                  <a:pt x="366" y="242"/>
                  <a:pt x="364" y="237"/>
                  <a:pt x="369" y="242"/>
                </a:cubicBezTo>
                <a:cubicBezTo>
                  <a:pt x="374" y="246"/>
                  <a:pt x="372" y="240"/>
                  <a:pt x="370" y="232"/>
                </a:cubicBezTo>
                <a:cubicBezTo>
                  <a:pt x="368" y="225"/>
                  <a:pt x="372" y="230"/>
                  <a:pt x="375" y="233"/>
                </a:cubicBezTo>
                <a:cubicBezTo>
                  <a:pt x="377" y="237"/>
                  <a:pt x="377" y="244"/>
                  <a:pt x="375" y="248"/>
                </a:cubicBezTo>
                <a:cubicBezTo>
                  <a:pt x="374" y="253"/>
                  <a:pt x="366" y="249"/>
                  <a:pt x="367" y="246"/>
                </a:cubicBezTo>
                <a:cubicBezTo>
                  <a:pt x="368" y="244"/>
                  <a:pt x="360" y="245"/>
                  <a:pt x="359" y="248"/>
                </a:cubicBezTo>
                <a:cubicBezTo>
                  <a:pt x="359" y="252"/>
                  <a:pt x="365" y="259"/>
                  <a:pt x="369" y="259"/>
                </a:cubicBezTo>
                <a:cubicBezTo>
                  <a:pt x="373" y="260"/>
                  <a:pt x="370" y="266"/>
                  <a:pt x="372" y="267"/>
                </a:cubicBezTo>
                <a:cubicBezTo>
                  <a:pt x="376" y="268"/>
                  <a:pt x="375" y="275"/>
                  <a:pt x="377" y="274"/>
                </a:cubicBezTo>
                <a:cubicBezTo>
                  <a:pt x="379" y="273"/>
                  <a:pt x="379" y="265"/>
                  <a:pt x="376" y="261"/>
                </a:cubicBezTo>
                <a:cubicBezTo>
                  <a:pt x="374" y="258"/>
                  <a:pt x="375" y="253"/>
                  <a:pt x="378" y="254"/>
                </a:cubicBezTo>
                <a:cubicBezTo>
                  <a:pt x="381" y="255"/>
                  <a:pt x="378" y="260"/>
                  <a:pt x="380" y="262"/>
                </a:cubicBezTo>
                <a:cubicBezTo>
                  <a:pt x="381" y="264"/>
                  <a:pt x="383" y="260"/>
                  <a:pt x="386" y="258"/>
                </a:cubicBezTo>
                <a:cubicBezTo>
                  <a:pt x="390" y="256"/>
                  <a:pt x="385" y="250"/>
                  <a:pt x="386" y="247"/>
                </a:cubicBezTo>
                <a:cubicBezTo>
                  <a:pt x="387" y="244"/>
                  <a:pt x="391" y="250"/>
                  <a:pt x="393" y="255"/>
                </a:cubicBezTo>
                <a:cubicBezTo>
                  <a:pt x="394" y="260"/>
                  <a:pt x="389" y="260"/>
                  <a:pt x="389" y="263"/>
                </a:cubicBezTo>
                <a:cubicBezTo>
                  <a:pt x="389" y="266"/>
                  <a:pt x="384" y="264"/>
                  <a:pt x="383" y="266"/>
                </a:cubicBezTo>
                <a:cubicBezTo>
                  <a:pt x="381" y="267"/>
                  <a:pt x="382" y="277"/>
                  <a:pt x="384" y="278"/>
                </a:cubicBezTo>
                <a:cubicBezTo>
                  <a:pt x="386" y="278"/>
                  <a:pt x="387" y="269"/>
                  <a:pt x="389" y="274"/>
                </a:cubicBezTo>
                <a:cubicBezTo>
                  <a:pt x="390" y="278"/>
                  <a:pt x="395" y="268"/>
                  <a:pt x="396" y="272"/>
                </a:cubicBezTo>
                <a:cubicBezTo>
                  <a:pt x="397" y="276"/>
                  <a:pt x="403" y="281"/>
                  <a:pt x="405" y="280"/>
                </a:cubicBezTo>
                <a:cubicBezTo>
                  <a:pt x="408" y="279"/>
                  <a:pt x="404" y="274"/>
                  <a:pt x="401" y="274"/>
                </a:cubicBezTo>
                <a:cubicBezTo>
                  <a:pt x="397" y="274"/>
                  <a:pt x="398" y="268"/>
                  <a:pt x="401" y="268"/>
                </a:cubicBezTo>
                <a:cubicBezTo>
                  <a:pt x="404" y="268"/>
                  <a:pt x="410" y="276"/>
                  <a:pt x="410" y="279"/>
                </a:cubicBezTo>
                <a:cubicBezTo>
                  <a:pt x="410" y="282"/>
                  <a:pt x="407" y="282"/>
                  <a:pt x="404" y="285"/>
                </a:cubicBezTo>
                <a:cubicBezTo>
                  <a:pt x="401" y="288"/>
                  <a:pt x="398" y="280"/>
                  <a:pt x="394" y="280"/>
                </a:cubicBezTo>
                <a:cubicBezTo>
                  <a:pt x="391" y="280"/>
                  <a:pt x="394" y="285"/>
                  <a:pt x="396" y="289"/>
                </a:cubicBezTo>
                <a:cubicBezTo>
                  <a:pt x="397" y="292"/>
                  <a:pt x="392" y="297"/>
                  <a:pt x="396" y="300"/>
                </a:cubicBezTo>
                <a:cubicBezTo>
                  <a:pt x="400" y="303"/>
                  <a:pt x="399" y="298"/>
                  <a:pt x="400" y="296"/>
                </a:cubicBezTo>
                <a:cubicBezTo>
                  <a:pt x="401" y="294"/>
                  <a:pt x="404" y="297"/>
                  <a:pt x="406" y="298"/>
                </a:cubicBezTo>
                <a:cubicBezTo>
                  <a:pt x="408" y="300"/>
                  <a:pt x="409" y="294"/>
                  <a:pt x="409" y="292"/>
                </a:cubicBezTo>
                <a:cubicBezTo>
                  <a:pt x="409" y="290"/>
                  <a:pt x="412" y="291"/>
                  <a:pt x="414" y="294"/>
                </a:cubicBezTo>
                <a:cubicBezTo>
                  <a:pt x="416" y="297"/>
                  <a:pt x="417" y="291"/>
                  <a:pt x="420" y="291"/>
                </a:cubicBezTo>
                <a:cubicBezTo>
                  <a:pt x="423" y="292"/>
                  <a:pt x="421" y="297"/>
                  <a:pt x="421" y="299"/>
                </a:cubicBezTo>
                <a:cubicBezTo>
                  <a:pt x="421" y="302"/>
                  <a:pt x="426" y="297"/>
                  <a:pt x="425" y="300"/>
                </a:cubicBezTo>
                <a:cubicBezTo>
                  <a:pt x="425" y="300"/>
                  <a:pt x="425" y="301"/>
                  <a:pt x="425" y="301"/>
                </a:cubicBezTo>
                <a:cubicBezTo>
                  <a:pt x="428" y="299"/>
                  <a:pt x="431" y="297"/>
                  <a:pt x="433" y="296"/>
                </a:cubicBezTo>
                <a:cubicBezTo>
                  <a:pt x="438" y="292"/>
                  <a:pt x="429" y="290"/>
                  <a:pt x="431" y="286"/>
                </a:cubicBezTo>
                <a:close/>
                <a:moveTo>
                  <a:pt x="9" y="321"/>
                </a:moveTo>
                <a:cubicBezTo>
                  <a:pt x="15" y="319"/>
                  <a:pt x="17" y="316"/>
                  <a:pt x="15" y="313"/>
                </a:cubicBezTo>
                <a:cubicBezTo>
                  <a:pt x="12" y="310"/>
                  <a:pt x="4" y="323"/>
                  <a:pt x="9" y="321"/>
                </a:cubicBezTo>
                <a:close/>
                <a:moveTo>
                  <a:pt x="51" y="299"/>
                </a:moveTo>
                <a:cubicBezTo>
                  <a:pt x="46" y="297"/>
                  <a:pt x="31" y="305"/>
                  <a:pt x="36" y="306"/>
                </a:cubicBezTo>
                <a:cubicBezTo>
                  <a:pt x="40" y="307"/>
                  <a:pt x="41" y="303"/>
                  <a:pt x="45" y="303"/>
                </a:cubicBezTo>
                <a:cubicBezTo>
                  <a:pt x="49" y="303"/>
                  <a:pt x="57" y="301"/>
                  <a:pt x="51" y="299"/>
                </a:cubicBezTo>
                <a:close/>
                <a:moveTo>
                  <a:pt x="178" y="240"/>
                </a:moveTo>
                <a:cubicBezTo>
                  <a:pt x="178" y="237"/>
                  <a:pt x="174" y="237"/>
                  <a:pt x="169" y="243"/>
                </a:cubicBezTo>
                <a:cubicBezTo>
                  <a:pt x="164" y="249"/>
                  <a:pt x="160" y="252"/>
                  <a:pt x="159" y="255"/>
                </a:cubicBezTo>
                <a:cubicBezTo>
                  <a:pt x="159" y="257"/>
                  <a:pt x="153" y="254"/>
                  <a:pt x="151" y="258"/>
                </a:cubicBezTo>
                <a:cubicBezTo>
                  <a:pt x="149" y="261"/>
                  <a:pt x="152" y="269"/>
                  <a:pt x="156" y="266"/>
                </a:cubicBezTo>
                <a:cubicBezTo>
                  <a:pt x="159" y="264"/>
                  <a:pt x="160" y="266"/>
                  <a:pt x="162" y="266"/>
                </a:cubicBezTo>
                <a:cubicBezTo>
                  <a:pt x="164" y="266"/>
                  <a:pt x="174" y="259"/>
                  <a:pt x="177" y="256"/>
                </a:cubicBezTo>
                <a:cubicBezTo>
                  <a:pt x="179" y="252"/>
                  <a:pt x="173" y="251"/>
                  <a:pt x="172" y="249"/>
                </a:cubicBezTo>
                <a:cubicBezTo>
                  <a:pt x="172" y="247"/>
                  <a:pt x="178" y="247"/>
                  <a:pt x="180" y="245"/>
                </a:cubicBezTo>
                <a:cubicBezTo>
                  <a:pt x="183" y="244"/>
                  <a:pt x="178" y="243"/>
                  <a:pt x="178" y="240"/>
                </a:cubicBezTo>
                <a:close/>
                <a:moveTo>
                  <a:pt x="19" y="210"/>
                </a:moveTo>
                <a:cubicBezTo>
                  <a:pt x="18" y="206"/>
                  <a:pt x="8" y="210"/>
                  <a:pt x="9" y="214"/>
                </a:cubicBezTo>
                <a:cubicBezTo>
                  <a:pt x="10" y="218"/>
                  <a:pt x="20" y="220"/>
                  <a:pt x="25" y="219"/>
                </a:cubicBezTo>
                <a:cubicBezTo>
                  <a:pt x="28" y="217"/>
                  <a:pt x="30" y="213"/>
                  <a:pt x="27" y="211"/>
                </a:cubicBezTo>
                <a:cubicBezTo>
                  <a:pt x="24" y="208"/>
                  <a:pt x="19" y="214"/>
                  <a:pt x="19" y="210"/>
                </a:cubicBezTo>
                <a:close/>
                <a:moveTo>
                  <a:pt x="1137" y="413"/>
                </a:moveTo>
                <a:cubicBezTo>
                  <a:pt x="1137" y="410"/>
                  <a:pt x="1127" y="412"/>
                  <a:pt x="1122" y="409"/>
                </a:cubicBezTo>
                <a:cubicBezTo>
                  <a:pt x="1117" y="405"/>
                  <a:pt x="1109" y="422"/>
                  <a:pt x="1108" y="429"/>
                </a:cubicBezTo>
                <a:cubicBezTo>
                  <a:pt x="1106" y="436"/>
                  <a:pt x="1094" y="443"/>
                  <a:pt x="1094" y="443"/>
                </a:cubicBezTo>
                <a:cubicBezTo>
                  <a:pt x="1094" y="443"/>
                  <a:pt x="1058" y="444"/>
                  <a:pt x="1055" y="444"/>
                </a:cubicBezTo>
                <a:cubicBezTo>
                  <a:pt x="1053" y="444"/>
                  <a:pt x="1045" y="451"/>
                  <a:pt x="1040" y="455"/>
                </a:cubicBezTo>
                <a:cubicBezTo>
                  <a:pt x="1040" y="455"/>
                  <a:pt x="1040" y="455"/>
                  <a:pt x="1040" y="456"/>
                </a:cubicBezTo>
                <a:cubicBezTo>
                  <a:pt x="1044" y="462"/>
                  <a:pt x="1031" y="466"/>
                  <a:pt x="1018" y="467"/>
                </a:cubicBezTo>
                <a:cubicBezTo>
                  <a:pt x="1015" y="467"/>
                  <a:pt x="1012" y="467"/>
                  <a:pt x="1009" y="467"/>
                </a:cubicBezTo>
                <a:cubicBezTo>
                  <a:pt x="1010" y="469"/>
                  <a:pt x="1010" y="471"/>
                  <a:pt x="1010" y="472"/>
                </a:cubicBezTo>
                <a:cubicBezTo>
                  <a:pt x="1010" y="473"/>
                  <a:pt x="1009" y="474"/>
                  <a:pt x="1007" y="475"/>
                </a:cubicBezTo>
                <a:cubicBezTo>
                  <a:pt x="1005" y="479"/>
                  <a:pt x="989" y="486"/>
                  <a:pt x="981" y="491"/>
                </a:cubicBezTo>
                <a:cubicBezTo>
                  <a:pt x="971" y="496"/>
                  <a:pt x="958" y="493"/>
                  <a:pt x="958" y="486"/>
                </a:cubicBezTo>
                <a:cubicBezTo>
                  <a:pt x="958" y="478"/>
                  <a:pt x="965" y="480"/>
                  <a:pt x="967" y="483"/>
                </a:cubicBezTo>
                <a:cubicBezTo>
                  <a:pt x="967" y="484"/>
                  <a:pt x="969" y="483"/>
                  <a:pt x="971" y="482"/>
                </a:cubicBezTo>
                <a:cubicBezTo>
                  <a:pt x="969" y="479"/>
                  <a:pt x="969" y="476"/>
                  <a:pt x="970" y="473"/>
                </a:cubicBezTo>
                <a:cubicBezTo>
                  <a:pt x="967" y="472"/>
                  <a:pt x="971" y="460"/>
                  <a:pt x="965" y="459"/>
                </a:cubicBezTo>
                <a:cubicBezTo>
                  <a:pt x="959" y="457"/>
                  <a:pt x="952" y="467"/>
                  <a:pt x="953" y="461"/>
                </a:cubicBezTo>
                <a:cubicBezTo>
                  <a:pt x="954" y="454"/>
                  <a:pt x="963" y="449"/>
                  <a:pt x="958" y="440"/>
                </a:cubicBezTo>
                <a:cubicBezTo>
                  <a:pt x="952" y="432"/>
                  <a:pt x="942" y="432"/>
                  <a:pt x="940" y="438"/>
                </a:cubicBezTo>
                <a:cubicBezTo>
                  <a:pt x="938" y="445"/>
                  <a:pt x="931" y="442"/>
                  <a:pt x="929" y="447"/>
                </a:cubicBezTo>
                <a:cubicBezTo>
                  <a:pt x="926" y="452"/>
                  <a:pt x="924" y="463"/>
                  <a:pt x="926" y="471"/>
                </a:cubicBezTo>
                <a:cubicBezTo>
                  <a:pt x="928" y="479"/>
                  <a:pt x="925" y="483"/>
                  <a:pt x="918" y="487"/>
                </a:cubicBezTo>
                <a:cubicBezTo>
                  <a:pt x="910" y="492"/>
                  <a:pt x="906" y="480"/>
                  <a:pt x="909" y="466"/>
                </a:cubicBezTo>
                <a:cubicBezTo>
                  <a:pt x="911" y="456"/>
                  <a:pt x="917" y="446"/>
                  <a:pt x="912" y="446"/>
                </a:cubicBezTo>
                <a:cubicBezTo>
                  <a:pt x="907" y="446"/>
                  <a:pt x="918" y="434"/>
                  <a:pt x="929" y="432"/>
                </a:cubicBezTo>
                <a:cubicBezTo>
                  <a:pt x="939" y="429"/>
                  <a:pt x="952" y="430"/>
                  <a:pt x="952" y="427"/>
                </a:cubicBezTo>
                <a:cubicBezTo>
                  <a:pt x="952" y="426"/>
                  <a:pt x="953" y="426"/>
                  <a:pt x="954" y="426"/>
                </a:cubicBezTo>
                <a:cubicBezTo>
                  <a:pt x="951" y="424"/>
                  <a:pt x="949" y="422"/>
                  <a:pt x="947" y="421"/>
                </a:cubicBezTo>
                <a:cubicBezTo>
                  <a:pt x="947" y="422"/>
                  <a:pt x="947" y="422"/>
                  <a:pt x="946" y="423"/>
                </a:cubicBezTo>
                <a:cubicBezTo>
                  <a:pt x="942" y="426"/>
                  <a:pt x="943" y="419"/>
                  <a:pt x="935" y="419"/>
                </a:cubicBezTo>
                <a:cubicBezTo>
                  <a:pt x="928" y="419"/>
                  <a:pt x="920" y="426"/>
                  <a:pt x="914" y="423"/>
                </a:cubicBezTo>
                <a:cubicBezTo>
                  <a:pt x="908" y="420"/>
                  <a:pt x="911" y="416"/>
                  <a:pt x="906" y="416"/>
                </a:cubicBezTo>
                <a:cubicBezTo>
                  <a:pt x="900" y="416"/>
                  <a:pt x="910" y="405"/>
                  <a:pt x="902" y="410"/>
                </a:cubicBezTo>
                <a:cubicBezTo>
                  <a:pt x="894" y="414"/>
                  <a:pt x="882" y="425"/>
                  <a:pt x="876" y="420"/>
                </a:cubicBezTo>
                <a:cubicBezTo>
                  <a:pt x="871" y="415"/>
                  <a:pt x="866" y="422"/>
                  <a:pt x="862" y="418"/>
                </a:cubicBezTo>
                <a:cubicBezTo>
                  <a:pt x="858" y="414"/>
                  <a:pt x="876" y="403"/>
                  <a:pt x="884" y="403"/>
                </a:cubicBezTo>
                <a:cubicBezTo>
                  <a:pt x="886" y="403"/>
                  <a:pt x="888" y="402"/>
                  <a:pt x="890" y="401"/>
                </a:cubicBezTo>
                <a:cubicBezTo>
                  <a:pt x="886" y="399"/>
                  <a:pt x="876" y="396"/>
                  <a:pt x="874" y="399"/>
                </a:cubicBezTo>
                <a:cubicBezTo>
                  <a:pt x="871" y="402"/>
                  <a:pt x="867" y="400"/>
                  <a:pt x="864" y="397"/>
                </a:cubicBezTo>
                <a:cubicBezTo>
                  <a:pt x="862" y="394"/>
                  <a:pt x="859" y="398"/>
                  <a:pt x="855" y="393"/>
                </a:cubicBezTo>
                <a:cubicBezTo>
                  <a:pt x="851" y="389"/>
                  <a:pt x="847" y="392"/>
                  <a:pt x="845" y="393"/>
                </a:cubicBezTo>
                <a:cubicBezTo>
                  <a:pt x="842" y="394"/>
                  <a:pt x="839" y="391"/>
                  <a:pt x="835" y="390"/>
                </a:cubicBezTo>
                <a:cubicBezTo>
                  <a:pt x="831" y="388"/>
                  <a:pt x="834" y="384"/>
                  <a:pt x="830" y="381"/>
                </a:cubicBezTo>
                <a:cubicBezTo>
                  <a:pt x="827" y="378"/>
                  <a:pt x="826" y="386"/>
                  <a:pt x="826" y="386"/>
                </a:cubicBezTo>
                <a:cubicBezTo>
                  <a:pt x="516" y="388"/>
                  <a:pt x="516" y="388"/>
                  <a:pt x="516" y="388"/>
                </a:cubicBezTo>
                <a:cubicBezTo>
                  <a:pt x="516" y="388"/>
                  <a:pt x="516" y="389"/>
                  <a:pt x="517" y="389"/>
                </a:cubicBezTo>
                <a:cubicBezTo>
                  <a:pt x="521" y="393"/>
                  <a:pt x="518" y="396"/>
                  <a:pt x="519" y="401"/>
                </a:cubicBezTo>
                <a:cubicBezTo>
                  <a:pt x="520" y="406"/>
                  <a:pt x="519" y="412"/>
                  <a:pt x="515" y="412"/>
                </a:cubicBezTo>
                <a:cubicBezTo>
                  <a:pt x="512" y="412"/>
                  <a:pt x="511" y="408"/>
                  <a:pt x="514" y="407"/>
                </a:cubicBezTo>
                <a:cubicBezTo>
                  <a:pt x="517" y="405"/>
                  <a:pt x="515" y="400"/>
                  <a:pt x="512" y="400"/>
                </a:cubicBezTo>
                <a:cubicBezTo>
                  <a:pt x="511" y="400"/>
                  <a:pt x="510" y="398"/>
                  <a:pt x="510" y="395"/>
                </a:cubicBezTo>
                <a:cubicBezTo>
                  <a:pt x="505" y="397"/>
                  <a:pt x="499" y="396"/>
                  <a:pt x="492" y="395"/>
                </a:cubicBezTo>
                <a:cubicBezTo>
                  <a:pt x="492" y="396"/>
                  <a:pt x="493" y="396"/>
                  <a:pt x="493" y="396"/>
                </a:cubicBezTo>
                <a:cubicBezTo>
                  <a:pt x="493" y="399"/>
                  <a:pt x="494" y="406"/>
                  <a:pt x="498" y="411"/>
                </a:cubicBezTo>
                <a:cubicBezTo>
                  <a:pt x="502" y="417"/>
                  <a:pt x="500" y="420"/>
                  <a:pt x="503" y="422"/>
                </a:cubicBezTo>
                <a:cubicBezTo>
                  <a:pt x="507" y="424"/>
                  <a:pt x="507" y="426"/>
                  <a:pt x="503" y="426"/>
                </a:cubicBezTo>
                <a:cubicBezTo>
                  <a:pt x="500" y="425"/>
                  <a:pt x="502" y="428"/>
                  <a:pt x="501" y="436"/>
                </a:cubicBezTo>
                <a:cubicBezTo>
                  <a:pt x="500" y="443"/>
                  <a:pt x="500" y="459"/>
                  <a:pt x="499" y="464"/>
                </a:cubicBezTo>
                <a:cubicBezTo>
                  <a:pt x="499" y="468"/>
                  <a:pt x="493" y="476"/>
                  <a:pt x="496" y="481"/>
                </a:cubicBezTo>
                <a:cubicBezTo>
                  <a:pt x="500" y="486"/>
                  <a:pt x="502" y="493"/>
                  <a:pt x="500" y="499"/>
                </a:cubicBezTo>
                <a:cubicBezTo>
                  <a:pt x="498" y="506"/>
                  <a:pt x="499" y="509"/>
                  <a:pt x="501" y="514"/>
                </a:cubicBezTo>
                <a:cubicBezTo>
                  <a:pt x="504" y="519"/>
                  <a:pt x="502" y="527"/>
                  <a:pt x="505" y="529"/>
                </a:cubicBezTo>
                <a:cubicBezTo>
                  <a:pt x="508" y="531"/>
                  <a:pt x="511" y="534"/>
                  <a:pt x="513" y="539"/>
                </a:cubicBezTo>
                <a:cubicBezTo>
                  <a:pt x="516" y="543"/>
                  <a:pt x="519" y="540"/>
                  <a:pt x="519" y="545"/>
                </a:cubicBezTo>
                <a:cubicBezTo>
                  <a:pt x="520" y="549"/>
                  <a:pt x="520" y="550"/>
                  <a:pt x="524" y="552"/>
                </a:cubicBezTo>
                <a:cubicBezTo>
                  <a:pt x="528" y="554"/>
                  <a:pt x="525" y="558"/>
                  <a:pt x="525" y="561"/>
                </a:cubicBezTo>
                <a:cubicBezTo>
                  <a:pt x="525" y="563"/>
                  <a:pt x="530" y="568"/>
                  <a:pt x="537" y="573"/>
                </a:cubicBezTo>
                <a:cubicBezTo>
                  <a:pt x="543" y="579"/>
                  <a:pt x="538" y="584"/>
                  <a:pt x="543" y="584"/>
                </a:cubicBezTo>
                <a:cubicBezTo>
                  <a:pt x="547" y="584"/>
                  <a:pt x="552" y="587"/>
                  <a:pt x="557" y="590"/>
                </a:cubicBezTo>
                <a:cubicBezTo>
                  <a:pt x="561" y="593"/>
                  <a:pt x="563" y="591"/>
                  <a:pt x="566" y="592"/>
                </a:cubicBezTo>
                <a:cubicBezTo>
                  <a:pt x="569" y="592"/>
                  <a:pt x="575" y="599"/>
                  <a:pt x="577" y="604"/>
                </a:cubicBezTo>
                <a:cubicBezTo>
                  <a:pt x="577" y="606"/>
                  <a:pt x="578" y="609"/>
                  <a:pt x="579" y="611"/>
                </a:cubicBezTo>
                <a:cubicBezTo>
                  <a:pt x="605" y="608"/>
                  <a:pt x="605" y="608"/>
                  <a:pt x="605" y="608"/>
                </a:cubicBezTo>
                <a:cubicBezTo>
                  <a:pt x="605" y="608"/>
                  <a:pt x="613" y="613"/>
                  <a:pt x="618" y="614"/>
                </a:cubicBezTo>
                <a:cubicBezTo>
                  <a:pt x="622" y="615"/>
                  <a:pt x="647" y="625"/>
                  <a:pt x="647" y="625"/>
                </a:cubicBezTo>
                <a:cubicBezTo>
                  <a:pt x="679" y="624"/>
                  <a:pt x="679" y="624"/>
                  <a:pt x="679" y="624"/>
                </a:cubicBezTo>
                <a:cubicBezTo>
                  <a:pt x="683" y="619"/>
                  <a:pt x="683" y="619"/>
                  <a:pt x="683" y="619"/>
                </a:cubicBezTo>
                <a:cubicBezTo>
                  <a:pt x="700" y="619"/>
                  <a:pt x="700" y="619"/>
                  <a:pt x="700" y="619"/>
                </a:cubicBezTo>
                <a:cubicBezTo>
                  <a:pt x="700" y="619"/>
                  <a:pt x="711" y="630"/>
                  <a:pt x="713" y="631"/>
                </a:cubicBezTo>
                <a:cubicBezTo>
                  <a:pt x="715" y="632"/>
                  <a:pt x="720" y="637"/>
                  <a:pt x="720" y="640"/>
                </a:cubicBezTo>
                <a:cubicBezTo>
                  <a:pt x="720" y="643"/>
                  <a:pt x="722" y="646"/>
                  <a:pt x="724" y="647"/>
                </a:cubicBezTo>
                <a:cubicBezTo>
                  <a:pt x="727" y="648"/>
                  <a:pt x="736" y="654"/>
                  <a:pt x="737" y="654"/>
                </a:cubicBezTo>
                <a:cubicBezTo>
                  <a:pt x="739" y="653"/>
                  <a:pt x="741" y="643"/>
                  <a:pt x="746" y="643"/>
                </a:cubicBezTo>
                <a:cubicBezTo>
                  <a:pt x="751" y="644"/>
                  <a:pt x="764" y="647"/>
                  <a:pt x="766" y="655"/>
                </a:cubicBezTo>
                <a:cubicBezTo>
                  <a:pt x="768" y="662"/>
                  <a:pt x="775" y="668"/>
                  <a:pt x="777" y="670"/>
                </a:cubicBezTo>
                <a:cubicBezTo>
                  <a:pt x="779" y="672"/>
                  <a:pt x="778" y="676"/>
                  <a:pt x="779" y="679"/>
                </a:cubicBezTo>
                <a:cubicBezTo>
                  <a:pt x="781" y="681"/>
                  <a:pt x="781" y="685"/>
                  <a:pt x="783" y="685"/>
                </a:cubicBezTo>
                <a:cubicBezTo>
                  <a:pt x="785" y="685"/>
                  <a:pt x="794" y="691"/>
                  <a:pt x="798" y="691"/>
                </a:cubicBezTo>
                <a:cubicBezTo>
                  <a:pt x="800" y="691"/>
                  <a:pt x="801" y="692"/>
                  <a:pt x="803" y="693"/>
                </a:cubicBezTo>
                <a:cubicBezTo>
                  <a:pt x="804" y="684"/>
                  <a:pt x="794" y="682"/>
                  <a:pt x="800" y="678"/>
                </a:cubicBezTo>
                <a:cubicBezTo>
                  <a:pt x="806" y="674"/>
                  <a:pt x="800" y="670"/>
                  <a:pt x="803" y="668"/>
                </a:cubicBezTo>
                <a:cubicBezTo>
                  <a:pt x="806" y="666"/>
                  <a:pt x="811" y="664"/>
                  <a:pt x="811" y="661"/>
                </a:cubicBezTo>
                <a:cubicBezTo>
                  <a:pt x="811" y="658"/>
                  <a:pt x="814" y="658"/>
                  <a:pt x="818" y="658"/>
                </a:cubicBezTo>
                <a:cubicBezTo>
                  <a:pt x="822" y="659"/>
                  <a:pt x="829" y="652"/>
                  <a:pt x="829" y="649"/>
                </a:cubicBezTo>
                <a:cubicBezTo>
                  <a:pt x="828" y="646"/>
                  <a:pt x="829" y="646"/>
                  <a:pt x="834" y="647"/>
                </a:cubicBezTo>
                <a:cubicBezTo>
                  <a:pt x="839" y="648"/>
                  <a:pt x="838" y="641"/>
                  <a:pt x="841" y="642"/>
                </a:cubicBezTo>
                <a:cubicBezTo>
                  <a:pt x="844" y="643"/>
                  <a:pt x="847" y="645"/>
                  <a:pt x="847" y="643"/>
                </a:cubicBezTo>
                <a:cubicBezTo>
                  <a:pt x="847" y="640"/>
                  <a:pt x="850" y="641"/>
                  <a:pt x="852" y="644"/>
                </a:cubicBezTo>
                <a:cubicBezTo>
                  <a:pt x="855" y="647"/>
                  <a:pt x="861" y="648"/>
                  <a:pt x="862" y="644"/>
                </a:cubicBezTo>
                <a:cubicBezTo>
                  <a:pt x="862" y="641"/>
                  <a:pt x="866" y="644"/>
                  <a:pt x="869" y="648"/>
                </a:cubicBezTo>
                <a:cubicBezTo>
                  <a:pt x="872" y="651"/>
                  <a:pt x="874" y="650"/>
                  <a:pt x="879" y="650"/>
                </a:cubicBezTo>
                <a:cubicBezTo>
                  <a:pt x="883" y="651"/>
                  <a:pt x="883" y="649"/>
                  <a:pt x="884" y="646"/>
                </a:cubicBezTo>
                <a:cubicBezTo>
                  <a:pt x="884" y="643"/>
                  <a:pt x="889" y="653"/>
                  <a:pt x="894" y="653"/>
                </a:cubicBezTo>
                <a:cubicBezTo>
                  <a:pt x="898" y="654"/>
                  <a:pt x="895" y="650"/>
                  <a:pt x="891" y="648"/>
                </a:cubicBezTo>
                <a:cubicBezTo>
                  <a:pt x="888" y="645"/>
                  <a:pt x="892" y="644"/>
                  <a:pt x="889" y="641"/>
                </a:cubicBezTo>
                <a:cubicBezTo>
                  <a:pt x="886" y="639"/>
                  <a:pt x="893" y="636"/>
                  <a:pt x="899" y="636"/>
                </a:cubicBezTo>
                <a:cubicBezTo>
                  <a:pt x="905" y="637"/>
                  <a:pt x="904" y="638"/>
                  <a:pt x="907" y="635"/>
                </a:cubicBezTo>
                <a:cubicBezTo>
                  <a:pt x="909" y="631"/>
                  <a:pt x="911" y="635"/>
                  <a:pt x="911" y="638"/>
                </a:cubicBezTo>
                <a:cubicBezTo>
                  <a:pt x="911" y="641"/>
                  <a:pt x="921" y="636"/>
                  <a:pt x="926" y="636"/>
                </a:cubicBezTo>
                <a:cubicBezTo>
                  <a:pt x="931" y="636"/>
                  <a:pt x="936" y="640"/>
                  <a:pt x="937" y="643"/>
                </a:cubicBezTo>
                <a:cubicBezTo>
                  <a:pt x="937" y="646"/>
                  <a:pt x="941" y="648"/>
                  <a:pt x="944" y="645"/>
                </a:cubicBezTo>
                <a:cubicBezTo>
                  <a:pt x="948" y="641"/>
                  <a:pt x="951" y="638"/>
                  <a:pt x="955" y="641"/>
                </a:cubicBezTo>
                <a:cubicBezTo>
                  <a:pt x="958" y="645"/>
                  <a:pt x="962" y="649"/>
                  <a:pt x="966" y="654"/>
                </a:cubicBezTo>
                <a:cubicBezTo>
                  <a:pt x="970" y="658"/>
                  <a:pt x="964" y="663"/>
                  <a:pt x="966" y="666"/>
                </a:cubicBezTo>
                <a:cubicBezTo>
                  <a:pt x="969" y="670"/>
                  <a:pt x="966" y="674"/>
                  <a:pt x="971" y="678"/>
                </a:cubicBezTo>
                <a:cubicBezTo>
                  <a:pt x="976" y="681"/>
                  <a:pt x="972" y="688"/>
                  <a:pt x="976" y="689"/>
                </a:cubicBezTo>
                <a:cubicBezTo>
                  <a:pt x="980" y="690"/>
                  <a:pt x="983" y="697"/>
                  <a:pt x="983" y="699"/>
                </a:cubicBezTo>
                <a:cubicBezTo>
                  <a:pt x="984" y="702"/>
                  <a:pt x="991" y="705"/>
                  <a:pt x="992" y="701"/>
                </a:cubicBezTo>
                <a:cubicBezTo>
                  <a:pt x="992" y="696"/>
                  <a:pt x="996" y="691"/>
                  <a:pt x="997" y="687"/>
                </a:cubicBezTo>
                <a:cubicBezTo>
                  <a:pt x="997" y="683"/>
                  <a:pt x="994" y="669"/>
                  <a:pt x="991" y="665"/>
                </a:cubicBezTo>
                <a:cubicBezTo>
                  <a:pt x="987" y="660"/>
                  <a:pt x="991" y="659"/>
                  <a:pt x="987" y="654"/>
                </a:cubicBezTo>
                <a:cubicBezTo>
                  <a:pt x="983" y="649"/>
                  <a:pt x="981" y="639"/>
                  <a:pt x="981" y="632"/>
                </a:cubicBezTo>
                <a:cubicBezTo>
                  <a:pt x="981" y="624"/>
                  <a:pt x="990" y="612"/>
                  <a:pt x="994" y="608"/>
                </a:cubicBezTo>
                <a:cubicBezTo>
                  <a:pt x="999" y="605"/>
                  <a:pt x="1003" y="607"/>
                  <a:pt x="1004" y="603"/>
                </a:cubicBezTo>
                <a:cubicBezTo>
                  <a:pt x="1005" y="599"/>
                  <a:pt x="1011" y="594"/>
                  <a:pt x="1014" y="594"/>
                </a:cubicBezTo>
                <a:cubicBezTo>
                  <a:pt x="1017" y="594"/>
                  <a:pt x="1020" y="594"/>
                  <a:pt x="1020" y="591"/>
                </a:cubicBezTo>
                <a:cubicBezTo>
                  <a:pt x="1021" y="588"/>
                  <a:pt x="1026" y="584"/>
                  <a:pt x="1032" y="583"/>
                </a:cubicBezTo>
                <a:cubicBezTo>
                  <a:pt x="1039" y="582"/>
                  <a:pt x="1035" y="578"/>
                  <a:pt x="1033" y="575"/>
                </a:cubicBezTo>
                <a:cubicBezTo>
                  <a:pt x="1032" y="572"/>
                  <a:pt x="1035" y="569"/>
                  <a:pt x="1036" y="571"/>
                </a:cubicBezTo>
                <a:cubicBezTo>
                  <a:pt x="1037" y="573"/>
                  <a:pt x="1041" y="574"/>
                  <a:pt x="1044" y="572"/>
                </a:cubicBezTo>
                <a:cubicBezTo>
                  <a:pt x="1046" y="570"/>
                  <a:pt x="1052" y="565"/>
                  <a:pt x="1047" y="565"/>
                </a:cubicBezTo>
                <a:cubicBezTo>
                  <a:pt x="1041" y="565"/>
                  <a:pt x="1040" y="563"/>
                  <a:pt x="1043" y="561"/>
                </a:cubicBezTo>
                <a:cubicBezTo>
                  <a:pt x="1046" y="560"/>
                  <a:pt x="1044" y="554"/>
                  <a:pt x="1039" y="554"/>
                </a:cubicBezTo>
                <a:cubicBezTo>
                  <a:pt x="1035" y="553"/>
                  <a:pt x="1036" y="551"/>
                  <a:pt x="1039" y="548"/>
                </a:cubicBezTo>
                <a:cubicBezTo>
                  <a:pt x="1042" y="545"/>
                  <a:pt x="1035" y="541"/>
                  <a:pt x="1032" y="539"/>
                </a:cubicBezTo>
                <a:cubicBezTo>
                  <a:pt x="1028" y="536"/>
                  <a:pt x="1034" y="535"/>
                  <a:pt x="1036" y="535"/>
                </a:cubicBezTo>
                <a:cubicBezTo>
                  <a:pt x="1039" y="534"/>
                  <a:pt x="1037" y="523"/>
                  <a:pt x="1038" y="520"/>
                </a:cubicBezTo>
                <a:cubicBezTo>
                  <a:pt x="1039" y="517"/>
                  <a:pt x="1043" y="517"/>
                  <a:pt x="1042" y="520"/>
                </a:cubicBezTo>
                <a:cubicBezTo>
                  <a:pt x="1040" y="523"/>
                  <a:pt x="1037" y="527"/>
                  <a:pt x="1041" y="531"/>
                </a:cubicBezTo>
                <a:cubicBezTo>
                  <a:pt x="1044" y="535"/>
                  <a:pt x="1045" y="539"/>
                  <a:pt x="1044" y="544"/>
                </a:cubicBezTo>
                <a:cubicBezTo>
                  <a:pt x="1042" y="550"/>
                  <a:pt x="1045" y="549"/>
                  <a:pt x="1049" y="541"/>
                </a:cubicBezTo>
                <a:cubicBezTo>
                  <a:pt x="1052" y="534"/>
                  <a:pt x="1053" y="527"/>
                  <a:pt x="1050" y="526"/>
                </a:cubicBezTo>
                <a:cubicBezTo>
                  <a:pt x="1048" y="526"/>
                  <a:pt x="1048" y="518"/>
                  <a:pt x="1051" y="522"/>
                </a:cubicBezTo>
                <a:cubicBezTo>
                  <a:pt x="1054" y="525"/>
                  <a:pt x="1055" y="526"/>
                  <a:pt x="1059" y="521"/>
                </a:cubicBezTo>
                <a:cubicBezTo>
                  <a:pt x="1063" y="517"/>
                  <a:pt x="1068" y="509"/>
                  <a:pt x="1065" y="507"/>
                </a:cubicBezTo>
                <a:cubicBezTo>
                  <a:pt x="1062" y="505"/>
                  <a:pt x="1066" y="504"/>
                  <a:pt x="1071" y="504"/>
                </a:cubicBezTo>
                <a:cubicBezTo>
                  <a:pt x="1076" y="504"/>
                  <a:pt x="1087" y="501"/>
                  <a:pt x="1088" y="499"/>
                </a:cubicBezTo>
                <a:cubicBezTo>
                  <a:pt x="1090" y="494"/>
                  <a:pt x="1070" y="502"/>
                  <a:pt x="1070" y="499"/>
                </a:cubicBezTo>
                <a:cubicBezTo>
                  <a:pt x="1070" y="496"/>
                  <a:pt x="1083" y="493"/>
                  <a:pt x="1089" y="493"/>
                </a:cubicBezTo>
                <a:cubicBezTo>
                  <a:pt x="1094" y="493"/>
                  <a:pt x="1092" y="485"/>
                  <a:pt x="1094" y="488"/>
                </a:cubicBezTo>
                <a:cubicBezTo>
                  <a:pt x="1097" y="492"/>
                  <a:pt x="1100" y="491"/>
                  <a:pt x="1104" y="489"/>
                </a:cubicBezTo>
                <a:cubicBezTo>
                  <a:pt x="1107" y="487"/>
                  <a:pt x="1104" y="481"/>
                  <a:pt x="1101" y="480"/>
                </a:cubicBezTo>
                <a:cubicBezTo>
                  <a:pt x="1097" y="479"/>
                  <a:pt x="1103" y="477"/>
                  <a:pt x="1102" y="475"/>
                </a:cubicBezTo>
                <a:cubicBezTo>
                  <a:pt x="1101" y="472"/>
                  <a:pt x="1105" y="463"/>
                  <a:pt x="1109" y="462"/>
                </a:cubicBezTo>
                <a:cubicBezTo>
                  <a:pt x="1114" y="461"/>
                  <a:pt x="1112" y="458"/>
                  <a:pt x="1116" y="458"/>
                </a:cubicBezTo>
                <a:cubicBezTo>
                  <a:pt x="1120" y="458"/>
                  <a:pt x="1121" y="454"/>
                  <a:pt x="1124" y="450"/>
                </a:cubicBezTo>
                <a:cubicBezTo>
                  <a:pt x="1128" y="447"/>
                  <a:pt x="1133" y="456"/>
                  <a:pt x="1138" y="451"/>
                </a:cubicBezTo>
                <a:cubicBezTo>
                  <a:pt x="1140" y="448"/>
                  <a:pt x="1143" y="446"/>
                  <a:pt x="1147" y="444"/>
                </a:cubicBezTo>
                <a:cubicBezTo>
                  <a:pt x="1134" y="427"/>
                  <a:pt x="1137" y="416"/>
                  <a:pt x="1137" y="41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5" name="Freeform 126"/>
          <p:cNvSpPr>
            <a:spLocks noEditPoints="1"/>
          </p:cNvSpPr>
          <p:nvPr/>
        </p:nvSpPr>
        <p:spPr bwMode="auto">
          <a:xfrm>
            <a:off x="5320507" y="2695576"/>
            <a:ext cx="406400" cy="328613"/>
          </a:xfrm>
          <a:custGeom>
            <a:avLst/>
            <a:gdLst/>
            <a:ahLst/>
            <a:cxnLst>
              <a:cxn ang="0">
                <a:pos x="143" y="18"/>
              </a:cxn>
              <a:cxn ang="0">
                <a:pos x="132" y="18"/>
              </a:cxn>
              <a:cxn ang="0">
                <a:pos x="118" y="15"/>
              </a:cxn>
              <a:cxn ang="0">
                <a:pos x="113" y="13"/>
              </a:cxn>
              <a:cxn ang="0">
                <a:pos x="104" y="14"/>
              </a:cxn>
              <a:cxn ang="0">
                <a:pos x="93" y="9"/>
              </a:cxn>
              <a:cxn ang="0">
                <a:pos x="87" y="6"/>
              </a:cxn>
              <a:cxn ang="0">
                <a:pos x="67" y="4"/>
              </a:cxn>
              <a:cxn ang="0">
                <a:pos x="30" y="3"/>
              </a:cxn>
              <a:cxn ang="0">
                <a:pos x="16" y="0"/>
              </a:cxn>
              <a:cxn ang="0">
                <a:pos x="7" y="6"/>
              </a:cxn>
              <a:cxn ang="0">
                <a:pos x="5" y="14"/>
              </a:cxn>
              <a:cxn ang="0">
                <a:pos x="7" y="25"/>
              </a:cxn>
              <a:cxn ang="0">
                <a:pos x="10" y="23"/>
              </a:cxn>
              <a:cxn ang="0">
                <a:pos x="14" y="24"/>
              </a:cxn>
              <a:cxn ang="0">
                <a:pos x="21" y="25"/>
              </a:cxn>
              <a:cxn ang="0">
                <a:pos x="25" y="25"/>
              </a:cxn>
              <a:cxn ang="0">
                <a:pos x="32" y="27"/>
              </a:cxn>
              <a:cxn ang="0">
                <a:pos x="35" y="31"/>
              </a:cxn>
              <a:cxn ang="0">
                <a:pos x="27" y="38"/>
              </a:cxn>
              <a:cxn ang="0">
                <a:pos x="28" y="48"/>
              </a:cxn>
              <a:cxn ang="0">
                <a:pos x="26" y="56"/>
              </a:cxn>
              <a:cxn ang="0">
                <a:pos x="23" y="60"/>
              </a:cxn>
              <a:cxn ang="0">
                <a:pos x="27" y="66"/>
              </a:cxn>
              <a:cxn ang="0">
                <a:pos x="24" y="73"/>
              </a:cxn>
              <a:cxn ang="0">
                <a:pos x="26" y="78"/>
              </a:cxn>
              <a:cxn ang="0">
                <a:pos x="22" y="85"/>
              </a:cxn>
              <a:cxn ang="0">
                <a:pos x="23" y="89"/>
              </a:cxn>
              <a:cxn ang="0">
                <a:pos x="29" y="89"/>
              </a:cxn>
              <a:cxn ang="0">
                <a:pos x="43" y="102"/>
              </a:cxn>
              <a:cxn ang="0">
                <a:pos x="46" y="99"/>
              </a:cxn>
              <a:cxn ang="0">
                <a:pos x="52" y="98"/>
              </a:cxn>
              <a:cxn ang="0">
                <a:pos x="63" y="94"/>
              </a:cxn>
              <a:cxn ang="0">
                <a:pos x="77" y="94"/>
              </a:cxn>
              <a:cxn ang="0">
                <a:pos x="85" y="90"/>
              </a:cxn>
              <a:cxn ang="0">
                <a:pos x="94" y="84"/>
              </a:cxn>
              <a:cxn ang="0">
                <a:pos x="98" y="76"/>
              </a:cxn>
              <a:cxn ang="0">
                <a:pos x="106" y="67"/>
              </a:cxn>
              <a:cxn ang="0">
                <a:pos x="107" y="51"/>
              </a:cxn>
              <a:cxn ang="0">
                <a:pos x="116" y="40"/>
              </a:cxn>
              <a:cxn ang="0">
                <a:pos x="126" y="34"/>
              </a:cxn>
              <a:cxn ang="0">
                <a:pos x="139" y="28"/>
              </a:cxn>
              <a:cxn ang="0">
                <a:pos x="143" y="18"/>
              </a:cxn>
              <a:cxn ang="0">
                <a:pos x="144" y="55"/>
              </a:cxn>
              <a:cxn ang="0">
                <a:pos x="134" y="58"/>
              </a:cxn>
              <a:cxn ang="0">
                <a:pos x="144" y="55"/>
              </a:cxn>
            </a:cxnLst>
            <a:rect l="0" t="0" r="r" b="b"/>
            <a:pathLst>
              <a:path w="145" h="103">
                <a:moveTo>
                  <a:pt x="143" y="18"/>
                </a:moveTo>
                <a:cubicBezTo>
                  <a:pt x="139" y="18"/>
                  <a:pt x="135" y="18"/>
                  <a:pt x="132" y="18"/>
                </a:cubicBezTo>
                <a:cubicBezTo>
                  <a:pt x="128" y="17"/>
                  <a:pt x="120" y="17"/>
                  <a:pt x="118" y="15"/>
                </a:cubicBezTo>
                <a:cubicBezTo>
                  <a:pt x="116" y="12"/>
                  <a:pt x="113" y="11"/>
                  <a:pt x="113" y="13"/>
                </a:cubicBezTo>
                <a:cubicBezTo>
                  <a:pt x="113" y="16"/>
                  <a:pt x="107" y="16"/>
                  <a:pt x="104" y="14"/>
                </a:cubicBezTo>
                <a:cubicBezTo>
                  <a:pt x="101" y="12"/>
                  <a:pt x="96" y="10"/>
                  <a:pt x="93" y="9"/>
                </a:cubicBezTo>
                <a:cubicBezTo>
                  <a:pt x="92" y="8"/>
                  <a:pt x="89" y="7"/>
                  <a:pt x="87" y="6"/>
                </a:cubicBezTo>
                <a:cubicBezTo>
                  <a:pt x="83" y="6"/>
                  <a:pt x="74" y="3"/>
                  <a:pt x="67" y="4"/>
                </a:cubicBezTo>
                <a:cubicBezTo>
                  <a:pt x="60" y="4"/>
                  <a:pt x="39" y="3"/>
                  <a:pt x="30" y="3"/>
                </a:cubicBezTo>
                <a:cubicBezTo>
                  <a:pt x="22" y="4"/>
                  <a:pt x="21" y="0"/>
                  <a:pt x="16" y="0"/>
                </a:cubicBezTo>
                <a:cubicBezTo>
                  <a:pt x="12" y="0"/>
                  <a:pt x="14" y="5"/>
                  <a:pt x="7" y="6"/>
                </a:cubicBezTo>
                <a:cubicBezTo>
                  <a:pt x="0" y="6"/>
                  <a:pt x="0" y="10"/>
                  <a:pt x="5" y="14"/>
                </a:cubicBezTo>
                <a:cubicBezTo>
                  <a:pt x="7" y="16"/>
                  <a:pt x="7" y="20"/>
                  <a:pt x="7" y="25"/>
                </a:cubicBezTo>
                <a:cubicBezTo>
                  <a:pt x="8" y="25"/>
                  <a:pt x="9" y="24"/>
                  <a:pt x="10" y="23"/>
                </a:cubicBezTo>
                <a:cubicBezTo>
                  <a:pt x="12" y="21"/>
                  <a:pt x="14" y="21"/>
                  <a:pt x="14" y="24"/>
                </a:cubicBezTo>
                <a:cubicBezTo>
                  <a:pt x="14" y="26"/>
                  <a:pt x="18" y="25"/>
                  <a:pt x="21" y="25"/>
                </a:cubicBezTo>
                <a:cubicBezTo>
                  <a:pt x="23" y="25"/>
                  <a:pt x="22" y="27"/>
                  <a:pt x="25" y="25"/>
                </a:cubicBezTo>
                <a:cubicBezTo>
                  <a:pt x="28" y="23"/>
                  <a:pt x="32" y="24"/>
                  <a:pt x="32" y="27"/>
                </a:cubicBezTo>
                <a:cubicBezTo>
                  <a:pt x="32" y="29"/>
                  <a:pt x="38" y="28"/>
                  <a:pt x="35" y="31"/>
                </a:cubicBezTo>
                <a:cubicBezTo>
                  <a:pt x="31" y="34"/>
                  <a:pt x="27" y="35"/>
                  <a:pt x="27" y="38"/>
                </a:cubicBezTo>
                <a:cubicBezTo>
                  <a:pt x="27" y="40"/>
                  <a:pt x="31" y="45"/>
                  <a:pt x="28" y="48"/>
                </a:cubicBezTo>
                <a:cubicBezTo>
                  <a:pt x="25" y="51"/>
                  <a:pt x="29" y="56"/>
                  <a:pt x="26" y="56"/>
                </a:cubicBezTo>
                <a:cubicBezTo>
                  <a:pt x="23" y="56"/>
                  <a:pt x="20" y="57"/>
                  <a:pt x="23" y="60"/>
                </a:cubicBezTo>
                <a:cubicBezTo>
                  <a:pt x="27" y="64"/>
                  <a:pt x="29" y="66"/>
                  <a:pt x="27" y="66"/>
                </a:cubicBezTo>
                <a:cubicBezTo>
                  <a:pt x="24" y="66"/>
                  <a:pt x="23" y="71"/>
                  <a:pt x="24" y="73"/>
                </a:cubicBezTo>
                <a:cubicBezTo>
                  <a:pt x="25" y="74"/>
                  <a:pt x="31" y="77"/>
                  <a:pt x="26" y="78"/>
                </a:cubicBezTo>
                <a:cubicBezTo>
                  <a:pt x="22" y="79"/>
                  <a:pt x="22" y="83"/>
                  <a:pt x="22" y="85"/>
                </a:cubicBezTo>
                <a:cubicBezTo>
                  <a:pt x="22" y="86"/>
                  <a:pt x="22" y="87"/>
                  <a:pt x="23" y="89"/>
                </a:cubicBezTo>
                <a:cubicBezTo>
                  <a:pt x="25" y="88"/>
                  <a:pt x="27" y="88"/>
                  <a:pt x="29" y="89"/>
                </a:cubicBezTo>
                <a:cubicBezTo>
                  <a:pt x="34" y="91"/>
                  <a:pt x="37" y="103"/>
                  <a:pt x="43" y="102"/>
                </a:cubicBezTo>
                <a:cubicBezTo>
                  <a:pt x="46" y="102"/>
                  <a:pt x="44" y="100"/>
                  <a:pt x="46" y="99"/>
                </a:cubicBezTo>
                <a:cubicBezTo>
                  <a:pt x="47" y="97"/>
                  <a:pt x="50" y="98"/>
                  <a:pt x="52" y="98"/>
                </a:cubicBezTo>
                <a:cubicBezTo>
                  <a:pt x="55" y="98"/>
                  <a:pt x="56" y="94"/>
                  <a:pt x="63" y="94"/>
                </a:cubicBezTo>
                <a:cubicBezTo>
                  <a:pt x="69" y="94"/>
                  <a:pt x="73" y="94"/>
                  <a:pt x="77" y="94"/>
                </a:cubicBezTo>
                <a:cubicBezTo>
                  <a:pt x="81" y="94"/>
                  <a:pt x="84" y="93"/>
                  <a:pt x="85" y="90"/>
                </a:cubicBezTo>
                <a:cubicBezTo>
                  <a:pt x="86" y="87"/>
                  <a:pt x="89" y="84"/>
                  <a:pt x="94" y="84"/>
                </a:cubicBezTo>
                <a:cubicBezTo>
                  <a:pt x="98" y="83"/>
                  <a:pt x="98" y="78"/>
                  <a:pt x="98" y="76"/>
                </a:cubicBezTo>
                <a:cubicBezTo>
                  <a:pt x="98" y="73"/>
                  <a:pt x="106" y="69"/>
                  <a:pt x="106" y="67"/>
                </a:cubicBezTo>
                <a:cubicBezTo>
                  <a:pt x="107" y="65"/>
                  <a:pt x="102" y="57"/>
                  <a:pt x="107" y="51"/>
                </a:cubicBezTo>
                <a:cubicBezTo>
                  <a:pt x="111" y="44"/>
                  <a:pt x="116" y="43"/>
                  <a:pt x="116" y="40"/>
                </a:cubicBezTo>
                <a:cubicBezTo>
                  <a:pt x="116" y="36"/>
                  <a:pt x="121" y="35"/>
                  <a:pt x="126" y="34"/>
                </a:cubicBezTo>
                <a:cubicBezTo>
                  <a:pt x="132" y="33"/>
                  <a:pt x="134" y="30"/>
                  <a:pt x="139" y="28"/>
                </a:cubicBezTo>
                <a:cubicBezTo>
                  <a:pt x="143" y="26"/>
                  <a:pt x="144" y="23"/>
                  <a:pt x="143" y="18"/>
                </a:cubicBezTo>
                <a:close/>
                <a:moveTo>
                  <a:pt x="144" y="55"/>
                </a:moveTo>
                <a:cubicBezTo>
                  <a:pt x="143" y="49"/>
                  <a:pt x="132" y="56"/>
                  <a:pt x="134" y="58"/>
                </a:cubicBezTo>
                <a:cubicBezTo>
                  <a:pt x="139" y="61"/>
                  <a:pt x="145" y="60"/>
                  <a:pt x="144" y="5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6" name="Freeform 127"/>
          <p:cNvSpPr>
            <a:spLocks noEditPoints="1"/>
          </p:cNvSpPr>
          <p:nvPr/>
        </p:nvSpPr>
        <p:spPr bwMode="auto">
          <a:xfrm>
            <a:off x="6247608" y="2779713"/>
            <a:ext cx="200025" cy="28575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65" y="2"/>
              </a:cxn>
              <a:cxn ang="0">
                <a:pos x="61" y="5"/>
              </a:cxn>
              <a:cxn ang="0">
                <a:pos x="49" y="3"/>
              </a:cxn>
              <a:cxn ang="0">
                <a:pos x="34" y="3"/>
              </a:cxn>
              <a:cxn ang="0">
                <a:pos x="33" y="3"/>
              </a:cxn>
              <a:cxn ang="0">
                <a:pos x="23" y="8"/>
              </a:cxn>
              <a:cxn ang="0">
                <a:pos x="18" y="11"/>
              </a:cxn>
              <a:cxn ang="0">
                <a:pos x="10" y="12"/>
              </a:cxn>
              <a:cxn ang="0">
                <a:pos x="6" y="19"/>
              </a:cxn>
              <a:cxn ang="0">
                <a:pos x="3" y="23"/>
              </a:cxn>
              <a:cxn ang="0">
                <a:pos x="0" y="29"/>
              </a:cxn>
              <a:cxn ang="0">
                <a:pos x="0" y="29"/>
              </a:cxn>
              <a:cxn ang="0">
                <a:pos x="6" y="39"/>
              </a:cxn>
              <a:cxn ang="0">
                <a:pos x="14" y="42"/>
              </a:cxn>
              <a:cxn ang="0">
                <a:pos x="25" y="45"/>
              </a:cxn>
              <a:cxn ang="0">
                <a:pos x="13" y="46"/>
              </a:cxn>
              <a:cxn ang="0">
                <a:pos x="15" y="56"/>
              </a:cxn>
              <a:cxn ang="0">
                <a:pos x="21" y="64"/>
              </a:cxn>
              <a:cxn ang="0">
                <a:pos x="31" y="69"/>
              </a:cxn>
              <a:cxn ang="0">
                <a:pos x="29" y="57"/>
              </a:cxn>
              <a:cxn ang="0">
                <a:pos x="37" y="57"/>
              </a:cxn>
              <a:cxn ang="0">
                <a:pos x="32" y="53"/>
              </a:cxn>
              <a:cxn ang="0">
                <a:pos x="36" y="50"/>
              </a:cxn>
              <a:cxn ang="0">
                <a:pos x="44" y="49"/>
              </a:cxn>
              <a:cxn ang="0">
                <a:pos x="40" y="40"/>
              </a:cxn>
              <a:cxn ang="0">
                <a:pos x="31" y="41"/>
              </a:cxn>
              <a:cxn ang="0">
                <a:pos x="35" y="35"/>
              </a:cxn>
              <a:cxn ang="0">
                <a:pos x="26" y="22"/>
              </a:cxn>
              <a:cxn ang="0">
                <a:pos x="31" y="19"/>
              </a:cxn>
              <a:cxn ang="0">
                <a:pos x="40" y="20"/>
              </a:cxn>
              <a:cxn ang="0">
                <a:pos x="43" y="12"/>
              </a:cxn>
              <a:cxn ang="0">
                <a:pos x="49" y="14"/>
              </a:cxn>
              <a:cxn ang="0">
                <a:pos x="58" y="10"/>
              </a:cxn>
              <a:cxn ang="0">
                <a:pos x="65" y="13"/>
              </a:cxn>
              <a:cxn ang="0">
                <a:pos x="68" y="9"/>
              </a:cxn>
              <a:cxn ang="0">
                <a:pos x="71" y="4"/>
              </a:cxn>
              <a:cxn ang="0">
                <a:pos x="70" y="0"/>
              </a:cxn>
              <a:cxn ang="0">
                <a:pos x="61" y="84"/>
              </a:cxn>
              <a:cxn ang="0">
                <a:pos x="43" y="82"/>
              </a:cxn>
              <a:cxn ang="0">
                <a:pos x="36" y="85"/>
              </a:cxn>
              <a:cxn ang="0">
                <a:pos x="53" y="89"/>
              </a:cxn>
              <a:cxn ang="0">
                <a:pos x="68" y="84"/>
              </a:cxn>
              <a:cxn ang="0">
                <a:pos x="61" y="84"/>
              </a:cxn>
            </a:cxnLst>
            <a:rect l="0" t="0" r="r" b="b"/>
            <a:pathLst>
              <a:path w="71" h="89">
                <a:moveTo>
                  <a:pt x="70" y="0"/>
                </a:moveTo>
                <a:cubicBezTo>
                  <a:pt x="68" y="0"/>
                  <a:pt x="64" y="1"/>
                  <a:pt x="65" y="2"/>
                </a:cubicBezTo>
                <a:cubicBezTo>
                  <a:pt x="66" y="4"/>
                  <a:pt x="63" y="5"/>
                  <a:pt x="61" y="5"/>
                </a:cubicBezTo>
                <a:cubicBezTo>
                  <a:pt x="61" y="5"/>
                  <a:pt x="51" y="4"/>
                  <a:pt x="49" y="3"/>
                </a:cubicBezTo>
                <a:cubicBezTo>
                  <a:pt x="47" y="2"/>
                  <a:pt x="38" y="2"/>
                  <a:pt x="34" y="3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24" y="9"/>
                  <a:pt x="23" y="8"/>
                </a:cubicBezTo>
                <a:cubicBezTo>
                  <a:pt x="21" y="7"/>
                  <a:pt x="21" y="11"/>
                  <a:pt x="18" y="11"/>
                </a:cubicBezTo>
                <a:cubicBezTo>
                  <a:pt x="15" y="12"/>
                  <a:pt x="10" y="11"/>
                  <a:pt x="10" y="12"/>
                </a:cubicBezTo>
                <a:cubicBezTo>
                  <a:pt x="10" y="14"/>
                  <a:pt x="8" y="17"/>
                  <a:pt x="6" y="19"/>
                </a:cubicBezTo>
                <a:cubicBezTo>
                  <a:pt x="4" y="21"/>
                  <a:pt x="6" y="23"/>
                  <a:pt x="3" y="23"/>
                </a:cubicBezTo>
                <a:cubicBezTo>
                  <a:pt x="1" y="23"/>
                  <a:pt x="1" y="26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4" y="31"/>
                  <a:pt x="7" y="35"/>
                  <a:pt x="6" y="39"/>
                </a:cubicBezTo>
                <a:cubicBezTo>
                  <a:pt x="6" y="43"/>
                  <a:pt x="12" y="45"/>
                  <a:pt x="14" y="42"/>
                </a:cubicBezTo>
                <a:cubicBezTo>
                  <a:pt x="17" y="39"/>
                  <a:pt x="25" y="43"/>
                  <a:pt x="25" y="45"/>
                </a:cubicBezTo>
                <a:cubicBezTo>
                  <a:pt x="25" y="47"/>
                  <a:pt x="17" y="43"/>
                  <a:pt x="13" y="46"/>
                </a:cubicBezTo>
                <a:cubicBezTo>
                  <a:pt x="8" y="50"/>
                  <a:pt x="16" y="53"/>
                  <a:pt x="15" y="56"/>
                </a:cubicBezTo>
                <a:cubicBezTo>
                  <a:pt x="14" y="59"/>
                  <a:pt x="17" y="64"/>
                  <a:pt x="21" y="64"/>
                </a:cubicBezTo>
                <a:cubicBezTo>
                  <a:pt x="25" y="64"/>
                  <a:pt x="29" y="70"/>
                  <a:pt x="31" y="69"/>
                </a:cubicBezTo>
                <a:cubicBezTo>
                  <a:pt x="34" y="68"/>
                  <a:pt x="28" y="59"/>
                  <a:pt x="29" y="57"/>
                </a:cubicBezTo>
                <a:cubicBezTo>
                  <a:pt x="30" y="56"/>
                  <a:pt x="35" y="60"/>
                  <a:pt x="37" y="57"/>
                </a:cubicBezTo>
                <a:cubicBezTo>
                  <a:pt x="39" y="54"/>
                  <a:pt x="35" y="52"/>
                  <a:pt x="32" y="53"/>
                </a:cubicBezTo>
                <a:cubicBezTo>
                  <a:pt x="28" y="53"/>
                  <a:pt x="32" y="48"/>
                  <a:pt x="36" y="50"/>
                </a:cubicBezTo>
                <a:cubicBezTo>
                  <a:pt x="40" y="53"/>
                  <a:pt x="42" y="50"/>
                  <a:pt x="44" y="49"/>
                </a:cubicBezTo>
                <a:cubicBezTo>
                  <a:pt x="46" y="49"/>
                  <a:pt x="47" y="42"/>
                  <a:pt x="40" y="40"/>
                </a:cubicBezTo>
                <a:cubicBezTo>
                  <a:pt x="34" y="39"/>
                  <a:pt x="35" y="45"/>
                  <a:pt x="31" y="41"/>
                </a:cubicBezTo>
                <a:cubicBezTo>
                  <a:pt x="27" y="36"/>
                  <a:pt x="35" y="38"/>
                  <a:pt x="35" y="35"/>
                </a:cubicBezTo>
                <a:cubicBezTo>
                  <a:pt x="35" y="31"/>
                  <a:pt x="29" y="26"/>
                  <a:pt x="26" y="22"/>
                </a:cubicBezTo>
                <a:cubicBezTo>
                  <a:pt x="23" y="18"/>
                  <a:pt x="30" y="16"/>
                  <a:pt x="31" y="19"/>
                </a:cubicBezTo>
                <a:cubicBezTo>
                  <a:pt x="33" y="22"/>
                  <a:pt x="38" y="21"/>
                  <a:pt x="40" y="20"/>
                </a:cubicBezTo>
                <a:cubicBezTo>
                  <a:pt x="43" y="19"/>
                  <a:pt x="37" y="14"/>
                  <a:pt x="43" y="12"/>
                </a:cubicBezTo>
                <a:cubicBezTo>
                  <a:pt x="48" y="10"/>
                  <a:pt x="48" y="13"/>
                  <a:pt x="49" y="14"/>
                </a:cubicBezTo>
                <a:cubicBezTo>
                  <a:pt x="51" y="14"/>
                  <a:pt x="53" y="10"/>
                  <a:pt x="58" y="10"/>
                </a:cubicBezTo>
                <a:cubicBezTo>
                  <a:pt x="61" y="10"/>
                  <a:pt x="63" y="11"/>
                  <a:pt x="65" y="13"/>
                </a:cubicBezTo>
                <a:cubicBezTo>
                  <a:pt x="67" y="12"/>
                  <a:pt x="68" y="11"/>
                  <a:pt x="68" y="9"/>
                </a:cubicBezTo>
                <a:cubicBezTo>
                  <a:pt x="68" y="8"/>
                  <a:pt x="71" y="7"/>
                  <a:pt x="71" y="4"/>
                </a:cubicBezTo>
                <a:cubicBezTo>
                  <a:pt x="71" y="3"/>
                  <a:pt x="71" y="1"/>
                  <a:pt x="70" y="0"/>
                </a:cubicBezTo>
                <a:close/>
                <a:moveTo>
                  <a:pt x="61" y="84"/>
                </a:moveTo>
                <a:cubicBezTo>
                  <a:pt x="58" y="82"/>
                  <a:pt x="46" y="85"/>
                  <a:pt x="43" y="82"/>
                </a:cubicBezTo>
                <a:cubicBezTo>
                  <a:pt x="40" y="79"/>
                  <a:pt x="34" y="84"/>
                  <a:pt x="36" y="85"/>
                </a:cubicBezTo>
                <a:cubicBezTo>
                  <a:pt x="40" y="85"/>
                  <a:pt x="46" y="89"/>
                  <a:pt x="53" y="89"/>
                </a:cubicBezTo>
                <a:cubicBezTo>
                  <a:pt x="59" y="89"/>
                  <a:pt x="68" y="86"/>
                  <a:pt x="68" y="84"/>
                </a:cubicBezTo>
                <a:cubicBezTo>
                  <a:pt x="68" y="83"/>
                  <a:pt x="64" y="85"/>
                  <a:pt x="61" y="8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7" name="Freeform 128"/>
          <p:cNvSpPr/>
          <p:nvPr/>
        </p:nvSpPr>
        <p:spPr bwMode="auto">
          <a:xfrm>
            <a:off x="6620670" y="3027363"/>
            <a:ext cx="80963" cy="58738"/>
          </a:xfrm>
          <a:custGeom>
            <a:avLst/>
            <a:gdLst/>
            <a:ahLst/>
            <a:cxnLst>
              <a:cxn ang="0">
                <a:pos x="20" y="11"/>
              </a:cxn>
              <a:cxn ang="0">
                <a:pos x="26" y="4"/>
              </a:cxn>
              <a:cxn ang="0">
                <a:pos x="25" y="2"/>
              </a:cxn>
              <a:cxn ang="0">
                <a:pos x="9" y="7"/>
              </a:cxn>
              <a:cxn ang="0">
                <a:pos x="4" y="15"/>
              </a:cxn>
              <a:cxn ang="0">
                <a:pos x="20" y="11"/>
              </a:cxn>
            </a:cxnLst>
            <a:rect l="0" t="0" r="r" b="b"/>
            <a:pathLst>
              <a:path w="29" h="18">
                <a:moveTo>
                  <a:pt x="20" y="11"/>
                </a:moveTo>
                <a:cubicBezTo>
                  <a:pt x="19" y="10"/>
                  <a:pt x="22" y="6"/>
                  <a:pt x="26" y="4"/>
                </a:cubicBezTo>
                <a:cubicBezTo>
                  <a:pt x="29" y="3"/>
                  <a:pt x="28" y="0"/>
                  <a:pt x="25" y="2"/>
                </a:cubicBezTo>
                <a:cubicBezTo>
                  <a:pt x="23" y="4"/>
                  <a:pt x="17" y="7"/>
                  <a:pt x="9" y="7"/>
                </a:cubicBezTo>
                <a:cubicBezTo>
                  <a:pt x="2" y="7"/>
                  <a:pt x="0" y="12"/>
                  <a:pt x="4" y="15"/>
                </a:cubicBezTo>
                <a:cubicBezTo>
                  <a:pt x="10" y="18"/>
                  <a:pt x="20" y="13"/>
                  <a:pt x="20" y="1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8" name="Freeform 129"/>
          <p:cNvSpPr/>
          <p:nvPr/>
        </p:nvSpPr>
        <p:spPr bwMode="auto">
          <a:xfrm>
            <a:off x="4845845" y="1519238"/>
            <a:ext cx="341313" cy="196850"/>
          </a:xfrm>
          <a:custGeom>
            <a:avLst/>
            <a:gdLst/>
            <a:ahLst/>
            <a:cxnLst>
              <a:cxn ang="0">
                <a:pos x="102" y="44"/>
              </a:cxn>
              <a:cxn ang="0">
                <a:pos x="111" y="36"/>
              </a:cxn>
              <a:cxn ang="0">
                <a:pos x="120" y="28"/>
              </a:cxn>
              <a:cxn ang="0">
                <a:pos x="114" y="19"/>
              </a:cxn>
              <a:cxn ang="0">
                <a:pos x="108" y="13"/>
              </a:cxn>
              <a:cxn ang="0">
                <a:pos x="106" y="6"/>
              </a:cxn>
              <a:cxn ang="0">
                <a:pos x="98" y="7"/>
              </a:cxn>
              <a:cxn ang="0">
                <a:pos x="87" y="2"/>
              </a:cxn>
              <a:cxn ang="0">
                <a:pos x="86" y="8"/>
              </a:cxn>
              <a:cxn ang="0">
                <a:pos x="79" y="9"/>
              </a:cxn>
              <a:cxn ang="0">
                <a:pos x="75" y="9"/>
              </a:cxn>
              <a:cxn ang="0">
                <a:pos x="68" y="10"/>
              </a:cxn>
              <a:cxn ang="0">
                <a:pos x="62" y="8"/>
              </a:cxn>
              <a:cxn ang="0">
                <a:pos x="55" y="13"/>
              </a:cxn>
              <a:cxn ang="0">
                <a:pos x="50" y="11"/>
              </a:cxn>
              <a:cxn ang="0">
                <a:pos x="45" y="14"/>
              </a:cxn>
              <a:cxn ang="0">
                <a:pos x="44" y="20"/>
              </a:cxn>
              <a:cxn ang="0">
                <a:pos x="36" y="23"/>
              </a:cxn>
              <a:cxn ang="0">
                <a:pos x="33" y="14"/>
              </a:cxn>
              <a:cxn ang="0">
                <a:pos x="16" y="3"/>
              </a:cxn>
              <a:cxn ang="0">
                <a:pos x="18" y="9"/>
              </a:cxn>
              <a:cxn ang="0">
                <a:pos x="14" y="9"/>
              </a:cxn>
              <a:cxn ang="0">
                <a:pos x="6" y="11"/>
              </a:cxn>
              <a:cxn ang="0">
                <a:pos x="1" y="19"/>
              </a:cxn>
              <a:cxn ang="0">
                <a:pos x="12" y="22"/>
              </a:cxn>
              <a:cxn ang="0">
                <a:pos x="25" y="22"/>
              </a:cxn>
              <a:cxn ang="0">
                <a:pos x="23" y="27"/>
              </a:cxn>
              <a:cxn ang="0">
                <a:pos x="17" y="30"/>
              </a:cxn>
              <a:cxn ang="0">
                <a:pos x="4" y="34"/>
              </a:cxn>
              <a:cxn ang="0">
                <a:pos x="21" y="34"/>
              </a:cxn>
              <a:cxn ang="0">
                <a:pos x="25" y="38"/>
              </a:cxn>
              <a:cxn ang="0">
                <a:pos x="28" y="42"/>
              </a:cxn>
              <a:cxn ang="0">
                <a:pos x="24" y="47"/>
              </a:cxn>
              <a:cxn ang="0">
                <a:pos x="19" y="51"/>
              </a:cxn>
              <a:cxn ang="0">
                <a:pos x="33" y="50"/>
              </a:cxn>
              <a:cxn ang="0">
                <a:pos x="53" y="59"/>
              </a:cxn>
              <a:cxn ang="0">
                <a:pos x="73" y="54"/>
              </a:cxn>
              <a:cxn ang="0">
                <a:pos x="87" y="49"/>
              </a:cxn>
              <a:cxn ang="0">
                <a:pos x="102" y="44"/>
              </a:cxn>
            </a:cxnLst>
            <a:rect l="0" t="0" r="r" b="b"/>
            <a:pathLst>
              <a:path w="121" h="61">
                <a:moveTo>
                  <a:pt x="102" y="44"/>
                </a:moveTo>
                <a:cubicBezTo>
                  <a:pt x="109" y="43"/>
                  <a:pt x="108" y="36"/>
                  <a:pt x="111" y="36"/>
                </a:cubicBezTo>
                <a:cubicBezTo>
                  <a:pt x="114" y="37"/>
                  <a:pt x="118" y="31"/>
                  <a:pt x="120" y="28"/>
                </a:cubicBezTo>
                <a:cubicBezTo>
                  <a:pt x="121" y="25"/>
                  <a:pt x="118" y="19"/>
                  <a:pt x="114" y="19"/>
                </a:cubicBezTo>
                <a:cubicBezTo>
                  <a:pt x="110" y="19"/>
                  <a:pt x="107" y="16"/>
                  <a:pt x="108" y="13"/>
                </a:cubicBezTo>
                <a:cubicBezTo>
                  <a:pt x="109" y="11"/>
                  <a:pt x="106" y="8"/>
                  <a:pt x="106" y="6"/>
                </a:cubicBezTo>
                <a:cubicBezTo>
                  <a:pt x="106" y="5"/>
                  <a:pt x="101" y="6"/>
                  <a:pt x="98" y="7"/>
                </a:cubicBezTo>
                <a:cubicBezTo>
                  <a:pt x="95" y="7"/>
                  <a:pt x="90" y="0"/>
                  <a:pt x="87" y="2"/>
                </a:cubicBezTo>
                <a:cubicBezTo>
                  <a:pt x="85" y="3"/>
                  <a:pt x="87" y="6"/>
                  <a:pt x="86" y="8"/>
                </a:cubicBezTo>
                <a:cubicBezTo>
                  <a:pt x="85" y="10"/>
                  <a:pt x="79" y="7"/>
                  <a:pt x="79" y="9"/>
                </a:cubicBezTo>
                <a:cubicBezTo>
                  <a:pt x="79" y="11"/>
                  <a:pt x="77" y="12"/>
                  <a:pt x="75" y="9"/>
                </a:cubicBezTo>
                <a:cubicBezTo>
                  <a:pt x="73" y="7"/>
                  <a:pt x="68" y="8"/>
                  <a:pt x="68" y="10"/>
                </a:cubicBezTo>
                <a:cubicBezTo>
                  <a:pt x="68" y="12"/>
                  <a:pt x="66" y="10"/>
                  <a:pt x="62" y="8"/>
                </a:cubicBezTo>
                <a:cubicBezTo>
                  <a:pt x="59" y="6"/>
                  <a:pt x="55" y="11"/>
                  <a:pt x="55" y="13"/>
                </a:cubicBezTo>
                <a:cubicBezTo>
                  <a:pt x="55" y="16"/>
                  <a:pt x="54" y="16"/>
                  <a:pt x="50" y="11"/>
                </a:cubicBezTo>
                <a:cubicBezTo>
                  <a:pt x="47" y="5"/>
                  <a:pt x="44" y="11"/>
                  <a:pt x="45" y="14"/>
                </a:cubicBezTo>
                <a:cubicBezTo>
                  <a:pt x="47" y="17"/>
                  <a:pt x="46" y="21"/>
                  <a:pt x="44" y="20"/>
                </a:cubicBezTo>
                <a:cubicBezTo>
                  <a:pt x="41" y="18"/>
                  <a:pt x="38" y="21"/>
                  <a:pt x="36" y="23"/>
                </a:cubicBezTo>
                <a:cubicBezTo>
                  <a:pt x="35" y="25"/>
                  <a:pt x="30" y="16"/>
                  <a:pt x="33" y="14"/>
                </a:cubicBezTo>
                <a:cubicBezTo>
                  <a:pt x="37" y="12"/>
                  <a:pt x="21" y="3"/>
                  <a:pt x="16" y="3"/>
                </a:cubicBezTo>
                <a:cubicBezTo>
                  <a:pt x="11" y="3"/>
                  <a:pt x="15" y="6"/>
                  <a:pt x="18" y="9"/>
                </a:cubicBezTo>
                <a:cubicBezTo>
                  <a:pt x="21" y="12"/>
                  <a:pt x="16" y="11"/>
                  <a:pt x="14" y="9"/>
                </a:cubicBezTo>
                <a:cubicBezTo>
                  <a:pt x="12" y="6"/>
                  <a:pt x="8" y="8"/>
                  <a:pt x="6" y="11"/>
                </a:cubicBezTo>
                <a:cubicBezTo>
                  <a:pt x="4" y="15"/>
                  <a:pt x="1" y="17"/>
                  <a:pt x="1" y="19"/>
                </a:cubicBezTo>
                <a:cubicBezTo>
                  <a:pt x="0" y="21"/>
                  <a:pt x="6" y="24"/>
                  <a:pt x="12" y="22"/>
                </a:cubicBezTo>
                <a:cubicBezTo>
                  <a:pt x="17" y="19"/>
                  <a:pt x="23" y="19"/>
                  <a:pt x="25" y="22"/>
                </a:cubicBezTo>
                <a:cubicBezTo>
                  <a:pt x="28" y="24"/>
                  <a:pt x="20" y="25"/>
                  <a:pt x="23" y="27"/>
                </a:cubicBezTo>
                <a:cubicBezTo>
                  <a:pt x="26" y="29"/>
                  <a:pt x="24" y="31"/>
                  <a:pt x="17" y="30"/>
                </a:cubicBezTo>
                <a:cubicBezTo>
                  <a:pt x="11" y="30"/>
                  <a:pt x="3" y="32"/>
                  <a:pt x="4" y="34"/>
                </a:cubicBezTo>
                <a:cubicBezTo>
                  <a:pt x="6" y="36"/>
                  <a:pt x="21" y="32"/>
                  <a:pt x="21" y="34"/>
                </a:cubicBezTo>
                <a:cubicBezTo>
                  <a:pt x="21" y="36"/>
                  <a:pt x="21" y="40"/>
                  <a:pt x="25" y="38"/>
                </a:cubicBezTo>
                <a:cubicBezTo>
                  <a:pt x="29" y="37"/>
                  <a:pt x="26" y="41"/>
                  <a:pt x="28" y="42"/>
                </a:cubicBezTo>
                <a:cubicBezTo>
                  <a:pt x="30" y="43"/>
                  <a:pt x="30" y="47"/>
                  <a:pt x="24" y="47"/>
                </a:cubicBezTo>
                <a:cubicBezTo>
                  <a:pt x="19" y="48"/>
                  <a:pt x="16" y="49"/>
                  <a:pt x="19" y="51"/>
                </a:cubicBezTo>
                <a:cubicBezTo>
                  <a:pt x="21" y="54"/>
                  <a:pt x="27" y="52"/>
                  <a:pt x="33" y="50"/>
                </a:cubicBezTo>
                <a:cubicBezTo>
                  <a:pt x="39" y="49"/>
                  <a:pt x="47" y="56"/>
                  <a:pt x="53" y="59"/>
                </a:cubicBezTo>
                <a:cubicBezTo>
                  <a:pt x="60" y="61"/>
                  <a:pt x="72" y="58"/>
                  <a:pt x="73" y="54"/>
                </a:cubicBezTo>
                <a:cubicBezTo>
                  <a:pt x="74" y="51"/>
                  <a:pt x="83" y="52"/>
                  <a:pt x="87" y="49"/>
                </a:cubicBezTo>
                <a:cubicBezTo>
                  <a:pt x="91" y="47"/>
                  <a:pt x="96" y="44"/>
                  <a:pt x="102" y="4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29" name="Freeform 130"/>
          <p:cNvSpPr/>
          <p:nvPr/>
        </p:nvSpPr>
        <p:spPr bwMode="auto">
          <a:xfrm>
            <a:off x="5285583" y="2152651"/>
            <a:ext cx="144463" cy="180975"/>
          </a:xfrm>
          <a:custGeom>
            <a:avLst/>
            <a:gdLst/>
            <a:ahLst/>
            <a:cxnLst>
              <a:cxn ang="0">
                <a:pos x="45" y="17"/>
              </a:cxn>
              <a:cxn ang="0">
                <a:pos x="42" y="14"/>
              </a:cxn>
              <a:cxn ang="0">
                <a:pos x="35" y="16"/>
              </a:cxn>
              <a:cxn ang="0">
                <a:pos x="28" y="15"/>
              </a:cxn>
              <a:cxn ang="0">
                <a:pos x="31" y="8"/>
              </a:cxn>
              <a:cxn ang="0">
                <a:pos x="34" y="2"/>
              </a:cxn>
              <a:cxn ang="0">
                <a:pos x="32" y="1"/>
              </a:cxn>
              <a:cxn ang="0">
                <a:pos x="21" y="4"/>
              </a:cxn>
              <a:cxn ang="0">
                <a:pos x="26" y="9"/>
              </a:cxn>
              <a:cxn ang="0">
                <a:pos x="17" y="14"/>
              </a:cxn>
              <a:cxn ang="0">
                <a:pos x="5" y="14"/>
              </a:cxn>
              <a:cxn ang="0">
                <a:pos x="6" y="22"/>
              </a:cxn>
              <a:cxn ang="0">
                <a:pos x="12" y="30"/>
              </a:cxn>
              <a:cxn ang="0">
                <a:pos x="9" y="40"/>
              </a:cxn>
              <a:cxn ang="0">
                <a:pos x="1" y="47"/>
              </a:cxn>
              <a:cxn ang="0">
                <a:pos x="12" y="56"/>
              </a:cxn>
              <a:cxn ang="0">
                <a:pos x="32" y="48"/>
              </a:cxn>
              <a:cxn ang="0">
                <a:pos x="46" y="45"/>
              </a:cxn>
              <a:cxn ang="0">
                <a:pos x="46" y="19"/>
              </a:cxn>
              <a:cxn ang="0">
                <a:pos x="45" y="17"/>
              </a:cxn>
            </a:cxnLst>
            <a:rect l="0" t="0" r="r" b="b"/>
            <a:pathLst>
              <a:path w="51" h="56">
                <a:moveTo>
                  <a:pt x="45" y="17"/>
                </a:moveTo>
                <a:cubicBezTo>
                  <a:pt x="44" y="16"/>
                  <a:pt x="43" y="15"/>
                  <a:pt x="42" y="14"/>
                </a:cubicBezTo>
                <a:cubicBezTo>
                  <a:pt x="37" y="9"/>
                  <a:pt x="36" y="13"/>
                  <a:pt x="35" y="16"/>
                </a:cubicBezTo>
                <a:cubicBezTo>
                  <a:pt x="35" y="19"/>
                  <a:pt x="31" y="15"/>
                  <a:pt x="28" y="15"/>
                </a:cubicBezTo>
                <a:cubicBezTo>
                  <a:pt x="25" y="14"/>
                  <a:pt x="29" y="9"/>
                  <a:pt x="31" y="8"/>
                </a:cubicBezTo>
                <a:cubicBezTo>
                  <a:pt x="32" y="7"/>
                  <a:pt x="33" y="5"/>
                  <a:pt x="34" y="2"/>
                </a:cubicBezTo>
                <a:cubicBezTo>
                  <a:pt x="33" y="2"/>
                  <a:pt x="33" y="2"/>
                  <a:pt x="32" y="1"/>
                </a:cubicBezTo>
                <a:cubicBezTo>
                  <a:pt x="28" y="0"/>
                  <a:pt x="21" y="0"/>
                  <a:pt x="21" y="4"/>
                </a:cubicBezTo>
                <a:cubicBezTo>
                  <a:pt x="21" y="8"/>
                  <a:pt x="26" y="6"/>
                  <a:pt x="26" y="9"/>
                </a:cubicBezTo>
                <a:cubicBezTo>
                  <a:pt x="26" y="12"/>
                  <a:pt x="21" y="11"/>
                  <a:pt x="17" y="14"/>
                </a:cubicBezTo>
                <a:cubicBezTo>
                  <a:pt x="13" y="16"/>
                  <a:pt x="9" y="12"/>
                  <a:pt x="5" y="14"/>
                </a:cubicBezTo>
                <a:cubicBezTo>
                  <a:pt x="1" y="16"/>
                  <a:pt x="9" y="18"/>
                  <a:pt x="6" y="22"/>
                </a:cubicBezTo>
                <a:cubicBezTo>
                  <a:pt x="3" y="27"/>
                  <a:pt x="7" y="26"/>
                  <a:pt x="12" y="30"/>
                </a:cubicBezTo>
                <a:cubicBezTo>
                  <a:pt x="17" y="34"/>
                  <a:pt x="9" y="35"/>
                  <a:pt x="9" y="40"/>
                </a:cubicBezTo>
                <a:cubicBezTo>
                  <a:pt x="9" y="44"/>
                  <a:pt x="2" y="44"/>
                  <a:pt x="1" y="47"/>
                </a:cubicBezTo>
                <a:cubicBezTo>
                  <a:pt x="0" y="50"/>
                  <a:pt x="6" y="56"/>
                  <a:pt x="12" y="56"/>
                </a:cubicBezTo>
                <a:cubicBezTo>
                  <a:pt x="16" y="56"/>
                  <a:pt x="26" y="54"/>
                  <a:pt x="32" y="48"/>
                </a:cubicBezTo>
                <a:cubicBezTo>
                  <a:pt x="37" y="43"/>
                  <a:pt x="40" y="48"/>
                  <a:pt x="46" y="45"/>
                </a:cubicBezTo>
                <a:cubicBezTo>
                  <a:pt x="51" y="43"/>
                  <a:pt x="48" y="23"/>
                  <a:pt x="46" y="19"/>
                </a:cubicBezTo>
                <a:cubicBezTo>
                  <a:pt x="45" y="18"/>
                  <a:pt x="45" y="18"/>
                  <a:pt x="45" y="1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0" name="Freeform 131"/>
          <p:cNvSpPr>
            <a:spLocks noEditPoints="1"/>
          </p:cNvSpPr>
          <p:nvPr/>
        </p:nvSpPr>
        <p:spPr bwMode="auto">
          <a:xfrm>
            <a:off x="5355433" y="1854200"/>
            <a:ext cx="322263" cy="558800"/>
          </a:xfrm>
          <a:custGeom>
            <a:avLst/>
            <a:gdLst/>
            <a:ahLst/>
            <a:cxnLst>
              <a:cxn ang="0">
                <a:pos x="9" y="95"/>
              </a:cxn>
              <a:cxn ang="0">
                <a:pos x="3" y="108"/>
              </a:cxn>
              <a:cxn ang="0">
                <a:pos x="17" y="107"/>
              </a:cxn>
              <a:cxn ang="0">
                <a:pos x="29" y="105"/>
              </a:cxn>
              <a:cxn ang="0">
                <a:pos x="114" y="134"/>
              </a:cxn>
              <a:cxn ang="0">
                <a:pos x="97" y="127"/>
              </a:cxn>
              <a:cxn ang="0">
                <a:pos x="93" y="115"/>
              </a:cxn>
              <a:cxn ang="0">
                <a:pos x="77" y="88"/>
              </a:cxn>
              <a:cxn ang="0">
                <a:pos x="59" y="80"/>
              </a:cxn>
              <a:cxn ang="0">
                <a:pos x="72" y="53"/>
              </a:cxn>
              <a:cxn ang="0">
                <a:pos x="47" y="49"/>
              </a:cxn>
              <a:cxn ang="0">
                <a:pos x="57" y="33"/>
              </a:cxn>
              <a:cxn ang="0">
                <a:pos x="40" y="37"/>
              </a:cxn>
              <a:cxn ang="0">
                <a:pos x="28" y="54"/>
              </a:cxn>
              <a:cxn ang="0">
                <a:pos x="18" y="55"/>
              </a:cxn>
              <a:cxn ang="0">
                <a:pos x="22" y="70"/>
              </a:cxn>
              <a:cxn ang="0">
                <a:pos x="19" y="83"/>
              </a:cxn>
              <a:cxn ang="0">
                <a:pos x="32" y="87"/>
              </a:cxn>
              <a:cxn ang="0">
                <a:pos x="39" y="86"/>
              </a:cxn>
              <a:cxn ang="0">
                <a:pos x="51" y="96"/>
              </a:cxn>
              <a:cxn ang="0">
                <a:pos x="56" y="106"/>
              </a:cxn>
              <a:cxn ang="0">
                <a:pos x="58" y="121"/>
              </a:cxn>
              <a:cxn ang="0">
                <a:pos x="43" y="123"/>
              </a:cxn>
              <a:cxn ang="0">
                <a:pos x="46" y="134"/>
              </a:cxn>
              <a:cxn ang="0">
                <a:pos x="40" y="147"/>
              </a:cxn>
              <a:cxn ang="0">
                <a:pos x="58" y="150"/>
              </a:cxn>
              <a:cxn ang="0">
                <a:pos x="47" y="154"/>
              </a:cxn>
              <a:cxn ang="0">
                <a:pos x="41" y="167"/>
              </a:cxn>
              <a:cxn ang="0">
                <a:pos x="54" y="164"/>
              </a:cxn>
              <a:cxn ang="0">
                <a:pos x="71" y="160"/>
              </a:cxn>
              <a:cxn ang="0">
                <a:pos x="93" y="160"/>
              </a:cxn>
              <a:cxn ang="0">
                <a:pos x="104" y="151"/>
              </a:cxn>
              <a:cxn ang="0">
                <a:pos x="114" y="134"/>
              </a:cxn>
              <a:cxn ang="0">
                <a:pos x="21" y="40"/>
              </a:cxn>
              <a:cxn ang="0">
                <a:pos x="78" y="14"/>
              </a:cxn>
              <a:cxn ang="0">
                <a:pos x="78" y="14"/>
              </a:cxn>
            </a:cxnLst>
            <a:rect l="0" t="0" r="r" b="b"/>
            <a:pathLst>
              <a:path w="114" h="174">
                <a:moveTo>
                  <a:pt x="23" y="92"/>
                </a:moveTo>
                <a:cubicBezTo>
                  <a:pt x="18" y="88"/>
                  <a:pt x="13" y="95"/>
                  <a:pt x="9" y="95"/>
                </a:cubicBezTo>
                <a:cubicBezTo>
                  <a:pt x="8" y="98"/>
                  <a:pt x="7" y="100"/>
                  <a:pt x="6" y="101"/>
                </a:cubicBezTo>
                <a:cubicBezTo>
                  <a:pt x="4" y="102"/>
                  <a:pt x="0" y="107"/>
                  <a:pt x="3" y="108"/>
                </a:cubicBezTo>
                <a:cubicBezTo>
                  <a:pt x="6" y="108"/>
                  <a:pt x="10" y="112"/>
                  <a:pt x="10" y="109"/>
                </a:cubicBezTo>
                <a:cubicBezTo>
                  <a:pt x="11" y="106"/>
                  <a:pt x="12" y="102"/>
                  <a:pt x="17" y="107"/>
                </a:cubicBezTo>
                <a:cubicBezTo>
                  <a:pt x="18" y="108"/>
                  <a:pt x="19" y="109"/>
                  <a:pt x="20" y="110"/>
                </a:cubicBezTo>
                <a:cubicBezTo>
                  <a:pt x="21" y="108"/>
                  <a:pt x="26" y="108"/>
                  <a:pt x="29" y="105"/>
                </a:cubicBezTo>
                <a:cubicBezTo>
                  <a:pt x="32" y="102"/>
                  <a:pt x="27" y="97"/>
                  <a:pt x="23" y="92"/>
                </a:cubicBezTo>
                <a:close/>
                <a:moveTo>
                  <a:pt x="114" y="134"/>
                </a:moveTo>
                <a:cubicBezTo>
                  <a:pt x="114" y="129"/>
                  <a:pt x="103" y="125"/>
                  <a:pt x="102" y="128"/>
                </a:cubicBezTo>
                <a:cubicBezTo>
                  <a:pt x="101" y="131"/>
                  <a:pt x="98" y="130"/>
                  <a:pt x="97" y="127"/>
                </a:cubicBezTo>
                <a:cubicBezTo>
                  <a:pt x="95" y="124"/>
                  <a:pt x="98" y="121"/>
                  <a:pt x="96" y="121"/>
                </a:cubicBezTo>
                <a:cubicBezTo>
                  <a:pt x="95" y="121"/>
                  <a:pt x="92" y="117"/>
                  <a:pt x="93" y="115"/>
                </a:cubicBezTo>
                <a:cubicBezTo>
                  <a:pt x="93" y="113"/>
                  <a:pt x="90" y="103"/>
                  <a:pt x="84" y="101"/>
                </a:cubicBezTo>
                <a:cubicBezTo>
                  <a:pt x="79" y="100"/>
                  <a:pt x="78" y="92"/>
                  <a:pt x="77" y="88"/>
                </a:cubicBezTo>
                <a:cubicBezTo>
                  <a:pt x="76" y="83"/>
                  <a:pt x="72" y="86"/>
                  <a:pt x="69" y="82"/>
                </a:cubicBezTo>
                <a:cubicBezTo>
                  <a:pt x="66" y="78"/>
                  <a:pt x="62" y="80"/>
                  <a:pt x="59" y="80"/>
                </a:cubicBezTo>
                <a:cubicBezTo>
                  <a:pt x="57" y="80"/>
                  <a:pt x="59" y="76"/>
                  <a:pt x="63" y="73"/>
                </a:cubicBezTo>
                <a:cubicBezTo>
                  <a:pt x="67" y="70"/>
                  <a:pt x="72" y="56"/>
                  <a:pt x="72" y="53"/>
                </a:cubicBezTo>
                <a:cubicBezTo>
                  <a:pt x="72" y="50"/>
                  <a:pt x="54" y="51"/>
                  <a:pt x="51" y="52"/>
                </a:cubicBezTo>
                <a:cubicBezTo>
                  <a:pt x="48" y="54"/>
                  <a:pt x="44" y="50"/>
                  <a:pt x="47" y="49"/>
                </a:cubicBezTo>
                <a:cubicBezTo>
                  <a:pt x="50" y="47"/>
                  <a:pt x="56" y="42"/>
                  <a:pt x="56" y="39"/>
                </a:cubicBezTo>
                <a:cubicBezTo>
                  <a:pt x="55" y="37"/>
                  <a:pt x="60" y="35"/>
                  <a:pt x="57" y="33"/>
                </a:cubicBezTo>
                <a:cubicBezTo>
                  <a:pt x="55" y="30"/>
                  <a:pt x="54" y="35"/>
                  <a:pt x="52" y="37"/>
                </a:cubicBezTo>
                <a:cubicBezTo>
                  <a:pt x="50" y="39"/>
                  <a:pt x="45" y="38"/>
                  <a:pt x="40" y="37"/>
                </a:cubicBezTo>
                <a:cubicBezTo>
                  <a:pt x="35" y="36"/>
                  <a:pt x="33" y="44"/>
                  <a:pt x="33" y="47"/>
                </a:cubicBezTo>
                <a:cubicBezTo>
                  <a:pt x="33" y="50"/>
                  <a:pt x="27" y="52"/>
                  <a:pt x="28" y="54"/>
                </a:cubicBezTo>
                <a:cubicBezTo>
                  <a:pt x="29" y="57"/>
                  <a:pt x="27" y="59"/>
                  <a:pt x="25" y="58"/>
                </a:cubicBezTo>
                <a:cubicBezTo>
                  <a:pt x="24" y="56"/>
                  <a:pt x="22" y="52"/>
                  <a:pt x="18" y="55"/>
                </a:cubicBezTo>
                <a:cubicBezTo>
                  <a:pt x="15" y="58"/>
                  <a:pt x="22" y="61"/>
                  <a:pt x="27" y="62"/>
                </a:cubicBezTo>
                <a:cubicBezTo>
                  <a:pt x="31" y="62"/>
                  <a:pt x="23" y="65"/>
                  <a:pt x="22" y="70"/>
                </a:cubicBezTo>
                <a:cubicBezTo>
                  <a:pt x="22" y="75"/>
                  <a:pt x="28" y="73"/>
                  <a:pt x="28" y="76"/>
                </a:cubicBezTo>
                <a:cubicBezTo>
                  <a:pt x="29" y="79"/>
                  <a:pt x="19" y="80"/>
                  <a:pt x="19" y="83"/>
                </a:cubicBezTo>
                <a:cubicBezTo>
                  <a:pt x="19" y="86"/>
                  <a:pt x="25" y="82"/>
                  <a:pt x="27" y="80"/>
                </a:cubicBezTo>
                <a:cubicBezTo>
                  <a:pt x="30" y="79"/>
                  <a:pt x="26" y="88"/>
                  <a:pt x="32" y="87"/>
                </a:cubicBezTo>
                <a:cubicBezTo>
                  <a:pt x="38" y="86"/>
                  <a:pt x="36" y="78"/>
                  <a:pt x="38" y="78"/>
                </a:cubicBezTo>
                <a:cubicBezTo>
                  <a:pt x="40" y="79"/>
                  <a:pt x="37" y="83"/>
                  <a:pt x="39" y="86"/>
                </a:cubicBezTo>
                <a:cubicBezTo>
                  <a:pt x="41" y="90"/>
                  <a:pt x="35" y="95"/>
                  <a:pt x="35" y="97"/>
                </a:cubicBezTo>
                <a:cubicBezTo>
                  <a:pt x="35" y="100"/>
                  <a:pt x="47" y="100"/>
                  <a:pt x="51" y="96"/>
                </a:cubicBezTo>
                <a:cubicBezTo>
                  <a:pt x="55" y="92"/>
                  <a:pt x="57" y="96"/>
                  <a:pt x="54" y="99"/>
                </a:cubicBezTo>
                <a:cubicBezTo>
                  <a:pt x="52" y="102"/>
                  <a:pt x="53" y="105"/>
                  <a:pt x="56" y="106"/>
                </a:cubicBezTo>
                <a:cubicBezTo>
                  <a:pt x="59" y="107"/>
                  <a:pt x="61" y="108"/>
                  <a:pt x="59" y="110"/>
                </a:cubicBezTo>
                <a:cubicBezTo>
                  <a:pt x="58" y="113"/>
                  <a:pt x="59" y="118"/>
                  <a:pt x="58" y="121"/>
                </a:cubicBezTo>
                <a:cubicBezTo>
                  <a:pt x="57" y="123"/>
                  <a:pt x="47" y="123"/>
                  <a:pt x="47" y="121"/>
                </a:cubicBezTo>
                <a:cubicBezTo>
                  <a:pt x="46" y="119"/>
                  <a:pt x="42" y="121"/>
                  <a:pt x="43" y="123"/>
                </a:cubicBezTo>
                <a:cubicBezTo>
                  <a:pt x="44" y="125"/>
                  <a:pt x="39" y="128"/>
                  <a:pt x="40" y="130"/>
                </a:cubicBezTo>
                <a:cubicBezTo>
                  <a:pt x="40" y="132"/>
                  <a:pt x="46" y="132"/>
                  <a:pt x="46" y="134"/>
                </a:cubicBezTo>
                <a:cubicBezTo>
                  <a:pt x="47" y="137"/>
                  <a:pt x="42" y="140"/>
                  <a:pt x="36" y="142"/>
                </a:cubicBezTo>
                <a:cubicBezTo>
                  <a:pt x="29" y="144"/>
                  <a:pt x="37" y="149"/>
                  <a:pt x="40" y="147"/>
                </a:cubicBezTo>
                <a:cubicBezTo>
                  <a:pt x="43" y="144"/>
                  <a:pt x="42" y="148"/>
                  <a:pt x="47" y="148"/>
                </a:cubicBezTo>
                <a:cubicBezTo>
                  <a:pt x="51" y="148"/>
                  <a:pt x="54" y="152"/>
                  <a:pt x="58" y="150"/>
                </a:cubicBezTo>
                <a:cubicBezTo>
                  <a:pt x="63" y="148"/>
                  <a:pt x="63" y="150"/>
                  <a:pt x="59" y="153"/>
                </a:cubicBezTo>
                <a:cubicBezTo>
                  <a:pt x="56" y="155"/>
                  <a:pt x="50" y="152"/>
                  <a:pt x="47" y="154"/>
                </a:cubicBezTo>
                <a:cubicBezTo>
                  <a:pt x="44" y="156"/>
                  <a:pt x="30" y="169"/>
                  <a:pt x="33" y="172"/>
                </a:cubicBezTo>
                <a:cubicBezTo>
                  <a:pt x="34" y="174"/>
                  <a:pt x="36" y="169"/>
                  <a:pt x="41" y="167"/>
                </a:cubicBezTo>
                <a:cubicBezTo>
                  <a:pt x="46" y="165"/>
                  <a:pt x="47" y="169"/>
                  <a:pt x="49" y="169"/>
                </a:cubicBezTo>
                <a:cubicBezTo>
                  <a:pt x="52" y="169"/>
                  <a:pt x="52" y="163"/>
                  <a:pt x="54" y="164"/>
                </a:cubicBezTo>
                <a:cubicBezTo>
                  <a:pt x="56" y="164"/>
                  <a:pt x="58" y="162"/>
                  <a:pt x="62" y="163"/>
                </a:cubicBezTo>
                <a:cubicBezTo>
                  <a:pt x="66" y="163"/>
                  <a:pt x="69" y="162"/>
                  <a:pt x="71" y="160"/>
                </a:cubicBezTo>
                <a:cubicBezTo>
                  <a:pt x="73" y="159"/>
                  <a:pt x="79" y="164"/>
                  <a:pt x="80" y="162"/>
                </a:cubicBezTo>
                <a:cubicBezTo>
                  <a:pt x="82" y="161"/>
                  <a:pt x="89" y="160"/>
                  <a:pt x="93" y="160"/>
                </a:cubicBezTo>
                <a:cubicBezTo>
                  <a:pt x="97" y="160"/>
                  <a:pt x="106" y="156"/>
                  <a:pt x="109" y="154"/>
                </a:cubicBezTo>
                <a:cubicBezTo>
                  <a:pt x="111" y="151"/>
                  <a:pt x="107" y="151"/>
                  <a:pt x="104" y="151"/>
                </a:cubicBezTo>
                <a:cubicBezTo>
                  <a:pt x="100" y="152"/>
                  <a:pt x="101" y="148"/>
                  <a:pt x="105" y="145"/>
                </a:cubicBezTo>
                <a:cubicBezTo>
                  <a:pt x="108" y="141"/>
                  <a:pt x="114" y="139"/>
                  <a:pt x="114" y="134"/>
                </a:cubicBezTo>
                <a:close/>
                <a:moveTo>
                  <a:pt x="14" y="50"/>
                </a:moveTo>
                <a:cubicBezTo>
                  <a:pt x="18" y="50"/>
                  <a:pt x="23" y="42"/>
                  <a:pt x="21" y="40"/>
                </a:cubicBezTo>
                <a:cubicBezTo>
                  <a:pt x="19" y="38"/>
                  <a:pt x="10" y="50"/>
                  <a:pt x="14" y="50"/>
                </a:cubicBezTo>
                <a:close/>
                <a:moveTo>
                  <a:pt x="78" y="14"/>
                </a:moveTo>
                <a:cubicBezTo>
                  <a:pt x="81" y="11"/>
                  <a:pt x="84" y="0"/>
                  <a:pt x="80" y="1"/>
                </a:cubicBezTo>
                <a:cubicBezTo>
                  <a:pt x="76" y="3"/>
                  <a:pt x="77" y="15"/>
                  <a:pt x="78" y="14"/>
                </a:cubicBezTo>
                <a:close/>
              </a:path>
            </a:pathLst>
          </a:custGeom>
          <a:solidFill>
            <a:srgbClr val="706F71"/>
          </a:solidFill>
          <a:ln w="9525">
            <a:noFill/>
            <a:round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1" name="Freeform 132"/>
          <p:cNvSpPr>
            <a:spLocks noEditPoints="1"/>
          </p:cNvSpPr>
          <p:nvPr/>
        </p:nvSpPr>
        <p:spPr bwMode="auto">
          <a:xfrm>
            <a:off x="5355433" y="1854200"/>
            <a:ext cx="322263" cy="558800"/>
          </a:xfrm>
          <a:custGeom>
            <a:avLst/>
            <a:gdLst/>
            <a:ahLst/>
            <a:cxnLst>
              <a:cxn ang="0">
                <a:pos x="9" y="95"/>
              </a:cxn>
              <a:cxn ang="0">
                <a:pos x="3" y="108"/>
              </a:cxn>
              <a:cxn ang="0">
                <a:pos x="17" y="107"/>
              </a:cxn>
              <a:cxn ang="0">
                <a:pos x="29" y="105"/>
              </a:cxn>
              <a:cxn ang="0">
                <a:pos x="114" y="134"/>
              </a:cxn>
              <a:cxn ang="0">
                <a:pos x="97" y="127"/>
              </a:cxn>
              <a:cxn ang="0">
                <a:pos x="93" y="115"/>
              </a:cxn>
              <a:cxn ang="0">
                <a:pos x="77" y="88"/>
              </a:cxn>
              <a:cxn ang="0">
                <a:pos x="59" y="80"/>
              </a:cxn>
              <a:cxn ang="0">
                <a:pos x="72" y="53"/>
              </a:cxn>
              <a:cxn ang="0">
                <a:pos x="47" y="49"/>
              </a:cxn>
              <a:cxn ang="0">
                <a:pos x="57" y="33"/>
              </a:cxn>
              <a:cxn ang="0">
                <a:pos x="40" y="37"/>
              </a:cxn>
              <a:cxn ang="0">
                <a:pos x="28" y="54"/>
              </a:cxn>
              <a:cxn ang="0">
                <a:pos x="18" y="55"/>
              </a:cxn>
              <a:cxn ang="0">
                <a:pos x="22" y="70"/>
              </a:cxn>
              <a:cxn ang="0">
                <a:pos x="19" y="83"/>
              </a:cxn>
              <a:cxn ang="0">
                <a:pos x="32" y="87"/>
              </a:cxn>
              <a:cxn ang="0">
                <a:pos x="39" y="86"/>
              </a:cxn>
              <a:cxn ang="0">
                <a:pos x="51" y="96"/>
              </a:cxn>
              <a:cxn ang="0">
                <a:pos x="56" y="106"/>
              </a:cxn>
              <a:cxn ang="0">
                <a:pos x="58" y="121"/>
              </a:cxn>
              <a:cxn ang="0">
                <a:pos x="43" y="123"/>
              </a:cxn>
              <a:cxn ang="0">
                <a:pos x="46" y="134"/>
              </a:cxn>
              <a:cxn ang="0">
                <a:pos x="40" y="147"/>
              </a:cxn>
              <a:cxn ang="0">
                <a:pos x="58" y="150"/>
              </a:cxn>
              <a:cxn ang="0">
                <a:pos x="47" y="154"/>
              </a:cxn>
              <a:cxn ang="0">
                <a:pos x="41" y="167"/>
              </a:cxn>
              <a:cxn ang="0">
                <a:pos x="54" y="164"/>
              </a:cxn>
              <a:cxn ang="0">
                <a:pos x="71" y="160"/>
              </a:cxn>
              <a:cxn ang="0">
                <a:pos x="93" y="160"/>
              </a:cxn>
              <a:cxn ang="0">
                <a:pos x="104" y="151"/>
              </a:cxn>
              <a:cxn ang="0">
                <a:pos x="114" y="134"/>
              </a:cxn>
              <a:cxn ang="0">
                <a:pos x="21" y="40"/>
              </a:cxn>
              <a:cxn ang="0">
                <a:pos x="78" y="14"/>
              </a:cxn>
              <a:cxn ang="0">
                <a:pos x="78" y="14"/>
              </a:cxn>
            </a:cxnLst>
            <a:rect l="0" t="0" r="r" b="b"/>
            <a:pathLst>
              <a:path w="114" h="174">
                <a:moveTo>
                  <a:pt x="23" y="92"/>
                </a:moveTo>
                <a:cubicBezTo>
                  <a:pt x="18" y="88"/>
                  <a:pt x="13" y="95"/>
                  <a:pt x="9" y="95"/>
                </a:cubicBezTo>
                <a:cubicBezTo>
                  <a:pt x="8" y="98"/>
                  <a:pt x="7" y="100"/>
                  <a:pt x="6" y="101"/>
                </a:cubicBezTo>
                <a:cubicBezTo>
                  <a:pt x="4" y="102"/>
                  <a:pt x="0" y="107"/>
                  <a:pt x="3" y="108"/>
                </a:cubicBezTo>
                <a:cubicBezTo>
                  <a:pt x="6" y="108"/>
                  <a:pt x="10" y="112"/>
                  <a:pt x="10" y="109"/>
                </a:cubicBezTo>
                <a:cubicBezTo>
                  <a:pt x="11" y="106"/>
                  <a:pt x="12" y="102"/>
                  <a:pt x="17" y="107"/>
                </a:cubicBezTo>
                <a:cubicBezTo>
                  <a:pt x="18" y="108"/>
                  <a:pt x="19" y="109"/>
                  <a:pt x="20" y="110"/>
                </a:cubicBezTo>
                <a:cubicBezTo>
                  <a:pt x="21" y="108"/>
                  <a:pt x="26" y="108"/>
                  <a:pt x="29" y="105"/>
                </a:cubicBezTo>
                <a:cubicBezTo>
                  <a:pt x="32" y="102"/>
                  <a:pt x="27" y="97"/>
                  <a:pt x="23" y="92"/>
                </a:cubicBezTo>
                <a:close/>
                <a:moveTo>
                  <a:pt x="114" y="134"/>
                </a:moveTo>
                <a:cubicBezTo>
                  <a:pt x="114" y="129"/>
                  <a:pt x="103" y="125"/>
                  <a:pt x="102" y="128"/>
                </a:cubicBezTo>
                <a:cubicBezTo>
                  <a:pt x="101" y="131"/>
                  <a:pt x="98" y="130"/>
                  <a:pt x="97" y="127"/>
                </a:cubicBezTo>
                <a:cubicBezTo>
                  <a:pt x="95" y="124"/>
                  <a:pt x="98" y="121"/>
                  <a:pt x="96" y="121"/>
                </a:cubicBezTo>
                <a:cubicBezTo>
                  <a:pt x="95" y="121"/>
                  <a:pt x="92" y="117"/>
                  <a:pt x="93" y="115"/>
                </a:cubicBezTo>
                <a:cubicBezTo>
                  <a:pt x="93" y="113"/>
                  <a:pt x="90" y="103"/>
                  <a:pt x="84" y="101"/>
                </a:cubicBezTo>
                <a:cubicBezTo>
                  <a:pt x="79" y="100"/>
                  <a:pt x="78" y="92"/>
                  <a:pt x="77" y="88"/>
                </a:cubicBezTo>
                <a:cubicBezTo>
                  <a:pt x="76" y="83"/>
                  <a:pt x="72" y="86"/>
                  <a:pt x="69" y="82"/>
                </a:cubicBezTo>
                <a:cubicBezTo>
                  <a:pt x="66" y="78"/>
                  <a:pt x="62" y="80"/>
                  <a:pt x="59" y="80"/>
                </a:cubicBezTo>
                <a:cubicBezTo>
                  <a:pt x="57" y="80"/>
                  <a:pt x="59" y="76"/>
                  <a:pt x="63" y="73"/>
                </a:cubicBezTo>
                <a:cubicBezTo>
                  <a:pt x="67" y="70"/>
                  <a:pt x="72" y="56"/>
                  <a:pt x="72" y="53"/>
                </a:cubicBezTo>
                <a:cubicBezTo>
                  <a:pt x="72" y="50"/>
                  <a:pt x="54" y="51"/>
                  <a:pt x="51" y="52"/>
                </a:cubicBezTo>
                <a:cubicBezTo>
                  <a:pt x="48" y="54"/>
                  <a:pt x="44" y="50"/>
                  <a:pt x="47" y="49"/>
                </a:cubicBezTo>
                <a:cubicBezTo>
                  <a:pt x="50" y="47"/>
                  <a:pt x="56" y="42"/>
                  <a:pt x="56" y="39"/>
                </a:cubicBezTo>
                <a:cubicBezTo>
                  <a:pt x="55" y="37"/>
                  <a:pt x="60" y="35"/>
                  <a:pt x="57" y="33"/>
                </a:cubicBezTo>
                <a:cubicBezTo>
                  <a:pt x="55" y="30"/>
                  <a:pt x="54" y="35"/>
                  <a:pt x="52" y="37"/>
                </a:cubicBezTo>
                <a:cubicBezTo>
                  <a:pt x="50" y="39"/>
                  <a:pt x="45" y="38"/>
                  <a:pt x="40" y="37"/>
                </a:cubicBezTo>
                <a:cubicBezTo>
                  <a:pt x="35" y="36"/>
                  <a:pt x="33" y="44"/>
                  <a:pt x="33" y="47"/>
                </a:cubicBezTo>
                <a:cubicBezTo>
                  <a:pt x="33" y="50"/>
                  <a:pt x="27" y="52"/>
                  <a:pt x="28" y="54"/>
                </a:cubicBezTo>
                <a:cubicBezTo>
                  <a:pt x="29" y="57"/>
                  <a:pt x="27" y="59"/>
                  <a:pt x="25" y="58"/>
                </a:cubicBezTo>
                <a:cubicBezTo>
                  <a:pt x="24" y="56"/>
                  <a:pt x="22" y="52"/>
                  <a:pt x="18" y="55"/>
                </a:cubicBezTo>
                <a:cubicBezTo>
                  <a:pt x="15" y="58"/>
                  <a:pt x="22" y="61"/>
                  <a:pt x="27" y="62"/>
                </a:cubicBezTo>
                <a:cubicBezTo>
                  <a:pt x="31" y="62"/>
                  <a:pt x="23" y="65"/>
                  <a:pt x="22" y="70"/>
                </a:cubicBezTo>
                <a:cubicBezTo>
                  <a:pt x="22" y="75"/>
                  <a:pt x="28" y="73"/>
                  <a:pt x="28" y="76"/>
                </a:cubicBezTo>
                <a:cubicBezTo>
                  <a:pt x="29" y="79"/>
                  <a:pt x="19" y="80"/>
                  <a:pt x="19" y="83"/>
                </a:cubicBezTo>
                <a:cubicBezTo>
                  <a:pt x="19" y="86"/>
                  <a:pt x="25" y="82"/>
                  <a:pt x="27" y="80"/>
                </a:cubicBezTo>
                <a:cubicBezTo>
                  <a:pt x="30" y="79"/>
                  <a:pt x="26" y="88"/>
                  <a:pt x="32" y="87"/>
                </a:cubicBezTo>
                <a:cubicBezTo>
                  <a:pt x="38" y="86"/>
                  <a:pt x="36" y="78"/>
                  <a:pt x="38" y="78"/>
                </a:cubicBezTo>
                <a:cubicBezTo>
                  <a:pt x="40" y="79"/>
                  <a:pt x="37" y="83"/>
                  <a:pt x="39" y="86"/>
                </a:cubicBezTo>
                <a:cubicBezTo>
                  <a:pt x="41" y="90"/>
                  <a:pt x="35" y="95"/>
                  <a:pt x="35" y="97"/>
                </a:cubicBezTo>
                <a:cubicBezTo>
                  <a:pt x="35" y="100"/>
                  <a:pt x="47" y="100"/>
                  <a:pt x="51" y="96"/>
                </a:cubicBezTo>
                <a:cubicBezTo>
                  <a:pt x="55" y="92"/>
                  <a:pt x="57" y="96"/>
                  <a:pt x="54" y="99"/>
                </a:cubicBezTo>
                <a:cubicBezTo>
                  <a:pt x="52" y="102"/>
                  <a:pt x="53" y="105"/>
                  <a:pt x="56" y="106"/>
                </a:cubicBezTo>
                <a:cubicBezTo>
                  <a:pt x="59" y="107"/>
                  <a:pt x="61" y="108"/>
                  <a:pt x="59" y="110"/>
                </a:cubicBezTo>
                <a:cubicBezTo>
                  <a:pt x="58" y="113"/>
                  <a:pt x="59" y="118"/>
                  <a:pt x="58" y="121"/>
                </a:cubicBezTo>
                <a:cubicBezTo>
                  <a:pt x="57" y="123"/>
                  <a:pt x="47" y="123"/>
                  <a:pt x="47" y="121"/>
                </a:cubicBezTo>
                <a:cubicBezTo>
                  <a:pt x="46" y="119"/>
                  <a:pt x="42" y="121"/>
                  <a:pt x="43" y="123"/>
                </a:cubicBezTo>
                <a:cubicBezTo>
                  <a:pt x="44" y="125"/>
                  <a:pt x="39" y="128"/>
                  <a:pt x="40" y="130"/>
                </a:cubicBezTo>
                <a:cubicBezTo>
                  <a:pt x="40" y="132"/>
                  <a:pt x="46" y="132"/>
                  <a:pt x="46" y="134"/>
                </a:cubicBezTo>
                <a:cubicBezTo>
                  <a:pt x="47" y="137"/>
                  <a:pt x="42" y="140"/>
                  <a:pt x="36" y="142"/>
                </a:cubicBezTo>
                <a:cubicBezTo>
                  <a:pt x="29" y="144"/>
                  <a:pt x="37" y="149"/>
                  <a:pt x="40" y="147"/>
                </a:cubicBezTo>
                <a:cubicBezTo>
                  <a:pt x="43" y="144"/>
                  <a:pt x="42" y="148"/>
                  <a:pt x="47" y="148"/>
                </a:cubicBezTo>
                <a:cubicBezTo>
                  <a:pt x="51" y="148"/>
                  <a:pt x="54" y="152"/>
                  <a:pt x="58" y="150"/>
                </a:cubicBezTo>
                <a:cubicBezTo>
                  <a:pt x="63" y="148"/>
                  <a:pt x="63" y="150"/>
                  <a:pt x="59" y="153"/>
                </a:cubicBezTo>
                <a:cubicBezTo>
                  <a:pt x="56" y="155"/>
                  <a:pt x="50" y="152"/>
                  <a:pt x="47" y="154"/>
                </a:cubicBezTo>
                <a:cubicBezTo>
                  <a:pt x="44" y="156"/>
                  <a:pt x="30" y="169"/>
                  <a:pt x="33" y="172"/>
                </a:cubicBezTo>
                <a:cubicBezTo>
                  <a:pt x="34" y="174"/>
                  <a:pt x="36" y="169"/>
                  <a:pt x="41" y="167"/>
                </a:cubicBezTo>
                <a:cubicBezTo>
                  <a:pt x="46" y="165"/>
                  <a:pt x="47" y="169"/>
                  <a:pt x="49" y="169"/>
                </a:cubicBezTo>
                <a:cubicBezTo>
                  <a:pt x="52" y="169"/>
                  <a:pt x="52" y="163"/>
                  <a:pt x="54" y="164"/>
                </a:cubicBezTo>
                <a:cubicBezTo>
                  <a:pt x="56" y="164"/>
                  <a:pt x="58" y="162"/>
                  <a:pt x="62" y="163"/>
                </a:cubicBezTo>
                <a:cubicBezTo>
                  <a:pt x="66" y="163"/>
                  <a:pt x="69" y="162"/>
                  <a:pt x="71" y="160"/>
                </a:cubicBezTo>
                <a:cubicBezTo>
                  <a:pt x="73" y="159"/>
                  <a:pt x="79" y="164"/>
                  <a:pt x="80" y="162"/>
                </a:cubicBezTo>
                <a:cubicBezTo>
                  <a:pt x="82" y="161"/>
                  <a:pt x="89" y="160"/>
                  <a:pt x="93" y="160"/>
                </a:cubicBezTo>
                <a:cubicBezTo>
                  <a:pt x="97" y="160"/>
                  <a:pt x="106" y="156"/>
                  <a:pt x="109" y="154"/>
                </a:cubicBezTo>
                <a:cubicBezTo>
                  <a:pt x="111" y="151"/>
                  <a:pt x="107" y="151"/>
                  <a:pt x="104" y="151"/>
                </a:cubicBezTo>
                <a:cubicBezTo>
                  <a:pt x="100" y="152"/>
                  <a:pt x="101" y="148"/>
                  <a:pt x="105" y="145"/>
                </a:cubicBezTo>
                <a:cubicBezTo>
                  <a:pt x="108" y="141"/>
                  <a:pt x="114" y="139"/>
                  <a:pt x="114" y="134"/>
                </a:cubicBezTo>
                <a:close/>
                <a:moveTo>
                  <a:pt x="14" y="50"/>
                </a:moveTo>
                <a:cubicBezTo>
                  <a:pt x="18" y="50"/>
                  <a:pt x="23" y="42"/>
                  <a:pt x="21" y="40"/>
                </a:cubicBezTo>
                <a:cubicBezTo>
                  <a:pt x="19" y="38"/>
                  <a:pt x="10" y="50"/>
                  <a:pt x="14" y="50"/>
                </a:cubicBezTo>
                <a:close/>
                <a:moveTo>
                  <a:pt x="78" y="14"/>
                </a:moveTo>
                <a:cubicBezTo>
                  <a:pt x="81" y="11"/>
                  <a:pt x="84" y="0"/>
                  <a:pt x="80" y="1"/>
                </a:cubicBezTo>
                <a:cubicBezTo>
                  <a:pt x="76" y="3"/>
                  <a:pt x="77" y="15"/>
                  <a:pt x="78" y="14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2" name="Freeform 133"/>
          <p:cNvSpPr>
            <a:spLocks noEditPoints="1"/>
          </p:cNvSpPr>
          <p:nvPr/>
        </p:nvSpPr>
        <p:spPr bwMode="auto">
          <a:xfrm>
            <a:off x="5872957" y="2016125"/>
            <a:ext cx="152400" cy="165100"/>
          </a:xfrm>
          <a:custGeom>
            <a:avLst/>
            <a:gdLst/>
            <a:ahLst/>
            <a:cxnLst>
              <a:cxn ang="0">
                <a:pos x="27" y="20"/>
              </a:cxn>
              <a:cxn ang="0">
                <a:pos x="27" y="12"/>
              </a:cxn>
              <a:cxn ang="0">
                <a:pos x="28" y="2"/>
              </a:cxn>
              <a:cxn ang="0">
                <a:pos x="20" y="7"/>
              </a:cxn>
              <a:cxn ang="0">
                <a:pos x="13" y="10"/>
              </a:cxn>
              <a:cxn ang="0">
                <a:pos x="14" y="15"/>
              </a:cxn>
              <a:cxn ang="0">
                <a:pos x="7" y="12"/>
              </a:cxn>
              <a:cxn ang="0">
                <a:pos x="2" y="20"/>
              </a:cxn>
              <a:cxn ang="0">
                <a:pos x="2" y="33"/>
              </a:cxn>
              <a:cxn ang="0">
                <a:pos x="6" y="43"/>
              </a:cxn>
              <a:cxn ang="0">
                <a:pos x="8" y="48"/>
              </a:cxn>
              <a:cxn ang="0">
                <a:pos x="18" y="49"/>
              </a:cxn>
              <a:cxn ang="0">
                <a:pos x="22" y="48"/>
              </a:cxn>
              <a:cxn ang="0">
                <a:pos x="18" y="42"/>
              </a:cxn>
              <a:cxn ang="0">
                <a:pos x="24" y="44"/>
              </a:cxn>
              <a:cxn ang="0">
                <a:pos x="32" y="43"/>
              </a:cxn>
              <a:cxn ang="0">
                <a:pos x="28" y="36"/>
              </a:cxn>
              <a:cxn ang="0">
                <a:pos x="22" y="36"/>
              </a:cxn>
              <a:cxn ang="0">
                <a:pos x="26" y="29"/>
              </a:cxn>
              <a:cxn ang="0">
                <a:pos x="33" y="25"/>
              </a:cxn>
              <a:cxn ang="0">
                <a:pos x="27" y="20"/>
              </a:cxn>
              <a:cxn ang="0">
                <a:pos x="53" y="30"/>
              </a:cxn>
              <a:cxn ang="0">
                <a:pos x="49" y="32"/>
              </a:cxn>
              <a:cxn ang="0">
                <a:pos x="45" y="30"/>
              </a:cxn>
              <a:cxn ang="0">
                <a:pos x="38" y="33"/>
              </a:cxn>
              <a:cxn ang="0">
                <a:pos x="42" y="43"/>
              </a:cxn>
              <a:cxn ang="0">
                <a:pos x="39" y="46"/>
              </a:cxn>
              <a:cxn ang="0">
                <a:pos x="42" y="51"/>
              </a:cxn>
              <a:cxn ang="0">
                <a:pos x="50" y="42"/>
              </a:cxn>
              <a:cxn ang="0">
                <a:pos x="53" y="30"/>
              </a:cxn>
            </a:cxnLst>
            <a:rect l="0" t="0" r="r" b="b"/>
            <a:pathLst>
              <a:path w="54" h="52">
                <a:moveTo>
                  <a:pt x="27" y="20"/>
                </a:moveTo>
                <a:cubicBezTo>
                  <a:pt x="26" y="19"/>
                  <a:pt x="25" y="13"/>
                  <a:pt x="27" y="12"/>
                </a:cubicBezTo>
                <a:cubicBezTo>
                  <a:pt x="29" y="10"/>
                  <a:pt x="30" y="4"/>
                  <a:pt x="28" y="2"/>
                </a:cubicBezTo>
                <a:cubicBezTo>
                  <a:pt x="27" y="0"/>
                  <a:pt x="21" y="2"/>
                  <a:pt x="20" y="7"/>
                </a:cubicBezTo>
                <a:cubicBezTo>
                  <a:pt x="20" y="11"/>
                  <a:pt x="15" y="9"/>
                  <a:pt x="13" y="10"/>
                </a:cubicBezTo>
                <a:cubicBezTo>
                  <a:pt x="12" y="11"/>
                  <a:pt x="16" y="13"/>
                  <a:pt x="14" y="15"/>
                </a:cubicBezTo>
                <a:cubicBezTo>
                  <a:pt x="12" y="17"/>
                  <a:pt x="11" y="12"/>
                  <a:pt x="7" y="12"/>
                </a:cubicBezTo>
                <a:cubicBezTo>
                  <a:pt x="4" y="11"/>
                  <a:pt x="4" y="17"/>
                  <a:pt x="2" y="20"/>
                </a:cubicBezTo>
                <a:cubicBezTo>
                  <a:pt x="0" y="23"/>
                  <a:pt x="1" y="29"/>
                  <a:pt x="2" y="33"/>
                </a:cubicBezTo>
                <a:cubicBezTo>
                  <a:pt x="2" y="37"/>
                  <a:pt x="7" y="39"/>
                  <a:pt x="6" y="43"/>
                </a:cubicBezTo>
                <a:cubicBezTo>
                  <a:pt x="5" y="44"/>
                  <a:pt x="7" y="46"/>
                  <a:pt x="8" y="48"/>
                </a:cubicBezTo>
                <a:cubicBezTo>
                  <a:pt x="12" y="48"/>
                  <a:pt x="16" y="48"/>
                  <a:pt x="18" y="49"/>
                </a:cubicBezTo>
                <a:cubicBezTo>
                  <a:pt x="19" y="49"/>
                  <a:pt x="20" y="49"/>
                  <a:pt x="22" y="48"/>
                </a:cubicBezTo>
                <a:cubicBezTo>
                  <a:pt x="21" y="46"/>
                  <a:pt x="17" y="44"/>
                  <a:pt x="18" y="42"/>
                </a:cubicBezTo>
                <a:cubicBezTo>
                  <a:pt x="18" y="40"/>
                  <a:pt x="21" y="42"/>
                  <a:pt x="24" y="44"/>
                </a:cubicBezTo>
                <a:cubicBezTo>
                  <a:pt x="26" y="46"/>
                  <a:pt x="31" y="46"/>
                  <a:pt x="32" y="43"/>
                </a:cubicBezTo>
                <a:cubicBezTo>
                  <a:pt x="32" y="42"/>
                  <a:pt x="31" y="35"/>
                  <a:pt x="28" y="36"/>
                </a:cubicBezTo>
                <a:cubicBezTo>
                  <a:pt x="24" y="38"/>
                  <a:pt x="24" y="37"/>
                  <a:pt x="22" y="36"/>
                </a:cubicBezTo>
                <a:cubicBezTo>
                  <a:pt x="21" y="34"/>
                  <a:pt x="25" y="31"/>
                  <a:pt x="26" y="29"/>
                </a:cubicBezTo>
                <a:cubicBezTo>
                  <a:pt x="26" y="26"/>
                  <a:pt x="32" y="27"/>
                  <a:pt x="33" y="25"/>
                </a:cubicBezTo>
                <a:cubicBezTo>
                  <a:pt x="34" y="23"/>
                  <a:pt x="29" y="20"/>
                  <a:pt x="27" y="20"/>
                </a:cubicBezTo>
                <a:close/>
                <a:moveTo>
                  <a:pt x="53" y="30"/>
                </a:moveTo>
                <a:cubicBezTo>
                  <a:pt x="51" y="29"/>
                  <a:pt x="50" y="32"/>
                  <a:pt x="49" y="32"/>
                </a:cubicBezTo>
                <a:cubicBezTo>
                  <a:pt x="47" y="33"/>
                  <a:pt x="46" y="26"/>
                  <a:pt x="45" y="30"/>
                </a:cubicBezTo>
                <a:cubicBezTo>
                  <a:pt x="44" y="33"/>
                  <a:pt x="41" y="28"/>
                  <a:pt x="38" y="33"/>
                </a:cubicBezTo>
                <a:cubicBezTo>
                  <a:pt x="34" y="38"/>
                  <a:pt x="40" y="42"/>
                  <a:pt x="42" y="43"/>
                </a:cubicBezTo>
                <a:cubicBezTo>
                  <a:pt x="44" y="45"/>
                  <a:pt x="42" y="47"/>
                  <a:pt x="39" y="46"/>
                </a:cubicBezTo>
                <a:cubicBezTo>
                  <a:pt x="36" y="46"/>
                  <a:pt x="38" y="51"/>
                  <a:pt x="42" y="51"/>
                </a:cubicBezTo>
                <a:cubicBezTo>
                  <a:pt x="46" y="52"/>
                  <a:pt x="50" y="44"/>
                  <a:pt x="50" y="42"/>
                </a:cubicBezTo>
                <a:cubicBezTo>
                  <a:pt x="49" y="40"/>
                  <a:pt x="54" y="31"/>
                  <a:pt x="53" y="3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3" name="Freeform 134"/>
          <p:cNvSpPr>
            <a:spLocks noEditPoints="1"/>
          </p:cNvSpPr>
          <p:nvPr/>
        </p:nvSpPr>
        <p:spPr bwMode="auto">
          <a:xfrm>
            <a:off x="5977733" y="1357313"/>
            <a:ext cx="392113" cy="788988"/>
          </a:xfrm>
          <a:custGeom>
            <a:avLst/>
            <a:gdLst/>
            <a:ahLst/>
            <a:cxnLst>
              <a:cxn ang="0">
                <a:pos x="137" y="53"/>
              </a:cxn>
              <a:cxn ang="0">
                <a:pos x="135" y="33"/>
              </a:cxn>
              <a:cxn ang="0">
                <a:pos x="118" y="12"/>
              </a:cxn>
              <a:cxn ang="0">
                <a:pos x="98" y="11"/>
              </a:cxn>
              <a:cxn ang="0">
                <a:pos x="79" y="11"/>
              </a:cxn>
              <a:cxn ang="0">
                <a:pos x="68" y="23"/>
              </a:cxn>
              <a:cxn ang="0">
                <a:pos x="56" y="37"/>
              </a:cxn>
              <a:cxn ang="0">
                <a:pos x="47" y="51"/>
              </a:cxn>
              <a:cxn ang="0">
                <a:pos x="37" y="60"/>
              </a:cxn>
              <a:cxn ang="0">
                <a:pos x="29" y="85"/>
              </a:cxn>
              <a:cxn ang="0">
                <a:pos x="31" y="97"/>
              </a:cxn>
              <a:cxn ang="0">
                <a:pos x="12" y="105"/>
              </a:cxn>
              <a:cxn ang="0">
                <a:pos x="11" y="127"/>
              </a:cxn>
              <a:cxn ang="0">
                <a:pos x="18" y="146"/>
              </a:cxn>
              <a:cxn ang="0">
                <a:pos x="15" y="157"/>
              </a:cxn>
              <a:cxn ang="0">
                <a:pos x="8" y="171"/>
              </a:cxn>
              <a:cxn ang="0">
                <a:pos x="3" y="187"/>
              </a:cxn>
              <a:cxn ang="0">
                <a:pos x="0" y="188"/>
              </a:cxn>
              <a:cxn ang="0">
                <a:pos x="9" y="211"/>
              </a:cxn>
              <a:cxn ang="0">
                <a:pos x="17" y="230"/>
              </a:cxn>
              <a:cxn ang="0">
                <a:pos x="20" y="244"/>
              </a:cxn>
              <a:cxn ang="0">
                <a:pos x="33" y="238"/>
              </a:cxn>
              <a:cxn ang="0">
                <a:pos x="46" y="233"/>
              </a:cxn>
              <a:cxn ang="0">
                <a:pos x="57" y="230"/>
              </a:cxn>
              <a:cxn ang="0">
                <a:pos x="59" y="220"/>
              </a:cxn>
              <a:cxn ang="0">
                <a:pos x="61" y="196"/>
              </a:cxn>
              <a:cxn ang="0">
                <a:pos x="77" y="179"/>
              </a:cxn>
              <a:cxn ang="0">
                <a:pos x="73" y="158"/>
              </a:cxn>
              <a:cxn ang="0">
                <a:pos x="64" y="144"/>
              </a:cxn>
              <a:cxn ang="0">
                <a:pos x="71" y="124"/>
              </a:cxn>
              <a:cxn ang="0">
                <a:pos x="84" y="110"/>
              </a:cxn>
              <a:cxn ang="0">
                <a:pos x="112" y="91"/>
              </a:cxn>
              <a:cxn ang="0">
                <a:pos x="115" y="71"/>
              </a:cxn>
              <a:cxn ang="0">
                <a:pos x="134" y="64"/>
              </a:cxn>
              <a:cxn ang="0">
                <a:pos x="139" y="58"/>
              </a:cxn>
              <a:cxn ang="0">
                <a:pos x="75" y="220"/>
              </a:cxn>
            </a:cxnLst>
            <a:rect l="0" t="0" r="r" b="b"/>
            <a:pathLst>
              <a:path w="140" h="247">
                <a:moveTo>
                  <a:pt x="139" y="58"/>
                </a:moveTo>
                <a:cubicBezTo>
                  <a:pt x="137" y="57"/>
                  <a:pt x="134" y="53"/>
                  <a:pt x="137" y="53"/>
                </a:cubicBezTo>
                <a:cubicBezTo>
                  <a:pt x="139" y="53"/>
                  <a:pt x="140" y="44"/>
                  <a:pt x="137" y="43"/>
                </a:cubicBezTo>
                <a:cubicBezTo>
                  <a:pt x="134" y="41"/>
                  <a:pt x="137" y="34"/>
                  <a:pt x="135" y="33"/>
                </a:cubicBezTo>
                <a:cubicBezTo>
                  <a:pt x="132" y="31"/>
                  <a:pt x="134" y="26"/>
                  <a:pt x="134" y="22"/>
                </a:cubicBezTo>
                <a:cubicBezTo>
                  <a:pt x="135" y="18"/>
                  <a:pt x="124" y="15"/>
                  <a:pt x="118" y="12"/>
                </a:cubicBezTo>
                <a:cubicBezTo>
                  <a:pt x="112" y="10"/>
                  <a:pt x="109" y="5"/>
                  <a:pt x="105" y="3"/>
                </a:cubicBezTo>
                <a:cubicBezTo>
                  <a:pt x="100" y="0"/>
                  <a:pt x="98" y="7"/>
                  <a:pt x="98" y="11"/>
                </a:cubicBezTo>
                <a:cubicBezTo>
                  <a:pt x="98" y="16"/>
                  <a:pt x="94" y="16"/>
                  <a:pt x="91" y="13"/>
                </a:cubicBezTo>
                <a:cubicBezTo>
                  <a:pt x="87" y="11"/>
                  <a:pt x="84" y="13"/>
                  <a:pt x="79" y="11"/>
                </a:cubicBezTo>
                <a:cubicBezTo>
                  <a:pt x="74" y="9"/>
                  <a:pt x="76" y="16"/>
                  <a:pt x="76" y="19"/>
                </a:cubicBezTo>
                <a:cubicBezTo>
                  <a:pt x="76" y="23"/>
                  <a:pt x="71" y="23"/>
                  <a:pt x="68" y="23"/>
                </a:cubicBezTo>
                <a:cubicBezTo>
                  <a:pt x="64" y="23"/>
                  <a:pt x="59" y="25"/>
                  <a:pt x="59" y="29"/>
                </a:cubicBezTo>
                <a:cubicBezTo>
                  <a:pt x="59" y="33"/>
                  <a:pt x="54" y="35"/>
                  <a:pt x="56" y="37"/>
                </a:cubicBezTo>
                <a:cubicBezTo>
                  <a:pt x="57" y="39"/>
                  <a:pt x="55" y="41"/>
                  <a:pt x="53" y="43"/>
                </a:cubicBezTo>
                <a:cubicBezTo>
                  <a:pt x="51" y="44"/>
                  <a:pt x="49" y="50"/>
                  <a:pt x="47" y="51"/>
                </a:cubicBezTo>
                <a:cubicBezTo>
                  <a:pt x="46" y="53"/>
                  <a:pt x="48" y="56"/>
                  <a:pt x="45" y="58"/>
                </a:cubicBezTo>
                <a:cubicBezTo>
                  <a:pt x="42" y="60"/>
                  <a:pt x="38" y="58"/>
                  <a:pt x="37" y="60"/>
                </a:cubicBezTo>
                <a:cubicBezTo>
                  <a:pt x="35" y="62"/>
                  <a:pt x="37" y="65"/>
                  <a:pt x="36" y="70"/>
                </a:cubicBezTo>
                <a:cubicBezTo>
                  <a:pt x="36" y="75"/>
                  <a:pt x="32" y="80"/>
                  <a:pt x="29" y="85"/>
                </a:cubicBezTo>
                <a:cubicBezTo>
                  <a:pt x="25" y="89"/>
                  <a:pt x="30" y="90"/>
                  <a:pt x="31" y="91"/>
                </a:cubicBezTo>
                <a:cubicBezTo>
                  <a:pt x="33" y="91"/>
                  <a:pt x="33" y="94"/>
                  <a:pt x="31" y="97"/>
                </a:cubicBezTo>
                <a:cubicBezTo>
                  <a:pt x="30" y="100"/>
                  <a:pt x="26" y="98"/>
                  <a:pt x="24" y="97"/>
                </a:cubicBezTo>
                <a:cubicBezTo>
                  <a:pt x="22" y="97"/>
                  <a:pt x="16" y="100"/>
                  <a:pt x="12" y="105"/>
                </a:cubicBezTo>
                <a:cubicBezTo>
                  <a:pt x="9" y="110"/>
                  <a:pt x="10" y="114"/>
                  <a:pt x="11" y="116"/>
                </a:cubicBezTo>
                <a:cubicBezTo>
                  <a:pt x="12" y="119"/>
                  <a:pt x="9" y="122"/>
                  <a:pt x="11" y="127"/>
                </a:cubicBezTo>
                <a:cubicBezTo>
                  <a:pt x="14" y="133"/>
                  <a:pt x="10" y="134"/>
                  <a:pt x="11" y="138"/>
                </a:cubicBezTo>
                <a:cubicBezTo>
                  <a:pt x="11" y="142"/>
                  <a:pt x="18" y="142"/>
                  <a:pt x="18" y="146"/>
                </a:cubicBezTo>
                <a:cubicBezTo>
                  <a:pt x="19" y="151"/>
                  <a:pt x="16" y="152"/>
                  <a:pt x="14" y="152"/>
                </a:cubicBezTo>
                <a:cubicBezTo>
                  <a:pt x="12" y="152"/>
                  <a:pt x="12" y="156"/>
                  <a:pt x="15" y="157"/>
                </a:cubicBezTo>
                <a:cubicBezTo>
                  <a:pt x="17" y="159"/>
                  <a:pt x="16" y="166"/>
                  <a:pt x="15" y="168"/>
                </a:cubicBezTo>
                <a:cubicBezTo>
                  <a:pt x="14" y="170"/>
                  <a:pt x="7" y="168"/>
                  <a:pt x="8" y="171"/>
                </a:cubicBezTo>
                <a:cubicBezTo>
                  <a:pt x="8" y="174"/>
                  <a:pt x="6" y="178"/>
                  <a:pt x="6" y="180"/>
                </a:cubicBezTo>
                <a:cubicBezTo>
                  <a:pt x="6" y="182"/>
                  <a:pt x="6" y="189"/>
                  <a:pt x="3" y="187"/>
                </a:cubicBezTo>
                <a:cubicBezTo>
                  <a:pt x="3" y="187"/>
                  <a:pt x="1" y="187"/>
                  <a:pt x="0" y="187"/>
                </a:cubicBezTo>
                <a:cubicBezTo>
                  <a:pt x="0" y="187"/>
                  <a:pt x="0" y="188"/>
                  <a:pt x="0" y="188"/>
                </a:cubicBezTo>
                <a:cubicBezTo>
                  <a:pt x="0" y="192"/>
                  <a:pt x="1" y="196"/>
                  <a:pt x="5" y="199"/>
                </a:cubicBezTo>
                <a:cubicBezTo>
                  <a:pt x="9" y="202"/>
                  <a:pt x="6" y="207"/>
                  <a:pt x="9" y="211"/>
                </a:cubicBezTo>
                <a:cubicBezTo>
                  <a:pt x="12" y="215"/>
                  <a:pt x="11" y="218"/>
                  <a:pt x="15" y="221"/>
                </a:cubicBezTo>
                <a:cubicBezTo>
                  <a:pt x="18" y="224"/>
                  <a:pt x="18" y="226"/>
                  <a:pt x="17" y="230"/>
                </a:cubicBezTo>
                <a:cubicBezTo>
                  <a:pt x="15" y="234"/>
                  <a:pt x="20" y="233"/>
                  <a:pt x="20" y="235"/>
                </a:cubicBezTo>
                <a:cubicBezTo>
                  <a:pt x="20" y="237"/>
                  <a:pt x="19" y="242"/>
                  <a:pt x="20" y="244"/>
                </a:cubicBezTo>
                <a:cubicBezTo>
                  <a:pt x="21" y="247"/>
                  <a:pt x="24" y="244"/>
                  <a:pt x="29" y="244"/>
                </a:cubicBezTo>
                <a:cubicBezTo>
                  <a:pt x="34" y="244"/>
                  <a:pt x="33" y="241"/>
                  <a:pt x="33" y="238"/>
                </a:cubicBezTo>
                <a:cubicBezTo>
                  <a:pt x="33" y="234"/>
                  <a:pt x="36" y="236"/>
                  <a:pt x="37" y="234"/>
                </a:cubicBezTo>
                <a:cubicBezTo>
                  <a:pt x="37" y="232"/>
                  <a:pt x="42" y="231"/>
                  <a:pt x="46" y="233"/>
                </a:cubicBezTo>
                <a:cubicBezTo>
                  <a:pt x="50" y="235"/>
                  <a:pt x="52" y="232"/>
                  <a:pt x="53" y="228"/>
                </a:cubicBezTo>
                <a:cubicBezTo>
                  <a:pt x="53" y="224"/>
                  <a:pt x="55" y="229"/>
                  <a:pt x="57" y="230"/>
                </a:cubicBezTo>
                <a:cubicBezTo>
                  <a:pt x="58" y="230"/>
                  <a:pt x="61" y="223"/>
                  <a:pt x="63" y="219"/>
                </a:cubicBezTo>
                <a:cubicBezTo>
                  <a:pt x="65" y="214"/>
                  <a:pt x="63" y="215"/>
                  <a:pt x="59" y="220"/>
                </a:cubicBezTo>
                <a:cubicBezTo>
                  <a:pt x="55" y="224"/>
                  <a:pt x="57" y="215"/>
                  <a:pt x="59" y="212"/>
                </a:cubicBezTo>
                <a:cubicBezTo>
                  <a:pt x="60" y="208"/>
                  <a:pt x="60" y="198"/>
                  <a:pt x="61" y="196"/>
                </a:cubicBezTo>
                <a:cubicBezTo>
                  <a:pt x="61" y="193"/>
                  <a:pt x="62" y="190"/>
                  <a:pt x="67" y="189"/>
                </a:cubicBezTo>
                <a:cubicBezTo>
                  <a:pt x="72" y="188"/>
                  <a:pt x="78" y="182"/>
                  <a:pt x="77" y="179"/>
                </a:cubicBezTo>
                <a:cubicBezTo>
                  <a:pt x="76" y="177"/>
                  <a:pt x="84" y="173"/>
                  <a:pt x="84" y="170"/>
                </a:cubicBezTo>
                <a:cubicBezTo>
                  <a:pt x="84" y="168"/>
                  <a:pt x="76" y="160"/>
                  <a:pt x="73" y="158"/>
                </a:cubicBezTo>
                <a:cubicBezTo>
                  <a:pt x="70" y="157"/>
                  <a:pt x="65" y="158"/>
                  <a:pt x="65" y="156"/>
                </a:cubicBezTo>
                <a:cubicBezTo>
                  <a:pt x="66" y="154"/>
                  <a:pt x="64" y="147"/>
                  <a:pt x="64" y="144"/>
                </a:cubicBezTo>
                <a:cubicBezTo>
                  <a:pt x="63" y="140"/>
                  <a:pt x="68" y="136"/>
                  <a:pt x="68" y="133"/>
                </a:cubicBezTo>
                <a:cubicBezTo>
                  <a:pt x="68" y="129"/>
                  <a:pt x="68" y="125"/>
                  <a:pt x="71" y="124"/>
                </a:cubicBezTo>
                <a:cubicBezTo>
                  <a:pt x="74" y="123"/>
                  <a:pt x="72" y="120"/>
                  <a:pt x="76" y="119"/>
                </a:cubicBezTo>
                <a:cubicBezTo>
                  <a:pt x="80" y="118"/>
                  <a:pt x="80" y="112"/>
                  <a:pt x="84" y="110"/>
                </a:cubicBezTo>
                <a:cubicBezTo>
                  <a:pt x="89" y="108"/>
                  <a:pt x="89" y="107"/>
                  <a:pt x="95" y="104"/>
                </a:cubicBezTo>
                <a:cubicBezTo>
                  <a:pt x="101" y="101"/>
                  <a:pt x="110" y="94"/>
                  <a:pt x="112" y="91"/>
                </a:cubicBezTo>
                <a:cubicBezTo>
                  <a:pt x="114" y="87"/>
                  <a:pt x="106" y="84"/>
                  <a:pt x="111" y="80"/>
                </a:cubicBezTo>
                <a:cubicBezTo>
                  <a:pt x="116" y="76"/>
                  <a:pt x="112" y="72"/>
                  <a:pt x="115" y="71"/>
                </a:cubicBezTo>
                <a:cubicBezTo>
                  <a:pt x="119" y="69"/>
                  <a:pt x="120" y="68"/>
                  <a:pt x="123" y="65"/>
                </a:cubicBezTo>
                <a:cubicBezTo>
                  <a:pt x="125" y="62"/>
                  <a:pt x="128" y="65"/>
                  <a:pt x="134" y="64"/>
                </a:cubicBezTo>
                <a:cubicBezTo>
                  <a:pt x="137" y="63"/>
                  <a:pt x="139" y="63"/>
                  <a:pt x="140" y="64"/>
                </a:cubicBezTo>
                <a:cubicBezTo>
                  <a:pt x="140" y="61"/>
                  <a:pt x="140" y="59"/>
                  <a:pt x="139" y="58"/>
                </a:cubicBezTo>
                <a:close/>
                <a:moveTo>
                  <a:pt x="83" y="205"/>
                </a:moveTo>
                <a:cubicBezTo>
                  <a:pt x="76" y="205"/>
                  <a:pt x="73" y="218"/>
                  <a:pt x="75" y="220"/>
                </a:cubicBezTo>
                <a:cubicBezTo>
                  <a:pt x="76" y="221"/>
                  <a:pt x="89" y="205"/>
                  <a:pt x="83" y="20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4" name="Freeform 135"/>
          <p:cNvSpPr>
            <a:spLocks noEditPoints="1"/>
          </p:cNvSpPr>
          <p:nvPr/>
        </p:nvSpPr>
        <p:spPr bwMode="auto">
          <a:xfrm>
            <a:off x="6299995" y="1912939"/>
            <a:ext cx="201613" cy="111125"/>
          </a:xfrm>
          <a:custGeom>
            <a:avLst/>
            <a:gdLst/>
            <a:ahLst/>
            <a:cxnLst>
              <a:cxn ang="0">
                <a:pos x="66" y="10"/>
              </a:cxn>
              <a:cxn ang="0">
                <a:pos x="69" y="2"/>
              </a:cxn>
              <a:cxn ang="0">
                <a:pos x="66" y="4"/>
              </a:cxn>
              <a:cxn ang="0">
                <a:pos x="45" y="1"/>
              </a:cxn>
              <a:cxn ang="0">
                <a:pos x="24" y="6"/>
              </a:cxn>
              <a:cxn ang="0">
                <a:pos x="17" y="12"/>
              </a:cxn>
              <a:cxn ang="0">
                <a:pos x="19" y="19"/>
              </a:cxn>
              <a:cxn ang="0">
                <a:pos x="26" y="23"/>
              </a:cxn>
              <a:cxn ang="0">
                <a:pos x="28" y="28"/>
              </a:cxn>
              <a:cxn ang="0">
                <a:pos x="28" y="28"/>
              </a:cxn>
              <a:cxn ang="0">
                <a:pos x="40" y="28"/>
              </a:cxn>
              <a:cxn ang="0">
                <a:pos x="52" y="34"/>
              </a:cxn>
              <a:cxn ang="0">
                <a:pos x="62" y="35"/>
              </a:cxn>
              <a:cxn ang="0">
                <a:pos x="63" y="32"/>
              </a:cxn>
              <a:cxn ang="0">
                <a:pos x="66" y="28"/>
              </a:cxn>
              <a:cxn ang="0">
                <a:pos x="63" y="22"/>
              </a:cxn>
              <a:cxn ang="0">
                <a:pos x="63" y="16"/>
              </a:cxn>
              <a:cxn ang="0">
                <a:pos x="66" y="10"/>
              </a:cxn>
              <a:cxn ang="0">
                <a:pos x="7" y="18"/>
              </a:cxn>
              <a:cxn ang="0">
                <a:pos x="3" y="28"/>
              </a:cxn>
              <a:cxn ang="0">
                <a:pos x="15" y="20"/>
              </a:cxn>
              <a:cxn ang="0">
                <a:pos x="7" y="18"/>
              </a:cxn>
              <a:cxn ang="0">
                <a:pos x="12" y="13"/>
              </a:cxn>
              <a:cxn ang="0">
                <a:pos x="5" y="14"/>
              </a:cxn>
              <a:cxn ang="0">
                <a:pos x="12" y="13"/>
              </a:cxn>
            </a:cxnLst>
            <a:rect l="0" t="0" r="r" b="b"/>
            <a:pathLst>
              <a:path w="71" h="35">
                <a:moveTo>
                  <a:pt x="66" y="10"/>
                </a:moveTo>
                <a:cubicBezTo>
                  <a:pt x="68" y="7"/>
                  <a:pt x="71" y="6"/>
                  <a:pt x="69" y="2"/>
                </a:cubicBezTo>
                <a:cubicBezTo>
                  <a:pt x="68" y="3"/>
                  <a:pt x="67" y="3"/>
                  <a:pt x="66" y="4"/>
                </a:cubicBezTo>
                <a:cubicBezTo>
                  <a:pt x="61" y="5"/>
                  <a:pt x="51" y="0"/>
                  <a:pt x="45" y="1"/>
                </a:cubicBezTo>
                <a:cubicBezTo>
                  <a:pt x="39" y="3"/>
                  <a:pt x="27" y="3"/>
                  <a:pt x="24" y="6"/>
                </a:cubicBezTo>
                <a:cubicBezTo>
                  <a:pt x="21" y="9"/>
                  <a:pt x="14" y="9"/>
                  <a:pt x="17" y="12"/>
                </a:cubicBezTo>
                <a:cubicBezTo>
                  <a:pt x="20" y="15"/>
                  <a:pt x="17" y="16"/>
                  <a:pt x="19" y="19"/>
                </a:cubicBezTo>
                <a:cubicBezTo>
                  <a:pt x="22" y="22"/>
                  <a:pt x="23" y="24"/>
                  <a:pt x="26" y="23"/>
                </a:cubicBezTo>
                <a:cubicBezTo>
                  <a:pt x="29" y="22"/>
                  <a:pt x="32" y="24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34" y="27"/>
                  <a:pt x="39" y="27"/>
                  <a:pt x="40" y="28"/>
                </a:cubicBezTo>
                <a:cubicBezTo>
                  <a:pt x="42" y="29"/>
                  <a:pt x="50" y="35"/>
                  <a:pt x="52" y="34"/>
                </a:cubicBezTo>
                <a:cubicBezTo>
                  <a:pt x="53" y="34"/>
                  <a:pt x="58" y="34"/>
                  <a:pt x="62" y="35"/>
                </a:cubicBezTo>
                <a:cubicBezTo>
                  <a:pt x="62" y="34"/>
                  <a:pt x="62" y="32"/>
                  <a:pt x="63" y="32"/>
                </a:cubicBezTo>
                <a:cubicBezTo>
                  <a:pt x="64" y="31"/>
                  <a:pt x="68" y="31"/>
                  <a:pt x="66" y="28"/>
                </a:cubicBezTo>
                <a:cubicBezTo>
                  <a:pt x="64" y="26"/>
                  <a:pt x="64" y="25"/>
                  <a:pt x="63" y="22"/>
                </a:cubicBezTo>
                <a:cubicBezTo>
                  <a:pt x="63" y="19"/>
                  <a:pt x="62" y="18"/>
                  <a:pt x="63" y="16"/>
                </a:cubicBezTo>
                <a:cubicBezTo>
                  <a:pt x="63" y="14"/>
                  <a:pt x="65" y="13"/>
                  <a:pt x="66" y="10"/>
                </a:cubicBezTo>
                <a:close/>
                <a:moveTo>
                  <a:pt x="7" y="18"/>
                </a:moveTo>
                <a:cubicBezTo>
                  <a:pt x="1" y="20"/>
                  <a:pt x="0" y="28"/>
                  <a:pt x="3" y="28"/>
                </a:cubicBezTo>
                <a:cubicBezTo>
                  <a:pt x="6" y="28"/>
                  <a:pt x="13" y="22"/>
                  <a:pt x="15" y="20"/>
                </a:cubicBezTo>
                <a:cubicBezTo>
                  <a:pt x="16" y="18"/>
                  <a:pt x="13" y="16"/>
                  <a:pt x="7" y="18"/>
                </a:cubicBezTo>
                <a:close/>
                <a:moveTo>
                  <a:pt x="12" y="13"/>
                </a:moveTo>
                <a:cubicBezTo>
                  <a:pt x="14" y="11"/>
                  <a:pt x="3" y="12"/>
                  <a:pt x="5" y="14"/>
                </a:cubicBezTo>
                <a:cubicBezTo>
                  <a:pt x="7" y="16"/>
                  <a:pt x="11" y="16"/>
                  <a:pt x="12" y="1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5" name="Freeform 136"/>
          <p:cNvSpPr/>
          <p:nvPr/>
        </p:nvSpPr>
        <p:spPr bwMode="auto">
          <a:xfrm>
            <a:off x="6669882" y="4213226"/>
            <a:ext cx="254000" cy="354013"/>
          </a:xfrm>
          <a:custGeom>
            <a:avLst/>
            <a:gdLst/>
            <a:ahLst/>
            <a:cxnLst>
              <a:cxn ang="0">
                <a:pos x="80" y="25"/>
              </a:cxn>
              <a:cxn ang="0">
                <a:pos x="85" y="17"/>
              </a:cxn>
              <a:cxn ang="0">
                <a:pos x="91" y="9"/>
              </a:cxn>
              <a:cxn ang="0">
                <a:pos x="85" y="11"/>
              </a:cxn>
              <a:cxn ang="0">
                <a:pos x="80" y="8"/>
              </a:cxn>
              <a:cxn ang="0">
                <a:pos x="70" y="10"/>
              </a:cxn>
              <a:cxn ang="0">
                <a:pos x="62" y="16"/>
              </a:cxn>
              <a:cxn ang="0">
                <a:pos x="49" y="14"/>
              </a:cxn>
              <a:cxn ang="0">
                <a:pos x="36" y="7"/>
              </a:cxn>
              <a:cxn ang="0">
                <a:pos x="25" y="4"/>
              </a:cxn>
              <a:cxn ang="0">
                <a:pos x="18" y="1"/>
              </a:cxn>
              <a:cxn ang="0">
                <a:pos x="12" y="0"/>
              </a:cxn>
              <a:cxn ang="0">
                <a:pos x="3" y="6"/>
              </a:cxn>
              <a:cxn ang="0">
                <a:pos x="1" y="8"/>
              </a:cxn>
              <a:cxn ang="0">
                <a:pos x="6" y="13"/>
              </a:cxn>
              <a:cxn ang="0">
                <a:pos x="7" y="21"/>
              </a:cxn>
              <a:cxn ang="0">
                <a:pos x="12" y="25"/>
              </a:cxn>
              <a:cxn ang="0">
                <a:pos x="11" y="34"/>
              </a:cxn>
              <a:cxn ang="0">
                <a:pos x="4" y="47"/>
              </a:cxn>
              <a:cxn ang="0">
                <a:pos x="1" y="54"/>
              </a:cxn>
              <a:cxn ang="0">
                <a:pos x="8" y="59"/>
              </a:cxn>
              <a:cxn ang="0">
                <a:pos x="0" y="66"/>
              </a:cxn>
              <a:cxn ang="0">
                <a:pos x="0" y="67"/>
              </a:cxn>
              <a:cxn ang="0">
                <a:pos x="43" y="90"/>
              </a:cxn>
              <a:cxn ang="0">
                <a:pos x="42" y="96"/>
              </a:cxn>
              <a:cxn ang="0">
                <a:pos x="61" y="110"/>
              </a:cxn>
              <a:cxn ang="0">
                <a:pos x="72" y="85"/>
              </a:cxn>
              <a:cxn ang="0">
                <a:pos x="79" y="80"/>
              </a:cxn>
              <a:cxn ang="0">
                <a:pos x="85" y="76"/>
              </a:cxn>
              <a:cxn ang="0">
                <a:pos x="86" y="74"/>
              </a:cxn>
              <a:cxn ang="0">
                <a:pos x="81" y="65"/>
              </a:cxn>
              <a:cxn ang="0">
                <a:pos x="80" y="25"/>
              </a:cxn>
            </a:cxnLst>
            <a:rect l="0" t="0" r="r" b="b"/>
            <a:pathLst>
              <a:path w="91" h="110">
                <a:moveTo>
                  <a:pt x="80" y="25"/>
                </a:moveTo>
                <a:cubicBezTo>
                  <a:pt x="85" y="17"/>
                  <a:pt x="85" y="17"/>
                  <a:pt x="85" y="17"/>
                </a:cubicBezTo>
                <a:cubicBezTo>
                  <a:pt x="91" y="9"/>
                  <a:pt x="91" y="9"/>
                  <a:pt x="91" y="9"/>
                </a:cubicBezTo>
                <a:cubicBezTo>
                  <a:pt x="88" y="10"/>
                  <a:pt x="86" y="10"/>
                  <a:pt x="85" y="11"/>
                </a:cubicBezTo>
                <a:cubicBezTo>
                  <a:pt x="83" y="12"/>
                  <a:pt x="80" y="10"/>
                  <a:pt x="80" y="8"/>
                </a:cubicBezTo>
                <a:cubicBezTo>
                  <a:pt x="79" y="7"/>
                  <a:pt x="74" y="8"/>
                  <a:pt x="70" y="10"/>
                </a:cubicBezTo>
                <a:cubicBezTo>
                  <a:pt x="66" y="13"/>
                  <a:pt x="64" y="17"/>
                  <a:pt x="62" y="16"/>
                </a:cubicBezTo>
                <a:cubicBezTo>
                  <a:pt x="61" y="15"/>
                  <a:pt x="52" y="14"/>
                  <a:pt x="49" y="14"/>
                </a:cubicBezTo>
                <a:cubicBezTo>
                  <a:pt x="47" y="14"/>
                  <a:pt x="39" y="9"/>
                  <a:pt x="36" y="7"/>
                </a:cubicBezTo>
                <a:cubicBezTo>
                  <a:pt x="34" y="4"/>
                  <a:pt x="27" y="5"/>
                  <a:pt x="25" y="4"/>
                </a:cubicBezTo>
                <a:cubicBezTo>
                  <a:pt x="23" y="3"/>
                  <a:pt x="20" y="3"/>
                  <a:pt x="18" y="1"/>
                </a:cubicBezTo>
                <a:cubicBezTo>
                  <a:pt x="17" y="0"/>
                  <a:pt x="14" y="0"/>
                  <a:pt x="12" y="0"/>
                </a:cubicBezTo>
                <a:cubicBezTo>
                  <a:pt x="9" y="1"/>
                  <a:pt x="3" y="4"/>
                  <a:pt x="3" y="6"/>
                </a:cubicBezTo>
                <a:cubicBezTo>
                  <a:pt x="2" y="7"/>
                  <a:pt x="2" y="8"/>
                  <a:pt x="1" y="8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21"/>
                  <a:pt x="7" y="21"/>
                  <a:pt x="7" y="21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30"/>
                  <a:pt x="11" y="34"/>
                </a:cubicBezTo>
                <a:cubicBezTo>
                  <a:pt x="11" y="39"/>
                  <a:pt x="7" y="45"/>
                  <a:pt x="4" y="47"/>
                </a:cubicBezTo>
                <a:cubicBezTo>
                  <a:pt x="3" y="48"/>
                  <a:pt x="2" y="51"/>
                  <a:pt x="1" y="54"/>
                </a:cubicBezTo>
                <a:cubicBezTo>
                  <a:pt x="5" y="56"/>
                  <a:pt x="8" y="57"/>
                  <a:pt x="8" y="59"/>
                </a:cubicBezTo>
                <a:cubicBezTo>
                  <a:pt x="8" y="61"/>
                  <a:pt x="0" y="60"/>
                  <a:pt x="0" y="66"/>
                </a:cubicBezTo>
                <a:cubicBezTo>
                  <a:pt x="0" y="66"/>
                  <a:pt x="0" y="67"/>
                  <a:pt x="0" y="67"/>
                </a:cubicBezTo>
                <a:cubicBezTo>
                  <a:pt x="43" y="90"/>
                  <a:pt x="43" y="90"/>
                  <a:pt x="43" y="90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6"/>
                  <a:pt x="52" y="103"/>
                  <a:pt x="61" y="110"/>
                </a:cubicBezTo>
                <a:cubicBezTo>
                  <a:pt x="65" y="99"/>
                  <a:pt x="71" y="88"/>
                  <a:pt x="72" y="85"/>
                </a:cubicBezTo>
                <a:cubicBezTo>
                  <a:pt x="75" y="82"/>
                  <a:pt x="77" y="82"/>
                  <a:pt x="79" y="80"/>
                </a:cubicBezTo>
                <a:cubicBezTo>
                  <a:pt x="81" y="77"/>
                  <a:pt x="82" y="81"/>
                  <a:pt x="85" y="76"/>
                </a:cubicBezTo>
                <a:cubicBezTo>
                  <a:pt x="86" y="75"/>
                  <a:pt x="86" y="75"/>
                  <a:pt x="86" y="74"/>
                </a:cubicBezTo>
                <a:cubicBezTo>
                  <a:pt x="81" y="65"/>
                  <a:pt x="81" y="65"/>
                  <a:pt x="81" y="65"/>
                </a:cubicBezTo>
                <a:lnTo>
                  <a:pt x="80" y="25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6" name="Freeform 137"/>
          <p:cNvSpPr/>
          <p:nvPr/>
        </p:nvSpPr>
        <p:spPr bwMode="auto">
          <a:xfrm>
            <a:off x="6528594" y="4240213"/>
            <a:ext cx="173038" cy="204788"/>
          </a:xfrm>
          <a:custGeom>
            <a:avLst/>
            <a:gdLst/>
            <a:ahLst/>
            <a:cxnLst>
              <a:cxn ang="0">
                <a:pos x="57" y="13"/>
              </a:cxn>
              <a:cxn ang="0">
                <a:pos x="56" y="5"/>
              </a:cxn>
              <a:cxn ang="0">
                <a:pos x="51" y="0"/>
              </a:cxn>
              <a:cxn ang="0">
                <a:pos x="47" y="4"/>
              </a:cxn>
              <a:cxn ang="0">
                <a:pos x="40" y="4"/>
              </a:cxn>
              <a:cxn ang="0">
                <a:pos x="32" y="7"/>
              </a:cxn>
              <a:cxn ang="0">
                <a:pos x="25" y="5"/>
              </a:cxn>
              <a:cxn ang="0">
                <a:pos x="17" y="7"/>
              </a:cxn>
              <a:cxn ang="0">
                <a:pos x="16" y="17"/>
              </a:cxn>
              <a:cxn ang="0">
                <a:pos x="19" y="22"/>
              </a:cxn>
              <a:cxn ang="0">
                <a:pos x="16" y="28"/>
              </a:cxn>
              <a:cxn ang="0">
                <a:pos x="11" y="31"/>
              </a:cxn>
              <a:cxn ang="0">
                <a:pos x="7" y="38"/>
              </a:cxn>
              <a:cxn ang="0">
                <a:pos x="4" y="46"/>
              </a:cxn>
              <a:cxn ang="0">
                <a:pos x="2" y="55"/>
              </a:cxn>
              <a:cxn ang="0">
                <a:pos x="0" y="63"/>
              </a:cxn>
              <a:cxn ang="0">
                <a:pos x="6" y="62"/>
              </a:cxn>
              <a:cxn ang="0">
                <a:pos x="18" y="59"/>
              </a:cxn>
              <a:cxn ang="0">
                <a:pos x="27" y="58"/>
              </a:cxn>
              <a:cxn ang="0">
                <a:pos x="36" y="46"/>
              </a:cxn>
              <a:cxn ang="0">
                <a:pos x="51" y="46"/>
              </a:cxn>
              <a:cxn ang="0">
                <a:pos x="54" y="39"/>
              </a:cxn>
              <a:cxn ang="0">
                <a:pos x="61" y="26"/>
              </a:cxn>
              <a:cxn ang="0">
                <a:pos x="62" y="17"/>
              </a:cxn>
              <a:cxn ang="0">
                <a:pos x="57" y="13"/>
              </a:cxn>
            </a:cxnLst>
            <a:rect l="0" t="0" r="r" b="b"/>
            <a:pathLst>
              <a:path w="62" h="64">
                <a:moveTo>
                  <a:pt x="57" y="13"/>
                </a:moveTo>
                <a:cubicBezTo>
                  <a:pt x="56" y="5"/>
                  <a:pt x="56" y="5"/>
                  <a:pt x="56" y="5"/>
                </a:cubicBezTo>
                <a:cubicBezTo>
                  <a:pt x="51" y="0"/>
                  <a:pt x="51" y="0"/>
                  <a:pt x="51" y="0"/>
                </a:cubicBezTo>
                <a:cubicBezTo>
                  <a:pt x="50" y="1"/>
                  <a:pt x="48" y="3"/>
                  <a:pt x="47" y="4"/>
                </a:cubicBezTo>
                <a:cubicBezTo>
                  <a:pt x="47" y="6"/>
                  <a:pt x="42" y="5"/>
                  <a:pt x="40" y="4"/>
                </a:cubicBezTo>
                <a:cubicBezTo>
                  <a:pt x="38" y="3"/>
                  <a:pt x="33" y="6"/>
                  <a:pt x="32" y="7"/>
                </a:cubicBezTo>
                <a:cubicBezTo>
                  <a:pt x="31" y="9"/>
                  <a:pt x="28" y="4"/>
                  <a:pt x="25" y="5"/>
                </a:cubicBezTo>
                <a:cubicBezTo>
                  <a:pt x="23" y="5"/>
                  <a:pt x="17" y="7"/>
                  <a:pt x="17" y="7"/>
                </a:cubicBezTo>
                <a:cubicBezTo>
                  <a:pt x="17" y="7"/>
                  <a:pt x="16" y="14"/>
                  <a:pt x="16" y="17"/>
                </a:cubicBezTo>
                <a:cubicBezTo>
                  <a:pt x="16" y="20"/>
                  <a:pt x="19" y="20"/>
                  <a:pt x="19" y="22"/>
                </a:cubicBezTo>
                <a:cubicBezTo>
                  <a:pt x="19" y="25"/>
                  <a:pt x="16" y="27"/>
                  <a:pt x="16" y="28"/>
                </a:cubicBezTo>
                <a:cubicBezTo>
                  <a:pt x="16" y="30"/>
                  <a:pt x="14" y="31"/>
                  <a:pt x="11" y="31"/>
                </a:cubicBezTo>
                <a:cubicBezTo>
                  <a:pt x="9" y="32"/>
                  <a:pt x="9" y="36"/>
                  <a:pt x="7" y="38"/>
                </a:cubicBezTo>
                <a:cubicBezTo>
                  <a:pt x="5" y="39"/>
                  <a:pt x="6" y="43"/>
                  <a:pt x="4" y="46"/>
                </a:cubicBezTo>
                <a:cubicBezTo>
                  <a:pt x="3" y="48"/>
                  <a:pt x="2" y="52"/>
                  <a:pt x="2" y="55"/>
                </a:cubicBezTo>
                <a:cubicBezTo>
                  <a:pt x="2" y="58"/>
                  <a:pt x="2" y="62"/>
                  <a:pt x="0" y="63"/>
                </a:cubicBezTo>
                <a:cubicBezTo>
                  <a:pt x="4" y="64"/>
                  <a:pt x="5" y="63"/>
                  <a:pt x="6" y="62"/>
                </a:cubicBezTo>
                <a:cubicBezTo>
                  <a:pt x="8" y="61"/>
                  <a:pt x="18" y="59"/>
                  <a:pt x="18" y="59"/>
                </a:cubicBezTo>
                <a:cubicBezTo>
                  <a:pt x="27" y="58"/>
                  <a:pt x="27" y="58"/>
                  <a:pt x="27" y="58"/>
                </a:cubicBezTo>
                <a:cubicBezTo>
                  <a:pt x="29" y="52"/>
                  <a:pt x="32" y="47"/>
                  <a:pt x="36" y="46"/>
                </a:cubicBezTo>
                <a:cubicBezTo>
                  <a:pt x="40" y="45"/>
                  <a:pt x="46" y="45"/>
                  <a:pt x="51" y="46"/>
                </a:cubicBezTo>
                <a:cubicBezTo>
                  <a:pt x="52" y="43"/>
                  <a:pt x="53" y="40"/>
                  <a:pt x="54" y="39"/>
                </a:cubicBezTo>
                <a:cubicBezTo>
                  <a:pt x="57" y="37"/>
                  <a:pt x="61" y="31"/>
                  <a:pt x="61" y="26"/>
                </a:cubicBezTo>
                <a:cubicBezTo>
                  <a:pt x="62" y="22"/>
                  <a:pt x="62" y="17"/>
                  <a:pt x="62" y="17"/>
                </a:cubicBezTo>
                <a:lnTo>
                  <a:pt x="57" y="13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7" name="Freeform 138"/>
          <p:cNvSpPr/>
          <p:nvPr/>
        </p:nvSpPr>
        <p:spPr bwMode="auto">
          <a:xfrm>
            <a:off x="7384258" y="2614613"/>
            <a:ext cx="561975" cy="369888"/>
          </a:xfrm>
          <a:custGeom>
            <a:avLst/>
            <a:gdLst/>
            <a:ahLst/>
            <a:cxnLst>
              <a:cxn ang="0">
                <a:pos x="194" y="65"/>
              </a:cxn>
              <a:cxn ang="0">
                <a:pos x="179" y="58"/>
              </a:cxn>
              <a:cxn ang="0">
                <a:pos x="170" y="59"/>
              </a:cxn>
              <a:cxn ang="0">
                <a:pos x="159" y="55"/>
              </a:cxn>
              <a:cxn ang="0">
                <a:pos x="148" y="64"/>
              </a:cxn>
              <a:cxn ang="0">
                <a:pos x="142" y="66"/>
              </a:cxn>
              <a:cxn ang="0">
                <a:pos x="133" y="60"/>
              </a:cxn>
              <a:cxn ang="0">
                <a:pos x="123" y="58"/>
              </a:cxn>
              <a:cxn ang="0">
                <a:pos x="117" y="46"/>
              </a:cxn>
              <a:cxn ang="0">
                <a:pos x="114" y="35"/>
              </a:cxn>
              <a:cxn ang="0">
                <a:pos x="105" y="29"/>
              </a:cxn>
              <a:cxn ang="0">
                <a:pos x="83" y="28"/>
              </a:cxn>
              <a:cxn ang="0">
                <a:pos x="68" y="29"/>
              </a:cxn>
              <a:cxn ang="0">
                <a:pos x="55" y="14"/>
              </a:cxn>
              <a:cxn ang="0">
                <a:pos x="51" y="19"/>
              </a:cxn>
              <a:cxn ang="0">
                <a:pos x="38" y="17"/>
              </a:cxn>
              <a:cxn ang="0">
                <a:pos x="36" y="1"/>
              </a:cxn>
              <a:cxn ang="0">
                <a:pos x="32" y="17"/>
              </a:cxn>
              <a:cxn ang="0">
                <a:pos x="30" y="0"/>
              </a:cxn>
              <a:cxn ang="0">
                <a:pos x="2" y="7"/>
              </a:cxn>
              <a:cxn ang="0">
                <a:pos x="0" y="57"/>
              </a:cxn>
              <a:cxn ang="0">
                <a:pos x="0" y="57"/>
              </a:cxn>
              <a:cxn ang="0">
                <a:pos x="8" y="59"/>
              </a:cxn>
              <a:cxn ang="0">
                <a:pos x="12" y="54"/>
              </a:cxn>
              <a:cxn ang="0">
                <a:pos x="20" y="48"/>
              </a:cxn>
              <a:cxn ang="0">
                <a:pos x="24" y="44"/>
              </a:cxn>
              <a:cxn ang="0">
                <a:pos x="29" y="41"/>
              </a:cxn>
              <a:cxn ang="0">
                <a:pos x="37" y="43"/>
              </a:cxn>
              <a:cxn ang="0">
                <a:pos x="45" y="46"/>
              </a:cxn>
              <a:cxn ang="0">
                <a:pos x="49" y="58"/>
              </a:cxn>
              <a:cxn ang="0">
                <a:pos x="66" y="60"/>
              </a:cxn>
              <a:cxn ang="0">
                <a:pos x="71" y="68"/>
              </a:cxn>
              <a:cxn ang="0">
                <a:pos x="76" y="77"/>
              </a:cxn>
              <a:cxn ang="0">
                <a:pos x="87" y="85"/>
              </a:cxn>
              <a:cxn ang="0">
                <a:pos x="100" y="93"/>
              </a:cxn>
              <a:cxn ang="0">
                <a:pos x="112" y="101"/>
              </a:cxn>
              <a:cxn ang="0">
                <a:pos x="122" y="104"/>
              </a:cxn>
              <a:cxn ang="0">
                <a:pos x="123" y="111"/>
              </a:cxn>
              <a:cxn ang="0">
                <a:pos x="124" y="111"/>
              </a:cxn>
              <a:cxn ang="0">
                <a:pos x="133" y="114"/>
              </a:cxn>
              <a:cxn ang="0">
                <a:pos x="137" y="116"/>
              </a:cxn>
              <a:cxn ang="0">
                <a:pos x="142" y="105"/>
              </a:cxn>
              <a:cxn ang="0">
                <a:pos x="141" y="95"/>
              </a:cxn>
              <a:cxn ang="0">
                <a:pos x="134" y="86"/>
              </a:cxn>
              <a:cxn ang="0">
                <a:pos x="144" y="82"/>
              </a:cxn>
              <a:cxn ang="0">
                <a:pos x="148" y="76"/>
              </a:cxn>
              <a:cxn ang="0">
                <a:pos x="153" y="70"/>
              </a:cxn>
              <a:cxn ang="0">
                <a:pos x="162" y="68"/>
              </a:cxn>
              <a:cxn ang="0">
                <a:pos x="170" y="66"/>
              </a:cxn>
              <a:cxn ang="0">
                <a:pos x="166" y="75"/>
              </a:cxn>
              <a:cxn ang="0">
                <a:pos x="179" y="73"/>
              </a:cxn>
              <a:cxn ang="0">
                <a:pos x="189" y="71"/>
              </a:cxn>
              <a:cxn ang="0">
                <a:pos x="194" y="65"/>
              </a:cxn>
            </a:cxnLst>
            <a:rect l="0" t="0" r="r" b="b"/>
            <a:pathLst>
              <a:path w="200" h="116">
                <a:moveTo>
                  <a:pt x="194" y="65"/>
                </a:moveTo>
                <a:cubicBezTo>
                  <a:pt x="189" y="61"/>
                  <a:pt x="180" y="55"/>
                  <a:pt x="179" y="58"/>
                </a:cubicBezTo>
                <a:cubicBezTo>
                  <a:pt x="178" y="61"/>
                  <a:pt x="172" y="61"/>
                  <a:pt x="170" y="59"/>
                </a:cubicBezTo>
                <a:cubicBezTo>
                  <a:pt x="168" y="56"/>
                  <a:pt x="166" y="53"/>
                  <a:pt x="159" y="55"/>
                </a:cubicBezTo>
                <a:cubicBezTo>
                  <a:pt x="152" y="58"/>
                  <a:pt x="148" y="62"/>
                  <a:pt x="148" y="64"/>
                </a:cubicBezTo>
                <a:cubicBezTo>
                  <a:pt x="147" y="67"/>
                  <a:pt x="143" y="70"/>
                  <a:pt x="142" y="66"/>
                </a:cubicBezTo>
                <a:cubicBezTo>
                  <a:pt x="142" y="63"/>
                  <a:pt x="136" y="61"/>
                  <a:pt x="133" y="60"/>
                </a:cubicBezTo>
                <a:cubicBezTo>
                  <a:pt x="129" y="59"/>
                  <a:pt x="124" y="61"/>
                  <a:pt x="123" y="58"/>
                </a:cubicBezTo>
                <a:cubicBezTo>
                  <a:pt x="123" y="54"/>
                  <a:pt x="117" y="50"/>
                  <a:pt x="117" y="46"/>
                </a:cubicBezTo>
                <a:cubicBezTo>
                  <a:pt x="116" y="42"/>
                  <a:pt x="118" y="36"/>
                  <a:pt x="114" y="35"/>
                </a:cubicBezTo>
                <a:cubicBezTo>
                  <a:pt x="111" y="35"/>
                  <a:pt x="108" y="29"/>
                  <a:pt x="105" y="29"/>
                </a:cubicBezTo>
                <a:cubicBezTo>
                  <a:pt x="102" y="29"/>
                  <a:pt x="85" y="29"/>
                  <a:pt x="83" y="28"/>
                </a:cubicBezTo>
                <a:cubicBezTo>
                  <a:pt x="80" y="27"/>
                  <a:pt x="69" y="31"/>
                  <a:pt x="68" y="29"/>
                </a:cubicBezTo>
                <a:cubicBezTo>
                  <a:pt x="67" y="27"/>
                  <a:pt x="59" y="18"/>
                  <a:pt x="55" y="14"/>
                </a:cubicBezTo>
                <a:cubicBezTo>
                  <a:pt x="54" y="16"/>
                  <a:pt x="53" y="18"/>
                  <a:pt x="51" y="19"/>
                </a:cubicBezTo>
                <a:cubicBezTo>
                  <a:pt x="43" y="25"/>
                  <a:pt x="35" y="24"/>
                  <a:pt x="38" y="17"/>
                </a:cubicBezTo>
                <a:cubicBezTo>
                  <a:pt x="40" y="10"/>
                  <a:pt x="41" y="1"/>
                  <a:pt x="36" y="1"/>
                </a:cubicBezTo>
                <a:cubicBezTo>
                  <a:pt x="32" y="1"/>
                  <a:pt x="35" y="16"/>
                  <a:pt x="32" y="17"/>
                </a:cubicBezTo>
                <a:cubicBezTo>
                  <a:pt x="29" y="18"/>
                  <a:pt x="28" y="6"/>
                  <a:pt x="30" y="0"/>
                </a:cubicBezTo>
                <a:cubicBezTo>
                  <a:pt x="2" y="7"/>
                  <a:pt x="2" y="7"/>
                  <a:pt x="2" y="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59"/>
                  <a:pt x="6" y="59"/>
                  <a:pt x="8" y="59"/>
                </a:cubicBezTo>
                <a:cubicBezTo>
                  <a:pt x="12" y="60"/>
                  <a:pt x="12" y="56"/>
                  <a:pt x="12" y="54"/>
                </a:cubicBezTo>
                <a:cubicBezTo>
                  <a:pt x="12" y="52"/>
                  <a:pt x="17" y="48"/>
                  <a:pt x="20" y="48"/>
                </a:cubicBezTo>
                <a:cubicBezTo>
                  <a:pt x="23" y="48"/>
                  <a:pt x="23" y="44"/>
                  <a:pt x="24" y="44"/>
                </a:cubicBezTo>
                <a:cubicBezTo>
                  <a:pt x="25" y="44"/>
                  <a:pt x="28" y="43"/>
                  <a:pt x="29" y="41"/>
                </a:cubicBezTo>
                <a:cubicBezTo>
                  <a:pt x="30" y="40"/>
                  <a:pt x="35" y="42"/>
                  <a:pt x="37" y="43"/>
                </a:cubicBezTo>
                <a:cubicBezTo>
                  <a:pt x="38" y="45"/>
                  <a:pt x="42" y="46"/>
                  <a:pt x="45" y="46"/>
                </a:cubicBezTo>
                <a:cubicBezTo>
                  <a:pt x="48" y="47"/>
                  <a:pt x="49" y="56"/>
                  <a:pt x="49" y="58"/>
                </a:cubicBezTo>
                <a:cubicBezTo>
                  <a:pt x="49" y="60"/>
                  <a:pt x="64" y="60"/>
                  <a:pt x="66" y="60"/>
                </a:cubicBezTo>
                <a:cubicBezTo>
                  <a:pt x="68" y="61"/>
                  <a:pt x="68" y="65"/>
                  <a:pt x="71" y="68"/>
                </a:cubicBezTo>
                <a:cubicBezTo>
                  <a:pt x="73" y="71"/>
                  <a:pt x="75" y="75"/>
                  <a:pt x="76" y="77"/>
                </a:cubicBezTo>
                <a:cubicBezTo>
                  <a:pt x="77" y="79"/>
                  <a:pt x="85" y="82"/>
                  <a:pt x="87" y="85"/>
                </a:cubicBezTo>
                <a:cubicBezTo>
                  <a:pt x="89" y="88"/>
                  <a:pt x="95" y="91"/>
                  <a:pt x="100" y="93"/>
                </a:cubicBezTo>
                <a:cubicBezTo>
                  <a:pt x="105" y="95"/>
                  <a:pt x="109" y="101"/>
                  <a:pt x="112" y="101"/>
                </a:cubicBezTo>
                <a:cubicBezTo>
                  <a:pt x="114" y="100"/>
                  <a:pt x="122" y="104"/>
                  <a:pt x="122" y="104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3" y="111"/>
                  <a:pt x="123" y="111"/>
                  <a:pt x="124" y="111"/>
                </a:cubicBezTo>
                <a:cubicBezTo>
                  <a:pt x="128" y="110"/>
                  <a:pt x="130" y="114"/>
                  <a:pt x="133" y="114"/>
                </a:cubicBezTo>
                <a:cubicBezTo>
                  <a:pt x="134" y="114"/>
                  <a:pt x="136" y="115"/>
                  <a:pt x="137" y="116"/>
                </a:cubicBezTo>
                <a:cubicBezTo>
                  <a:pt x="137" y="110"/>
                  <a:pt x="139" y="107"/>
                  <a:pt x="142" y="105"/>
                </a:cubicBezTo>
                <a:cubicBezTo>
                  <a:pt x="145" y="102"/>
                  <a:pt x="140" y="98"/>
                  <a:pt x="141" y="95"/>
                </a:cubicBezTo>
                <a:cubicBezTo>
                  <a:pt x="141" y="91"/>
                  <a:pt x="133" y="89"/>
                  <a:pt x="134" y="86"/>
                </a:cubicBezTo>
                <a:cubicBezTo>
                  <a:pt x="134" y="83"/>
                  <a:pt x="141" y="83"/>
                  <a:pt x="144" y="82"/>
                </a:cubicBezTo>
                <a:cubicBezTo>
                  <a:pt x="147" y="81"/>
                  <a:pt x="145" y="76"/>
                  <a:pt x="148" y="76"/>
                </a:cubicBezTo>
                <a:cubicBezTo>
                  <a:pt x="151" y="76"/>
                  <a:pt x="152" y="73"/>
                  <a:pt x="153" y="70"/>
                </a:cubicBezTo>
                <a:cubicBezTo>
                  <a:pt x="154" y="67"/>
                  <a:pt x="159" y="70"/>
                  <a:pt x="162" y="68"/>
                </a:cubicBezTo>
                <a:cubicBezTo>
                  <a:pt x="165" y="66"/>
                  <a:pt x="169" y="64"/>
                  <a:pt x="170" y="66"/>
                </a:cubicBezTo>
                <a:cubicBezTo>
                  <a:pt x="170" y="67"/>
                  <a:pt x="167" y="73"/>
                  <a:pt x="166" y="75"/>
                </a:cubicBezTo>
                <a:cubicBezTo>
                  <a:pt x="170" y="75"/>
                  <a:pt x="177" y="74"/>
                  <a:pt x="179" y="73"/>
                </a:cubicBezTo>
                <a:cubicBezTo>
                  <a:pt x="180" y="71"/>
                  <a:pt x="187" y="75"/>
                  <a:pt x="189" y="71"/>
                </a:cubicBezTo>
                <a:cubicBezTo>
                  <a:pt x="192" y="67"/>
                  <a:pt x="200" y="70"/>
                  <a:pt x="194" y="6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8" name="Freeform 139"/>
          <p:cNvSpPr>
            <a:spLocks noEditPoints="1"/>
          </p:cNvSpPr>
          <p:nvPr/>
        </p:nvSpPr>
        <p:spPr bwMode="auto">
          <a:xfrm>
            <a:off x="5776119" y="523875"/>
            <a:ext cx="820738" cy="1479550"/>
          </a:xfrm>
          <a:custGeom>
            <a:avLst/>
            <a:gdLst/>
            <a:ahLst/>
            <a:cxnLst>
              <a:cxn ang="0">
                <a:pos x="276" y="242"/>
              </a:cxn>
              <a:cxn ang="0">
                <a:pos x="277" y="228"/>
              </a:cxn>
              <a:cxn ang="0">
                <a:pos x="261" y="226"/>
              </a:cxn>
              <a:cxn ang="0">
                <a:pos x="243" y="225"/>
              </a:cxn>
              <a:cxn ang="0">
                <a:pos x="234" y="224"/>
              </a:cxn>
              <a:cxn ang="0">
                <a:pos x="216" y="228"/>
              </a:cxn>
              <a:cxn ang="0">
                <a:pos x="202" y="243"/>
              </a:cxn>
              <a:cxn ang="0">
                <a:pos x="202" y="226"/>
              </a:cxn>
              <a:cxn ang="0">
                <a:pos x="182" y="238"/>
              </a:cxn>
              <a:cxn ang="0">
                <a:pos x="174" y="242"/>
              </a:cxn>
              <a:cxn ang="0">
                <a:pos x="165" y="240"/>
              </a:cxn>
              <a:cxn ang="0">
                <a:pos x="150" y="251"/>
              </a:cxn>
              <a:cxn ang="0">
                <a:pos x="139" y="260"/>
              </a:cxn>
              <a:cxn ang="0">
                <a:pos x="129" y="265"/>
              </a:cxn>
              <a:cxn ang="0">
                <a:pos x="112" y="269"/>
              </a:cxn>
              <a:cxn ang="0">
                <a:pos x="105" y="279"/>
              </a:cxn>
              <a:cxn ang="0">
                <a:pos x="129" y="279"/>
              </a:cxn>
              <a:cxn ang="0">
                <a:pos x="111" y="292"/>
              </a:cxn>
              <a:cxn ang="0">
                <a:pos x="86" y="319"/>
              </a:cxn>
              <a:cxn ang="0">
                <a:pos x="70" y="341"/>
              </a:cxn>
              <a:cxn ang="0">
                <a:pos x="56" y="361"/>
              </a:cxn>
              <a:cxn ang="0">
                <a:pos x="36" y="374"/>
              </a:cxn>
              <a:cxn ang="0">
                <a:pos x="16" y="387"/>
              </a:cxn>
              <a:cxn ang="0">
                <a:pos x="6" y="404"/>
              </a:cxn>
              <a:cxn ang="0">
                <a:pos x="2" y="425"/>
              </a:cxn>
              <a:cxn ang="0">
                <a:pos x="12" y="432"/>
              </a:cxn>
              <a:cxn ang="0">
                <a:pos x="10" y="440"/>
              </a:cxn>
              <a:cxn ang="0">
                <a:pos x="20" y="458"/>
              </a:cxn>
              <a:cxn ang="0">
                <a:pos x="65" y="436"/>
              </a:cxn>
              <a:cxn ang="0">
                <a:pos x="78" y="440"/>
              </a:cxn>
              <a:cxn ang="0">
                <a:pos x="86" y="412"/>
              </a:cxn>
              <a:cxn ang="0">
                <a:pos x="83" y="376"/>
              </a:cxn>
              <a:cxn ang="0">
                <a:pos x="103" y="351"/>
              </a:cxn>
              <a:cxn ang="0">
                <a:pos x="117" y="318"/>
              </a:cxn>
              <a:cxn ang="0">
                <a:pos x="131" y="289"/>
              </a:cxn>
              <a:cxn ang="0">
                <a:pos x="163" y="273"/>
              </a:cxn>
              <a:cxn ang="0">
                <a:pos x="185" y="258"/>
              </a:cxn>
              <a:cxn ang="0">
                <a:pos x="225" y="270"/>
              </a:cxn>
              <a:cxn ang="0">
                <a:pos x="250" y="243"/>
              </a:cxn>
              <a:cxn ang="0">
                <a:pos x="276" y="255"/>
              </a:cxn>
              <a:cxn ang="0">
                <a:pos x="81" y="34"/>
              </a:cxn>
              <a:cxn ang="0">
                <a:pos x="108" y="49"/>
              </a:cxn>
              <a:cxn ang="0">
                <a:pos x="129" y="54"/>
              </a:cxn>
              <a:cxn ang="0">
                <a:pos x="131" y="69"/>
              </a:cxn>
              <a:cxn ang="0">
                <a:pos x="111" y="87"/>
              </a:cxn>
              <a:cxn ang="0">
                <a:pos x="133" y="96"/>
              </a:cxn>
              <a:cxn ang="0">
                <a:pos x="160" y="52"/>
              </a:cxn>
              <a:cxn ang="0">
                <a:pos x="181" y="63"/>
              </a:cxn>
              <a:cxn ang="0">
                <a:pos x="210" y="75"/>
              </a:cxn>
              <a:cxn ang="0">
                <a:pos x="201" y="60"/>
              </a:cxn>
              <a:cxn ang="0">
                <a:pos x="176" y="39"/>
              </a:cxn>
              <a:cxn ang="0">
                <a:pos x="150" y="26"/>
              </a:cxn>
              <a:cxn ang="0">
                <a:pos x="126" y="12"/>
              </a:cxn>
              <a:cxn ang="0">
                <a:pos x="117" y="26"/>
              </a:cxn>
              <a:cxn ang="0">
                <a:pos x="93" y="24"/>
              </a:cxn>
              <a:cxn ang="0">
                <a:pos x="78" y="19"/>
              </a:cxn>
              <a:cxn ang="0">
                <a:pos x="71" y="54"/>
              </a:cxn>
              <a:cxn ang="0">
                <a:pos x="71" y="54"/>
              </a:cxn>
              <a:cxn ang="0">
                <a:pos x="167" y="27"/>
              </a:cxn>
              <a:cxn ang="0">
                <a:pos x="234" y="25"/>
              </a:cxn>
              <a:cxn ang="0">
                <a:pos x="204" y="10"/>
              </a:cxn>
              <a:cxn ang="0">
                <a:pos x="177" y="8"/>
              </a:cxn>
              <a:cxn ang="0">
                <a:pos x="158" y="10"/>
              </a:cxn>
            </a:cxnLst>
            <a:rect l="0" t="0" r="r" b="b"/>
            <a:pathLst>
              <a:path w="292" h="462">
                <a:moveTo>
                  <a:pt x="283" y="247"/>
                </a:moveTo>
                <a:cubicBezTo>
                  <a:pt x="282" y="250"/>
                  <a:pt x="278" y="249"/>
                  <a:pt x="278" y="247"/>
                </a:cubicBezTo>
                <a:cubicBezTo>
                  <a:pt x="278" y="244"/>
                  <a:pt x="271" y="242"/>
                  <a:pt x="270" y="241"/>
                </a:cubicBezTo>
                <a:cubicBezTo>
                  <a:pt x="270" y="240"/>
                  <a:pt x="273" y="240"/>
                  <a:pt x="276" y="242"/>
                </a:cubicBezTo>
                <a:cubicBezTo>
                  <a:pt x="279" y="243"/>
                  <a:pt x="281" y="242"/>
                  <a:pt x="284" y="239"/>
                </a:cubicBezTo>
                <a:cubicBezTo>
                  <a:pt x="287" y="236"/>
                  <a:pt x="291" y="239"/>
                  <a:pt x="291" y="236"/>
                </a:cubicBezTo>
                <a:cubicBezTo>
                  <a:pt x="292" y="234"/>
                  <a:pt x="286" y="232"/>
                  <a:pt x="285" y="231"/>
                </a:cubicBezTo>
                <a:cubicBezTo>
                  <a:pt x="284" y="229"/>
                  <a:pt x="281" y="227"/>
                  <a:pt x="277" y="228"/>
                </a:cubicBezTo>
                <a:cubicBezTo>
                  <a:pt x="273" y="228"/>
                  <a:pt x="273" y="227"/>
                  <a:pt x="271" y="225"/>
                </a:cubicBezTo>
                <a:cubicBezTo>
                  <a:pt x="269" y="223"/>
                  <a:pt x="262" y="226"/>
                  <a:pt x="262" y="231"/>
                </a:cubicBezTo>
                <a:cubicBezTo>
                  <a:pt x="262" y="236"/>
                  <a:pt x="258" y="234"/>
                  <a:pt x="259" y="232"/>
                </a:cubicBezTo>
                <a:cubicBezTo>
                  <a:pt x="261" y="229"/>
                  <a:pt x="257" y="226"/>
                  <a:pt x="261" y="226"/>
                </a:cubicBezTo>
                <a:cubicBezTo>
                  <a:pt x="264" y="225"/>
                  <a:pt x="262" y="220"/>
                  <a:pt x="256" y="219"/>
                </a:cubicBezTo>
                <a:cubicBezTo>
                  <a:pt x="250" y="219"/>
                  <a:pt x="248" y="224"/>
                  <a:pt x="249" y="226"/>
                </a:cubicBezTo>
                <a:cubicBezTo>
                  <a:pt x="251" y="227"/>
                  <a:pt x="245" y="234"/>
                  <a:pt x="242" y="234"/>
                </a:cubicBezTo>
                <a:cubicBezTo>
                  <a:pt x="240" y="234"/>
                  <a:pt x="243" y="228"/>
                  <a:pt x="243" y="225"/>
                </a:cubicBezTo>
                <a:cubicBezTo>
                  <a:pt x="242" y="222"/>
                  <a:pt x="240" y="223"/>
                  <a:pt x="235" y="229"/>
                </a:cubicBezTo>
                <a:cubicBezTo>
                  <a:pt x="231" y="234"/>
                  <a:pt x="227" y="239"/>
                  <a:pt x="225" y="239"/>
                </a:cubicBezTo>
                <a:cubicBezTo>
                  <a:pt x="222" y="240"/>
                  <a:pt x="222" y="235"/>
                  <a:pt x="227" y="232"/>
                </a:cubicBezTo>
                <a:cubicBezTo>
                  <a:pt x="231" y="230"/>
                  <a:pt x="231" y="224"/>
                  <a:pt x="234" y="224"/>
                </a:cubicBezTo>
                <a:cubicBezTo>
                  <a:pt x="237" y="224"/>
                  <a:pt x="237" y="220"/>
                  <a:pt x="233" y="219"/>
                </a:cubicBezTo>
                <a:cubicBezTo>
                  <a:pt x="228" y="218"/>
                  <a:pt x="228" y="223"/>
                  <a:pt x="226" y="224"/>
                </a:cubicBezTo>
                <a:cubicBezTo>
                  <a:pt x="225" y="226"/>
                  <a:pt x="218" y="222"/>
                  <a:pt x="218" y="223"/>
                </a:cubicBezTo>
                <a:cubicBezTo>
                  <a:pt x="219" y="225"/>
                  <a:pt x="215" y="225"/>
                  <a:pt x="216" y="228"/>
                </a:cubicBezTo>
                <a:cubicBezTo>
                  <a:pt x="218" y="230"/>
                  <a:pt x="216" y="232"/>
                  <a:pt x="214" y="229"/>
                </a:cubicBezTo>
                <a:cubicBezTo>
                  <a:pt x="212" y="226"/>
                  <a:pt x="208" y="229"/>
                  <a:pt x="206" y="232"/>
                </a:cubicBezTo>
                <a:cubicBezTo>
                  <a:pt x="204" y="235"/>
                  <a:pt x="201" y="235"/>
                  <a:pt x="203" y="236"/>
                </a:cubicBezTo>
                <a:cubicBezTo>
                  <a:pt x="205" y="237"/>
                  <a:pt x="205" y="242"/>
                  <a:pt x="202" y="243"/>
                </a:cubicBezTo>
                <a:cubicBezTo>
                  <a:pt x="199" y="244"/>
                  <a:pt x="200" y="235"/>
                  <a:pt x="198" y="235"/>
                </a:cubicBezTo>
                <a:cubicBezTo>
                  <a:pt x="196" y="236"/>
                  <a:pt x="197" y="231"/>
                  <a:pt x="200" y="231"/>
                </a:cubicBezTo>
                <a:cubicBezTo>
                  <a:pt x="204" y="231"/>
                  <a:pt x="207" y="226"/>
                  <a:pt x="206" y="225"/>
                </a:cubicBezTo>
                <a:cubicBezTo>
                  <a:pt x="206" y="223"/>
                  <a:pt x="202" y="224"/>
                  <a:pt x="202" y="226"/>
                </a:cubicBezTo>
                <a:cubicBezTo>
                  <a:pt x="202" y="229"/>
                  <a:pt x="197" y="228"/>
                  <a:pt x="193" y="228"/>
                </a:cubicBezTo>
                <a:cubicBezTo>
                  <a:pt x="189" y="228"/>
                  <a:pt x="189" y="233"/>
                  <a:pt x="194" y="236"/>
                </a:cubicBezTo>
                <a:cubicBezTo>
                  <a:pt x="199" y="238"/>
                  <a:pt x="193" y="240"/>
                  <a:pt x="191" y="238"/>
                </a:cubicBezTo>
                <a:cubicBezTo>
                  <a:pt x="188" y="236"/>
                  <a:pt x="185" y="237"/>
                  <a:pt x="182" y="238"/>
                </a:cubicBezTo>
                <a:cubicBezTo>
                  <a:pt x="180" y="239"/>
                  <a:pt x="188" y="242"/>
                  <a:pt x="189" y="244"/>
                </a:cubicBezTo>
                <a:cubicBezTo>
                  <a:pt x="189" y="245"/>
                  <a:pt x="184" y="242"/>
                  <a:pt x="183" y="243"/>
                </a:cubicBezTo>
                <a:cubicBezTo>
                  <a:pt x="182" y="244"/>
                  <a:pt x="178" y="242"/>
                  <a:pt x="177" y="239"/>
                </a:cubicBezTo>
                <a:cubicBezTo>
                  <a:pt x="177" y="237"/>
                  <a:pt x="169" y="241"/>
                  <a:pt x="174" y="242"/>
                </a:cubicBezTo>
                <a:cubicBezTo>
                  <a:pt x="178" y="243"/>
                  <a:pt x="176" y="245"/>
                  <a:pt x="176" y="249"/>
                </a:cubicBezTo>
                <a:cubicBezTo>
                  <a:pt x="176" y="253"/>
                  <a:pt x="171" y="250"/>
                  <a:pt x="172" y="247"/>
                </a:cubicBezTo>
                <a:cubicBezTo>
                  <a:pt x="173" y="243"/>
                  <a:pt x="169" y="244"/>
                  <a:pt x="166" y="246"/>
                </a:cubicBezTo>
                <a:cubicBezTo>
                  <a:pt x="163" y="248"/>
                  <a:pt x="167" y="242"/>
                  <a:pt x="165" y="240"/>
                </a:cubicBezTo>
                <a:cubicBezTo>
                  <a:pt x="164" y="237"/>
                  <a:pt x="161" y="240"/>
                  <a:pt x="157" y="240"/>
                </a:cubicBezTo>
                <a:cubicBezTo>
                  <a:pt x="154" y="241"/>
                  <a:pt x="152" y="241"/>
                  <a:pt x="154" y="243"/>
                </a:cubicBezTo>
                <a:cubicBezTo>
                  <a:pt x="156" y="246"/>
                  <a:pt x="156" y="249"/>
                  <a:pt x="153" y="249"/>
                </a:cubicBezTo>
                <a:cubicBezTo>
                  <a:pt x="150" y="248"/>
                  <a:pt x="149" y="249"/>
                  <a:pt x="150" y="251"/>
                </a:cubicBezTo>
                <a:cubicBezTo>
                  <a:pt x="150" y="254"/>
                  <a:pt x="146" y="254"/>
                  <a:pt x="146" y="252"/>
                </a:cubicBezTo>
                <a:cubicBezTo>
                  <a:pt x="145" y="249"/>
                  <a:pt x="140" y="250"/>
                  <a:pt x="138" y="253"/>
                </a:cubicBezTo>
                <a:cubicBezTo>
                  <a:pt x="136" y="255"/>
                  <a:pt x="132" y="257"/>
                  <a:pt x="132" y="260"/>
                </a:cubicBezTo>
                <a:cubicBezTo>
                  <a:pt x="133" y="263"/>
                  <a:pt x="136" y="259"/>
                  <a:pt x="139" y="260"/>
                </a:cubicBezTo>
                <a:cubicBezTo>
                  <a:pt x="142" y="261"/>
                  <a:pt x="139" y="262"/>
                  <a:pt x="141" y="264"/>
                </a:cubicBezTo>
                <a:cubicBezTo>
                  <a:pt x="142" y="265"/>
                  <a:pt x="142" y="269"/>
                  <a:pt x="140" y="267"/>
                </a:cubicBezTo>
                <a:cubicBezTo>
                  <a:pt x="137" y="265"/>
                  <a:pt x="134" y="264"/>
                  <a:pt x="134" y="268"/>
                </a:cubicBezTo>
                <a:cubicBezTo>
                  <a:pt x="133" y="271"/>
                  <a:pt x="131" y="267"/>
                  <a:pt x="129" y="265"/>
                </a:cubicBezTo>
                <a:cubicBezTo>
                  <a:pt x="127" y="262"/>
                  <a:pt x="125" y="269"/>
                  <a:pt x="123" y="268"/>
                </a:cubicBezTo>
                <a:cubicBezTo>
                  <a:pt x="121" y="266"/>
                  <a:pt x="127" y="261"/>
                  <a:pt x="125" y="258"/>
                </a:cubicBezTo>
                <a:cubicBezTo>
                  <a:pt x="124" y="256"/>
                  <a:pt x="123" y="260"/>
                  <a:pt x="119" y="264"/>
                </a:cubicBezTo>
                <a:cubicBezTo>
                  <a:pt x="115" y="267"/>
                  <a:pt x="110" y="267"/>
                  <a:pt x="112" y="269"/>
                </a:cubicBezTo>
                <a:cubicBezTo>
                  <a:pt x="113" y="271"/>
                  <a:pt x="108" y="272"/>
                  <a:pt x="107" y="275"/>
                </a:cubicBezTo>
                <a:cubicBezTo>
                  <a:pt x="106" y="278"/>
                  <a:pt x="98" y="279"/>
                  <a:pt x="93" y="283"/>
                </a:cubicBezTo>
                <a:cubicBezTo>
                  <a:pt x="88" y="286"/>
                  <a:pt x="94" y="286"/>
                  <a:pt x="97" y="283"/>
                </a:cubicBezTo>
                <a:cubicBezTo>
                  <a:pt x="100" y="280"/>
                  <a:pt x="101" y="282"/>
                  <a:pt x="105" y="279"/>
                </a:cubicBezTo>
                <a:cubicBezTo>
                  <a:pt x="110" y="276"/>
                  <a:pt x="114" y="274"/>
                  <a:pt x="116" y="275"/>
                </a:cubicBezTo>
                <a:cubicBezTo>
                  <a:pt x="118" y="276"/>
                  <a:pt x="121" y="277"/>
                  <a:pt x="123" y="274"/>
                </a:cubicBezTo>
                <a:cubicBezTo>
                  <a:pt x="125" y="271"/>
                  <a:pt x="128" y="272"/>
                  <a:pt x="130" y="273"/>
                </a:cubicBezTo>
                <a:cubicBezTo>
                  <a:pt x="132" y="275"/>
                  <a:pt x="126" y="277"/>
                  <a:pt x="129" y="279"/>
                </a:cubicBezTo>
                <a:cubicBezTo>
                  <a:pt x="131" y="282"/>
                  <a:pt x="126" y="284"/>
                  <a:pt x="126" y="281"/>
                </a:cubicBezTo>
                <a:cubicBezTo>
                  <a:pt x="126" y="279"/>
                  <a:pt x="122" y="277"/>
                  <a:pt x="121" y="279"/>
                </a:cubicBezTo>
                <a:cubicBezTo>
                  <a:pt x="120" y="281"/>
                  <a:pt x="118" y="284"/>
                  <a:pt x="116" y="284"/>
                </a:cubicBezTo>
                <a:cubicBezTo>
                  <a:pt x="114" y="284"/>
                  <a:pt x="111" y="288"/>
                  <a:pt x="111" y="292"/>
                </a:cubicBezTo>
                <a:cubicBezTo>
                  <a:pt x="111" y="296"/>
                  <a:pt x="107" y="292"/>
                  <a:pt x="107" y="295"/>
                </a:cubicBezTo>
                <a:cubicBezTo>
                  <a:pt x="107" y="299"/>
                  <a:pt x="101" y="305"/>
                  <a:pt x="97" y="310"/>
                </a:cubicBezTo>
                <a:cubicBezTo>
                  <a:pt x="92" y="314"/>
                  <a:pt x="96" y="315"/>
                  <a:pt x="95" y="318"/>
                </a:cubicBezTo>
                <a:cubicBezTo>
                  <a:pt x="93" y="321"/>
                  <a:pt x="88" y="318"/>
                  <a:pt x="86" y="319"/>
                </a:cubicBezTo>
                <a:cubicBezTo>
                  <a:pt x="84" y="321"/>
                  <a:pt x="87" y="328"/>
                  <a:pt x="85" y="330"/>
                </a:cubicBezTo>
                <a:cubicBezTo>
                  <a:pt x="82" y="332"/>
                  <a:pt x="85" y="335"/>
                  <a:pt x="85" y="337"/>
                </a:cubicBezTo>
                <a:cubicBezTo>
                  <a:pt x="85" y="340"/>
                  <a:pt x="78" y="336"/>
                  <a:pt x="78" y="338"/>
                </a:cubicBezTo>
                <a:cubicBezTo>
                  <a:pt x="77" y="341"/>
                  <a:pt x="71" y="340"/>
                  <a:pt x="70" y="341"/>
                </a:cubicBezTo>
                <a:cubicBezTo>
                  <a:pt x="68" y="342"/>
                  <a:pt x="73" y="346"/>
                  <a:pt x="76" y="348"/>
                </a:cubicBezTo>
                <a:cubicBezTo>
                  <a:pt x="79" y="350"/>
                  <a:pt x="73" y="352"/>
                  <a:pt x="73" y="349"/>
                </a:cubicBezTo>
                <a:cubicBezTo>
                  <a:pt x="72" y="347"/>
                  <a:pt x="68" y="351"/>
                  <a:pt x="63" y="353"/>
                </a:cubicBezTo>
                <a:cubicBezTo>
                  <a:pt x="57" y="356"/>
                  <a:pt x="60" y="360"/>
                  <a:pt x="56" y="361"/>
                </a:cubicBezTo>
                <a:cubicBezTo>
                  <a:pt x="52" y="361"/>
                  <a:pt x="53" y="367"/>
                  <a:pt x="50" y="369"/>
                </a:cubicBezTo>
                <a:cubicBezTo>
                  <a:pt x="47" y="371"/>
                  <a:pt x="48" y="364"/>
                  <a:pt x="44" y="364"/>
                </a:cubicBezTo>
                <a:cubicBezTo>
                  <a:pt x="40" y="364"/>
                  <a:pt x="40" y="367"/>
                  <a:pt x="43" y="371"/>
                </a:cubicBezTo>
                <a:cubicBezTo>
                  <a:pt x="45" y="374"/>
                  <a:pt x="39" y="371"/>
                  <a:pt x="36" y="374"/>
                </a:cubicBezTo>
                <a:cubicBezTo>
                  <a:pt x="34" y="377"/>
                  <a:pt x="27" y="376"/>
                  <a:pt x="26" y="378"/>
                </a:cubicBezTo>
                <a:cubicBezTo>
                  <a:pt x="24" y="381"/>
                  <a:pt x="31" y="381"/>
                  <a:pt x="32" y="383"/>
                </a:cubicBezTo>
                <a:cubicBezTo>
                  <a:pt x="33" y="385"/>
                  <a:pt x="26" y="384"/>
                  <a:pt x="22" y="383"/>
                </a:cubicBezTo>
                <a:cubicBezTo>
                  <a:pt x="18" y="382"/>
                  <a:pt x="19" y="388"/>
                  <a:pt x="16" y="387"/>
                </a:cubicBezTo>
                <a:cubicBezTo>
                  <a:pt x="13" y="386"/>
                  <a:pt x="8" y="390"/>
                  <a:pt x="11" y="392"/>
                </a:cubicBezTo>
                <a:cubicBezTo>
                  <a:pt x="13" y="395"/>
                  <a:pt x="9" y="395"/>
                  <a:pt x="7" y="393"/>
                </a:cubicBezTo>
                <a:cubicBezTo>
                  <a:pt x="4" y="392"/>
                  <a:pt x="2" y="396"/>
                  <a:pt x="1" y="398"/>
                </a:cubicBezTo>
                <a:cubicBezTo>
                  <a:pt x="1" y="401"/>
                  <a:pt x="6" y="403"/>
                  <a:pt x="6" y="404"/>
                </a:cubicBezTo>
                <a:cubicBezTo>
                  <a:pt x="6" y="405"/>
                  <a:pt x="1" y="408"/>
                  <a:pt x="4" y="408"/>
                </a:cubicBezTo>
                <a:cubicBezTo>
                  <a:pt x="7" y="409"/>
                  <a:pt x="5" y="412"/>
                  <a:pt x="3" y="412"/>
                </a:cubicBezTo>
                <a:cubicBezTo>
                  <a:pt x="1" y="413"/>
                  <a:pt x="1" y="415"/>
                  <a:pt x="3" y="418"/>
                </a:cubicBezTo>
                <a:cubicBezTo>
                  <a:pt x="5" y="420"/>
                  <a:pt x="0" y="421"/>
                  <a:pt x="2" y="425"/>
                </a:cubicBezTo>
                <a:cubicBezTo>
                  <a:pt x="5" y="428"/>
                  <a:pt x="7" y="424"/>
                  <a:pt x="8" y="426"/>
                </a:cubicBezTo>
                <a:cubicBezTo>
                  <a:pt x="9" y="429"/>
                  <a:pt x="13" y="427"/>
                  <a:pt x="16" y="423"/>
                </a:cubicBezTo>
                <a:cubicBezTo>
                  <a:pt x="20" y="420"/>
                  <a:pt x="21" y="427"/>
                  <a:pt x="18" y="427"/>
                </a:cubicBezTo>
                <a:cubicBezTo>
                  <a:pt x="15" y="427"/>
                  <a:pt x="12" y="429"/>
                  <a:pt x="12" y="432"/>
                </a:cubicBezTo>
                <a:cubicBezTo>
                  <a:pt x="13" y="435"/>
                  <a:pt x="8" y="434"/>
                  <a:pt x="8" y="430"/>
                </a:cubicBezTo>
                <a:cubicBezTo>
                  <a:pt x="8" y="427"/>
                  <a:pt x="2" y="431"/>
                  <a:pt x="4" y="434"/>
                </a:cubicBezTo>
                <a:cubicBezTo>
                  <a:pt x="6" y="436"/>
                  <a:pt x="3" y="438"/>
                  <a:pt x="3" y="440"/>
                </a:cubicBezTo>
                <a:cubicBezTo>
                  <a:pt x="3" y="443"/>
                  <a:pt x="8" y="442"/>
                  <a:pt x="10" y="440"/>
                </a:cubicBezTo>
                <a:cubicBezTo>
                  <a:pt x="11" y="437"/>
                  <a:pt x="14" y="437"/>
                  <a:pt x="16" y="440"/>
                </a:cubicBezTo>
                <a:cubicBezTo>
                  <a:pt x="17" y="443"/>
                  <a:pt x="13" y="441"/>
                  <a:pt x="13" y="445"/>
                </a:cubicBezTo>
                <a:cubicBezTo>
                  <a:pt x="13" y="449"/>
                  <a:pt x="10" y="445"/>
                  <a:pt x="8" y="448"/>
                </a:cubicBezTo>
                <a:cubicBezTo>
                  <a:pt x="6" y="451"/>
                  <a:pt x="17" y="457"/>
                  <a:pt x="20" y="458"/>
                </a:cubicBezTo>
                <a:cubicBezTo>
                  <a:pt x="23" y="458"/>
                  <a:pt x="26" y="462"/>
                  <a:pt x="33" y="461"/>
                </a:cubicBezTo>
                <a:cubicBezTo>
                  <a:pt x="40" y="460"/>
                  <a:pt x="52" y="448"/>
                  <a:pt x="54" y="446"/>
                </a:cubicBezTo>
                <a:cubicBezTo>
                  <a:pt x="56" y="443"/>
                  <a:pt x="59" y="446"/>
                  <a:pt x="62" y="444"/>
                </a:cubicBezTo>
                <a:cubicBezTo>
                  <a:pt x="64" y="442"/>
                  <a:pt x="63" y="437"/>
                  <a:pt x="65" y="436"/>
                </a:cubicBezTo>
                <a:cubicBezTo>
                  <a:pt x="67" y="435"/>
                  <a:pt x="68" y="441"/>
                  <a:pt x="69" y="442"/>
                </a:cubicBezTo>
                <a:cubicBezTo>
                  <a:pt x="71" y="442"/>
                  <a:pt x="72" y="444"/>
                  <a:pt x="72" y="447"/>
                </a:cubicBezTo>
                <a:cubicBezTo>
                  <a:pt x="73" y="447"/>
                  <a:pt x="75" y="447"/>
                  <a:pt x="75" y="447"/>
                </a:cubicBezTo>
                <a:cubicBezTo>
                  <a:pt x="78" y="449"/>
                  <a:pt x="78" y="442"/>
                  <a:pt x="78" y="440"/>
                </a:cubicBezTo>
                <a:cubicBezTo>
                  <a:pt x="78" y="438"/>
                  <a:pt x="80" y="434"/>
                  <a:pt x="80" y="431"/>
                </a:cubicBezTo>
                <a:cubicBezTo>
                  <a:pt x="79" y="428"/>
                  <a:pt x="86" y="430"/>
                  <a:pt x="87" y="428"/>
                </a:cubicBezTo>
                <a:cubicBezTo>
                  <a:pt x="88" y="426"/>
                  <a:pt x="89" y="419"/>
                  <a:pt x="87" y="417"/>
                </a:cubicBezTo>
                <a:cubicBezTo>
                  <a:pt x="84" y="416"/>
                  <a:pt x="84" y="412"/>
                  <a:pt x="86" y="412"/>
                </a:cubicBezTo>
                <a:cubicBezTo>
                  <a:pt x="88" y="412"/>
                  <a:pt x="91" y="411"/>
                  <a:pt x="90" y="406"/>
                </a:cubicBezTo>
                <a:cubicBezTo>
                  <a:pt x="90" y="402"/>
                  <a:pt x="83" y="402"/>
                  <a:pt x="83" y="398"/>
                </a:cubicBezTo>
                <a:cubicBezTo>
                  <a:pt x="82" y="394"/>
                  <a:pt x="86" y="393"/>
                  <a:pt x="83" y="387"/>
                </a:cubicBezTo>
                <a:cubicBezTo>
                  <a:pt x="81" y="382"/>
                  <a:pt x="84" y="379"/>
                  <a:pt x="83" y="376"/>
                </a:cubicBezTo>
                <a:cubicBezTo>
                  <a:pt x="82" y="374"/>
                  <a:pt x="81" y="370"/>
                  <a:pt x="84" y="365"/>
                </a:cubicBezTo>
                <a:cubicBezTo>
                  <a:pt x="88" y="360"/>
                  <a:pt x="94" y="357"/>
                  <a:pt x="96" y="357"/>
                </a:cubicBezTo>
                <a:cubicBezTo>
                  <a:pt x="98" y="358"/>
                  <a:pt x="102" y="360"/>
                  <a:pt x="103" y="357"/>
                </a:cubicBezTo>
                <a:cubicBezTo>
                  <a:pt x="105" y="354"/>
                  <a:pt x="105" y="351"/>
                  <a:pt x="103" y="351"/>
                </a:cubicBezTo>
                <a:cubicBezTo>
                  <a:pt x="102" y="350"/>
                  <a:pt x="97" y="349"/>
                  <a:pt x="101" y="345"/>
                </a:cubicBezTo>
                <a:cubicBezTo>
                  <a:pt x="104" y="340"/>
                  <a:pt x="108" y="335"/>
                  <a:pt x="108" y="330"/>
                </a:cubicBezTo>
                <a:cubicBezTo>
                  <a:pt x="109" y="325"/>
                  <a:pt x="107" y="322"/>
                  <a:pt x="109" y="320"/>
                </a:cubicBezTo>
                <a:cubicBezTo>
                  <a:pt x="110" y="318"/>
                  <a:pt x="114" y="320"/>
                  <a:pt x="117" y="318"/>
                </a:cubicBezTo>
                <a:cubicBezTo>
                  <a:pt x="120" y="316"/>
                  <a:pt x="118" y="313"/>
                  <a:pt x="119" y="311"/>
                </a:cubicBezTo>
                <a:cubicBezTo>
                  <a:pt x="121" y="310"/>
                  <a:pt x="123" y="304"/>
                  <a:pt x="125" y="303"/>
                </a:cubicBezTo>
                <a:cubicBezTo>
                  <a:pt x="127" y="301"/>
                  <a:pt x="129" y="299"/>
                  <a:pt x="128" y="297"/>
                </a:cubicBezTo>
                <a:cubicBezTo>
                  <a:pt x="126" y="295"/>
                  <a:pt x="131" y="293"/>
                  <a:pt x="131" y="289"/>
                </a:cubicBezTo>
                <a:cubicBezTo>
                  <a:pt x="131" y="285"/>
                  <a:pt x="136" y="283"/>
                  <a:pt x="140" y="283"/>
                </a:cubicBezTo>
                <a:cubicBezTo>
                  <a:pt x="143" y="283"/>
                  <a:pt x="148" y="283"/>
                  <a:pt x="148" y="279"/>
                </a:cubicBezTo>
                <a:cubicBezTo>
                  <a:pt x="148" y="276"/>
                  <a:pt x="146" y="269"/>
                  <a:pt x="151" y="271"/>
                </a:cubicBezTo>
                <a:cubicBezTo>
                  <a:pt x="156" y="273"/>
                  <a:pt x="159" y="271"/>
                  <a:pt x="163" y="273"/>
                </a:cubicBezTo>
                <a:cubicBezTo>
                  <a:pt x="166" y="276"/>
                  <a:pt x="170" y="276"/>
                  <a:pt x="170" y="271"/>
                </a:cubicBezTo>
                <a:cubicBezTo>
                  <a:pt x="170" y="267"/>
                  <a:pt x="172" y="260"/>
                  <a:pt x="177" y="263"/>
                </a:cubicBezTo>
                <a:cubicBezTo>
                  <a:pt x="177" y="263"/>
                  <a:pt x="177" y="263"/>
                  <a:pt x="178" y="263"/>
                </a:cubicBezTo>
                <a:cubicBezTo>
                  <a:pt x="179" y="260"/>
                  <a:pt x="182" y="258"/>
                  <a:pt x="185" y="258"/>
                </a:cubicBezTo>
                <a:cubicBezTo>
                  <a:pt x="189" y="258"/>
                  <a:pt x="192" y="266"/>
                  <a:pt x="197" y="267"/>
                </a:cubicBezTo>
                <a:cubicBezTo>
                  <a:pt x="203" y="268"/>
                  <a:pt x="208" y="270"/>
                  <a:pt x="210" y="268"/>
                </a:cubicBezTo>
                <a:cubicBezTo>
                  <a:pt x="211" y="265"/>
                  <a:pt x="215" y="269"/>
                  <a:pt x="218" y="268"/>
                </a:cubicBezTo>
                <a:cubicBezTo>
                  <a:pt x="222" y="267"/>
                  <a:pt x="222" y="274"/>
                  <a:pt x="225" y="270"/>
                </a:cubicBezTo>
                <a:cubicBezTo>
                  <a:pt x="228" y="265"/>
                  <a:pt x="224" y="263"/>
                  <a:pt x="230" y="263"/>
                </a:cubicBezTo>
                <a:cubicBezTo>
                  <a:pt x="235" y="264"/>
                  <a:pt x="232" y="257"/>
                  <a:pt x="232" y="254"/>
                </a:cubicBezTo>
                <a:cubicBezTo>
                  <a:pt x="232" y="250"/>
                  <a:pt x="239" y="249"/>
                  <a:pt x="239" y="246"/>
                </a:cubicBezTo>
                <a:cubicBezTo>
                  <a:pt x="239" y="243"/>
                  <a:pt x="248" y="246"/>
                  <a:pt x="250" y="243"/>
                </a:cubicBezTo>
                <a:cubicBezTo>
                  <a:pt x="252" y="241"/>
                  <a:pt x="257" y="240"/>
                  <a:pt x="259" y="243"/>
                </a:cubicBezTo>
                <a:cubicBezTo>
                  <a:pt x="261" y="247"/>
                  <a:pt x="270" y="248"/>
                  <a:pt x="271" y="251"/>
                </a:cubicBezTo>
                <a:cubicBezTo>
                  <a:pt x="271" y="253"/>
                  <a:pt x="271" y="255"/>
                  <a:pt x="271" y="258"/>
                </a:cubicBezTo>
                <a:cubicBezTo>
                  <a:pt x="272" y="256"/>
                  <a:pt x="274" y="255"/>
                  <a:pt x="276" y="255"/>
                </a:cubicBezTo>
                <a:cubicBezTo>
                  <a:pt x="279" y="255"/>
                  <a:pt x="282" y="250"/>
                  <a:pt x="285" y="251"/>
                </a:cubicBezTo>
                <a:cubicBezTo>
                  <a:pt x="288" y="251"/>
                  <a:pt x="290" y="251"/>
                  <a:pt x="291" y="247"/>
                </a:cubicBezTo>
                <a:cubicBezTo>
                  <a:pt x="288" y="245"/>
                  <a:pt x="283" y="245"/>
                  <a:pt x="283" y="247"/>
                </a:cubicBezTo>
                <a:close/>
                <a:moveTo>
                  <a:pt x="81" y="34"/>
                </a:moveTo>
                <a:cubicBezTo>
                  <a:pt x="86" y="35"/>
                  <a:pt x="76" y="40"/>
                  <a:pt x="75" y="45"/>
                </a:cubicBezTo>
                <a:cubicBezTo>
                  <a:pt x="73" y="49"/>
                  <a:pt x="82" y="54"/>
                  <a:pt x="86" y="57"/>
                </a:cubicBezTo>
                <a:cubicBezTo>
                  <a:pt x="90" y="61"/>
                  <a:pt x="99" y="60"/>
                  <a:pt x="102" y="58"/>
                </a:cubicBezTo>
                <a:cubicBezTo>
                  <a:pt x="105" y="56"/>
                  <a:pt x="104" y="49"/>
                  <a:pt x="108" y="49"/>
                </a:cubicBezTo>
                <a:cubicBezTo>
                  <a:pt x="113" y="50"/>
                  <a:pt x="110" y="46"/>
                  <a:pt x="114" y="44"/>
                </a:cubicBezTo>
                <a:cubicBezTo>
                  <a:pt x="117" y="43"/>
                  <a:pt x="118" y="48"/>
                  <a:pt x="115" y="51"/>
                </a:cubicBezTo>
                <a:cubicBezTo>
                  <a:pt x="112" y="55"/>
                  <a:pt x="120" y="54"/>
                  <a:pt x="125" y="50"/>
                </a:cubicBezTo>
                <a:cubicBezTo>
                  <a:pt x="129" y="46"/>
                  <a:pt x="130" y="50"/>
                  <a:pt x="129" y="54"/>
                </a:cubicBezTo>
                <a:cubicBezTo>
                  <a:pt x="128" y="58"/>
                  <a:pt x="119" y="56"/>
                  <a:pt x="116" y="60"/>
                </a:cubicBezTo>
                <a:cubicBezTo>
                  <a:pt x="112" y="65"/>
                  <a:pt x="102" y="61"/>
                  <a:pt x="98" y="66"/>
                </a:cubicBezTo>
                <a:cubicBezTo>
                  <a:pt x="93" y="71"/>
                  <a:pt x="102" y="71"/>
                  <a:pt x="108" y="70"/>
                </a:cubicBezTo>
                <a:cubicBezTo>
                  <a:pt x="114" y="69"/>
                  <a:pt x="126" y="68"/>
                  <a:pt x="131" y="69"/>
                </a:cubicBezTo>
                <a:cubicBezTo>
                  <a:pt x="135" y="70"/>
                  <a:pt x="128" y="72"/>
                  <a:pt x="120" y="72"/>
                </a:cubicBezTo>
                <a:cubicBezTo>
                  <a:pt x="113" y="72"/>
                  <a:pt x="110" y="74"/>
                  <a:pt x="111" y="76"/>
                </a:cubicBezTo>
                <a:cubicBezTo>
                  <a:pt x="111" y="78"/>
                  <a:pt x="100" y="74"/>
                  <a:pt x="100" y="78"/>
                </a:cubicBezTo>
                <a:cubicBezTo>
                  <a:pt x="99" y="83"/>
                  <a:pt x="110" y="84"/>
                  <a:pt x="111" y="87"/>
                </a:cubicBezTo>
                <a:cubicBezTo>
                  <a:pt x="112" y="90"/>
                  <a:pt x="119" y="87"/>
                  <a:pt x="122" y="88"/>
                </a:cubicBezTo>
                <a:cubicBezTo>
                  <a:pt x="125" y="89"/>
                  <a:pt x="117" y="91"/>
                  <a:pt x="116" y="93"/>
                </a:cubicBezTo>
                <a:cubicBezTo>
                  <a:pt x="115" y="94"/>
                  <a:pt x="124" y="96"/>
                  <a:pt x="126" y="98"/>
                </a:cubicBezTo>
                <a:cubicBezTo>
                  <a:pt x="127" y="101"/>
                  <a:pt x="133" y="99"/>
                  <a:pt x="133" y="96"/>
                </a:cubicBezTo>
                <a:cubicBezTo>
                  <a:pt x="133" y="91"/>
                  <a:pt x="139" y="78"/>
                  <a:pt x="146" y="76"/>
                </a:cubicBezTo>
                <a:cubicBezTo>
                  <a:pt x="154" y="73"/>
                  <a:pt x="149" y="70"/>
                  <a:pt x="150" y="66"/>
                </a:cubicBezTo>
                <a:cubicBezTo>
                  <a:pt x="151" y="62"/>
                  <a:pt x="157" y="65"/>
                  <a:pt x="156" y="62"/>
                </a:cubicBezTo>
                <a:cubicBezTo>
                  <a:pt x="154" y="58"/>
                  <a:pt x="155" y="57"/>
                  <a:pt x="160" y="52"/>
                </a:cubicBezTo>
                <a:cubicBezTo>
                  <a:pt x="164" y="48"/>
                  <a:pt x="167" y="51"/>
                  <a:pt x="173" y="48"/>
                </a:cubicBezTo>
                <a:cubicBezTo>
                  <a:pt x="179" y="46"/>
                  <a:pt x="182" y="50"/>
                  <a:pt x="175" y="51"/>
                </a:cubicBezTo>
                <a:cubicBezTo>
                  <a:pt x="170" y="51"/>
                  <a:pt x="173" y="58"/>
                  <a:pt x="177" y="59"/>
                </a:cubicBezTo>
                <a:cubicBezTo>
                  <a:pt x="182" y="61"/>
                  <a:pt x="178" y="63"/>
                  <a:pt x="181" y="63"/>
                </a:cubicBezTo>
                <a:cubicBezTo>
                  <a:pt x="185" y="64"/>
                  <a:pt x="184" y="69"/>
                  <a:pt x="179" y="74"/>
                </a:cubicBezTo>
                <a:cubicBezTo>
                  <a:pt x="175" y="79"/>
                  <a:pt x="180" y="80"/>
                  <a:pt x="190" y="76"/>
                </a:cubicBezTo>
                <a:cubicBezTo>
                  <a:pt x="199" y="73"/>
                  <a:pt x="193" y="79"/>
                  <a:pt x="196" y="82"/>
                </a:cubicBezTo>
                <a:cubicBezTo>
                  <a:pt x="199" y="85"/>
                  <a:pt x="206" y="80"/>
                  <a:pt x="210" y="75"/>
                </a:cubicBezTo>
                <a:cubicBezTo>
                  <a:pt x="214" y="71"/>
                  <a:pt x="220" y="71"/>
                  <a:pt x="220" y="69"/>
                </a:cubicBezTo>
                <a:cubicBezTo>
                  <a:pt x="220" y="66"/>
                  <a:pt x="216" y="65"/>
                  <a:pt x="212" y="67"/>
                </a:cubicBezTo>
                <a:cubicBezTo>
                  <a:pt x="209" y="68"/>
                  <a:pt x="200" y="67"/>
                  <a:pt x="203" y="65"/>
                </a:cubicBezTo>
                <a:cubicBezTo>
                  <a:pt x="206" y="62"/>
                  <a:pt x="205" y="60"/>
                  <a:pt x="201" y="60"/>
                </a:cubicBezTo>
                <a:cubicBezTo>
                  <a:pt x="196" y="61"/>
                  <a:pt x="188" y="58"/>
                  <a:pt x="192" y="57"/>
                </a:cubicBezTo>
                <a:cubicBezTo>
                  <a:pt x="196" y="55"/>
                  <a:pt x="189" y="50"/>
                  <a:pt x="186" y="51"/>
                </a:cubicBezTo>
                <a:cubicBezTo>
                  <a:pt x="182" y="51"/>
                  <a:pt x="183" y="47"/>
                  <a:pt x="184" y="44"/>
                </a:cubicBezTo>
                <a:cubicBezTo>
                  <a:pt x="184" y="41"/>
                  <a:pt x="174" y="40"/>
                  <a:pt x="176" y="39"/>
                </a:cubicBezTo>
                <a:cubicBezTo>
                  <a:pt x="178" y="38"/>
                  <a:pt x="171" y="36"/>
                  <a:pt x="170" y="38"/>
                </a:cubicBezTo>
                <a:cubicBezTo>
                  <a:pt x="168" y="40"/>
                  <a:pt x="165" y="39"/>
                  <a:pt x="165" y="36"/>
                </a:cubicBezTo>
                <a:cubicBezTo>
                  <a:pt x="165" y="33"/>
                  <a:pt x="158" y="34"/>
                  <a:pt x="155" y="34"/>
                </a:cubicBezTo>
                <a:cubicBezTo>
                  <a:pt x="152" y="35"/>
                  <a:pt x="153" y="28"/>
                  <a:pt x="150" y="26"/>
                </a:cubicBezTo>
                <a:cubicBezTo>
                  <a:pt x="147" y="23"/>
                  <a:pt x="143" y="30"/>
                  <a:pt x="141" y="30"/>
                </a:cubicBezTo>
                <a:cubicBezTo>
                  <a:pt x="139" y="29"/>
                  <a:pt x="143" y="25"/>
                  <a:pt x="144" y="22"/>
                </a:cubicBezTo>
                <a:cubicBezTo>
                  <a:pt x="145" y="19"/>
                  <a:pt x="134" y="15"/>
                  <a:pt x="132" y="18"/>
                </a:cubicBezTo>
                <a:cubicBezTo>
                  <a:pt x="131" y="21"/>
                  <a:pt x="129" y="13"/>
                  <a:pt x="126" y="12"/>
                </a:cubicBezTo>
                <a:cubicBezTo>
                  <a:pt x="124" y="12"/>
                  <a:pt x="126" y="17"/>
                  <a:pt x="124" y="18"/>
                </a:cubicBezTo>
                <a:cubicBezTo>
                  <a:pt x="121" y="18"/>
                  <a:pt x="118" y="21"/>
                  <a:pt x="122" y="23"/>
                </a:cubicBezTo>
                <a:cubicBezTo>
                  <a:pt x="126" y="26"/>
                  <a:pt x="130" y="38"/>
                  <a:pt x="129" y="40"/>
                </a:cubicBezTo>
                <a:cubicBezTo>
                  <a:pt x="129" y="42"/>
                  <a:pt x="117" y="31"/>
                  <a:pt x="117" y="26"/>
                </a:cubicBezTo>
                <a:cubicBezTo>
                  <a:pt x="116" y="21"/>
                  <a:pt x="110" y="16"/>
                  <a:pt x="109" y="20"/>
                </a:cubicBezTo>
                <a:cubicBezTo>
                  <a:pt x="107" y="24"/>
                  <a:pt x="103" y="25"/>
                  <a:pt x="104" y="29"/>
                </a:cubicBezTo>
                <a:cubicBezTo>
                  <a:pt x="106" y="33"/>
                  <a:pt x="101" y="34"/>
                  <a:pt x="101" y="31"/>
                </a:cubicBezTo>
                <a:cubicBezTo>
                  <a:pt x="101" y="28"/>
                  <a:pt x="95" y="25"/>
                  <a:pt x="93" y="24"/>
                </a:cubicBezTo>
                <a:cubicBezTo>
                  <a:pt x="91" y="24"/>
                  <a:pt x="99" y="23"/>
                  <a:pt x="102" y="21"/>
                </a:cubicBezTo>
                <a:cubicBezTo>
                  <a:pt x="106" y="19"/>
                  <a:pt x="99" y="17"/>
                  <a:pt x="96" y="19"/>
                </a:cubicBezTo>
                <a:cubicBezTo>
                  <a:pt x="93" y="21"/>
                  <a:pt x="88" y="17"/>
                  <a:pt x="86" y="20"/>
                </a:cubicBezTo>
                <a:cubicBezTo>
                  <a:pt x="84" y="23"/>
                  <a:pt x="82" y="20"/>
                  <a:pt x="78" y="19"/>
                </a:cubicBezTo>
                <a:cubicBezTo>
                  <a:pt x="75" y="19"/>
                  <a:pt x="72" y="24"/>
                  <a:pt x="69" y="23"/>
                </a:cubicBezTo>
                <a:cubicBezTo>
                  <a:pt x="67" y="22"/>
                  <a:pt x="65" y="28"/>
                  <a:pt x="69" y="35"/>
                </a:cubicBezTo>
                <a:cubicBezTo>
                  <a:pt x="73" y="41"/>
                  <a:pt x="76" y="33"/>
                  <a:pt x="81" y="34"/>
                </a:cubicBezTo>
                <a:close/>
                <a:moveTo>
                  <a:pt x="71" y="54"/>
                </a:moveTo>
                <a:cubicBezTo>
                  <a:pt x="74" y="55"/>
                  <a:pt x="76" y="60"/>
                  <a:pt x="79" y="59"/>
                </a:cubicBezTo>
                <a:cubicBezTo>
                  <a:pt x="80" y="59"/>
                  <a:pt x="75" y="53"/>
                  <a:pt x="71" y="50"/>
                </a:cubicBezTo>
                <a:cubicBezTo>
                  <a:pt x="68" y="46"/>
                  <a:pt x="68" y="43"/>
                  <a:pt x="64" y="44"/>
                </a:cubicBezTo>
                <a:cubicBezTo>
                  <a:pt x="59" y="45"/>
                  <a:pt x="68" y="53"/>
                  <a:pt x="71" y="54"/>
                </a:cubicBezTo>
                <a:close/>
                <a:moveTo>
                  <a:pt x="150" y="13"/>
                </a:moveTo>
                <a:cubicBezTo>
                  <a:pt x="153" y="15"/>
                  <a:pt x="147" y="15"/>
                  <a:pt x="149" y="18"/>
                </a:cubicBezTo>
                <a:cubicBezTo>
                  <a:pt x="157" y="25"/>
                  <a:pt x="186" y="17"/>
                  <a:pt x="190" y="19"/>
                </a:cubicBezTo>
                <a:cubicBezTo>
                  <a:pt x="194" y="21"/>
                  <a:pt x="165" y="24"/>
                  <a:pt x="167" y="27"/>
                </a:cubicBezTo>
                <a:cubicBezTo>
                  <a:pt x="168" y="30"/>
                  <a:pt x="191" y="32"/>
                  <a:pt x="193" y="30"/>
                </a:cubicBezTo>
                <a:cubicBezTo>
                  <a:pt x="195" y="28"/>
                  <a:pt x="199" y="34"/>
                  <a:pt x="207" y="35"/>
                </a:cubicBezTo>
                <a:cubicBezTo>
                  <a:pt x="214" y="35"/>
                  <a:pt x="214" y="32"/>
                  <a:pt x="219" y="32"/>
                </a:cubicBezTo>
                <a:cubicBezTo>
                  <a:pt x="225" y="31"/>
                  <a:pt x="234" y="29"/>
                  <a:pt x="234" y="25"/>
                </a:cubicBezTo>
                <a:cubicBezTo>
                  <a:pt x="234" y="22"/>
                  <a:pt x="251" y="18"/>
                  <a:pt x="249" y="13"/>
                </a:cubicBezTo>
                <a:cubicBezTo>
                  <a:pt x="248" y="7"/>
                  <a:pt x="232" y="11"/>
                  <a:pt x="227" y="9"/>
                </a:cubicBezTo>
                <a:cubicBezTo>
                  <a:pt x="223" y="6"/>
                  <a:pt x="212" y="3"/>
                  <a:pt x="210" y="7"/>
                </a:cubicBezTo>
                <a:cubicBezTo>
                  <a:pt x="209" y="10"/>
                  <a:pt x="206" y="11"/>
                  <a:pt x="204" y="10"/>
                </a:cubicBezTo>
                <a:cubicBezTo>
                  <a:pt x="203" y="8"/>
                  <a:pt x="205" y="0"/>
                  <a:pt x="198" y="3"/>
                </a:cubicBezTo>
                <a:cubicBezTo>
                  <a:pt x="190" y="5"/>
                  <a:pt x="197" y="13"/>
                  <a:pt x="196" y="14"/>
                </a:cubicBezTo>
                <a:cubicBezTo>
                  <a:pt x="194" y="15"/>
                  <a:pt x="187" y="12"/>
                  <a:pt x="187" y="9"/>
                </a:cubicBezTo>
                <a:cubicBezTo>
                  <a:pt x="186" y="5"/>
                  <a:pt x="178" y="12"/>
                  <a:pt x="177" y="8"/>
                </a:cubicBezTo>
                <a:cubicBezTo>
                  <a:pt x="176" y="4"/>
                  <a:pt x="167" y="1"/>
                  <a:pt x="165" y="1"/>
                </a:cubicBezTo>
                <a:cubicBezTo>
                  <a:pt x="163" y="1"/>
                  <a:pt x="167" y="4"/>
                  <a:pt x="166" y="6"/>
                </a:cubicBezTo>
                <a:cubicBezTo>
                  <a:pt x="165" y="8"/>
                  <a:pt x="160" y="4"/>
                  <a:pt x="158" y="4"/>
                </a:cubicBezTo>
                <a:cubicBezTo>
                  <a:pt x="156" y="4"/>
                  <a:pt x="159" y="8"/>
                  <a:pt x="158" y="10"/>
                </a:cubicBezTo>
                <a:cubicBezTo>
                  <a:pt x="157" y="12"/>
                  <a:pt x="153" y="4"/>
                  <a:pt x="149" y="4"/>
                </a:cubicBezTo>
                <a:cubicBezTo>
                  <a:pt x="146" y="4"/>
                  <a:pt x="147" y="8"/>
                  <a:pt x="145" y="8"/>
                </a:cubicBezTo>
                <a:cubicBezTo>
                  <a:pt x="142" y="9"/>
                  <a:pt x="148" y="12"/>
                  <a:pt x="150" y="1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39" name="Freeform 140"/>
          <p:cNvSpPr/>
          <p:nvPr/>
        </p:nvSpPr>
        <p:spPr bwMode="auto">
          <a:xfrm>
            <a:off x="11568908" y="1704975"/>
            <a:ext cx="106363" cy="46038"/>
          </a:xfrm>
          <a:custGeom>
            <a:avLst/>
            <a:gdLst/>
            <a:ahLst/>
            <a:cxnLst>
              <a:cxn ang="0">
                <a:pos x="17" y="2"/>
              </a:cxn>
              <a:cxn ang="0">
                <a:pos x="3" y="6"/>
              </a:cxn>
              <a:cxn ang="0">
                <a:pos x="24" y="11"/>
              </a:cxn>
              <a:cxn ang="0">
                <a:pos x="38" y="9"/>
              </a:cxn>
              <a:cxn ang="0">
                <a:pos x="17" y="2"/>
              </a:cxn>
            </a:cxnLst>
            <a:rect l="0" t="0" r="r" b="b"/>
            <a:pathLst>
              <a:path w="38" h="14">
                <a:moveTo>
                  <a:pt x="17" y="2"/>
                </a:moveTo>
                <a:cubicBezTo>
                  <a:pt x="15" y="3"/>
                  <a:pt x="0" y="2"/>
                  <a:pt x="3" y="6"/>
                </a:cubicBezTo>
                <a:cubicBezTo>
                  <a:pt x="6" y="9"/>
                  <a:pt x="18" y="7"/>
                  <a:pt x="24" y="11"/>
                </a:cubicBezTo>
                <a:cubicBezTo>
                  <a:pt x="30" y="14"/>
                  <a:pt x="38" y="11"/>
                  <a:pt x="38" y="9"/>
                </a:cubicBezTo>
                <a:cubicBezTo>
                  <a:pt x="38" y="6"/>
                  <a:pt x="19" y="0"/>
                  <a:pt x="17" y="2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0" name="Freeform 141"/>
          <p:cNvSpPr>
            <a:spLocks noEditPoints="1"/>
          </p:cNvSpPr>
          <p:nvPr/>
        </p:nvSpPr>
        <p:spPr bwMode="auto">
          <a:xfrm>
            <a:off x="9689308" y="2617788"/>
            <a:ext cx="544513" cy="617538"/>
          </a:xfrm>
          <a:custGeom>
            <a:avLst/>
            <a:gdLst/>
            <a:ahLst/>
            <a:cxnLst>
              <a:cxn ang="0">
                <a:pos x="171" y="24"/>
              </a:cxn>
              <a:cxn ang="0">
                <a:pos x="139" y="9"/>
              </a:cxn>
              <a:cxn ang="0">
                <a:pos x="135" y="31"/>
              </a:cxn>
              <a:cxn ang="0">
                <a:pos x="121" y="41"/>
              </a:cxn>
              <a:cxn ang="0">
                <a:pos x="119" y="57"/>
              </a:cxn>
              <a:cxn ang="0">
                <a:pos x="131" y="53"/>
              </a:cxn>
              <a:cxn ang="0">
                <a:pos x="134" y="44"/>
              </a:cxn>
              <a:cxn ang="0">
                <a:pos x="158" y="45"/>
              </a:cxn>
              <a:cxn ang="0">
                <a:pos x="180" y="32"/>
              </a:cxn>
              <a:cxn ang="0">
                <a:pos x="182" y="21"/>
              </a:cxn>
              <a:cxn ang="0">
                <a:pos x="119" y="82"/>
              </a:cxn>
              <a:cxn ang="0">
                <a:pos x="106" y="108"/>
              </a:cxn>
              <a:cxn ang="0">
                <a:pos x="89" y="112"/>
              </a:cxn>
              <a:cxn ang="0">
                <a:pos x="73" y="132"/>
              </a:cxn>
              <a:cxn ang="0">
                <a:pos x="53" y="136"/>
              </a:cxn>
              <a:cxn ang="0">
                <a:pos x="19" y="150"/>
              </a:cxn>
              <a:cxn ang="0">
                <a:pos x="31" y="154"/>
              </a:cxn>
              <a:cxn ang="0">
                <a:pos x="64" y="157"/>
              </a:cxn>
              <a:cxn ang="0">
                <a:pos x="81" y="149"/>
              </a:cxn>
              <a:cxn ang="0">
                <a:pos x="99" y="146"/>
              </a:cxn>
              <a:cxn ang="0">
                <a:pos x="114" y="140"/>
              </a:cxn>
              <a:cxn ang="0">
                <a:pos x="128" y="122"/>
              </a:cxn>
              <a:cxn ang="0">
                <a:pos x="141" y="93"/>
              </a:cxn>
              <a:cxn ang="0">
                <a:pos x="121" y="67"/>
              </a:cxn>
              <a:cxn ang="0">
                <a:pos x="37" y="156"/>
              </a:cxn>
              <a:cxn ang="0">
                <a:pos x="42" y="168"/>
              </a:cxn>
              <a:cxn ang="0">
                <a:pos x="59" y="155"/>
              </a:cxn>
              <a:cxn ang="0">
                <a:pos x="25" y="166"/>
              </a:cxn>
              <a:cxn ang="0">
                <a:pos x="7" y="163"/>
              </a:cxn>
              <a:cxn ang="0">
                <a:pos x="8" y="168"/>
              </a:cxn>
              <a:cxn ang="0">
                <a:pos x="14" y="193"/>
              </a:cxn>
              <a:cxn ang="0">
                <a:pos x="25" y="166"/>
              </a:cxn>
            </a:cxnLst>
            <a:rect l="0" t="0" r="r" b="b"/>
            <a:pathLst>
              <a:path w="193" h="193">
                <a:moveTo>
                  <a:pt x="182" y="21"/>
                </a:moveTo>
                <a:cubicBezTo>
                  <a:pt x="180" y="18"/>
                  <a:pt x="176" y="23"/>
                  <a:pt x="171" y="24"/>
                </a:cubicBezTo>
                <a:cubicBezTo>
                  <a:pt x="166" y="25"/>
                  <a:pt x="150" y="12"/>
                  <a:pt x="146" y="6"/>
                </a:cubicBezTo>
                <a:cubicBezTo>
                  <a:pt x="142" y="0"/>
                  <a:pt x="136" y="5"/>
                  <a:pt x="139" y="9"/>
                </a:cubicBezTo>
                <a:cubicBezTo>
                  <a:pt x="142" y="13"/>
                  <a:pt x="138" y="15"/>
                  <a:pt x="138" y="21"/>
                </a:cubicBezTo>
                <a:cubicBezTo>
                  <a:pt x="138" y="27"/>
                  <a:pt x="134" y="27"/>
                  <a:pt x="135" y="31"/>
                </a:cubicBezTo>
                <a:cubicBezTo>
                  <a:pt x="136" y="35"/>
                  <a:pt x="130" y="34"/>
                  <a:pt x="126" y="35"/>
                </a:cubicBezTo>
                <a:cubicBezTo>
                  <a:pt x="122" y="35"/>
                  <a:pt x="126" y="39"/>
                  <a:pt x="121" y="41"/>
                </a:cubicBezTo>
                <a:cubicBezTo>
                  <a:pt x="117" y="43"/>
                  <a:pt x="117" y="47"/>
                  <a:pt x="119" y="48"/>
                </a:cubicBezTo>
                <a:cubicBezTo>
                  <a:pt x="122" y="49"/>
                  <a:pt x="120" y="54"/>
                  <a:pt x="119" y="57"/>
                </a:cubicBezTo>
                <a:cubicBezTo>
                  <a:pt x="119" y="60"/>
                  <a:pt x="122" y="57"/>
                  <a:pt x="125" y="54"/>
                </a:cubicBezTo>
                <a:cubicBezTo>
                  <a:pt x="128" y="51"/>
                  <a:pt x="130" y="56"/>
                  <a:pt x="131" y="53"/>
                </a:cubicBezTo>
                <a:cubicBezTo>
                  <a:pt x="132" y="50"/>
                  <a:pt x="124" y="48"/>
                  <a:pt x="124" y="45"/>
                </a:cubicBezTo>
                <a:cubicBezTo>
                  <a:pt x="125" y="41"/>
                  <a:pt x="130" y="46"/>
                  <a:pt x="134" y="44"/>
                </a:cubicBezTo>
                <a:cubicBezTo>
                  <a:pt x="138" y="42"/>
                  <a:pt x="146" y="43"/>
                  <a:pt x="151" y="48"/>
                </a:cubicBezTo>
                <a:cubicBezTo>
                  <a:pt x="156" y="52"/>
                  <a:pt x="157" y="50"/>
                  <a:pt x="158" y="45"/>
                </a:cubicBezTo>
                <a:cubicBezTo>
                  <a:pt x="159" y="40"/>
                  <a:pt x="167" y="37"/>
                  <a:pt x="174" y="37"/>
                </a:cubicBezTo>
                <a:cubicBezTo>
                  <a:pt x="182" y="37"/>
                  <a:pt x="183" y="34"/>
                  <a:pt x="180" y="32"/>
                </a:cubicBezTo>
                <a:cubicBezTo>
                  <a:pt x="178" y="30"/>
                  <a:pt x="193" y="21"/>
                  <a:pt x="193" y="18"/>
                </a:cubicBezTo>
                <a:cubicBezTo>
                  <a:pt x="192" y="15"/>
                  <a:pt x="185" y="24"/>
                  <a:pt x="182" y="21"/>
                </a:cubicBezTo>
                <a:close/>
                <a:moveTo>
                  <a:pt x="121" y="67"/>
                </a:moveTo>
                <a:cubicBezTo>
                  <a:pt x="118" y="68"/>
                  <a:pt x="115" y="79"/>
                  <a:pt x="119" y="82"/>
                </a:cubicBezTo>
                <a:cubicBezTo>
                  <a:pt x="123" y="85"/>
                  <a:pt x="113" y="90"/>
                  <a:pt x="113" y="97"/>
                </a:cubicBezTo>
                <a:cubicBezTo>
                  <a:pt x="114" y="103"/>
                  <a:pt x="107" y="103"/>
                  <a:pt x="106" y="108"/>
                </a:cubicBezTo>
                <a:cubicBezTo>
                  <a:pt x="105" y="112"/>
                  <a:pt x="102" y="111"/>
                  <a:pt x="96" y="116"/>
                </a:cubicBezTo>
                <a:cubicBezTo>
                  <a:pt x="90" y="120"/>
                  <a:pt x="87" y="115"/>
                  <a:pt x="89" y="112"/>
                </a:cubicBezTo>
                <a:cubicBezTo>
                  <a:pt x="90" y="109"/>
                  <a:pt x="80" y="114"/>
                  <a:pt x="80" y="121"/>
                </a:cubicBezTo>
                <a:cubicBezTo>
                  <a:pt x="81" y="128"/>
                  <a:pt x="71" y="129"/>
                  <a:pt x="73" y="132"/>
                </a:cubicBezTo>
                <a:cubicBezTo>
                  <a:pt x="76" y="136"/>
                  <a:pt x="66" y="138"/>
                  <a:pt x="66" y="135"/>
                </a:cubicBezTo>
                <a:cubicBezTo>
                  <a:pt x="67" y="132"/>
                  <a:pt x="60" y="133"/>
                  <a:pt x="53" y="136"/>
                </a:cubicBezTo>
                <a:cubicBezTo>
                  <a:pt x="45" y="139"/>
                  <a:pt x="40" y="133"/>
                  <a:pt x="36" y="137"/>
                </a:cubicBezTo>
                <a:cubicBezTo>
                  <a:pt x="32" y="142"/>
                  <a:pt x="24" y="149"/>
                  <a:pt x="19" y="150"/>
                </a:cubicBezTo>
                <a:cubicBezTo>
                  <a:pt x="13" y="151"/>
                  <a:pt x="16" y="158"/>
                  <a:pt x="19" y="157"/>
                </a:cubicBezTo>
                <a:cubicBezTo>
                  <a:pt x="23" y="155"/>
                  <a:pt x="29" y="157"/>
                  <a:pt x="31" y="154"/>
                </a:cubicBezTo>
                <a:cubicBezTo>
                  <a:pt x="33" y="151"/>
                  <a:pt x="49" y="147"/>
                  <a:pt x="59" y="147"/>
                </a:cubicBezTo>
                <a:cubicBezTo>
                  <a:pt x="69" y="147"/>
                  <a:pt x="63" y="152"/>
                  <a:pt x="64" y="157"/>
                </a:cubicBezTo>
                <a:cubicBezTo>
                  <a:pt x="65" y="162"/>
                  <a:pt x="73" y="161"/>
                  <a:pt x="77" y="156"/>
                </a:cubicBezTo>
                <a:cubicBezTo>
                  <a:pt x="82" y="151"/>
                  <a:pt x="85" y="152"/>
                  <a:pt x="81" y="149"/>
                </a:cubicBezTo>
                <a:cubicBezTo>
                  <a:pt x="78" y="146"/>
                  <a:pt x="82" y="143"/>
                  <a:pt x="85" y="147"/>
                </a:cubicBezTo>
                <a:cubicBezTo>
                  <a:pt x="87" y="151"/>
                  <a:pt x="96" y="151"/>
                  <a:pt x="99" y="146"/>
                </a:cubicBezTo>
                <a:cubicBezTo>
                  <a:pt x="102" y="141"/>
                  <a:pt x="103" y="147"/>
                  <a:pt x="107" y="147"/>
                </a:cubicBezTo>
                <a:cubicBezTo>
                  <a:pt x="111" y="146"/>
                  <a:pt x="114" y="136"/>
                  <a:pt x="114" y="140"/>
                </a:cubicBezTo>
                <a:cubicBezTo>
                  <a:pt x="114" y="144"/>
                  <a:pt x="121" y="143"/>
                  <a:pt x="125" y="138"/>
                </a:cubicBezTo>
                <a:cubicBezTo>
                  <a:pt x="129" y="134"/>
                  <a:pt x="125" y="126"/>
                  <a:pt x="128" y="122"/>
                </a:cubicBezTo>
                <a:cubicBezTo>
                  <a:pt x="130" y="118"/>
                  <a:pt x="133" y="110"/>
                  <a:pt x="130" y="105"/>
                </a:cubicBezTo>
                <a:cubicBezTo>
                  <a:pt x="128" y="100"/>
                  <a:pt x="136" y="97"/>
                  <a:pt x="141" y="93"/>
                </a:cubicBezTo>
                <a:cubicBezTo>
                  <a:pt x="145" y="89"/>
                  <a:pt x="136" y="69"/>
                  <a:pt x="135" y="63"/>
                </a:cubicBezTo>
                <a:cubicBezTo>
                  <a:pt x="135" y="57"/>
                  <a:pt x="124" y="65"/>
                  <a:pt x="121" y="67"/>
                </a:cubicBezTo>
                <a:close/>
                <a:moveTo>
                  <a:pt x="48" y="153"/>
                </a:moveTo>
                <a:cubicBezTo>
                  <a:pt x="46" y="157"/>
                  <a:pt x="42" y="155"/>
                  <a:pt x="37" y="156"/>
                </a:cubicBezTo>
                <a:cubicBezTo>
                  <a:pt x="32" y="157"/>
                  <a:pt x="32" y="170"/>
                  <a:pt x="35" y="171"/>
                </a:cubicBezTo>
                <a:cubicBezTo>
                  <a:pt x="38" y="172"/>
                  <a:pt x="41" y="172"/>
                  <a:pt x="42" y="168"/>
                </a:cubicBezTo>
                <a:cubicBezTo>
                  <a:pt x="43" y="164"/>
                  <a:pt x="48" y="163"/>
                  <a:pt x="51" y="165"/>
                </a:cubicBezTo>
                <a:cubicBezTo>
                  <a:pt x="55" y="166"/>
                  <a:pt x="59" y="160"/>
                  <a:pt x="59" y="155"/>
                </a:cubicBezTo>
                <a:cubicBezTo>
                  <a:pt x="59" y="150"/>
                  <a:pt x="49" y="150"/>
                  <a:pt x="48" y="153"/>
                </a:cubicBezTo>
                <a:close/>
                <a:moveTo>
                  <a:pt x="25" y="166"/>
                </a:moveTo>
                <a:cubicBezTo>
                  <a:pt x="25" y="163"/>
                  <a:pt x="17" y="164"/>
                  <a:pt x="17" y="161"/>
                </a:cubicBezTo>
                <a:cubicBezTo>
                  <a:pt x="17" y="158"/>
                  <a:pt x="12" y="159"/>
                  <a:pt x="7" y="163"/>
                </a:cubicBezTo>
                <a:cubicBezTo>
                  <a:pt x="2" y="167"/>
                  <a:pt x="0" y="167"/>
                  <a:pt x="2" y="171"/>
                </a:cubicBezTo>
                <a:cubicBezTo>
                  <a:pt x="4" y="175"/>
                  <a:pt x="7" y="171"/>
                  <a:pt x="8" y="168"/>
                </a:cubicBezTo>
                <a:cubicBezTo>
                  <a:pt x="10" y="164"/>
                  <a:pt x="13" y="173"/>
                  <a:pt x="10" y="179"/>
                </a:cubicBezTo>
                <a:cubicBezTo>
                  <a:pt x="7" y="185"/>
                  <a:pt x="10" y="193"/>
                  <a:pt x="14" y="193"/>
                </a:cubicBezTo>
                <a:cubicBezTo>
                  <a:pt x="18" y="192"/>
                  <a:pt x="22" y="180"/>
                  <a:pt x="27" y="174"/>
                </a:cubicBezTo>
                <a:cubicBezTo>
                  <a:pt x="32" y="167"/>
                  <a:pt x="25" y="170"/>
                  <a:pt x="25" y="166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1" name="Freeform 142"/>
          <p:cNvSpPr>
            <a:spLocks noEditPoints="1"/>
          </p:cNvSpPr>
          <p:nvPr/>
        </p:nvSpPr>
        <p:spPr bwMode="auto">
          <a:xfrm>
            <a:off x="7960520" y="2243139"/>
            <a:ext cx="1901825" cy="1503363"/>
          </a:xfrm>
          <a:custGeom>
            <a:avLst/>
            <a:gdLst/>
            <a:ahLst/>
            <a:cxnLst>
              <a:cxn ang="0">
                <a:pos x="643" y="87"/>
              </a:cxn>
              <a:cxn ang="0">
                <a:pos x="610" y="63"/>
              </a:cxn>
              <a:cxn ang="0">
                <a:pos x="583" y="26"/>
              </a:cxn>
              <a:cxn ang="0">
                <a:pos x="544" y="1"/>
              </a:cxn>
              <a:cxn ang="0">
                <a:pos x="517" y="21"/>
              </a:cxn>
              <a:cxn ang="0">
                <a:pos x="495" y="54"/>
              </a:cxn>
              <a:cxn ang="0">
                <a:pos x="461" y="73"/>
              </a:cxn>
              <a:cxn ang="0">
                <a:pos x="482" y="86"/>
              </a:cxn>
              <a:cxn ang="0">
                <a:pos x="481" y="105"/>
              </a:cxn>
              <a:cxn ang="0">
                <a:pos x="422" y="126"/>
              </a:cxn>
              <a:cxn ang="0">
                <a:pos x="380" y="162"/>
              </a:cxn>
              <a:cxn ang="0">
                <a:pos x="315" y="166"/>
              </a:cxn>
              <a:cxn ang="0">
                <a:pos x="241" y="156"/>
              </a:cxn>
              <a:cxn ang="0">
                <a:pos x="210" y="125"/>
              </a:cxn>
              <a:cxn ang="0">
                <a:pos x="182" y="90"/>
              </a:cxn>
              <a:cxn ang="0">
                <a:pos x="153" y="65"/>
              </a:cxn>
              <a:cxn ang="0">
                <a:pos x="137" y="76"/>
              </a:cxn>
              <a:cxn ang="0">
                <a:pos x="111" y="96"/>
              </a:cxn>
              <a:cxn ang="0">
                <a:pos x="88" y="121"/>
              </a:cxn>
              <a:cxn ang="0">
                <a:pos x="78" y="150"/>
              </a:cxn>
              <a:cxn ang="0">
                <a:pos x="52" y="175"/>
              </a:cxn>
              <a:cxn ang="0">
                <a:pos x="19" y="186"/>
              </a:cxn>
              <a:cxn ang="0">
                <a:pos x="0" y="200"/>
              </a:cxn>
              <a:cxn ang="0">
                <a:pos x="15" y="232"/>
              </a:cxn>
              <a:cxn ang="0">
                <a:pos x="39" y="254"/>
              </a:cxn>
              <a:cxn ang="0">
                <a:pos x="59" y="247"/>
              </a:cxn>
              <a:cxn ang="0">
                <a:pos x="56" y="276"/>
              </a:cxn>
              <a:cxn ang="0">
                <a:pos x="56" y="304"/>
              </a:cxn>
              <a:cxn ang="0">
                <a:pos x="77" y="322"/>
              </a:cxn>
              <a:cxn ang="0">
                <a:pos x="138" y="347"/>
              </a:cxn>
              <a:cxn ang="0">
                <a:pos x="162" y="353"/>
              </a:cxn>
              <a:cxn ang="0">
                <a:pos x="183" y="347"/>
              </a:cxn>
              <a:cxn ang="0">
                <a:pos x="210" y="340"/>
              </a:cxn>
              <a:cxn ang="0">
                <a:pos x="243" y="340"/>
              </a:cxn>
              <a:cxn ang="0">
                <a:pos x="261" y="352"/>
              </a:cxn>
              <a:cxn ang="0">
                <a:pos x="256" y="395"/>
              </a:cxn>
              <a:cxn ang="0">
                <a:pos x="274" y="419"/>
              </a:cxn>
              <a:cxn ang="0">
                <a:pos x="298" y="430"/>
              </a:cxn>
              <a:cxn ang="0">
                <a:pos x="316" y="412"/>
              </a:cxn>
              <a:cxn ang="0">
                <a:pos x="352" y="410"/>
              </a:cxn>
              <a:cxn ang="0">
                <a:pos x="375" y="425"/>
              </a:cxn>
              <a:cxn ang="0">
                <a:pos x="393" y="440"/>
              </a:cxn>
              <a:cxn ang="0">
                <a:pos x="445" y="413"/>
              </a:cxn>
              <a:cxn ang="0">
                <a:pos x="484" y="392"/>
              </a:cxn>
              <a:cxn ang="0">
                <a:pos x="504" y="368"/>
              </a:cxn>
              <a:cxn ang="0">
                <a:pos x="523" y="345"/>
              </a:cxn>
              <a:cxn ang="0">
                <a:pos x="527" y="323"/>
              </a:cxn>
              <a:cxn ang="0">
                <a:pos x="522" y="306"/>
              </a:cxn>
              <a:cxn ang="0">
                <a:pos x="519" y="290"/>
              </a:cxn>
              <a:cxn ang="0">
                <a:pos x="505" y="252"/>
              </a:cxn>
              <a:cxn ang="0">
                <a:pos x="536" y="234"/>
              </a:cxn>
              <a:cxn ang="0">
                <a:pos x="496" y="223"/>
              </a:cxn>
              <a:cxn ang="0">
                <a:pos x="512" y="192"/>
              </a:cxn>
              <a:cxn ang="0">
                <a:pos x="529" y="208"/>
              </a:cxn>
              <a:cxn ang="0">
                <a:pos x="580" y="179"/>
              </a:cxn>
              <a:cxn ang="0">
                <a:pos x="606" y="168"/>
              </a:cxn>
              <a:cxn ang="0">
                <a:pos x="633" y="157"/>
              </a:cxn>
              <a:cxn ang="0">
                <a:pos x="636" y="127"/>
              </a:cxn>
              <a:cxn ang="0">
                <a:pos x="667" y="107"/>
              </a:cxn>
              <a:cxn ang="0">
                <a:pos x="516" y="418"/>
              </a:cxn>
              <a:cxn ang="0">
                <a:pos x="380" y="460"/>
              </a:cxn>
            </a:cxnLst>
            <a:rect l="0" t="0" r="r" b="b"/>
            <a:pathLst>
              <a:path w="677" h="469">
                <a:moveTo>
                  <a:pt x="673" y="83"/>
                </a:moveTo>
                <a:cubicBezTo>
                  <a:pt x="673" y="77"/>
                  <a:pt x="666" y="79"/>
                  <a:pt x="664" y="81"/>
                </a:cubicBezTo>
                <a:cubicBezTo>
                  <a:pt x="662" y="83"/>
                  <a:pt x="655" y="81"/>
                  <a:pt x="653" y="85"/>
                </a:cubicBezTo>
                <a:cubicBezTo>
                  <a:pt x="651" y="89"/>
                  <a:pt x="648" y="87"/>
                  <a:pt x="643" y="87"/>
                </a:cubicBezTo>
                <a:cubicBezTo>
                  <a:pt x="638" y="88"/>
                  <a:pt x="632" y="86"/>
                  <a:pt x="632" y="83"/>
                </a:cubicBezTo>
                <a:cubicBezTo>
                  <a:pt x="632" y="80"/>
                  <a:pt x="629" y="77"/>
                  <a:pt x="630" y="73"/>
                </a:cubicBezTo>
                <a:cubicBezTo>
                  <a:pt x="630" y="70"/>
                  <a:pt x="625" y="71"/>
                  <a:pt x="622" y="68"/>
                </a:cubicBezTo>
                <a:cubicBezTo>
                  <a:pt x="618" y="65"/>
                  <a:pt x="612" y="62"/>
                  <a:pt x="610" y="63"/>
                </a:cubicBezTo>
                <a:cubicBezTo>
                  <a:pt x="609" y="64"/>
                  <a:pt x="605" y="59"/>
                  <a:pt x="599" y="59"/>
                </a:cubicBezTo>
                <a:cubicBezTo>
                  <a:pt x="594" y="59"/>
                  <a:pt x="594" y="55"/>
                  <a:pt x="595" y="53"/>
                </a:cubicBezTo>
                <a:cubicBezTo>
                  <a:pt x="596" y="50"/>
                  <a:pt x="590" y="43"/>
                  <a:pt x="589" y="39"/>
                </a:cubicBezTo>
                <a:cubicBezTo>
                  <a:pt x="588" y="35"/>
                  <a:pt x="584" y="34"/>
                  <a:pt x="583" y="26"/>
                </a:cubicBezTo>
                <a:cubicBezTo>
                  <a:pt x="581" y="17"/>
                  <a:pt x="576" y="19"/>
                  <a:pt x="577" y="15"/>
                </a:cubicBezTo>
                <a:cubicBezTo>
                  <a:pt x="578" y="11"/>
                  <a:pt x="572" y="9"/>
                  <a:pt x="570" y="7"/>
                </a:cubicBezTo>
                <a:cubicBezTo>
                  <a:pt x="568" y="5"/>
                  <a:pt x="561" y="6"/>
                  <a:pt x="556" y="3"/>
                </a:cubicBezTo>
                <a:cubicBezTo>
                  <a:pt x="551" y="0"/>
                  <a:pt x="548" y="2"/>
                  <a:pt x="544" y="1"/>
                </a:cubicBezTo>
                <a:cubicBezTo>
                  <a:pt x="539" y="0"/>
                  <a:pt x="528" y="2"/>
                  <a:pt x="527" y="2"/>
                </a:cubicBezTo>
                <a:cubicBezTo>
                  <a:pt x="526" y="2"/>
                  <a:pt x="517" y="1"/>
                  <a:pt x="513" y="7"/>
                </a:cubicBezTo>
                <a:cubicBezTo>
                  <a:pt x="508" y="13"/>
                  <a:pt x="512" y="13"/>
                  <a:pt x="514" y="13"/>
                </a:cubicBezTo>
                <a:cubicBezTo>
                  <a:pt x="516" y="13"/>
                  <a:pt x="517" y="19"/>
                  <a:pt x="517" y="21"/>
                </a:cubicBezTo>
                <a:cubicBezTo>
                  <a:pt x="517" y="23"/>
                  <a:pt x="514" y="26"/>
                  <a:pt x="512" y="27"/>
                </a:cubicBezTo>
                <a:cubicBezTo>
                  <a:pt x="510" y="27"/>
                  <a:pt x="506" y="35"/>
                  <a:pt x="505" y="37"/>
                </a:cubicBezTo>
                <a:cubicBezTo>
                  <a:pt x="504" y="40"/>
                  <a:pt x="499" y="47"/>
                  <a:pt x="500" y="49"/>
                </a:cubicBezTo>
                <a:cubicBezTo>
                  <a:pt x="500" y="51"/>
                  <a:pt x="497" y="54"/>
                  <a:pt x="495" y="54"/>
                </a:cubicBezTo>
                <a:cubicBezTo>
                  <a:pt x="492" y="54"/>
                  <a:pt x="486" y="59"/>
                  <a:pt x="484" y="60"/>
                </a:cubicBezTo>
                <a:cubicBezTo>
                  <a:pt x="482" y="60"/>
                  <a:pt x="474" y="59"/>
                  <a:pt x="473" y="57"/>
                </a:cubicBezTo>
                <a:cubicBezTo>
                  <a:pt x="473" y="56"/>
                  <a:pt x="472" y="55"/>
                  <a:pt x="471" y="55"/>
                </a:cubicBezTo>
                <a:cubicBezTo>
                  <a:pt x="461" y="73"/>
                  <a:pt x="461" y="73"/>
                  <a:pt x="461" y="73"/>
                </a:cubicBezTo>
                <a:cubicBezTo>
                  <a:pt x="461" y="78"/>
                  <a:pt x="461" y="78"/>
                  <a:pt x="461" y="78"/>
                </a:cubicBezTo>
                <a:cubicBezTo>
                  <a:pt x="461" y="78"/>
                  <a:pt x="455" y="80"/>
                  <a:pt x="459" y="84"/>
                </a:cubicBezTo>
                <a:cubicBezTo>
                  <a:pt x="464" y="89"/>
                  <a:pt x="464" y="85"/>
                  <a:pt x="471" y="85"/>
                </a:cubicBezTo>
                <a:cubicBezTo>
                  <a:pt x="477" y="85"/>
                  <a:pt x="480" y="90"/>
                  <a:pt x="482" y="86"/>
                </a:cubicBezTo>
                <a:cubicBezTo>
                  <a:pt x="483" y="83"/>
                  <a:pt x="489" y="81"/>
                  <a:pt x="493" y="85"/>
                </a:cubicBezTo>
                <a:cubicBezTo>
                  <a:pt x="496" y="89"/>
                  <a:pt x="508" y="97"/>
                  <a:pt x="507" y="100"/>
                </a:cubicBezTo>
                <a:cubicBezTo>
                  <a:pt x="507" y="104"/>
                  <a:pt x="500" y="103"/>
                  <a:pt x="496" y="102"/>
                </a:cubicBezTo>
                <a:cubicBezTo>
                  <a:pt x="491" y="100"/>
                  <a:pt x="485" y="105"/>
                  <a:pt x="481" y="105"/>
                </a:cubicBezTo>
                <a:cubicBezTo>
                  <a:pt x="477" y="105"/>
                  <a:pt x="472" y="106"/>
                  <a:pt x="467" y="110"/>
                </a:cubicBezTo>
                <a:cubicBezTo>
                  <a:pt x="463" y="115"/>
                  <a:pt x="464" y="119"/>
                  <a:pt x="457" y="120"/>
                </a:cubicBezTo>
                <a:cubicBezTo>
                  <a:pt x="451" y="121"/>
                  <a:pt x="448" y="120"/>
                  <a:pt x="440" y="125"/>
                </a:cubicBezTo>
                <a:cubicBezTo>
                  <a:pt x="433" y="130"/>
                  <a:pt x="425" y="128"/>
                  <a:pt x="422" y="126"/>
                </a:cubicBezTo>
                <a:cubicBezTo>
                  <a:pt x="419" y="125"/>
                  <a:pt x="414" y="124"/>
                  <a:pt x="411" y="129"/>
                </a:cubicBezTo>
                <a:cubicBezTo>
                  <a:pt x="408" y="134"/>
                  <a:pt x="415" y="137"/>
                  <a:pt x="414" y="142"/>
                </a:cubicBezTo>
                <a:cubicBezTo>
                  <a:pt x="414" y="148"/>
                  <a:pt x="406" y="147"/>
                  <a:pt x="400" y="153"/>
                </a:cubicBezTo>
                <a:cubicBezTo>
                  <a:pt x="395" y="160"/>
                  <a:pt x="385" y="163"/>
                  <a:pt x="380" y="162"/>
                </a:cubicBezTo>
                <a:cubicBezTo>
                  <a:pt x="375" y="161"/>
                  <a:pt x="364" y="158"/>
                  <a:pt x="355" y="163"/>
                </a:cubicBezTo>
                <a:cubicBezTo>
                  <a:pt x="345" y="167"/>
                  <a:pt x="339" y="174"/>
                  <a:pt x="335" y="173"/>
                </a:cubicBezTo>
                <a:cubicBezTo>
                  <a:pt x="332" y="172"/>
                  <a:pt x="332" y="168"/>
                  <a:pt x="326" y="169"/>
                </a:cubicBezTo>
                <a:cubicBezTo>
                  <a:pt x="321" y="169"/>
                  <a:pt x="318" y="168"/>
                  <a:pt x="315" y="166"/>
                </a:cubicBezTo>
                <a:cubicBezTo>
                  <a:pt x="311" y="163"/>
                  <a:pt x="308" y="167"/>
                  <a:pt x="302" y="163"/>
                </a:cubicBezTo>
                <a:cubicBezTo>
                  <a:pt x="297" y="158"/>
                  <a:pt x="286" y="159"/>
                  <a:pt x="282" y="158"/>
                </a:cubicBezTo>
                <a:cubicBezTo>
                  <a:pt x="278" y="158"/>
                  <a:pt x="261" y="158"/>
                  <a:pt x="255" y="158"/>
                </a:cubicBezTo>
                <a:cubicBezTo>
                  <a:pt x="249" y="157"/>
                  <a:pt x="241" y="159"/>
                  <a:pt x="241" y="156"/>
                </a:cubicBezTo>
                <a:cubicBezTo>
                  <a:pt x="240" y="153"/>
                  <a:pt x="236" y="151"/>
                  <a:pt x="234" y="145"/>
                </a:cubicBezTo>
                <a:cubicBezTo>
                  <a:pt x="233" y="138"/>
                  <a:pt x="229" y="136"/>
                  <a:pt x="225" y="135"/>
                </a:cubicBezTo>
                <a:cubicBezTo>
                  <a:pt x="222" y="134"/>
                  <a:pt x="221" y="131"/>
                  <a:pt x="218" y="130"/>
                </a:cubicBezTo>
                <a:cubicBezTo>
                  <a:pt x="217" y="130"/>
                  <a:pt x="215" y="125"/>
                  <a:pt x="210" y="125"/>
                </a:cubicBezTo>
                <a:cubicBezTo>
                  <a:pt x="205" y="125"/>
                  <a:pt x="187" y="123"/>
                  <a:pt x="184" y="119"/>
                </a:cubicBezTo>
                <a:cubicBezTo>
                  <a:pt x="182" y="115"/>
                  <a:pt x="187" y="114"/>
                  <a:pt x="187" y="109"/>
                </a:cubicBezTo>
                <a:cubicBezTo>
                  <a:pt x="187" y="105"/>
                  <a:pt x="190" y="100"/>
                  <a:pt x="188" y="98"/>
                </a:cubicBezTo>
                <a:cubicBezTo>
                  <a:pt x="186" y="97"/>
                  <a:pt x="182" y="93"/>
                  <a:pt x="182" y="90"/>
                </a:cubicBezTo>
                <a:cubicBezTo>
                  <a:pt x="181" y="86"/>
                  <a:pt x="176" y="82"/>
                  <a:pt x="172" y="82"/>
                </a:cubicBezTo>
                <a:cubicBezTo>
                  <a:pt x="168" y="82"/>
                  <a:pt x="165" y="79"/>
                  <a:pt x="162" y="76"/>
                </a:cubicBezTo>
                <a:cubicBezTo>
                  <a:pt x="158" y="73"/>
                  <a:pt x="155" y="73"/>
                  <a:pt x="154" y="66"/>
                </a:cubicBezTo>
                <a:cubicBezTo>
                  <a:pt x="154" y="65"/>
                  <a:pt x="153" y="65"/>
                  <a:pt x="153" y="65"/>
                </a:cubicBezTo>
                <a:cubicBezTo>
                  <a:pt x="152" y="64"/>
                  <a:pt x="150" y="64"/>
                  <a:pt x="149" y="64"/>
                </a:cubicBezTo>
                <a:cubicBezTo>
                  <a:pt x="148" y="64"/>
                  <a:pt x="147" y="63"/>
                  <a:pt x="146" y="62"/>
                </a:cubicBezTo>
                <a:cubicBezTo>
                  <a:pt x="145" y="65"/>
                  <a:pt x="142" y="67"/>
                  <a:pt x="142" y="69"/>
                </a:cubicBezTo>
                <a:cubicBezTo>
                  <a:pt x="142" y="72"/>
                  <a:pt x="141" y="76"/>
                  <a:pt x="137" y="76"/>
                </a:cubicBezTo>
                <a:cubicBezTo>
                  <a:pt x="134" y="76"/>
                  <a:pt x="130" y="78"/>
                  <a:pt x="130" y="84"/>
                </a:cubicBezTo>
                <a:cubicBezTo>
                  <a:pt x="130" y="90"/>
                  <a:pt x="133" y="91"/>
                  <a:pt x="132" y="93"/>
                </a:cubicBezTo>
                <a:cubicBezTo>
                  <a:pt x="130" y="96"/>
                  <a:pt x="123" y="98"/>
                  <a:pt x="121" y="97"/>
                </a:cubicBezTo>
                <a:cubicBezTo>
                  <a:pt x="119" y="96"/>
                  <a:pt x="114" y="97"/>
                  <a:pt x="111" y="96"/>
                </a:cubicBezTo>
                <a:cubicBezTo>
                  <a:pt x="107" y="96"/>
                  <a:pt x="104" y="91"/>
                  <a:pt x="103" y="96"/>
                </a:cubicBezTo>
                <a:cubicBezTo>
                  <a:pt x="102" y="101"/>
                  <a:pt x="94" y="116"/>
                  <a:pt x="96" y="118"/>
                </a:cubicBezTo>
                <a:cubicBezTo>
                  <a:pt x="98" y="119"/>
                  <a:pt x="99" y="123"/>
                  <a:pt x="96" y="123"/>
                </a:cubicBezTo>
                <a:cubicBezTo>
                  <a:pt x="93" y="123"/>
                  <a:pt x="90" y="123"/>
                  <a:pt x="88" y="121"/>
                </a:cubicBezTo>
                <a:cubicBezTo>
                  <a:pt x="86" y="119"/>
                  <a:pt x="81" y="123"/>
                  <a:pt x="77" y="123"/>
                </a:cubicBezTo>
                <a:cubicBezTo>
                  <a:pt x="76" y="123"/>
                  <a:pt x="68" y="126"/>
                  <a:pt x="71" y="128"/>
                </a:cubicBezTo>
                <a:cubicBezTo>
                  <a:pt x="73" y="129"/>
                  <a:pt x="73" y="135"/>
                  <a:pt x="73" y="137"/>
                </a:cubicBezTo>
                <a:cubicBezTo>
                  <a:pt x="73" y="140"/>
                  <a:pt x="79" y="147"/>
                  <a:pt x="78" y="150"/>
                </a:cubicBezTo>
                <a:cubicBezTo>
                  <a:pt x="77" y="152"/>
                  <a:pt x="72" y="155"/>
                  <a:pt x="72" y="158"/>
                </a:cubicBezTo>
                <a:cubicBezTo>
                  <a:pt x="72" y="162"/>
                  <a:pt x="73" y="165"/>
                  <a:pt x="71" y="165"/>
                </a:cubicBezTo>
                <a:cubicBezTo>
                  <a:pt x="69" y="166"/>
                  <a:pt x="64" y="168"/>
                  <a:pt x="61" y="170"/>
                </a:cubicBezTo>
                <a:cubicBezTo>
                  <a:pt x="58" y="172"/>
                  <a:pt x="54" y="172"/>
                  <a:pt x="52" y="175"/>
                </a:cubicBezTo>
                <a:cubicBezTo>
                  <a:pt x="51" y="178"/>
                  <a:pt x="49" y="181"/>
                  <a:pt x="43" y="180"/>
                </a:cubicBezTo>
                <a:cubicBezTo>
                  <a:pt x="39" y="180"/>
                  <a:pt x="37" y="179"/>
                  <a:pt x="33" y="183"/>
                </a:cubicBezTo>
                <a:cubicBezTo>
                  <a:pt x="30" y="188"/>
                  <a:pt x="29" y="186"/>
                  <a:pt x="26" y="188"/>
                </a:cubicBezTo>
                <a:cubicBezTo>
                  <a:pt x="24" y="190"/>
                  <a:pt x="21" y="186"/>
                  <a:pt x="19" y="186"/>
                </a:cubicBezTo>
                <a:cubicBezTo>
                  <a:pt x="17" y="185"/>
                  <a:pt x="15" y="188"/>
                  <a:pt x="13" y="188"/>
                </a:cubicBezTo>
                <a:cubicBezTo>
                  <a:pt x="11" y="188"/>
                  <a:pt x="9" y="191"/>
                  <a:pt x="6" y="192"/>
                </a:cubicBezTo>
                <a:cubicBezTo>
                  <a:pt x="4" y="193"/>
                  <a:pt x="1" y="192"/>
                  <a:pt x="1" y="195"/>
                </a:cubicBezTo>
                <a:cubicBezTo>
                  <a:pt x="1" y="197"/>
                  <a:pt x="1" y="199"/>
                  <a:pt x="0" y="200"/>
                </a:cubicBezTo>
                <a:cubicBezTo>
                  <a:pt x="0" y="200"/>
                  <a:pt x="0" y="200"/>
                  <a:pt x="0" y="200"/>
                </a:cubicBezTo>
                <a:cubicBezTo>
                  <a:pt x="1" y="210"/>
                  <a:pt x="1" y="210"/>
                  <a:pt x="1" y="210"/>
                </a:cubicBezTo>
                <a:cubicBezTo>
                  <a:pt x="1" y="210"/>
                  <a:pt x="12" y="214"/>
                  <a:pt x="12" y="217"/>
                </a:cubicBezTo>
                <a:cubicBezTo>
                  <a:pt x="13" y="221"/>
                  <a:pt x="15" y="232"/>
                  <a:pt x="15" y="232"/>
                </a:cubicBezTo>
                <a:cubicBezTo>
                  <a:pt x="15" y="232"/>
                  <a:pt x="15" y="232"/>
                  <a:pt x="14" y="232"/>
                </a:cubicBezTo>
                <a:cubicBezTo>
                  <a:pt x="19" y="236"/>
                  <a:pt x="25" y="239"/>
                  <a:pt x="25" y="241"/>
                </a:cubicBezTo>
                <a:cubicBezTo>
                  <a:pt x="25" y="242"/>
                  <a:pt x="25" y="247"/>
                  <a:pt x="30" y="249"/>
                </a:cubicBezTo>
                <a:cubicBezTo>
                  <a:pt x="34" y="251"/>
                  <a:pt x="37" y="253"/>
                  <a:pt x="39" y="254"/>
                </a:cubicBezTo>
                <a:cubicBezTo>
                  <a:pt x="39" y="253"/>
                  <a:pt x="40" y="253"/>
                  <a:pt x="40" y="253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5" y="253"/>
                  <a:pt x="47" y="255"/>
                </a:cubicBezTo>
                <a:cubicBezTo>
                  <a:pt x="48" y="251"/>
                  <a:pt x="55" y="247"/>
                  <a:pt x="59" y="247"/>
                </a:cubicBezTo>
                <a:cubicBezTo>
                  <a:pt x="64" y="248"/>
                  <a:pt x="73" y="255"/>
                  <a:pt x="72" y="258"/>
                </a:cubicBezTo>
                <a:cubicBezTo>
                  <a:pt x="71" y="261"/>
                  <a:pt x="64" y="271"/>
                  <a:pt x="61" y="272"/>
                </a:cubicBezTo>
                <a:cubicBezTo>
                  <a:pt x="60" y="272"/>
                  <a:pt x="58" y="272"/>
                  <a:pt x="56" y="272"/>
                </a:cubicBezTo>
                <a:cubicBezTo>
                  <a:pt x="56" y="274"/>
                  <a:pt x="56" y="275"/>
                  <a:pt x="56" y="276"/>
                </a:cubicBezTo>
                <a:cubicBezTo>
                  <a:pt x="56" y="278"/>
                  <a:pt x="60" y="282"/>
                  <a:pt x="62" y="286"/>
                </a:cubicBezTo>
                <a:cubicBezTo>
                  <a:pt x="64" y="290"/>
                  <a:pt x="58" y="292"/>
                  <a:pt x="55" y="290"/>
                </a:cubicBezTo>
                <a:cubicBezTo>
                  <a:pt x="52" y="287"/>
                  <a:pt x="51" y="292"/>
                  <a:pt x="52" y="295"/>
                </a:cubicBezTo>
                <a:cubicBezTo>
                  <a:pt x="54" y="297"/>
                  <a:pt x="53" y="303"/>
                  <a:pt x="56" y="304"/>
                </a:cubicBezTo>
                <a:cubicBezTo>
                  <a:pt x="60" y="304"/>
                  <a:pt x="62" y="310"/>
                  <a:pt x="66" y="310"/>
                </a:cubicBezTo>
                <a:cubicBezTo>
                  <a:pt x="69" y="310"/>
                  <a:pt x="73" y="316"/>
                  <a:pt x="73" y="316"/>
                </a:cubicBezTo>
                <a:cubicBezTo>
                  <a:pt x="73" y="316"/>
                  <a:pt x="77" y="319"/>
                  <a:pt x="77" y="321"/>
                </a:cubicBezTo>
                <a:cubicBezTo>
                  <a:pt x="77" y="321"/>
                  <a:pt x="77" y="321"/>
                  <a:pt x="77" y="322"/>
                </a:cubicBezTo>
                <a:cubicBezTo>
                  <a:pt x="81" y="321"/>
                  <a:pt x="84" y="321"/>
                  <a:pt x="84" y="320"/>
                </a:cubicBezTo>
                <a:cubicBezTo>
                  <a:pt x="85" y="318"/>
                  <a:pt x="90" y="318"/>
                  <a:pt x="93" y="321"/>
                </a:cubicBezTo>
                <a:cubicBezTo>
                  <a:pt x="97" y="325"/>
                  <a:pt x="111" y="334"/>
                  <a:pt x="116" y="338"/>
                </a:cubicBezTo>
                <a:cubicBezTo>
                  <a:pt x="121" y="342"/>
                  <a:pt x="134" y="347"/>
                  <a:pt x="138" y="347"/>
                </a:cubicBezTo>
                <a:cubicBezTo>
                  <a:pt x="142" y="347"/>
                  <a:pt x="146" y="350"/>
                  <a:pt x="153" y="350"/>
                </a:cubicBezTo>
                <a:cubicBezTo>
                  <a:pt x="154" y="349"/>
                  <a:pt x="154" y="350"/>
                  <a:pt x="155" y="350"/>
                </a:cubicBezTo>
                <a:cubicBezTo>
                  <a:pt x="156" y="349"/>
                  <a:pt x="158" y="349"/>
                  <a:pt x="159" y="347"/>
                </a:cubicBezTo>
                <a:cubicBezTo>
                  <a:pt x="161" y="344"/>
                  <a:pt x="163" y="349"/>
                  <a:pt x="162" y="353"/>
                </a:cubicBezTo>
                <a:cubicBezTo>
                  <a:pt x="162" y="354"/>
                  <a:pt x="162" y="356"/>
                  <a:pt x="163" y="358"/>
                </a:cubicBezTo>
                <a:cubicBezTo>
                  <a:pt x="164" y="356"/>
                  <a:pt x="165" y="355"/>
                  <a:pt x="166" y="353"/>
                </a:cubicBezTo>
                <a:cubicBezTo>
                  <a:pt x="168" y="347"/>
                  <a:pt x="171" y="348"/>
                  <a:pt x="174" y="346"/>
                </a:cubicBezTo>
                <a:cubicBezTo>
                  <a:pt x="176" y="344"/>
                  <a:pt x="178" y="345"/>
                  <a:pt x="183" y="347"/>
                </a:cubicBezTo>
                <a:cubicBezTo>
                  <a:pt x="187" y="350"/>
                  <a:pt x="189" y="345"/>
                  <a:pt x="196" y="351"/>
                </a:cubicBezTo>
                <a:cubicBezTo>
                  <a:pt x="197" y="350"/>
                  <a:pt x="199" y="349"/>
                  <a:pt x="200" y="349"/>
                </a:cubicBezTo>
                <a:cubicBezTo>
                  <a:pt x="201" y="349"/>
                  <a:pt x="203" y="347"/>
                  <a:pt x="205" y="345"/>
                </a:cubicBezTo>
                <a:cubicBezTo>
                  <a:pt x="207" y="342"/>
                  <a:pt x="207" y="340"/>
                  <a:pt x="210" y="340"/>
                </a:cubicBezTo>
                <a:cubicBezTo>
                  <a:pt x="212" y="341"/>
                  <a:pt x="214" y="337"/>
                  <a:pt x="219" y="334"/>
                </a:cubicBezTo>
                <a:cubicBezTo>
                  <a:pt x="225" y="331"/>
                  <a:pt x="230" y="336"/>
                  <a:pt x="233" y="333"/>
                </a:cubicBezTo>
                <a:cubicBezTo>
                  <a:pt x="235" y="331"/>
                  <a:pt x="239" y="330"/>
                  <a:pt x="239" y="333"/>
                </a:cubicBezTo>
                <a:cubicBezTo>
                  <a:pt x="239" y="335"/>
                  <a:pt x="242" y="337"/>
                  <a:pt x="243" y="340"/>
                </a:cubicBezTo>
                <a:cubicBezTo>
                  <a:pt x="244" y="342"/>
                  <a:pt x="248" y="343"/>
                  <a:pt x="249" y="344"/>
                </a:cubicBezTo>
                <a:cubicBezTo>
                  <a:pt x="250" y="343"/>
                  <a:pt x="251" y="343"/>
                  <a:pt x="251" y="343"/>
                </a:cubicBezTo>
                <a:cubicBezTo>
                  <a:pt x="254" y="341"/>
                  <a:pt x="259" y="343"/>
                  <a:pt x="259" y="346"/>
                </a:cubicBezTo>
                <a:cubicBezTo>
                  <a:pt x="259" y="349"/>
                  <a:pt x="259" y="352"/>
                  <a:pt x="261" y="352"/>
                </a:cubicBezTo>
                <a:cubicBezTo>
                  <a:pt x="264" y="352"/>
                  <a:pt x="266" y="352"/>
                  <a:pt x="266" y="358"/>
                </a:cubicBezTo>
                <a:cubicBezTo>
                  <a:pt x="266" y="363"/>
                  <a:pt x="268" y="369"/>
                  <a:pt x="263" y="374"/>
                </a:cubicBezTo>
                <a:cubicBezTo>
                  <a:pt x="258" y="379"/>
                  <a:pt x="253" y="387"/>
                  <a:pt x="254" y="390"/>
                </a:cubicBezTo>
                <a:cubicBezTo>
                  <a:pt x="255" y="392"/>
                  <a:pt x="252" y="397"/>
                  <a:pt x="256" y="395"/>
                </a:cubicBezTo>
                <a:cubicBezTo>
                  <a:pt x="259" y="394"/>
                  <a:pt x="267" y="395"/>
                  <a:pt x="266" y="397"/>
                </a:cubicBezTo>
                <a:cubicBezTo>
                  <a:pt x="265" y="399"/>
                  <a:pt x="266" y="406"/>
                  <a:pt x="270" y="407"/>
                </a:cubicBezTo>
                <a:cubicBezTo>
                  <a:pt x="273" y="407"/>
                  <a:pt x="275" y="409"/>
                  <a:pt x="274" y="412"/>
                </a:cubicBezTo>
                <a:cubicBezTo>
                  <a:pt x="273" y="415"/>
                  <a:pt x="271" y="419"/>
                  <a:pt x="274" y="419"/>
                </a:cubicBezTo>
                <a:cubicBezTo>
                  <a:pt x="277" y="419"/>
                  <a:pt x="281" y="419"/>
                  <a:pt x="280" y="422"/>
                </a:cubicBezTo>
                <a:cubicBezTo>
                  <a:pt x="280" y="425"/>
                  <a:pt x="282" y="428"/>
                  <a:pt x="287" y="426"/>
                </a:cubicBezTo>
                <a:cubicBezTo>
                  <a:pt x="290" y="425"/>
                  <a:pt x="292" y="424"/>
                  <a:pt x="292" y="425"/>
                </a:cubicBezTo>
                <a:cubicBezTo>
                  <a:pt x="294" y="425"/>
                  <a:pt x="294" y="429"/>
                  <a:pt x="298" y="430"/>
                </a:cubicBezTo>
                <a:cubicBezTo>
                  <a:pt x="301" y="431"/>
                  <a:pt x="300" y="422"/>
                  <a:pt x="298" y="421"/>
                </a:cubicBezTo>
                <a:cubicBezTo>
                  <a:pt x="297" y="420"/>
                  <a:pt x="299" y="414"/>
                  <a:pt x="300" y="415"/>
                </a:cubicBezTo>
                <a:cubicBezTo>
                  <a:pt x="301" y="417"/>
                  <a:pt x="305" y="415"/>
                  <a:pt x="308" y="413"/>
                </a:cubicBezTo>
                <a:cubicBezTo>
                  <a:pt x="310" y="410"/>
                  <a:pt x="314" y="415"/>
                  <a:pt x="316" y="412"/>
                </a:cubicBezTo>
                <a:cubicBezTo>
                  <a:pt x="318" y="409"/>
                  <a:pt x="322" y="414"/>
                  <a:pt x="326" y="412"/>
                </a:cubicBezTo>
                <a:cubicBezTo>
                  <a:pt x="330" y="410"/>
                  <a:pt x="332" y="414"/>
                  <a:pt x="333" y="410"/>
                </a:cubicBezTo>
                <a:cubicBezTo>
                  <a:pt x="335" y="407"/>
                  <a:pt x="341" y="403"/>
                  <a:pt x="342" y="405"/>
                </a:cubicBezTo>
                <a:cubicBezTo>
                  <a:pt x="344" y="406"/>
                  <a:pt x="344" y="409"/>
                  <a:pt x="352" y="410"/>
                </a:cubicBezTo>
                <a:cubicBezTo>
                  <a:pt x="359" y="410"/>
                  <a:pt x="355" y="414"/>
                  <a:pt x="355" y="416"/>
                </a:cubicBezTo>
                <a:cubicBezTo>
                  <a:pt x="355" y="418"/>
                  <a:pt x="363" y="424"/>
                  <a:pt x="366" y="425"/>
                </a:cubicBezTo>
                <a:cubicBezTo>
                  <a:pt x="366" y="425"/>
                  <a:pt x="367" y="425"/>
                  <a:pt x="368" y="427"/>
                </a:cubicBezTo>
                <a:cubicBezTo>
                  <a:pt x="370" y="425"/>
                  <a:pt x="374" y="427"/>
                  <a:pt x="375" y="425"/>
                </a:cubicBezTo>
                <a:cubicBezTo>
                  <a:pt x="376" y="422"/>
                  <a:pt x="380" y="423"/>
                  <a:pt x="381" y="425"/>
                </a:cubicBezTo>
                <a:cubicBezTo>
                  <a:pt x="383" y="428"/>
                  <a:pt x="384" y="428"/>
                  <a:pt x="388" y="425"/>
                </a:cubicBezTo>
                <a:cubicBezTo>
                  <a:pt x="391" y="422"/>
                  <a:pt x="393" y="428"/>
                  <a:pt x="391" y="430"/>
                </a:cubicBezTo>
                <a:cubicBezTo>
                  <a:pt x="389" y="431"/>
                  <a:pt x="390" y="437"/>
                  <a:pt x="393" y="440"/>
                </a:cubicBezTo>
                <a:cubicBezTo>
                  <a:pt x="396" y="443"/>
                  <a:pt x="397" y="438"/>
                  <a:pt x="396" y="435"/>
                </a:cubicBezTo>
                <a:cubicBezTo>
                  <a:pt x="396" y="432"/>
                  <a:pt x="402" y="429"/>
                  <a:pt x="412" y="425"/>
                </a:cubicBezTo>
                <a:cubicBezTo>
                  <a:pt x="423" y="422"/>
                  <a:pt x="434" y="414"/>
                  <a:pt x="434" y="412"/>
                </a:cubicBezTo>
                <a:cubicBezTo>
                  <a:pt x="434" y="411"/>
                  <a:pt x="442" y="415"/>
                  <a:pt x="445" y="413"/>
                </a:cubicBezTo>
                <a:cubicBezTo>
                  <a:pt x="449" y="410"/>
                  <a:pt x="461" y="410"/>
                  <a:pt x="465" y="410"/>
                </a:cubicBezTo>
                <a:cubicBezTo>
                  <a:pt x="468" y="409"/>
                  <a:pt x="468" y="407"/>
                  <a:pt x="471" y="404"/>
                </a:cubicBezTo>
                <a:cubicBezTo>
                  <a:pt x="475" y="401"/>
                  <a:pt x="474" y="400"/>
                  <a:pt x="478" y="398"/>
                </a:cubicBezTo>
                <a:cubicBezTo>
                  <a:pt x="482" y="397"/>
                  <a:pt x="484" y="394"/>
                  <a:pt x="484" y="392"/>
                </a:cubicBezTo>
                <a:cubicBezTo>
                  <a:pt x="484" y="390"/>
                  <a:pt x="492" y="389"/>
                  <a:pt x="492" y="387"/>
                </a:cubicBezTo>
                <a:cubicBezTo>
                  <a:pt x="492" y="385"/>
                  <a:pt x="498" y="384"/>
                  <a:pt x="498" y="381"/>
                </a:cubicBezTo>
                <a:cubicBezTo>
                  <a:pt x="498" y="379"/>
                  <a:pt x="501" y="379"/>
                  <a:pt x="503" y="377"/>
                </a:cubicBezTo>
                <a:cubicBezTo>
                  <a:pt x="504" y="375"/>
                  <a:pt x="501" y="369"/>
                  <a:pt x="504" y="368"/>
                </a:cubicBezTo>
                <a:cubicBezTo>
                  <a:pt x="507" y="368"/>
                  <a:pt x="503" y="364"/>
                  <a:pt x="503" y="363"/>
                </a:cubicBezTo>
                <a:cubicBezTo>
                  <a:pt x="502" y="361"/>
                  <a:pt x="508" y="361"/>
                  <a:pt x="510" y="359"/>
                </a:cubicBezTo>
                <a:cubicBezTo>
                  <a:pt x="513" y="357"/>
                  <a:pt x="515" y="355"/>
                  <a:pt x="516" y="351"/>
                </a:cubicBezTo>
                <a:cubicBezTo>
                  <a:pt x="516" y="348"/>
                  <a:pt x="521" y="345"/>
                  <a:pt x="523" y="345"/>
                </a:cubicBezTo>
                <a:cubicBezTo>
                  <a:pt x="525" y="344"/>
                  <a:pt x="526" y="339"/>
                  <a:pt x="525" y="335"/>
                </a:cubicBezTo>
                <a:cubicBezTo>
                  <a:pt x="525" y="332"/>
                  <a:pt x="529" y="333"/>
                  <a:pt x="527" y="331"/>
                </a:cubicBezTo>
                <a:cubicBezTo>
                  <a:pt x="525" y="330"/>
                  <a:pt x="528" y="325"/>
                  <a:pt x="532" y="324"/>
                </a:cubicBezTo>
                <a:cubicBezTo>
                  <a:pt x="536" y="323"/>
                  <a:pt x="529" y="321"/>
                  <a:pt x="527" y="323"/>
                </a:cubicBezTo>
                <a:cubicBezTo>
                  <a:pt x="525" y="325"/>
                  <a:pt x="523" y="318"/>
                  <a:pt x="521" y="321"/>
                </a:cubicBezTo>
                <a:cubicBezTo>
                  <a:pt x="519" y="323"/>
                  <a:pt x="513" y="319"/>
                  <a:pt x="517" y="318"/>
                </a:cubicBezTo>
                <a:cubicBezTo>
                  <a:pt x="520" y="317"/>
                  <a:pt x="526" y="313"/>
                  <a:pt x="529" y="312"/>
                </a:cubicBezTo>
                <a:cubicBezTo>
                  <a:pt x="531" y="312"/>
                  <a:pt x="525" y="306"/>
                  <a:pt x="522" y="306"/>
                </a:cubicBezTo>
                <a:cubicBezTo>
                  <a:pt x="519" y="306"/>
                  <a:pt x="515" y="299"/>
                  <a:pt x="512" y="299"/>
                </a:cubicBezTo>
                <a:cubicBezTo>
                  <a:pt x="508" y="299"/>
                  <a:pt x="514" y="297"/>
                  <a:pt x="518" y="299"/>
                </a:cubicBezTo>
                <a:cubicBezTo>
                  <a:pt x="522" y="301"/>
                  <a:pt x="526" y="302"/>
                  <a:pt x="528" y="301"/>
                </a:cubicBezTo>
                <a:cubicBezTo>
                  <a:pt x="530" y="299"/>
                  <a:pt x="522" y="292"/>
                  <a:pt x="519" y="290"/>
                </a:cubicBezTo>
                <a:cubicBezTo>
                  <a:pt x="516" y="288"/>
                  <a:pt x="518" y="284"/>
                  <a:pt x="517" y="283"/>
                </a:cubicBezTo>
                <a:cubicBezTo>
                  <a:pt x="515" y="282"/>
                  <a:pt x="511" y="273"/>
                  <a:pt x="509" y="269"/>
                </a:cubicBezTo>
                <a:cubicBezTo>
                  <a:pt x="508" y="266"/>
                  <a:pt x="501" y="265"/>
                  <a:pt x="499" y="262"/>
                </a:cubicBezTo>
                <a:cubicBezTo>
                  <a:pt x="498" y="260"/>
                  <a:pt x="500" y="254"/>
                  <a:pt x="505" y="252"/>
                </a:cubicBezTo>
                <a:cubicBezTo>
                  <a:pt x="510" y="250"/>
                  <a:pt x="508" y="245"/>
                  <a:pt x="510" y="246"/>
                </a:cubicBezTo>
                <a:cubicBezTo>
                  <a:pt x="512" y="246"/>
                  <a:pt x="514" y="245"/>
                  <a:pt x="516" y="242"/>
                </a:cubicBezTo>
                <a:cubicBezTo>
                  <a:pt x="518" y="238"/>
                  <a:pt x="521" y="240"/>
                  <a:pt x="523" y="238"/>
                </a:cubicBezTo>
                <a:cubicBezTo>
                  <a:pt x="525" y="236"/>
                  <a:pt x="533" y="236"/>
                  <a:pt x="536" y="234"/>
                </a:cubicBezTo>
                <a:cubicBezTo>
                  <a:pt x="539" y="232"/>
                  <a:pt x="533" y="226"/>
                  <a:pt x="529" y="227"/>
                </a:cubicBezTo>
                <a:cubicBezTo>
                  <a:pt x="526" y="228"/>
                  <a:pt x="521" y="227"/>
                  <a:pt x="518" y="223"/>
                </a:cubicBezTo>
                <a:cubicBezTo>
                  <a:pt x="516" y="219"/>
                  <a:pt x="509" y="230"/>
                  <a:pt x="503" y="232"/>
                </a:cubicBezTo>
                <a:cubicBezTo>
                  <a:pt x="498" y="235"/>
                  <a:pt x="495" y="228"/>
                  <a:pt x="496" y="223"/>
                </a:cubicBezTo>
                <a:cubicBezTo>
                  <a:pt x="498" y="219"/>
                  <a:pt x="492" y="219"/>
                  <a:pt x="485" y="219"/>
                </a:cubicBezTo>
                <a:cubicBezTo>
                  <a:pt x="477" y="220"/>
                  <a:pt x="480" y="206"/>
                  <a:pt x="485" y="205"/>
                </a:cubicBezTo>
                <a:cubicBezTo>
                  <a:pt x="489" y="205"/>
                  <a:pt x="496" y="210"/>
                  <a:pt x="499" y="201"/>
                </a:cubicBezTo>
                <a:cubicBezTo>
                  <a:pt x="501" y="193"/>
                  <a:pt x="505" y="199"/>
                  <a:pt x="512" y="192"/>
                </a:cubicBezTo>
                <a:cubicBezTo>
                  <a:pt x="518" y="185"/>
                  <a:pt x="525" y="180"/>
                  <a:pt x="531" y="185"/>
                </a:cubicBezTo>
                <a:cubicBezTo>
                  <a:pt x="536" y="189"/>
                  <a:pt x="525" y="196"/>
                  <a:pt x="523" y="200"/>
                </a:cubicBezTo>
                <a:cubicBezTo>
                  <a:pt x="521" y="204"/>
                  <a:pt x="525" y="205"/>
                  <a:pt x="522" y="209"/>
                </a:cubicBezTo>
                <a:cubicBezTo>
                  <a:pt x="518" y="212"/>
                  <a:pt x="523" y="213"/>
                  <a:pt x="529" y="208"/>
                </a:cubicBezTo>
                <a:cubicBezTo>
                  <a:pt x="536" y="204"/>
                  <a:pt x="544" y="199"/>
                  <a:pt x="550" y="197"/>
                </a:cubicBezTo>
                <a:cubicBezTo>
                  <a:pt x="552" y="196"/>
                  <a:pt x="554" y="196"/>
                  <a:pt x="556" y="196"/>
                </a:cubicBezTo>
                <a:cubicBezTo>
                  <a:pt x="557" y="194"/>
                  <a:pt x="558" y="192"/>
                  <a:pt x="559" y="191"/>
                </a:cubicBezTo>
                <a:cubicBezTo>
                  <a:pt x="563" y="189"/>
                  <a:pt x="578" y="182"/>
                  <a:pt x="580" y="179"/>
                </a:cubicBezTo>
                <a:cubicBezTo>
                  <a:pt x="582" y="177"/>
                  <a:pt x="584" y="171"/>
                  <a:pt x="587" y="171"/>
                </a:cubicBezTo>
                <a:cubicBezTo>
                  <a:pt x="590" y="171"/>
                  <a:pt x="590" y="174"/>
                  <a:pt x="594" y="174"/>
                </a:cubicBezTo>
                <a:cubicBezTo>
                  <a:pt x="599" y="174"/>
                  <a:pt x="604" y="176"/>
                  <a:pt x="602" y="172"/>
                </a:cubicBezTo>
                <a:cubicBezTo>
                  <a:pt x="599" y="169"/>
                  <a:pt x="601" y="169"/>
                  <a:pt x="606" y="168"/>
                </a:cubicBezTo>
                <a:cubicBezTo>
                  <a:pt x="611" y="167"/>
                  <a:pt x="610" y="162"/>
                  <a:pt x="614" y="162"/>
                </a:cubicBezTo>
                <a:cubicBezTo>
                  <a:pt x="618" y="162"/>
                  <a:pt x="617" y="153"/>
                  <a:pt x="621" y="153"/>
                </a:cubicBezTo>
                <a:cubicBezTo>
                  <a:pt x="624" y="153"/>
                  <a:pt x="626" y="158"/>
                  <a:pt x="630" y="157"/>
                </a:cubicBezTo>
                <a:cubicBezTo>
                  <a:pt x="631" y="157"/>
                  <a:pt x="632" y="157"/>
                  <a:pt x="633" y="157"/>
                </a:cubicBezTo>
                <a:cubicBezTo>
                  <a:pt x="634" y="157"/>
                  <a:pt x="635" y="156"/>
                  <a:pt x="636" y="155"/>
                </a:cubicBezTo>
                <a:cubicBezTo>
                  <a:pt x="635" y="151"/>
                  <a:pt x="636" y="147"/>
                  <a:pt x="635" y="145"/>
                </a:cubicBezTo>
                <a:cubicBezTo>
                  <a:pt x="633" y="141"/>
                  <a:pt x="635" y="138"/>
                  <a:pt x="634" y="135"/>
                </a:cubicBezTo>
                <a:cubicBezTo>
                  <a:pt x="634" y="133"/>
                  <a:pt x="633" y="127"/>
                  <a:pt x="636" y="127"/>
                </a:cubicBezTo>
                <a:cubicBezTo>
                  <a:pt x="639" y="127"/>
                  <a:pt x="642" y="121"/>
                  <a:pt x="645" y="123"/>
                </a:cubicBezTo>
                <a:cubicBezTo>
                  <a:pt x="649" y="125"/>
                  <a:pt x="655" y="126"/>
                  <a:pt x="655" y="123"/>
                </a:cubicBezTo>
                <a:cubicBezTo>
                  <a:pt x="655" y="120"/>
                  <a:pt x="660" y="120"/>
                  <a:pt x="661" y="116"/>
                </a:cubicBezTo>
                <a:cubicBezTo>
                  <a:pt x="661" y="112"/>
                  <a:pt x="666" y="111"/>
                  <a:pt x="667" y="107"/>
                </a:cubicBezTo>
                <a:cubicBezTo>
                  <a:pt x="668" y="103"/>
                  <a:pt x="670" y="95"/>
                  <a:pt x="673" y="93"/>
                </a:cubicBezTo>
                <a:cubicBezTo>
                  <a:pt x="677" y="91"/>
                  <a:pt x="673" y="89"/>
                  <a:pt x="673" y="83"/>
                </a:cubicBezTo>
                <a:close/>
                <a:moveTo>
                  <a:pt x="510" y="399"/>
                </a:moveTo>
                <a:cubicBezTo>
                  <a:pt x="506" y="412"/>
                  <a:pt x="515" y="419"/>
                  <a:pt x="516" y="418"/>
                </a:cubicBezTo>
                <a:cubicBezTo>
                  <a:pt x="519" y="416"/>
                  <a:pt x="533" y="387"/>
                  <a:pt x="530" y="383"/>
                </a:cubicBezTo>
                <a:cubicBezTo>
                  <a:pt x="527" y="379"/>
                  <a:pt x="513" y="386"/>
                  <a:pt x="510" y="399"/>
                </a:cubicBezTo>
                <a:close/>
                <a:moveTo>
                  <a:pt x="391" y="444"/>
                </a:moveTo>
                <a:cubicBezTo>
                  <a:pt x="386" y="444"/>
                  <a:pt x="375" y="451"/>
                  <a:pt x="380" y="460"/>
                </a:cubicBezTo>
                <a:cubicBezTo>
                  <a:pt x="384" y="469"/>
                  <a:pt x="398" y="463"/>
                  <a:pt x="399" y="459"/>
                </a:cubicBezTo>
                <a:cubicBezTo>
                  <a:pt x="399" y="455"/>
                  <a:pt x="406" y="448"/>
                  <a:pt x="405" y="445"/>
                </a:cubicBezTo>
                <a:cubicBezTo>
                  <a:pt x="404" y="443"/>
                  <a:pt x="395" y="444"/>
                  <a:pt x="391" y="444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2" name="Freeform 143"/>
          <p:cNvSpPr>
            <a:spLocks noEditPoints="1"/>
          </p:cNvSpPr>
          <p:nvPr/>
        </p:nvSpPr>
        <p:spPr bwMode="auto">
          <a:xfrm>
            <a:off x="9295607" y="3716338"/>
            <a:ext cx="304800" cy="488950"/>
          </a:xfrm>
          <a:custGeom>
            <a:avLst/>
            <a:gdLst/>
            <a:ahLst/>
            <a:cxnLst>
              <a:cxn ang="0">
                <a:pos x="58" y="59"/>
              </a:cxn>
              <a:cxn ang="0">
                <a:pos x="72" y="69"/>
              </a:cxn>
              <a:cxn ang="0">
                <a:pos x="75" y="79"/>
              </a:cxn>
              <a:cxn ang="0">
                <a:pos x="80" y="84"/>
              </a:cxn>
              <a:cxn ang="0">
                <a:pos x="85" y="98"/>
              </a:cxn>
              <a:cxn ang="0">
                <a:pos x="89" y="95"/>
              </a:cxn>
              <a:cxn ang="0">
                <a:pos x="94" y="88"/>
              </a:cxn>
              <a:cxn ang="0">
                <a:pos x="91" y="75"/>
              </a:cxn>
              <a:cxn ang="0">
                <a:pos x="78" y="66"/>
              </a:cxn>
              <a:cxn ang="0">
                <a:pos x="71" y="56"/>
              </a:cxn>
              <a:cxn ang="0">
                <a:pos x="55" y="53"/>
              </a:cxn>
              <a:cxn ang="0">
                <a:pos x="49" y="43"/>
              </a:cxn>
              <a:cxn ang="0">
                <a:pos x="57" y="27"/>
              </a:cxn>
              <a:cxn ang="0">
                <a:pos x="56" y="8"/>
              </a:cxn>
              <a:cxn ang="0">
                <a:pos x="54" y="4"/>
              </a:cxn>
              <a:cxn ang="0">
                <a:pos x="38" y="3"/>
              </a:cxn>
              <a:cxn ang="0">
                <a:pos x="36" y="29"/>
              </a:cxn>
              <a:cxn ang="0">
                <a:pos x="30" y="28"/>
              </a:cxn>
              <a:cxn ang="0">
                <a:pos x="33" y="43"/>
              </a:cxn>
              <a:cxn ang="0">
                <a:pos x="36" y="52"/>
              </a:cxn>
              <a:cxn ang="0">
                <a:pos x="48" y="56"/>
              </a:cxn>
              <a:cxn ang="0">
                <a:pos x="58" y="59"/>
              </a:cxn>
              <a:cxn ang="0">
                <a:pos x="37" y="62"/>
              </a:cxn>
              <a:cxn ang="0">
                <a:pos x="47" y="74"/>
              </a:cxn>
              <a:cxn ang="0">
                <a:pos x="37" y="62"/>
              </a:cxn>
              <a:cxn ang="0">
                <a:pos x="55" y="94"/>
              </a:cxn>
              <a:cxn ang="0">
                <a:pos x="61" y="91"/>
              </a:cxn>
              <a:cxn ang="0">
                <a:pos x="62" y="100"/>
              </a:cxn>
              <a:cxn ang="0">
                <a:pos x="64" y="112"/>
              </a:cxn>
              <a:cxn ang="0">
                <a:pos x="76" y="94"/>
              </a:cxn>
              <a:cxn ang="0">
                <a:pos x="72" y="92"/>
              </a:cxn>
              <a:cxn ang="0">
                <a:pos x="55" y="79"/>
              </a:cxn>
              <a:cxn ang="0">
                <a:pos x="55" y="94"/>
              </a:cxn>
              <a:cxn ang="0">
                <a:pos x="16" y="101"/>
              </a:cxn>
              <a:cxn ang="0">
                <a:pos x="2" y="119"/>
              </a:cxn>
              <a:cxn ang="0">
                <a:pos x="22" y="100"/>
              </a:cxn>
              <a:cxn ang="0">
                <a:pos x="25" y="88"/>
              </a:cxn>
              <a:cxn ang="0">
                <a:pos x="16" y="101"/>
              </a:cxn>
              <a:cxn ang="0">
                <a:pos x="75" y="107"/>
              </a:cxn>
              <a:cxn ang="0">
                <a:pos x="84" y="102"/>
              </a:cxn>
              <a:cxn ang="0">
                <a:pos x="75" y="107"/>
              </a:cxn>
              <a:cxn ang="0">
                <a:pos x="105" y="133"/>
              </a:cxn>
              <a:cxn ang="0">
                <a:pos x="103" y="108"/>
              </a:cxn>
              <a:cxn ang="0">
                <a:pos x="95" y="108"/>
              </a:cxn>
              <a:cxn ang="0">
                <a:pos x="88" y="114"/>
              </a:cxn>
              <a:cxn ang="0">
                <a:pos x="82" y="119"/>
              </a:cxn>
              <a:cxn ang="0">
                <a:pos x="72" y="116"/>
              </a:cxn>
              <a:cxn ang="0">
                <a:pos x="59" y="124"/>
              </a:cxn>
              <a:cxn ang="0">
                <a:pos x="54" y="136"/>
              </a:cxn>
              <a:cxn ang="0">
                <a:pos x="64" y="130"/>
              </a:cxn>
              <a:cxn ang="0">
                <a:pos x="73" y="127"/>
              </a:cxn>
              <a:cxn ang="0">
                <a:pos x="82" y="147"/>
              </a:cxn>
              <a:cxn ang="0">
                <a:pos x="94" y="153"/>
              </a:cxn>
              <a:cxn ang="0">
                <a:pos x="93" y="138"/>
              </a:cxn>
              <a:cxn ang="0">
                <a:pos x="105" y="133"/>
              </a:cxn>
            </a:cxnLst>
            <a:rect l="0" t="0" r="r" b="b"/>
            <a:pathLst>
              <a:path w="109" h="153">
                <a:moveTo>
                  <a:pt x="58" y="59"/>
                </a:moveTo>
                <a:cubicBezTo>
                  <a:pt x="64" y="58"/>
                  <a:pt x="73" y="66"/>
                  <a:pt x="72" y="69"/>
                </a:cubicBezTo>
                <a:cubicBezTo>
                  <a:pt x="70" y="72"/>
                  <a:pt x="72" y="82"/>
                  <a:pt x="75" y="79"/>
                </a:cubicBezTo>
                <a:cubicBezTo>
                  <a:pt x="78" y="76"/>
                  <a:pt x="83" y="80"/>
                  <a:pt x="80" y="84"/>
                </a:cubicBezTo>
                <a:cubicBezTo>
                  <a:pt x="77" y="88"/>
                  <a:pt x="84" y="93"/>
                  <a:pt x="85" y="98"/>
                </a:cubicBezTo>
                <a:cubicBezTo>
                  <a:pt x="86" y="103"/>
                  <a:pt x="90" y="99"/>
                  <a:pt x="89" y="95"/>
                </a:cubicBezTo>
                <a:cubicBezTo>
                  <a:pt x="88" y="91"/>
                  <a:pt x="90" y="91"/>
                  <a:pt x="94" y="88"/>
                </a:cubicBezTo>
                <a:cubicBezTo>
                  <a:pt x="98" y="85"/>
                  <a:pt x="94" y="80"/>
                  <a:pt x="91" y="75"/>
                </a:cubicBezTo>
                <a:cubicBezTo>
                  <a:pt x="88" y="69"/>
                  <a:pt x="78" y="71"/>
                  <a:pt x="78" y="66"/>
                </a:cubicBezTo>
                <a:cubicBezTo>
                  <a:pt x="78" y="60"/>
                  <a:pt x="71" y="59"/>
                  <a:pt x="71" y="56"/>
                </a:cubicBezTo>
                <a:cubicBezTo>
                  <a:pt x="70" y="53"/>
                  <a:pt x="61" y="50"/>
                  <a:pt x="55" y="53"/>
                </a:cubicBezTo>
                <a:cubicBezTo>
                  <a:pt x="49" y="56"/>
                  <a:pt x="53" y="47"/>
                  <a:pt x="49" y="43"/>
                </a:cubicBezTo>
                <a:cubicBezTo>
                  <a:pt x="45" y="38"/>
                  <a:pt x="52" y="32"/>
                  <a:pt x="57" y="27"/>
                </a:cubicBezTo>
                <a:cubicBezTo>
                  <a:pt x="62" y="21"/>
                  <a:pt x="56" y="12"/>
                  <a:pt x="56" y="8"/>
                </a:cubicBezTo>
                <a:cubicBezTo>
                  <a:pt x="57" y="4"/>
                  <a:pt x="57" y="3"/>
                  <a:pt x="54" y="4"/>
                </a:cubicBezTo>
                <a:cubicBezTo>
                  <a:pt x="52" y="6"/>
                  <a:pt x="42" y="0"/>
                  <a:pt x="38" y="3"/>
                </a:cubicBezTo>
                <a:cubicBezTo>
                  <a:pt x="34" y="6"/>
                  <a:pt x="38" y="28"/>
                  <a:pt x="36" y="29"/>
                </a:cubicBezTo>
                <a:cubicBezTo>
                  <a:pt x="34" y="31"/>
                  <a:pt x="31" y="26"/>
                  <a:pt x="30" y="28"/>
                </a:cubicBezTo>
                <a:cubicBezTo>
                  <a:pt x="29" y="31"/>
                  <a:pt x="31" y="43"/>
                  <a:pt x="33" y="43"/>
                </a:cubicBezTo>
                <a:cubicBezTo>
                  <a:pt x="36" y="43"/>
                  <a:pt x="38" y="47"/>
                  <a:pt x="36" y="52"/>
                </a:cubicBezTo>
                <a:cubicBezTo>
                  <a:pt x="35" y="57"/>
                  <a:pt x="41" y="58"/>
                  <a:pt x="48" y="56"/>
                </a:cubicBezTo>
                <a:cubicBezTo>
                  <a:pt x="54" y="53"/>
                  <a:pt x="52" y="60"/>
                  <a:pt x="58" y="59"/>
                </a:cubicBezTo>
                <a:close/>
                <a:moveTo>
                  <a:pt x="37" y="62"/>
                </a:moveTo>
                <a:cubicBezTo>
                  <a:pt x="38" y="67"/>
                  <a:pt x="40" y="76"/>
                  <a:pt x="47" y="74"/>
                </a:cubicBezTo>
                <a:cubicBezTo>
                  <a:pt x="55" y="72"/>
                  <a:pt x="36" y="58"/>
                  <a:pt x="37" y="62"/>
                </a:cubicBezTo>
                <a:close/>
                <a:moveTo>
                  <a:pt x="55" y="94"/>
                </a:moveTo>
                <a:cubicBezTo>
                  <a:pt x="57" y="94"/>
                  <a:pt x="61" y="94"/>
                  <a:pt x="61" y="91"/>
                </a:cubicBezTo>
                <a:cubicBezTo>
                  <a:pt x="62" y="88"/>
                  <a:pt x="65" y="97"/>
                  <a:pt x="62" y="100"/>
                </a:cubicBezTo>
                <a:cubicBezTo>
                  <a:pt x="59" y="103"/>
                  <a:pt x="59" y="111"/>
                  <a:pt x="64" y="112"/>
                </a:cubicBezTo>
                <a:cubicBezTo>
                  <a:pt x="69" y="113"/>
                  <a:pt x="77" y="97"/>
                  <a:pt x="76" y="94"/>
                </a:cubicBezTo>
                <a:cubicBezTo>
                  <a:pt x="75" y="91"/>
                  <a:pt x="71" y="96"/>
                  <a:pt x="72" y="92"/>
                </a:cubicBezTo>
                <a:cubicBezTo>
                  <a:pt x="73" y="88"/>
                  <a:pt x="60" y="78"/>
                  <a:pt x="55" y="79"/>
                </a:cubicBezTo>
                <a:cubicBezTo>
                  <a:pt x="50" y="80"/>
                  <a:pt x="51" y="95"/>
                  <a:pt x="55" y="94"/>
                </a:cubicBezTo>
                <a:close/>
                <a:moveTo>
                  <a:pt x="16" y="101"/>
                </a:moveTo>
                <a:cubicBezTo>
                  <a:pt x="11" y="107"/>
                  <a:pt x="0" y="116"/>
                  <a:pt x="2" y="119"/>
                </a:cubicBezTo>
                <a:cubicBezTo>
                  <a:pt x="4" y="123"/>
                  <a:pt x="16" y="105"/>
                  <a:pt x="22" y="100"/>
                </a:cubicBezTo>
                <a:cubicBezTo>
                  <a:pt x="28" y="96"/>
                  <a:pt x="27" y="92"/>
                  <a:pt x="25" y="88"/>
                </a:cubicBezTo>
                <a:cubicBezTo>
                  <a:pt x="23" y="84"/>
                  <a:pt x="21" y="95"/>
                  <a:pt x="16" y="101"/>
                </a:cubicBezTo>
                <a:close/>
                <a:moveTo>
                  <a:pt x="75" y="107"/>
                </a:moveTo>
                <a:cubicBezTo>
                  <a:pt x="77" y="111"/>
                  <a:pt x="86" y="105"/>
                  <a:pt x="84" y="102"/>
                </a:cubicBezTo>
                <a:cubicBezTo>
                  <a:pt x="81" y="99"/>
                  <a:pt x="74" y="105"/>
                  <a:pt x="75" y="107"/>
                </a:cubicBezTo>
                <a:close/>
                <a:moveTo>
                  <a:pt x="105" y="133"/>
                </a:moveTo>
                <a:cubicBezTo>
                  <a:pt x="109" y="129"/>
                  <a:pt x="103" y="116"/>
                  <a:pt x="103" y="108"/>
                </a:cubicBezTo>
                <a:cubicBezTo>
                  <a:pt x="103" y="100"/>
                  <a:pt x="92" y="103"/>
                  <a:pt x="95" y="108"/>
                </a:cubicBezTo>
                <a:cubicBezTo>
                  <a:pt x="98" y="113"/>
                  <a:pt x="89" y="109"/>
                  <a:pt x="88" y="114"/>
                </a:cubicBezTo>
                <a:cubicBezTo>
                  <a:pt x="88" y="119"/>
                  <a:pt x="81" y="115"/>
                  <a:pt x="82" y="119"/>
                </a:cubicBezTo>
                <a:cubicBezTo>
                  <a:pt x="82" y="123"/>
                  <a:pt x="75" y="119"/>
                  <a:pt x="72" y="116"/>
                </a:cubicBezTo>
                <a:cubicBezTo>
                  <a:pt x="68" y="114"/>
                  <a:pt x="64" y="123"/>
                  <a:pt x="59" y="124"/>
                </a:cubicBezTo>
                <a:cubicBezTo>
                  <a:pt x="54" y="125"/>
                  <a:pt x="51" y="136"/>
                  <a:pt x="54" y="136"/>
                </a:cubicBezTo>
                <a:cubicBezTo>
                  <a:pt x="58" y="135"/>
                  <a:pt x="60" y="130"/>
                  <a:pt x="64" y="130"/>
                </a:cubicBezTo>
                <a:cubicBezTo>
                  <a:pt x="68" y="131"/>
                  <a:pt x="67" y="126"/>
                  <a:pt x="73" y="127"/>
                </a:cubicBezTo>
                <a:cubicBezTo>
                  <a:pt x="78" y="128"/>
                  <a:pt x="74" y="145"/>
                  <a:pt x="82" y="147"/>
                </a:cubicBezTo>
                <a:cubicBezTo>
                  <a:pt x="90" y="148"/>
                  <a:pt x="90" y="153"/>
                  <a:pt x="94" y="153"/>
                </a:cubicBezTo>
                <a:cubicBezTo>
                  <a:pt x="97" y="153"/>
                  <a:pt x="93" y="142"/>
                  <a:pt x="93" y="138"/>
                </a:cubicBezTo>
                <a:cubicBezTo>
                  <a:pt x="94" y="135"/>
                  <a:pt x="101" y="138"/>
                  <a:pt x="105" y="13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3" name="Freeform 144"/>
          <p:cNvSpPr>
            <a:spLocks noEditPoints="1"/>
          </p:cNvSpPr>
          <p:nvPr/>
        </p:nvSpPr>
        <p:spPr bwMode="auto">
          <a:xfrm>
            <a:off x="10054432" y="4503739"/>
            <a:ext cx="400050" cy="290513"/>
          </a:xfrm>
          <a:custGeom>
            <a:avLst/>
            <a:gdLst/>
            <a:ahLst/>
            <a:cxnLst>
              <a:cxn ang="0">
                <a:pos x="102" y="84"/>
              </a:cxn>
              <a:cxn ang="0">
                <a:pos x="94" y="76"/>
              </a:cxn>
              <a:cxn ang="0">
                <a:pos x="83" y="71"/>
              </a:cxn>
              <a:cxn ang="0">
                <a:pos x="75" y="56"/>
              </a:cxn>
              <a:cxn ang="0">
                <a:pos x="72" y="47"/>
              </a:cxn>
              <a:cxn ang="0">
                <a:pos x="75" y="39"/>
              </a:cxn>
              <a:cxn ang="0">
                <a:pos x="52" y="27"/>
              </a:cxn>
              <a:cxn ang="0">
                <a:pos x="8" y="3"/>
              </a:cxn>
              <a:cxn ang="0">
                <a:pos x="0" y="0"/>
              </a:cxn>
              <a:cxn ang="0">
                <a:pos x="0" y="71"/>
              </a:cxn>
              <a:cxn ang="0">
                <a:pos x="12" y="75"/>
              </a:cxn>
              <a:cxn ang="0">
                <a:pos x="25" y="68"/>
              </a:cxn>
              <a:cxn ang="0">
                <a:pos x="32" y="59"/>
              </a:cxn>
              <a:cxn ang="0">
                <a:pos x="56" y="65"/>
              </a:cxn>
              <a:cxn ang="0">
                <a:pos x="80" y="87"/>
              </a:cxn>
              <a:cxn ang="0">
                <a:pos x="104" y="91"/>
              </a:cxn>
              <a:cxn ang="0">
                <a:pos x="102" y="84"/>
              </a:cxn>
              <a:cxn ang="0">
                <a:pos x="121" y="25"/>
              </a:cxn>
              <a:cxn ang="0">
                <a:pos x="108" y="33"/>
              </a:cxn>
              <a:cxn ang="0">
                <a:pos x="84" y="34"/>
              </a:cxn>
              <a:cxn ang="0">
                <a:pos x="102" y="42"/>
              </a:cxn>
              <a:cxn ang="0">
                <a:pos x="125" y="30"/>
              </a:cxn>
              <a:cxn ang="0">
                <a:pos x="129" y="20"/>
              </a:cxn>
              <a:cxn ang="0">
                <a:pos x="121" y="25"/>
              </a:cxn>
              <a:cxn ang="0">
                <a:pos x="133" y="12"/>
              </a:cxn>
              <a:cxn ang="0">
                <a:pos x="129" y="13"/>
              </a:cxn>
              <a:cxn ang="0">
                <a:pos x="136" y="23"/>
              </a:cxn>
              <a:cxn ang="0">
                <a:pos x="133" y="12"/>
              </a:cxn>
            </a:cxnLst>
            <a:rect l="0" t="0" r="r" b="b"/>
            <a:pathLst>
              <a:path w="143" h="91">
                <a:moveTo>
                  <a:pt x="102" y="84"/>
                </a:moveTo>
                <a:cubicBezTo>
                  <a:pt x="100" y="83"/>
                  <a:pt x="94" y="79"/>
                  <a:pt x="94" y="76"/>
                </a:cubicBezTo>
                <a:cubicBezTo>
                  <a:pt x="95" y="74"/>
                  <a:pt x="88" y="74"/>
                  <a:pt x="83" y="71"/>
                </a:cubicBezTo>
                <a:cubicBezTo>
                  <a:pt x="78" y="68"/>
                  <a:pt x="80" y="58"/>
                  <a:pt x="75" y="56"/>
                </a:cubicBezTo>
                <a:cubicBezTo>
                  <a:pt x="70" y="54"/>
                  <a:pt x="66" y="46"/>
                  <a:pt x="72" y="47"/>
                </a:cubicBezTo>
                <a:cubicBezTo>
                  <a:pt x="78" y="47"/>
                  <a:pt x="79" y="44"/>
                  <a:pt x="75" y="39"/>
                </a:cubicBezTo>
                <a:cubicBezTo>
                  <a:pt x="70" y="35"/>
                  <a:pt x="53" y="33"/>
                  <a:pt x="52" y="27"/>
                </a:cubicBezTo>
                <a:cubicBezTo>
                  <a:pt x="52" y="21"/>
                  <a:pt x="21" y="6"/>
                  <a:pt x="8" y="3"/>
                </a:cubicBezTo>
                <a:cubicBezTo>
                  <a:pt x="6" y="2"/>
                  <a:pt x="3" y="1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3" y="73"/>
                  <a:pt x="7" y="75"/>
                  <a:pt x="12" y="75"/>
                </a:cubicBezTo>
                <a:cubicBezTo>
                  <a:pt x="26" y="76"/>
                  <a:pt x="23" y="68"/>
                  <a:pt x="25" y="68"/>
                </a:cubicBezTo>
                <a:cubicBezTo>
                  <a:pt x="28" y="68"/>
                  <a:pt x="29" y="63"/>
                  <a:pt x="32" y="59"/>
                </a:cubicBezTo>
                <a:cubicBezTo>
                  <a:pt x="35" y="56"/>
                  <a:pt x="48" y="59"/>
                  <a:pt x="56" y="65"/>
                </a:cubicBezTo>
                <a:cubicBezTo>
                  <a:pt x="63" y="71"/>
                  <a:pt x="72" y="88"/>
                  <a:pt x="80" y="87"/>
                </a:cubicBezTo>
                <a:cubicBezTo>
                  <a:pt x="88" y="85"/>
                  <a:pt x="97" y="91"/>
                  <a:pt x="104" y="91"/>
                </a:cubicBezTo>
                <a:cubicBezTo>
                  <a:pt x="111" y="91"/>
                  <a:pt x="105" y="85"/>
                  <a:pt x="102" y="84"/>
                </a:cubicBezTo>
                <a:close/>
                <a:moveTo>
                  <a:pt x="121" y="25"/>
                </a:moveTo>
                <a:cubicBezTo>
                  <a:pt x="121" y="28"/>
                  <a:pt x="116" y="29"/>
                  <a:pt x="108" y="33"/>
                </a:cubicBezTo>
                <a:cubicBezTo>
                  <a:pt x="99" y="36"/>
                  <a:pt x="84" y="29"/>
                  <a:pt x="84" y="34"/>
                </a:cubicBezTo>
                <a:cubicBezTo>
                  <a:pt x="83" y="37"/>
                  <a:pt x="93" y="42"/>
                  <a:pt x="102" y="42"/>
                </a:cubicBezTo>
                <a:cubicBezTo>
                  <a:pt x="111" y="42"/>
                  <a:pt x="125" y="33"/>
                  <a:pt x="125" y="30"/>
                </a:cubicBezTo>
                <a:cubicBezTo>
                  <a:pt x="125" y="28"/>
                  <a:pt x="131" y="23"/>
                  <a:pt x="129" y="20"/>
                </a:cubicBezTo>
                <a:cubicBezTo>
                  <a:pt x="126" y="18"/>
                  <a:pt x="121" y="22"/>
                  <a:pt x="121" y="25"/>
                </a:cubicBezTo>
                <a:close/>
                <a:moveTo>
                  <a:pt x="133" y="12"/>
                </a:moveTo>
                <a:cubicBezTo>
                  <a:pt x="127" y="9"/>
                  <a:pt x="123" y="6"/>
                  <a:pt x="129" y="13"/>
                </a:cubicBezTo>
                <a:cubicBezTo>
                  <a:pt x="136" y="19"/>
                  <a:pt x="132" y="24"/>
                  <a:pt x="136" y="23"/>
                </a:cubicBezTo>
                <a:cubicBezTo>
                  <a:pt x="143" y="22"/>
                  <a:pt x="138" y="15"/>
                  <a:pt x="133" y="12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4" name="Freeform 145"/>
          <p:cNvSpPr/>
          <p:nvPr/>
        </p:nvSpPr>
        <p:spPr bwMode="auto">
          <a:xfrm>
            <a:off x="8139908" y="4049713"/>
            <a:ext cx="68263" cy="1476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" y="11"/>
              </a:cxn>
              <a:cxn ang="0">
                <a:pos x="1" y="26"/>
              </a:cxn>
              <a:cxn ang="0">
                <a:pos x="6" y="43"/>
              </a:cxn>
              <a:cxn ang="0">
                <a:pos x="24" y="27"/>
              </a:cxn>
              <a:cxn ang="0">
                <a:pos x="5" y="0"/>
              </a:cxn>
            </a:cxnLst>
            <a:rect l="0" t="0" r="r" b="b"/>
            <a:pathLst>
              <a:path w="24" h="47">
                <a:moveTo>
                  <a:pt x="5" y="0"/>
                </a:moveTo>
                <a:cubicBezTo>
                  <a:pt x="2" y="1"/>
                  <a:pt x="3" y="7"/>
                  <a:pt x="1" y="11"/>
                </a:cubicBezTo>
                <a:cubicBezTo>
                  <a:pt x="0" y="15"/>
                  <a:pt x="0" y="20"/>
                  <a:pt x="1" y="26"/>
                </a:cubicBezTo>
                <a:cubicBezTo>
                  <a:pt x="1" y="32"/>
                  <a:pt x="1" y="39"/>
                  <a:pt x="6" y="43"/>
                </a:cubicBezTo>
                <a:cubicBezTo>
                  <a:pt x="13" y="47"/>
                  <a:pt x="23" y="36"/>
                  <a:pt x="24" y="27"/>
                </a:cubicBezTo>
                <a:cubicBezTo>
                  <a:pt x="24" y="17"/>
                  <a:pt x="8" y="0"/>
                  <a:pt x="5" y="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5" name="Freeform 146"/>
          <p:cNvSpPr/>
          <p:nvPr/>
        </p:nvSpPr>
        <p:spPr bwMode="auto">
          <a:xfrm>
            <a:off x="6958807" y="4821239"/>
            <a:ext cx="234950" cy="531813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67" y="9"/>
              </a:cxn>
              <a:cxn ang="0">
                <a:pos x="65" y="17"/>
              </a:cxn>
              <a:cxn ang="0">
                <a:pos x="59" y="22"/>
              </a:cxn>
              <a:cxn ang="0">
                <a:pos x="53" y="27"/>
              </a:cxn>
              <a:cxn ang="0">
                <a:pos x="53" y="33"/>
              </a:cxn>
              <a:cxn ang="0">
                <a:pos x="44" y="40"/>
              </a:cxn>
              <a:cxn ang="0">
                <a:pos x="29" y="48"/>
              </a:cxn>
              <a:cxn ang="0">
                <a:pos x="14" y="50"/>
              </a:cxn>
              <a:cxn ang="0">
                <a:pos x="10" y="65"/>
              </a:cxn>
              <a:cxn ang="0">
                <a:pos x="11" y="86"/>
              </a:cxn>
              <a:cxn ang="0">
                <a:pos x="8" y="109"/>
              </a:cxn>
              <a:cxn ang="0">
                <a:pos x="4" y="136"/>
              </a:cxn>
              <a:cxn ang="0">
                <a:pos x="11" y="157"/>
              </a:cxn>
              <a:cxn ang="0">
                <a:pos x="31" y="162"/>
              </a:cxn>
              <a:cxn ang="0">
                <a:pos x="43" y="158"/>
              </a:cxn>
              <a:cxn ang="0">
                <a:pos x="59" y="110"/>
              </a:cxn>
              <a:cxn ang="0">
                <a:pos x="72" y="66"/>
              </a:cxn>
              <a:cxn ang="0">
                <a:pos x="74" y="54"/>
              </a:cxn>
              <a:cxn ang="0">
                <a:pos x="77" y="47"/>
              </a:cxn>
              <a:cxn ang="0">
                <a:pos x="83" y="45"/>
              </a:cxn>
              <a:cxn ang="0">
                <a:pos x="79" y="24"/>
              </a:cxn>
              <a:cxn ang="0">
                <a:pos x="71" y="5"/>
              </a:cxn>
            </a:cxnLst>
            <a:rect l="0" t="0" r="r" b="b"/>
            <a:pathLst>
              <a:path w="84" h="166">
                <a:moveTo>
                  <a:pt x="71" y="5"/>
                </a:moveTo>
                <a:cubicBezTo>
                  <a:pt x="70" y="0"/>
                  <a:pt x="68" y="7"/>
                  <a:pt x="67" y="9"/>
                </a:cubicBezTo>
                <a:cubicBezTo>
                  <a:pt x="66" y="10"/>
                  <a:pt x="65" y="14"/>
                  <a:pt x="65" y="17"/>
                </a:cubicBezTo>
                <a:cubicBezTo>
                  <a:pt x="66" y="19"/>
                  <a:pt x="61" y="22"/>
                  <a:pt x="59" y="22"/>
                </a:cubicBezTo>
                <a:cubicBezTo>
                  <a:pt x="56" y="21"/>
                  <a:pt x="52" y="23"/>
                  <a:pt x="53" y="27"/>
                </a:cubicBezTo>
                <a:cubicBezTo>
                  <a:pt x="54" y="30"/>
                  <a:pt x="51" y="30"/>
                  <a:pt x="53" y="33"/>
                </a:cubicBezTo>
                <a:cubicBezTo>
                  <a:pt x="54" y="36"/>
                  <a:pt x="49" y="39"/>
                  <a:pt x="44" y="40"/>
                </a:cubicBezTo>
                <a:cubicBezTo>
                  <a:pt x="40" y="40"/>
                  <a:pt x="34" y="48"/>
                  <a:pt x="29" y="48"/>
                </a:cubicBezTo>
                <a:cubicBezTo>
                  <a:pt x="24" y="47"/>
                  <a:pt x="19" y="51"/>
                  <a:pt x="14" y="50"/>
                </a:cubicBezTo>
                <a:cubicBezTo>
                  <a:pt x="10" y="50"/>
                  <a:pt x="13" y="59"/>
                  <a:pt x="10" y="65"/>
                </a:cubicBezTo>
                <a:cubicBezTo>
                  <a:pt x="6" y="71"/>
                  <a:pt x="8" y="78"/>
                  <a:pt x="11" y="86"/>
                </a:cubicBezTo>
                <a:cubicBezTo>
                  <a:pt x="14" y="93"/>
                  <a:pt x="16" y="99"/>
                  <a:pt x="8" y="109"/>
                </a:cubicBezTo>
                <a:cubicBezTo>
                  <a:pt x="0" y="118"/>
                  <a:pt x="1" y="129"/>
                  <a:pt x="4" y="136"/>
                </a:cubicBezTo>
                <a:cubicBezTo>
                  <a:pt x="7" y="142"/>
                  <a:pt x="7" y="152"/>
                  <a:pt x="11" y="157"/>
                </a:cubicBezTo>
                <a:cubicBezTo>
                  <a:pt x="16" y="162"/>
                  <a:pt x="28" y="166"/>
                  <a:pt x="31" y="162"/>
                </a:cubicBezTo>
                <a:cubicBezTo>
                  <a:pt x="35" y="158"/>
                  <a:pt x="39" y="162"/>
                  <a:pt x="43" y="158"/>
                </a:cubicBezTo>
                <a:cubicBezTo>
                  <a:pt x="47" y="153"/>
                  <a:pt x="54" y="127"/>
                  <a:pt x="59" y="110"/>
                </a:cubicBezTo>
                <a:cubicBezTo>
                  <a:pt x="65" y="93"/>
                  <a:pt x="72" y="71"/>
                  <a:pt x="72" y="66"/>
                </a:cubicBezTo>
                <a:cubicBezTo>
                  <a:pt x="71" y="62"/>
                  <a:pt x="76" y="59"/>
                  <a:pt x="74" y="54"/>
                </a:cubicBezTo>
                <a:cubicBezTo>
                  <a:pt x="72" y="49"/>
                  <a:pt x="74" y="43"/>
                  <a:pt x="77" y="47"/>
                </a:cubicBezTo>
                <a:cubicBezTo>
                  <a:pt x="79" y="51"/>
                  <a:pt x="82" y="51"/>
                  <a:pt x="83" y="45"/>
                </a:cubicBezTo>
                <a:cubicBezTo>
                  <a:pt x="84" y="40"/>
                  <a:pt x="79" y="32"/>
                  <a:pt x="79" y="24"/>
                </a:cubicBezTo>
                <a:cubicBezTo>
                  <a:pt x="79" y="16"/>
                  <a:pt x="72" y="9"/>
                  <a:pt x="71" y="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6" name="Freeform 147"/>
          <p:cNvSpPr>
            <a:spLocks noEditPoints="1"/>
          </p:cNvSpPr>
          <p:nvPr/>
        </p:nvSpPr>
        <p:spPr bwMode="auto">
          <a:xfrm>
            <a:off x="6949282" y="3695701"/>
            <a:ext cx="381000" cy="263525"/>
          </a:xfrm>
          <a:custGeom>
            <a:avLst/>
            <a:gdLst/>
            <a:ahLst/>
            <a:cxnLst>
              <a:cxn ang="0">
                <a:pos x="95" y="3"/>
              </a:cxn>
              <a:cxn ang="0">
                <a:pos x="73" y="4"/>
              </a:cxn>
              <a:cxn ang="0">
                <a:pos x="56" y="19"/>
              </a:cxn>
              <a:cxn ang="0">
                <a:pos x="48" y="22"/>
              </a:cxn>
              <a:cxn ang="0">
                <a:pos x="32" y="20"/>
              </a:cxn>
              <a:cxn ang="0">
                <a:pos x="18" y="19"/>
              </a:cxn>
              <a:cxn ang="0">
                <a:pos x="10" y="17"/>
              </a:cxn>
              <a:cxn ang="0">
                <a:pos x="5" y="21"/>
              </a:cxn>
              <a:cxn ang="0">
                <a:pos x="6" y="28"/>
              </a:cxn>
              <a:cxn ang="0">
                <a:pos x="0" y="30"/>
              </a:cxn>
              <a:cxn ang="0">
                <a:pos x="1" y="37"/>
              </a:cxn>
              <a:cxn ang="0">
                <a:pos x="5" y="55"/>
              </a:cxn>
              <a:cxn ang="0">
                <a:pos x="9" y="72"/>
              </a:cxn>
              <a:cxn ang="0">
                <a:pos x="29" y="70"/>
              </a:cxn>
              <a:cxn ang="0">
                <a:pos x="44" y="65"/>
              </a:cxn>
              <a:cxn ang="0">
                <a:pos x="56" y="59"/>
              </a:cxn>
              <a:cxn ang="0">
                <a:pos x="67" y="57"/>
              </a:cxn>
              <a:cxn ang="0">
                <a:pos x="76" y="51"/>
              </a:cxn>
              <a:cxn ang="0">
                <a:pos x="100" y="43"/>
              </a:cxn>
              <a:cxn ang="0">
                <a:pos x="111" y="32"/>
              </a:cxn>
              <a:cxn ang="0">
                <a:pos x="120" y="28"/>
              </a:cxn>
              <a:cxn ang="0">
                <a:pos x="106" y="0"/>
              </a:cxn>
              <a:cxn ang="0">
                <a:pos x="95" y="3"/>
              </a:cxn>
              <a:cxn ang="0">
                <a:pos x="123" y="78"/>
              </a:cxn>
              <a:cxn ang="0">
                <a:pos x="134" y="76"/>
              </a:cxn>
              <a:cxn ang="0">
                <a:pos x="123" y="78"/>
              </a:cxn>
            </a:cxnLst>
            <a:rect l="0" t="0" r="r" b="b"/>
            <a:pathLst>
              <a:path w="135" h="82">
                <a:moveTo>
                  <a:pt x="95" y="3"/>
                </a:moveTo>
                <a:cubicBezTo>
                  <a:pt x="90" y="4"/>
                  <a:pt x="75" y="3"/>
                  <a:pt x="73" y="4"/>
                </a:cubicBezTo>
                <a:cubicBezTo>
                  <a:pt x="71" y="5"/>
                  <a:pt x="58" y="15"/>
                  <a:pt x="56" y="19"/>
                </a:cubicBezTo>
                <a:cubicBezTo>
                  <a:pt x="54" y="24"/>
                  <a:pt x="51" y="25"/>
                  <a:pt x="48" y="22"/>
                </a:cubicBezTo>
                <a:cubicBezTo>
                  <a:pt x="45" y="20"/>
                  <a:pt x="33" y="21"/>
                  <a:pt x="32" y="20"/>
                </a:cubicBezTo>
                <a:cubicBezTo>
                  <a:pt x="31" y="19"/>
                  <a:pt x="23" y="18"/>
                  <a:pt x="18" y="19"/>
                </a:cubicBezTo>
                <a:cubicBezTo>
                  <a:pt x="14" y="19"/>
                  <a:pt x="12" y="17"/>
                  <a:pt x="10" y="17"/>
                </a:cubicBezTo>
                <a:cubicBezTo>
                  <a:pt x="8" y="18"/>
                  <a:pt x="6" y="20"/>
                  <a:pt x="5" y="21"/>
                </a:cubicBezTo>
                <a:cubicBezTo>
                  <a:pt x="4" y="23"/>
                  <a:pt x="6" y="26"/>
                  <a:pt x="6" y="28"/>
                </a:cubicBezTo>
                <a:cubicBezTo>
                  <a:pt x="5" y="28"/>
                  <a:pt x="3" y="29"/>
                  <a:pt x="0" y="30"/>
                </a:cubicBezTo>
                <a:cubicBezTo>
                  <a:pt x="1" y="33"/>
                  <a:pt x="2" y="35"/>
                  <a:pt x="1" y="37"/>
                </a:cubicBezTo>
                <a:cubicBezTo>
                  <a:pt x="0" y="41"/>
                  <a:pt x="1" y="50"/>
                  <a:pt x="5" y="55"/>
                </a:cubicBezTo>
                <a:cubicBezTo>
                  <a:pt x="8" y="61"/>
                  <a:pt x="7" y="70"/>
                  <a:pt x="9" y="72"/>
                </a:cubicBezTo>
                <a:cubicBezTo>
                  <a:pt x="10" y="74"/>
                  <a:pt x="23" y="73"/>
                  <a:pt x="29" y="70"/>
                </a:cubicBezTo>
                <a:cubicBezTo>
                  <a:pt x="35" y="66"/>
                  <a:pt x="39" y="65"/>
                  <a:pt x="44" y="65"/>
                </a:cubicBezTo>
                <a:cubicBezTo>
                  <a:pt x="48" y="65"/>
                  <a:pt x="54" y="61"/>
                  <a:pt x="56" y="59"/>
                </a:cubicBezTo>
                <a:cubicBezTo>
                  <a:pt x="57" y="57"/>
                  <a:pt x="64" y="57"/>
                  <a:pt x="67" y="57"/>
                </a:cubicBezTo>
                <a:cubicBezTo>
                  <a:pt x="70" y="58"/>
                  <a:pt x="73" y="54"/>
                  <a:pt x="76" y="51"/>
                </a:cubicBezTo>
                <a:cubicBezTo>
                  <a:pt x="79" y="48"/>
                  <a:pt x="89" y="47"/>
                  <a:pt x="100" y="43"/>
                </a:cubicBezTo>
                <a:cubicBezTo>
                  <a:pt x="110" y="40"/>
                  <a:pt x="108" y="35"/>
                  <a:pt x="111" y="32"/>
                </a:cubicBezTo>
                <a:cubicBezTo>
                  <a:pt x="113" y="30"/>
                  <a:pt x="116" y="30"/>
                  <a:pt x="120" y="28"/>
                </a:cubicBezTo>
                <a:cubicBezTo>
                  <a:pt x="115" y="18"/>
                  <a:pt x="109" y="6"/>
                  <a:pt x="106" y="0"/>
                </a:cubicBezTo>
                <a:cubicBezTo>
                  <a:pt x="101" y="1"/>
                  <a:pt x="97" y="3"/>
                  <a:pt x="95" y="3"/>
                </a:cubicBezTo>
                <a:close/>
                <a:moveTo>
                  <a:pt x="123" y="78"/>
                </a:moveTo>
                <a:cubicBezTo>
                  <a:pt x="127" y="82"/>
                  <a:pt x="134" y="77"/>
                  <a:pt x="134" y="76"/>
                </a:cubicBezTo>
                <a:cubicBezTo>
                  <a:pt x="135" y="74"/>
                  <a:pt x="119" y="73"/>
                  <a:pt x="123" y="78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7" name="Freeform 148"/>
          <p:cNvSpPr>
            <a:spLocks noEditPoints="1"/>
          </p:cNvSpPr>
          <p:nvPr/>
        </p:nvSpPr>
        <p:spPr bwMode="auto">
          <a:xfrm>
            <a:off x="10489408" y="4598988"/>
            <a:ext cx="257175" cy="211138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15" y="19"/>
              </a:cxn>
              <a:cxn ang="0">
                <a:pos x="1" y="3"/>
              </a:cxn>
              <a:cxn ang="0">
                <a:pos x="22" y="17"/>
              </a:cxn>
              <a:cxn ang="0">
                <a:pos x="32" y="24"/>
              </a:cxn>
              <a:cxn ang="0">
                <a:pos x="22" y="17"/>
              </a:cxn>
              <a:cxn ang="0">
                <a:pos x="60" y="37"/>
              </a:cxn>
              <a:cxn ang="0">
                <a:pos x="44" y="28"/>
              </a:cxn>
              <a:cxn ang="0">
                <a:pos x="60" y="37"/>
              </a:cxn>
              <a:cxn ang="0">
                <a:pos x="58" y="47"/>
              </a:cxn>
              <a:cxn ang="0">
                <a:pos x="69" y="54"/>
              </a:cxn>
              <a:cxn ang="0">
                <a:pos x="58" y="47"/>
              </a:cxn>
              <a:cxn ang="0">
                <a:pos x="78" y="58"/>
              </a:cxn>
              <a:cxn ang="0">
                <a:pos x="89" y="63"/>
              </a:cxn>
              <a:cxn ang="0">
                <a:pos x="78" y="58"/>
              </a:cxn>
              <a:cxn ang="0">
                <a:pos x="70" y="36"/>
              </a:cxn>
              <a:cxn ang="0">
                <a:pos x="79" y="51"/>
              </a:cxn>
              <a:cxn ang="0">
                <a:pos x="70" y="36"/>
              </a:cxn>
            </a:cxnLst>
            <a:rect l="0" t="0" r="r" b="b"/>
            <a:pathLst>
              <a:path w="92" h="66">
                <a:moveTo>
                  <a:pt x="1" y="3"/>
                </a:moveTo>
                <a:cubicBezTo>
                  <a:pt x="0" y="6"/>
                  <a:pt x="11" y="21"/>
                  <a:pt x="15" y="19"/>
                </a:cubicBezTo>
                <a:cubicBezTo>
                  <a:pt x="22" y="14"/>
                  <a:pt x="2" y="0"/>
                  <a:pt x="1" y="3"/>
                </a:cubicBezTo>
                <a:close/>
                <a:moveTo>
                  <a:pt x="22" y="17"/>
                </a:moveTo>
                <a:cubicBezTo>
                  <a:pt x="22" y="18"/>
                  <a:pt x="30" y="26"/>
                  <a:pt x="32" y="24"/>
                </a:cubicBezTo>
                <a:cubicBezTo>
                  <a:pt x="34" y="23"/>
                  <a:pt x="23" y="14"/>
                  <a:pt x="22" y="17"/>
                </a:cubicBezTo>
                <a:close/>
                <a:moveTo>
                  <a:pt x="60" y="37"/>
                </a:moveTo>
                <a:cubicBezTo>
                  <a:pt x="63" y="35"/>
                  <a:pt x="44" y="25"/>
                  <a:pt x="44" y="28"/>
                </a:cubicBezTo>
                <a:cubicBezTo>
                  <a:pt x="44" y="31"/>
                  <a:pt x="57" y="38"/>
                  <a:pt x="60" y="37"/>
                </a:cubicBezTo>
                <a:close/>
                <a:moveTo>
                  <a:pt x="58" y="47"/>
                </a:moveTo>
                <a:cubicBezTo>
                  <a:pt x="59" y="52"/>
                  <a:pt x="66" y="55"/>
                  <a:pt x="69" y="54"/>
                </a:cubicBezTo>
                <a:cubicBezTo>
                  <a:pt x="72" y="52"/>
                  <a:pt x="57" y="42"/>
                  <a:pt x="58" y="47"/>
                </a:cubicBezTo>
                <a:close/>
                <a:moveTo>
                  <a:pt x="78" y="58"/>
                </a:moveTo>
                <a:cubicBezTo>
                  <a:pt x="79" y="60"/>
                  <a:pt x="85" y="66"/>
                  <a:pt x="89" y="63"/>
                </a:cubicBezTo>
                <a:cubicBezTo>
                  <a:pt x="92" y="61"/>
                  <a:pt x="78" y="56"/>
                  <a:pt x="78" y="58"/>
                </a:cubicBezTo>
                <a:close/>
                <a:moveTo>
                  <a:pt x="70" y="36"/>
                </a:moveTo>
                <a:cubicBezTo>
                  <a:pt x="67" y="42"/>
                  <a:pt x="77" y="51"/>
                  <a:pt x="79" y="51"/>
                </a:cubicBezTo>
                <a:cubicBezTo>
                  <a:pt x="80" y="52"/>
                  <a:pt x="72" y="32"/>
                  <a:pt x="70" y="36"/>
                </a:cubicBezTo>
                <a:close/>
              </a:path>
            </a:pathLst>
          </a:custGeom>
          <a:solidFill>
            <a:srgbClr val="706F71"/>
          </a:solidFill>
          <a:ln w="9525">
            <a:noFill/>
            <a:round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8" name="Freeform 149"/>
          <p:cNvSpPr>
            <a:spLocks noEditPoints="1"/>
          </p:cNvSpPr>
          <p:nvPr/>
        </p:nvSpPr>
        <p:spPr bwMode="auto">
          <a:xfrm>
            <a:off x="10489408" y="4598988"/>
            <a:ext cx="257175" cy="211138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15" y="19"/>
              </a:cxn>
              <a:cxn ang="0">
                <a:pos x="1" y="3"/>
              </a:cxn>
              <a:cxn ang="0">
                <a:pos x="22" y="17"/>
              </a:cxn>
              <a:cxn ang="0">
                <a:pos x="32" y="24"/>
              </a:cxn>
              <a:cxn ang="0">
                <a:pos x="22" y="17"/>
              </a:cxn>
              <a:cxn ang="0">
                <a:pos x="60" y="37"/>
              </a:cxn>
              <a:cxn ang="0">
                <a:pos x="44" y="28"/>
              </a:cxn>
              <a:cxn ang="0">
                <a:pos x="60" y="37"/>
              </a:cxn>
              <a:cxn ang="0">
                <a:pos x="58" y="47"/>
              </a:cxn>
              <a:cxn ang="0">
                <a:pos x="69" y="54"/>
              </a:cxn>
              <a:cxn ang="0">
                <a:pos x="58" y="47"/>
              </a:cxn>
              <a:cxn ang="0">
                <a:pos x="78" y="58"/>
              </a:cxn>
              <a:cxn ang="0">
                <a:pos x="89" y="63"/>
              </a:cxn>
              <a:cxn ang="0">
                <a:pos x="78" y="58"/>
              </a:cxn>
              <a:cxn ang="0">
                <a:pos x="70" y="36"/>
              </a:cxn>
              <a:cxn ang="0">
                <a:pos x="79" y="51"/>
              </a:cxn>
              <a:cxn ang="0">
                <a:pos x="70" y="36"/>
              </a:cxn>
            </a:cxnLst>
            <a:rect l="0" t="0" r="r" b="b"/>
            <a:pathLst>
              <a:path w="92" h="66">
                <a:moveTo>
                  <a:pt x="1" y="3"/>
                </a:moveTo>
                <a:cubicBezTo>
                  <a:pt x="0" y="6"/>
                  <a:pt x="11" y="21"/>
                  <a:pt x="15" y="19"/>
                </a:cubicBezTo>
                <a:cubicBezTo>
                  <a:pt x="22" y="14"/>
                  <a:pt x="2" y="0"/>
                  <a:pt x="1" y="3"/>
                </a:cubicBezTo>
                <a:close/>
                <a:moveTo>
                  <a:pt x="22" y="17"/>
                </a:moveTo>
                <a:cubicBezTo>
                  <a:pt x="22" y="18"/>
                  <a:pt x="30" y="26"/>
                  <a:pt x="32" y="24"/>
                </a:cubicBezTo>
                <a:cubicBezTo>
                  <a:pt x="34" y="23"/>
                  <a:pt x="23" y="14"/>
                  <a:pt x="22" y="17"/>
                </a:cubicBezTo>
                <a:close/>
                <a:moveTo>
                  <a:pt x="60" y="37"/>
                </a:moveTo>
                <a:cubicBezTo>
                  <a:pt x="63" y="35"/>
                  <a:pt x="44" y="25"/>
                  <a:pt x="44" y="28"/>
                </a:cubicBezTo>
                <a:cubicBezTo>
                  <a:pt x="44" y="31"/>
                  <a:pt x="57" y="38"/>
                  <a:pt x="60" y="37"/>
                </a:cubicBezTo>
                <a:close/>
                <a:moveTo>
                  <a:pt x="58" y="47"/>
                </a:moveTo>
                <a:cubicBezTo>
                  <a:pt x="59" y="52"/>
                  <a:pt x="66" y="55"/>
                  <a:pt x="69" y="54"/>
                </a:cubicBezTo>
                <a:cubicBezTo>
                  <a:pt x="72" y="52"/>
                  <a:pt x="57" y="42"/>
                  <a:pt x="58" y="47"/>
                </a:cubicBezTo>
                <a:close/>
                <a:moveTo>
                  <a:pt x="78" y="58"/>
                </a:moveTo>
                <a:cubicBezTo>
                  <a:pt x="79" y="60"/>
                  <a:pt x="85" y="66"/>
                  <a:pt x="89" y="63"/>
                </a:cubicBezTo>
                <a:cubicBezTo>
                  <a:pt x="92" y="61"/>
                  <a:pt x="78" y="56"/>
                  <a:pt x="78" y="58"/>
                </a:cubicBezTo>
                <a:close/>
                <a:moveTo>
                  <a:pt x="70" y="36"/>
                </a:moveTo>
                <a:cubicBezTo>
                  <a:pt x="67" y="42"/>
                  <a:pt x="77" y="51"/>
                  <a:pt x="79" y="51"/>
                </a:cubicBezTo>
                <a:cubicBezTo>
                  <a:pt x="80" y="52"/>
                  <a:pt x="72" y="32"/>
                  <a:pt x="70" y="36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49" name="Freeform 150"/>
          <p:cNvSpPr>
            <a:spLocks noEditPoints="1"/>
          </p:cNvSpPr>
          <p:nvPr/>
        </p:nvSpPr>
        <p:spPr bwMode="auto">
          <a:xfrm>
            <a:off x="9157495" y="4791076"/>
            <a:ext cx="1300163" cy="1319213"/>
          </a:xfrm>
          <a:custGeom>
            <a:avLst/>
            <a:gdLst/>
            <a:ahLst/>
            <a:cxnLst>
              <a:cxn ang="0">
                <a:pos x="457" y="180"/>
              </a:cxn>
              <a:cxn ang="0">
                <a:pos x="438" y="160"/>
              </a:cxn>
              <a:cxn ang="0">
                <a:pos x="424" y="139"/>
              </a:cxn>
              <a:cxn ang="0">
                <a:pos x="410" y="124"/>
              </a:cxn>
              <a:cxn ang="0">
                <a:pos x="378" y="93"/>
              </a:cxn>
              <a:cxn ang="0">
                <a:pos x="367" y="53"/>
              </a:cxn>
              <a:cxn ang="0">
                <a:pos x="347" y="33"/>
              </a:cxn>
              <a:cxn ang="0">
                <a:pos x="329" y="10"/>
              </a:cxn>
              <a:cxn ang="0">
                <a:pos x="324" y="51"/>
              </a:cxn>
              <a:cxn ang="0">
                <a:pos x="297" y="76"/>
              </a:cxn>
              <a:cxn ang="0">
                <a:pos x="265" y="59"/>
              </a:cxn>
              <a:cxn ang="0">
                <a:pos x="259" y="35"/>
              </a:cxn>
              <a:cxn ang="0">
                <a:pos x="268" y="17"/>
              </a:cxn>
              <a:cxn ang="0">
                <a:pos x="251" y="19"/>
              </a:cxn>
              <a:cxn ang="0">
                <a:pos x="222" y="13"/>
              </a:cxn>
              <a:cxn ang="0">
                <a:pos x="194" y="32"/>
              </a:cxn>
              <a:cxn ang="0">
                <a:pos x="184" y="51"/>
              </a:cxn>
              <a:cxn ang="0">
                <a:pos x="167" y="44"/>
              </a:cxn>
              <a:cxn ang="0">
                <a:pos x="147" y="46"/>
              </a:cxn>
              <a:cxn ang="0">
                <a:pos x="131" y="55"/>
              </a:cxn>
              <a:cxn ang="0">
                <a:pos x="123" y="73"/>
              </a:cxn>
              <a:cxn ang="0">
                <a:pos x="106" y="75"/>
              </a:cxn>
              <a:cxn ang="0">
                <a:pos x="69" y="110"/>
              </a:cxn>
              <a:cxn ang="0">
                <a:pos x="34" y="121"/>
              </a:cxn>
              <a:cxn ang="0">
                <a:pos x="13" y="130"/>
              </a:cxn>
              <a:cxn ang="0">
                <a:pos x="6" y="169"/>
              </a:cxn>
              <a:cxn ang="0">
                <a:pos x="9" y="187"/>
              </a:cxn>
              <a:cxn ang="0">
                <a:pos x="22" y="227"/>
              </a:cxn>
              <a:cxn ang="0">
                <a:pos x="23" y="277"/>
              </a:cxn>
              <a:cxn ang="0">
                <a:pos x="56" y="294"/>
              </a:cxn>
              <a:cxn ang="0">
                <a:pos x="104" y="280"/>
              </a:cxn>
              <a:cxn ang="0">
                <a:pos x="157" y="260"/>
              </a:cxn>
              <a:cxn ang="0">
                <a:pos x="219" y="256"/>
              </a:cxn>
              <a:cxn ang="0">
                <a:pos x="240" y="268"/>
              </a:cxn>
              <a:cxn ang="0">
                <a:pos x="262" y="287"/>
              </a:cxn>
              <a:cxn ang="0">
                <a:pos x="278" y="285"/>
              </a:cxn>
              <a:cxn ang="0">
                <a:pos x="288" y="289"/>
              </a:cxn>
              <a:cxn ang="0">
                <a:pos x="304" y="317"/>
              </a:cxn>
              <a:cxn ang="0">
                <a:pos x="344" y="344"/>
              </a:cxn>
              <a:cxn ang="0">
                <a:pos x="365" y="341"/>
              </a:cxn>
              <a:cxn ang="0">
                <a:pos x="379" y="348"/>
              </a:cxn>
              <a:cxn ang="0">
                <a:pos x="419" y="330"/>
              </a:cxn>
              <a:cxn ang="0">
                <a:pos x="443" y="266"/>
              </a:cxn>
              <a:cxn ang="0">
                <a:pos x="458" y="228"/>
              </a:cxn>
              <a:cxn ang="0">
                <a:pos x="210" y="11"/>
              </a:cxn>
              <a:cxn ang="0">
                <a:pos x="266" y="307"/>
              </a:cxn>
              <a:cxn ang="0">
                <a:pos x="379" y="376"/>
              </a:cxn>
              <a:cxn ang="0">
                <a:pos x="380" y="411"/>
              </a:cxn>
              <a:cxn ang="0">
                <a:pos x="395" y="402"/>
              </a:cxn>
              <a:cxn ang="0">
                <a:pos x="379" y="376"/>
              </a:cxn>
            </a:cxnLst>
            <a:rect l="0" t="0" r="r" b="b"/>
            <a:pathLst>
              <a:path w="463" h="412">
                <a:moveTo>
                  <a:pt x="460" y="207"/>
                </a:moveTo>
                <a:cubicBezTo>
                  <a:pt x="462" y="205"/>
                  <a:pt x="459" y="197"/>
                  <a:pt x="457" y="198"/>
                </a:cubicBezTo>
                <a:cubicBezTo>
                  <a:pt x="456" y="200"/>
                  <a:pt x="456" y="186"/>
                  <a:pt x="457" y="180"/>
                </a:cubicBezTo>
                <a:cubicBezTo>
                  <a:pt x="458" y="173"/>
                  <a:pt x="457" y="174"/>
                  <a:pt x="454" y="177"/>
                </a:cubicBezTo>
                <a:cubicBezTo>
                  <a:pt x="451" y="181"/>
                  <a:pt x="447" y="171"/>
                  <a:pt x="447" y="169"/>
                </a:cubicBezTo>
                <a:cubicBezTo>
                  <a:pt x="446" y="166"/>
                  <a:pt x="442" y="159"/>
                  <a:pt x="438" y="160"/>
                </a:cubicBezTo>
                <a:cubicBezTo>
                  <a:pt x="434" y="161"/>
                  <a:pt x="436" y="154"/>
                  <a:pt x="432" y="155"/>
                </a:cubicBezTo>
                <a:cubicBezTo>
                  <a:pt x="428" y="156"/>
                  <a:pt x="428" y="149"/>
                  <a:pt x="428" y="143"/>
                </a:cubicBezTo>
                <a:cubicBezTo>
                  <a:pt x="429" y="137"/>
                  <a:pt x="426" y="142"/>
                  <a:pt x="424" y="139"/>
                </a:cubicBezTo>
                <a:cubicBezTo>
                  <a:pt x="422" y="137"/>
                  <a:pt x="420" y="139"/>
                  <a:pt x="417" y="140"/>
                </a:cubicBezTo>
                <a:cubicBezTo>
                  <a:pt x="415" y="141"/>
                  <a:pt x="414" y="135"/>
                  <a:pt x="415" y="132"/>
                </a:cubicBezTo>
                <a:cubicBezTo>
                  <a:pt x="415" y="130"/>
                  <a:pt x="414" y="127"/>
                  <a:pt x="410" y="124"/>
                </a:cubicBezTo>
                <a:cubicBezTo>
                  <a:pt x="407" y="121"/>
                  <a:pt x="406" y="119"/>
                  <a:pt x="407" y="116"/>
                </a:cubicBezTo>
                <a:cubicBezTo>
                  <a:pt x="407" y="112"/>
                  <a:pt x="385" y="101"/>
                  <a:pt x="381" y="100"/>
                </a:cubicBezTo>
                <a:cubicBezTo>
                  <a:pt x="376" y="99"/>
                  <a:pt x="380" y="94"/>
                  <a:pt x="378" y="93"/>
                </a:cubicBezTo>
                <a:cubicBezTo>
                  <a:pt x="376" y="91"/>
                  <a:pt x="375" y="84"/>
                  <a:pt x="375" y="79"/>
                </a:cubicBezTo>
                <a:cubicBezTo>
                  <a:pt x="375" y="73"/>
                  <a:pt x="368" y="72"/>
                  <a:pt x="368" y="67"/>
                </a:cubicBezTo>
                <a:cubicBezTo>
                  <a:pt x="369" y="63"/>
                  <a:pt x="366" y="58"/>
                  <a:pt x="367" y="53"/>
                </a:cubicBezTo>
                <a:cubicBezTo>
                  <a:pt x="367" y="48"/>
                  <a:pt x="360" y="47"/>
                  <a:pt x="359" y="44"/>
                </a:cubicBezTo>
                <a:cubicBezTo>
                  <a:pt x="359" y="42"/>
                  <a:pt x="355" y="44"/>
                  <a:pt x="351" y="45"/>
                </a:cubicBezTo>
                <a:cubicBezTo>
                  <a:pt x="346" y="45"/>
                  <a:pt x="347" y="39"/>
                  <a:pt x="347" y="33"/>
                </a:cubicBezTo>
                <a:cubicBezTo>
                  <a:pt x="348" y="28"/>
                  <a:pt x="345" y="18"/>
                  <a:pt x="342" y="15"/>
                </a:cubicBezTo>
                <a:cubicBezTo>
                  <a:pt x="338" y="13"/>
                  <a:pt x="338" y="3"/>
                  <a:pt x="336" y="2"/>
                </a:cubicBezTo>
                <a:cubicBezTo>
                  <a:pt x="335" y="0"/>
                  <a:pt x="329" y="7"/>
                  <a:pt x="329" y="10"/>
                </a:cubicBezTo>
                <a:cubicBezTo>
                  <a:pt x="329" y="13"/>
                  <a:pt x="329" y="17"/>
                  <a:pt x="326" y="19"/>
                </a:cubicBezTo>
                <a:cubicBezTo>
                  <a:pt x="324" y="21"/>
                  <a:pt x="328" y="29"/>
                  <a:pt x="325" y="31"/>
                </a:cubicBezTo>
                <a:cubicBezTo>
                  <a:pt x="322" y="34"/>
                  <a:pt x="325" y="45"/>
                  <a:pt x="324" y="51"/>
                </a:cubicBezTo>
                <a:cubicBezTo>
                  <a:pt x="323" y="58"/>
                  <a:pt x="323" y="64"/>
                  <a:pt x="320" y="69"/>
                </a:cubicBezTo>
                <a:cubicBezTo>
                  <a:pt x="317" y="73"/>
                  <a:pt x="317" y="80"/>
                  <a:pt x="311" y="82"/>
                </a:cubicBezTo>
                <a:cubicBezTo>
                  <a:pt x="305" y="84"/>
                  <a:pt x="297" y="79"/>
                  <a:pt x="297" y="76"/>
                </a:cubicBezTo>
                <a:cubicBezTo>
                  <a:pt x="297" y="73"/>
                  <a:pt x="291" y="71"/>
                  <a:pt x="287" y="71"/>
                </a:cubicBezTo>
                <a:cubicBezTo>
                  <a:pt x="284" y="72"/>
                  <a:pt x="282" y="67"/>
                  <a:pt x="276" y="63"/>
                </a:cubicBezTo>
                <a:cubicBezTo>
                  <a:pt x="271" y="58"/>
                  <a:pt x="266" y="64"/>
                  <a:pt x="265" y="59"/>
                </a:cubicBezTo>
                <a:cubicBezTo>
                  <a:pt x="263" y="54"/>
                  <a:pt x="261" y="53"/>
                  <a:pt x="257" y="50"/>
                </a:cubicBezTo>
                <a:cubicBezTo>
                  <a:pt x="253" y="47"/>
                  <a:pt x="254" y="47"/>
                  <a:pt x="258" y="45"/>
                </a:cubicBezTo>
                <a:cubicBezTo>
                  <a:pt x="262" y="42"/>
                  <a:pt x="261" y="38"/>
                  <a:pt x="259" y="35"/>
                </a:cubicBezTo>
                <a:cubicBezTo>
                  <a:pt x="257" y="32"/>
                  <a:pt x="261" y="33"/>
                  <a:pt x="266" y="30"/>
                </a:cubicBezTo>
                <a:cubicBezTo>
                  <a:pt x="271" y="27"/>
                  <a:pt x="266" y="24"/>
                  <a:pt x="270" y="22"/>
                </a:cubicBezTo>
                <a:cubicBezTo>
                  <a:pt x="274" y="21"/>
                  <a:pt x="272" y="18"/>
                  <a:pt x="268" y="17"/>
                </a:cubicBezTo>
                <a:cubicBezTo>
                  <a:pt x="264" y="16"/>
                  <a:pt x="265" y="21"/>
                  <a:pt x="263" y="21"/>
                </a:cubicBezTo>
                <a:cubicBezTo>
                  <a:pt x="262" y="22"/>
                  <a:pt x="260" y="15"/>
                  <a:pt x="259" y="15"/>
                </a:cubicBezTo>
                <a:cubicBezTo>
                  <a:pt x="258" y="16"/>
                  <a:pt x="253" y="22"/>
                  <a:pt x="251" y="19"/>
                </a:cubicBezTo>
                <a:cubicBezTo>
                  <a:pt x="248" y="16"/>
                  <a:pt x="234" y="13"/>
                  <a:pt x="229" y="12"/>
                </a:cubicBezTo>
                <a:cubicBezTo>
                  <a:pt x="223" y="11"/>
                  <a:pt x="221" y="4"/>
                  <a:pt x="218" y="6"/>
                </a:cubicBezTo>
                <a:cubicBezTo>
                  <a:pt x="215" y="7"/>
                  <a:pt x="219" y="9"/>
                  <a:pt x="222" y="13"/>
                </a:cubicBezTo>
                <a:cubicBezTo>
                  <a:pt x="226" y="17"/>
                  <a:pt x="210" y="20"/>
                  <a:pt x="205" y="18"/>
                </a:cubicBezTo>
                <a:cubicBezTo>
                  <a:pt x="200" y="17"/>
                  <a:pt x="206" y="22"/>
                  <a:pt x="202" y="22"/>
                </a:cubicBezTo>
                <a:cubicBezTo>
                  <a:pt x="198" y="21"/>
                  <a:pt x="197" y="28"/>
                  <a:pt x="194" y="32"/>
                </a:cubicBezTo>
                <a:cubicBezTo>
                  <a:pt x="191" y="35"/>
                  <a:pt x="193" y="38"/>
                  <a:pt x="189" y="40"/>
                </a:cubicBezTo>
                <a:cubicBezTo>
                  <a:pt x="186" y="42"/>
                  <a:pt x="186" y="45"/>
                  <a:pt x="190" y="50"/>
                </a:cubicBezTo>
                <a:cubicBezTo>
                  <a:pt x="194" y="54"/>
                  <a:pt x="188" y="55"/>
                  <a:pt x="184" y="51"/>
                </a:cubicBezTo>
                <a:cubicBezTo>
                  <a:pt x="180" y="47"/>
                  <a:pt x="177" y="47"/>
                  <a:pt x="177" y="51"/>
                </a:cubicBezTo>
                <a:cubicBezTo>
                  <a:pt x="177" y="56"/>
                  <a:pt x="172" y="54"/>
                  <a:pt x="173" y="49"/>
                </a:cubicBezTo>
                <a:cubicBezTo>
                  <a:pt x="174" y="44"/>
                  <a:pt x="168" y="46"/>
                  <a:pt x="167" y="44"/>
                </a:cubicBezTo>
                <a:cubicBezTo>
                  <a:pt x="166" y="41"/>
                  <a:pt x="161" y="36"/>
                  <a:pt x="157" y="37"/>
                </a:cubicBezTo>
                <a:cubicBezTo>
                  <a:pt x="154" y="37"/>
                  <a:pt x="154" y="40"/>
                  <a:pt x="151" y="40"/>
                </a:cubicBezTo>
                <a:cubicBezTo>
                  <a:pt x="148" y="40"/>
                  <a:pt x="147" y="42"/>
                  <a:pt x="147" y="46"/>
                </a:cubicBezTo>
                <a:cubicBezTo>
                  <a:pt x="148" y="49"/>
                  <a:pt x="142" y="45"/>
                  <a:pt x="139" y="46"/>
                </a:cubicBezTo>
                <a:cubicBezTo>
                  <a:pt x="135" y="46"/>
                  <a:pt x="139" y="51"/>
                  <a:pt x="137" y="51"/>
                </a:cubicBezTo>
                <a:cubicBezTo>
                  <a:pt x="135" y="51"/>
                  <a:pt x="135" y="55"/>
                  <a:pt x="131" y="55"/>
                </a:cubicBezTo>
                <a:cubicBezTo>
                  <a:pt x="128" y="55"/>
                  <a:pt x="129" y="62"/>
                  <a:pt x="129" y="66"/>
                </a:cubicBezTo>
                <a:cubicBezTo>
                  <a:pt x="130" y="69"/>
                  <a:pt x="124" y="64"/>
                  <a:pt x="121" y="65"/>
                </a:cubicBezTo>
                <a:cubicBezTo>
                  <a:pt x="118" y="66"/>
                  <a:pt x="122" y="69"/>
                  <a:pt x="123" y="73"/>
                </a:cubicBezTo>
                <a:cubicBezTo>
                  <a:pt x="124" y="78"/>
                  <a:pt x="121" y="77"/>
                  <a:pt x="119" y="79"/>
                </a:cubicBezTo>
                <a:cubicBezTo>
                  <a:pt x="117" y="81"/>
                  <a:pt x="115" y="74"/>
                  <a:pt x="115" y="71"/>
                </a:cubicBezTo>
                <a:cubicBezTo>
                  <a:pt x="115" y="67"/>
                  <a:pt x="110" y="70"/>
                  <a:pt x="106" y="75"/>
                </a:cubicBezTo>
                <a:cubicBezTo>
                  <a:pt x="101" y="80"/>
                  <a:pt x="107" y="87"/>
                  <a:pt x="105" y="88"/>
                </a:cubicBezTo>
                <a:cubicBezTo>
                  <a:pt x="103" y="90"/>
                  <a:pt x="94" y="98"/>
                  <a:pt x="89" y="104"/>
                </a:cubicBezTo>
                <a:cubicBezTo>
                  <a:pt x="84" y="111"/>
                  <a:pt x="73" y="107"/>
                  <a:pt x="69" y="110"/>
                </a:cubicBezTo>
                <a:cubicBezTo>
                  <a:pt x="66" y="113"/>
                  <a:pt x="62" y="111"/>
                  <a:pt x="58" y="113"/>
                </a:cubicBezTo>
                <a:cubicBezTo>
                  <a:pt x="55" y="116"/>
                  <a:pt x="48" y="121"/>
                  <a:pt x="48" y="118"/>
                </a:cubicBezTo>
                <a:cubicBezTo>
                  <a:pt x="47" y="115"/>
                  <a:pt x="38" y="117"/>
                  <a:pt x="34" y="121"/>
                </a:cubicBezTo>
                <a:cubicBezTo>
                  <a:pt x="30" y="125"/>
                  <a:pt x="24" y="129"/>
                  <a:pt x="20" y="129"/>
                </a:cubicBezTo>
                <a:cubicBezTo>
                  <a:pt x="16" y="129"/>
                  <a:pt x="16" y="136"/>
                  <a:pt x="14" y="137"/>
                </a:cubicBezTo>
                <a:cubicBezTo>
                  <a:pt x="12" y="139"/>
                  <a:pt x="13" y="132"/>
                  <a:pt x="13" y="130"/>
                </a:cubicBezTo>
                <a:cubicBezTo>
                  <a:pt x="13" y="129"/>
                  <a:pt x="9" y="133"/>
                  <a:pt x="7" y="139"/>
                </a:cubicBezTo>
                <a:cubicBezTo>
                  <a:pt x="5" y="144"/>
                  <a:pt x="11" y="146"/>
                  <a:pt x="8" y="151"/>
                </a:cubicBezTo>
                <a:cubicBezTo>
                  <a:pt x="4" y="157"/>
                  <a:pt x="0" y="162"/>
                  <a:pt x="6" y="169"/>
                </a:cubicBezTo>
                <a:cubicBezTo>
                  <a:pt x="11" y="176"/>
                  <a:pt x="14" y="181"/>
                  <a:pt x="12" y="184"/>
                </a:cubicBezTo>
                <a:cubicBezTo>
                  <a:pt x="10" y="188"/>
                  <a:pt x="7" y="177"/>
                  <a:pt x="5" y="179"/>
                </a:cubicBezTo>
                <a:cubicBezTo>
                  <a:pt x="4" y="180"/>
                  <a:pt x="10" y="184"/>
                  <a:pt x="9" y="187"/>
                </a:cubicBezTo>
                <a:cubicBezTo>
                  <a:pt x="7" y="189"/>
                  <a:pt x="2" y="178"/>
                  <a:pt x="1" y="181"/>
                </a:cubicBezTo>
                <a:cubicBezTo>
                  <a:pt x="0" y="183"/>
                  <a:pt x="12" y="200"/>
                  <a:pt x="12" y="206"/>
                </a:cubicBezTo>
                <a:cubicBezTo>
                  <a:pt x="12" y="212"/>
                  <a:pt x="22" y="218"/>
                  <a:pt x="22" y="227"/>
                </a:cubicBezTo>
                <a:cubicBezTo>
                  <a:pt x="21" y="236"/>
                  <a:pt x="30" y="251"/>
                  <a:pt x="32" y="253"/>
                </a:cubicBezTo>
                <a:cubicBezTo>
                  <a:pt x="33" y="255"/>
                  <a:pt x="28" y="261"/>
                  <a:pt x="29" y="268"/>
                </a:cubicBezTo>
                <a:cubicBezTo>
                  <a:pt x="30" y="275"/>
                  <a:pt x="27" y="277"/>
                  <a:pt x="23" y="277"/>
                </a:cubicBezTo>
                <a:cubicBezTo>
                  <a:pt x="18" y="277"/>
                  <a:pt x="21" y="284"/>
                  <a:pt x="26" y="285"/>
                </a:cubicBezTo>
                <a:cubicBezTo>
                  <a:pt x="30" y="285"/>
                  <a:pt x="29" y="289"/>
                  <a:pt x="34" y="292"/>
                </a:cubicBezTo>
                <a:cubicBezTo>
                  <a:pt x="39" y="296"/>
                  <a:pt x="52" y="294"/>
                  <a:pt x="56" y="294"/>
                </a:cubicBezTo>
                <a:cubicBezTo>
                  <a:pt x="60" y="294"/>
                  <a:pt x="61" y="288"/>
                  <a:pt x="67" y="288"/>
                </a:cubicBezTo>
                <a:cubicBezTo>
                  <a:pt x="73" y="287"/>
                  <a:pt x="72" y="286"/>
                  <a:pt x="75" y="282"/>
                </a:cubicBezTo>
                <a:cubicBezTo>
                  <a:pt x="78" y="279"/>
                  <a:pt x="91" y="280"/>
                  <a:pt x="104" y="280"/>
                </a:cubicBezTo>
                <a:cubicBezTo>
                  <a:pt x="117" y="281"/>
                  <a:pt x="123" y="277"/>
                  <a:pt x="125" y="272"/>
                </a:cubicBezTo>
                <a:cubicBezTo>
                  <a:pt x="127" y="267"/>
                  <a:pt x="136" y="267"/>
                  <a:pt x="140" y="263"/>
                </a:cubicBezTo>
                <a:cubicBezTo>
                  <a:pt x="144" y="260"/>
                  <a:pt x="147" y="259"/>
                  <a:pt x="157" y="260"/>
                </a:cubicBezTo>
                <a:cubicBezTo>
                  <a:pt x="167" y="260"/>
                  <a:pt x="176" y="255"/>
                  <a:pt x="182" y="253"/>
                </a:cubicBezTo>
                <a:cubicBezTo>
                  <a:pt x="188" y="250"/>
                  <a:pt x="200" y="251"/>
                  <a:pt x="206" y="250"/>
                </a:cubicBezTo>
                <a:cubicBezTo>
                  <a:pt x="212" y="248"/>
                  <a:pt x="213" y="257"/>
                  <a:pt x="219" y="256"/>
                </a:cubicBezTo>
                <a:cubicBezTo>
                  <a:pt x="226" y="256"/>
                  <a:pt x="229" y="258"/>
                  <a:pt x="233" y="258"/>
                </a:cubicBezTo>
                <a:cubicBezTo>
                  <a:pt x="236" y="258"/>
                  <a:pt x="236" y="261"/>
                  <a:pt x="239" y="261"/>
                </a:cubicBezTo>
                <a:cubicBezTo>
                  <a:pt x="243" y="262"/>
                  <a:pt x="242" y="265"/>
                  <a:pt x="240" y="268"/>
                </a:cubicBezTo>
                <a:cubicBezTo>
                  <a:pt x="238" y="272"/>
                  <a:pt x="245" y="271"/>
                  <a:pt x="250" y="278"/>
                </a:cubicBezTo>
                <a:cubicBezTo>
                  <a:pt x="255" y="284"/>
                  <a:pt x="250" y="285"/>
                  <a:pt x="253" y="290"/>
                </a:cubicBezTo>
                <a:cubicBezTo>
                  <a:pt x="255" y="295"/>
                  <a:pt x="257" y="294"/>
                  <a:pt x="262" y="287"/>
                </a:cubicBezTo>
                <a:cubicBezTo>
                  <a:pt x="267" y="280"/>
                  <a:pt x="272" y="285"/>
                  <a:pt x="273" y="279"/>
                </a:cubicBezTo>
                <a:cubicBezTo>
                  <a:pt x="274" y="273"/>
                  <a:pt x="279" y="266"/>
                  <a:pt x="283" y="269"/>
                </a:cubicBezTo>
                <a:cubicBezTo>
                  <a:pt x="286" y="272"/>
                  <a:pt x="280" y="273"/>
                  <a:pt x="278" y="285"/>
                </a:cubicBezTo>
                <a:cubicBezTo>
                  <a:pt x="276" y="296"/>
                  <a:pt x="272" y="290"/>
                  <a:pt x="271" y="293"/>
                </a:cubicBezTo>
                <a:cubicBezTo>
                  <a:pt x="270" y="297"/>
                  <a:pt x="281" y="298"/>
                  <a:pt x="281" y="292"/>
                </a:cubicBezTo>
                <a:cubicBezTo>
                  <a:pt x="281" y="286"/>
                  <a:pt x="283" y="284"/>
                  <a:pt x="288" y="289"/>
                </a:cubicBezTo>
                <a:cubicBezTo>
                  <a:pt x="292" y="295"/>
                  <a:pt x="285" y="299"/>
                  <a:pt x="286" y="302"/>
                </a:cubicBezTo>
                <a:cubicBezTo>
                  <a:pt x="287" y="304"/>
                  <a:pt x="292" y="301"/>
                  <a:pt x="294" y="301"/>
                </a:cubicBezTo>
                <a:cubicBezTo>
                  <a:pt x="299" y="301"/>
                  <a:pt x="305" y="311"/>
                  <a:pt x="304" y="317"/>
                </a:cubicBezTo>
                <a:cubicBezTo>
                  <a:pt x="303" y="322"/>
                  <a:pt x="301" y="327"/>
                  <a:pt x="310" y="331"/>
                </a:cubicBezTo>
                <a:cubicBezTo>
                  <a:pt x="318" y="335"/>
                  <a:pt x="315" y="336"/>
                  <a:pt x="321" y="336"/>
                </a:cubicBezTo>
                <a:cubicBezTo>
                  <a:pt x="328" y="336"/>
                  <a:pt x="341" y="341"/>
                  <a:pt x="344" y="344"/>
                </a:cubicBezTo>
                <a:cubicBezTo>
                  <a:pt x="348" y="347"/>
                  <a:pt x="357" y="342"/>
                  <a:pt x="358" y="336"/>
                </a:cubicBezTo>
                <a:cubicBezTo>
                  <a:pt x="360" y="330"/>
                  <a:pt x="367" y="336"/>
                  <a:pt x="363" y="338"/>
                </a:cubicBezTo>
                <a:cubicBezTo>
                  <a:pt x="360" y="340"/>
                  <a:pt x="365" y="344"/>
                  <a:pt x="365" y="341"/>
                </a:cubicBezTo>
                <a:cubicBezTo>
                  <a:pt x="365" y="338"/>
                  <a:pt x="367" y="335"/>
                  <a:pt x="368" y="339"/>
                </a:cubicBezTo>
                <a:cubicBezTo>
                  <a:pt x="369" y="343"/>
                  <a:pt x="374" y="343"/>
                  <a:pt x="376" y="346"/>
                </a:cubicBezTo>
                <a:cubicBezTo>
                  <a:pt x="377" y="349"/>
                  <a:pt x="379" y="351"/>
                  <a:pt x="379" y="348"/>
                </a:cubicBezTo>
                <a:cubicBezTo>
                  <a:pt x="379" y="346"/>
                  <a:pt x="380" y="344"/>
                  <a:pt x="384" y="342"/>
                </a:cubicBezTo>
                <a:cubicBezTo>
                  <a:pt x="388" y="341"/>
                  <a:pt x="391" y="338"/>
                  <a:pt x="395" y="334"/>
                </a:cubicBezTo>
                <a:cubicBezTo>
                  <a:pt x="399" y="331"/>
                  <a:pt x="417" y="330"/>
                  <a:pt x="419" y="330"/>
                </a:cubicBezTo>
                <a:cubicBezTo>
                  <a:pt x="420" y="330"/>
                  <a:pt x="421" y="315"/>
                  <a:pt x="422" y="307"/>
                </a:cubicBezTo>
                <a:cubicBezTo>
                  <a:pt x="423" y="300"/>
                  <a:pt x="430" y="298"/>
                  <a:pt x="431" y="290"/>
                </a:cubicBezTo>
                <a:cubicBezTo>
                  <a:pt x="432" y="282"/>
                  <a:pt x="441" y="267"/>
                  <a:pt x="443" y="266"/>
                </a:cubicBezTo>
                <a:cubicBezTo>
                  <a:pt x="445" y="265"/>
                  <a:pt x="449" y="263"/>
                  <a:pt x="450" y="258"/>
                </a:cubicBezTo>
                <a:cubicBezTo>
                  <a:pt x="450" y="253"/>
                  <a:pt x="456" y="248"/>
                  <a:pt x="456" y="242"/>
                </a:cubicBezTo>
                <a:cubicBezTo>
                  <a:pt x="456" y="237"/>
                  <a:pt x="459" y="230"/>
                  <a:pt x="458" y="228"/>
                </a:cubicBezTo>
                <a:cubicBezTo>
                  <a:pt x="458" y="226"/>
                  <a:pt x="456" y="221"/>
                  <a:pt x="460" y="217"/>
                </a:cubicBezTo>
                <a:cubicBezTo>
                  <a:pt x="463" y="213"/>
                  <a:pt x="458" y="208"/>
                  <a:pt x="460" y="207"/>
                </a:cubicBezTo>
                <a:close/>
                <a:moveTo>
                  <a:pt x="210" y="11"/>
                </a:moveTo>
                <a:cubicBezTo>
                  <a:pt x="209" y="8"/>
                  <a:pt x="191" y="11"/>
                  <a:pt x="195" y="14"/>
                </a:cubicBezTo>
                <a:cubicBezTo>
                  <a:pt x="198" y="16"/>
                  <a:pt x="210" y="14"/>
                  <a:pt x="210" y="11"/>
                </a:cubicBezTo>
                <a:close/>
                <a:moveTo>
                  <a:pt x="266" y="307"/>
                </a:moveTo>
                <a:cubicBezTo>
                  <a:pt x="269" y="309"/>
                  <a:pt x="278" y="309"/>
                  <a:pt x="279" y="305"/>
                </a:cubicBezTo>
                <a:cubicBezTo>
                  <a:pt x="281" y="302"/>
                  <a:pt x="263" y="305"/>
                  <a:pt x="266" y="307"/>
                </a:cubicBezTo>
                <a:close/>
                <a:moveTo>
                  <a:pt x="379" y="376"/>
                </a:moveTo>
                <a:cubicBezTo>
                  <a:pt x="372" y="377"/>
                  <a:pt x="362" y="370"/>
                  <a:pt x="360" y="371"/>
                </a:cubicBezTo>
                <a:cubicBezTo>
                  <a:pt x="357" y="372"/>
                  <a:pt x="368" y="389"/>
                  <a:pt x="365" y="393"/>
                </a:cubicBezTo>
                <a:cubicBezTo>
                  <a:pt x="361" y="398"/>
                  <a:pt x="375" y="410"/>
                  <a:pt x="380" y="411"/>
                </a:cubicBezTo>
                <a:cubicBezTo>
                  <a:pt x="385" y="412"/>
                  <a:pt x="383" y="406"/>
                  <a:pt x="386" y="406"/>
                </a:cubicBezTo>
                <a:cubicBezTo>
                  <a:pt x="389" y="407"/>
                  <a:pt x="388" y="403"/>
                  <a:pt x="389" y="401"/>
                </a:cubicBezTo>
                <a:cubicBezTo>
                  <a:pt x="389" y="398"/>
                  <a:pt x="392" y="403"/>
                  <a:pt x="395" y="402"/>
                </a:cubicBezTo>
                <a:cubicBezTo>
                  <a:pt x="398" y="400"/>
                  <a:pt x="394" y="390"/>
                  <a:pt x="398" y="390"/>
                </a:cubicBezTo>
                <a:cubicBezTo>
                  <a:pt x="402" y="390"/>
                  <a:pt x="399" y="377"/>
                  <a:pt x="398" y="372"/>
                </a:cubicBezTo>
                <a:cubicBezTo>
                  <a:pt x="397" y="368"/>
                  <a:pt x="386" y="376"/>
                  <a:pt x="379" y="376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0" name="Freeform 151"/>
          <p:cNvSpPr>
            <a:spLocks noEditPoints="1"/>
          </p:cNvSpPr>
          <p:nvPr/>
        </p:nvSpPr>
        <p:spPr bwMode="auto">
          <a:xfrm>
            <a:off x="10859295" y="5730876"/>
            <a:ext cx="396875" cy="536575"/>
          </a:xfrm>
          <a:custGeom>
            <a:avLst/>
            <a:gdLst/>
            <a:ahLst/>
            <a:cxnLst>
              <a:cxn ang="0">
                <a:pos x="87" y="81"/>
              </a:cxn>
              <a:cxn ang="0">
                <a:pos x="78" y="84"/>
              </a:cxn>
              <a:cxn ang="0">
                <a:pos x="67" y="79"/>
              </a:cxn>
              <a:cxn ang="0">
                <a:pos x="61" y="89"/>
              </a:cxn>
              <a:cxn ang="0">
                <a:pos x="52" y="105"/>
              </a:cxn>
              <a:cxn ang="0">
                <a:pos x="21" y="125"/>
              </a:cxn>
              <a:cxn ang="0">
                <a:pos x="7" y="139"/>
              </a:cxn>
              <a:cxn ang="0">
                <a:pos x="4" y="151"/>
              </a:cxn>
              <a:cxn ang="0">
                <a:pos x="14" y="156"/>
              </a:cxn>
              <a:cxn ang="0">
                <a:pos x="22" y="159"/>
              </a:cxn>
              <a:cxn ang="0">
                <a:pos x="43" y="154"/>
              </a:cxn>
              <a:cxn ang="0">
                <a:pos x="50" y="141"/>
              </a:cxn>
              <a:cxn ang="0">
                <a:pos x="56" y="129"/>
              </a:cxn>
              <a:cxn ang="0">
                <a:pos x="69" y="122"/>
              </a:cxn>
              <a:cxn ang="0">
                <a:pos x="72" y="116"/>
              </a:cxn>
              <a:cxn ang="0">
                <a:pos x="80" y="105"/>
              </a:cxn>
              <a:cxn ang="0">
                <a:pos x="89" y="90"/>
              </a:cxn>
              <a:cxn ang="0">
                <a:pos x="87" y="81"/>
              </a:cxn>
              <a:cxn ang="0">
                <a:pos x="15" y="167"/>
              </a:cxn>
              <a:cxn ang="0">
                <a:pos x="19" y="162"/>
              </a:cxn>
              <a:cxn ang="0">
                <a:pos x="15" y="167"/>
              </a:cxn>
              <a:cxn ang="0">
                <a:pos x="128" y="41"/>
              </a:cxn>
              <a:cxn ang="0">
                <a:pos x="117" y="40"/>
              </a:cxn>
              <a:cxn ang="0">
                <a:pos x="110" y="33"/>
              </a:cxn>
              <a:cxn ang="0">
                <a:pos x="105" y="24"/>
              </a:cxn>
              <a:cxn ang="0">
                <a:pos x="105" y="30"/>
              </a:cxn>
              <a:cxn ang="0">
                <a:pos x="100" y="28"/>
              </a:cxn>
              <a:cxn ang="0">
                <a:pos x="96" y="20"/>
              </a:cxn>
              <a:cxn ang="0">
                <a:pos x="92" y="10"/>
              </a:cxn>
              <a:cxn ang="0">
                <a:pos x="78" y="0"/>
              </a:cxn>
              <a:cxn ang="0">
                <a:pos x="81" y="12"/>
              </a:cxn>
              <a:cxn ang="0">
                <a:pos x="89" y="20"/>
              </a:cxn>
              <a:cxn ang="0">
                <a:pos x="96" y="29"/>
              </a:cxn>
              <a:cxn ang="0">
                <a:pos x="94" y="46"/>
              </a:cxn>
              <a:cxn ang="0">
                <a:pos x="85" y="56"/>
              </a:cxn>
              <a:cxn ang="0">
                <a:pos x="100" y="69"/>
              </a:cxn>
              <a:cxn ang="0">
                <a:pos x="97" y="87"/>
              </a:cxn>
              <a:cxn ang="0">
                <a:pos x="107" y="89"/>
              </a:cxn>
              <a:cxn ang="0">
                <a:pos x="119" y="71"/>
              </a:cxn>
              <a:cxn ang="0">
                <a:pos x="123" y="60"/>
              </a:cxn>
              <a:cxn ang="0">
                <a:pos x="130" y="57"/>
              </a:cxn>
              <a:cxn ang="0">
                <a:pos x="135" y="50"/>
              </a:cxn>
              <a:cxn ang="0">
                <a:pos x="139" y="40"/>
              </a:cxn>
              <a:cxn ang="0">
                <a:pos x="128" y="41"/>
              </a:cxn>
            </a:cxnLst>
            <a:rect l="0" t="0" r="r" b="b"/>
            <a:pathLst>
              <a:path w="141" h="168">
                <a:moveTo>
                  <a:pt x="87" y="81"/>
                </a:moveTo>
                <a:cubicBezTo>
                  <a:pt x="84" y="79"/>
                  <a:pt x="82" y="82"/>
                  <a:pt x="78" y="84"/>
                </a:cubicBezTo>
                <a:cubicBezTo>
                  <a:pt x="74" y="86"/>
                  <a:pt x="72" y="76"/>
                  <a:pt x="67" y="79"/>
                </a:cubicBezTo>
                <a:cubicBezTo>
                  <a:pt x="62" y="83"/>
                  <a:pt x="67" y="85"/>
                  <a:pt x="61" y="89"/>
                </a:cubicBezTo>
                <a:cubicBezTo>
                  <a:pt x="56" y="94"/>
                  <a:pt x="58" y="95"/>
                  <a:pt x="52" y="105"/>
                </a:cubicBezTo>
                <a:cubicBezTo>
                  <a:pt x="46" y="115"/>
                  <a:pt x="24" y="120"/>
                  <a:pt x="21" y="125"/>
                </a:cubicBezTo>
                <a:cubicBezTo>
                  <a:pt x="18" y="131"/>
                  <a:pt x="7" y="135"/>
                  <a:pt x="7" y="139"/>
                </a:cubicBezTo>
                <a:cubicBezTo>
                  <a:pt x="7" y="143"/>
                  <a:pt x="0" y="146"/>
                  <a:pt x="4" y="151"/>
                </a:cubicBezTo>
                <a:cubicBezTo>
                  <a:pt x="7" y="155"/>
                  <a:pt x="11" y="152"/>
                  <a:pt x="14" y="156"/>
                </a:cubicBezTo>
                <a:cubicBezTo>
                  <a:pt x="17" y="159"/>
                  <a:pt x="21" y="156"/>
                  <a:pt x="22" y="159"/>
                </a:cubicBezTo>
                <a:cubicBezTo>
                  <a:pt x="24" y="162"/>
                  <a:pt x="35" y="162"/>
                  <a:pt x="43" y="154"/>
                </a:cubicBezTo>
                <a:cubicBezTo>
                  <a:pt x="51" y="147"/>
                  <a:pt x="47" y="143"/>
                  <a:pt x="50" y="141"/>
                </a:cubicBezTo>
                <a:cubicBezTo>
                  <a:pt x="54" y="139"/>
                  <a:pt x="54" y="133"/>
                  <a:pt x="56" y="129"/>
                </a:cubicBezTo>
                <a:cubicBezTo>
                  <a:pt x="58" y="126"/>
                  <a:pt x="60" y="122"/>
                  <a:pt x="69" y="122"/>
                </a:cubicBezTo>
                <a:cubicBezTo>
                  <a:pt x="78" y="122"/>
                  <a:pt x="73" y="120"/>
                  <a:pt x="72" y="116"/>
                </a:cubicBezTo>
                <a:cubicBezTo>
                  <a:pt x="72" y="111"/>
                  <a:pt x="80" y="111"/>
                  <a:pt x="80" y="105"/>
                </a:cubicBezTo>
                <a:cubicBezTo>
                  <a:pt x="80" y="100"/>
                  <a:pt x="91" y="95"/>
                  <a:pt x="89" y="90"/>
                </a:cubicBezTo>
                <a:cubicBezTo>
                  <a:pt x="86" y="86"/>
                  <a:pt x="91" y="84"/>
                  <a:pt x="87" y="81"/>
                </a:cubicBezTo>
                <a:close/>
                <a:moveTo>
                  <a:pt x="15" y="167"/>
                </a:moveTo>
                <a:cubicBezTo>
                  <a:pt x="17" y="168"/>
                  <a:pt x="22" y="166"/>
                  <a:pt x="19" y="162"/>
                </a:cubicBezTo>
                <a:cubicBezTo>
                  <a:pt x="16" y="158"/>
                  <a:pt x="11" y="166"/>
                  <a:pt x="15" y="167"/>
                </a:cubicBezTo>
                <a:close/>
                <a:moveTo>
                  <a:pt x="128" y="41"/>
                </a:moveTo>
                <a:cubicBezTo>
                  <a:pt x="126" y="45"/>
                  <a:pt x="121" y="40"/>
                  <a:pt x="117" y="40"/>
                </a:cubicBezTo>
                <a:cubicBezTo>
                  <a:pt x="113" y="40"/>
                  <a:pt x="110" y="37"/>
                  <a:pt x="110" y="33"/>
                </a:cubicBezTo>
                <a:cubicBezTo>
                  <a:pt x="110" y="29"/>
                  <a:pt x="109" y="24"/>
                  <a:pt x="105" y="24"/>
                </a:cubicBezTo>
                <a:cubicBezTo>
                  <a:pt x="101" y="24"/>
                  <a:pt x="106" y="28"/>
                  <a:pt x="105" y="30"/>
                </a:cubicBezTo>
                <a:cubicBezTo>
                  <a:pt x="103" y="32"/>
                  <a:pt x="102" y="28"/>
                  <a:pt x="100" y="28"/>
                </a:cubicBezTo>
                <a:cubicBezTo>
                  <a:pt x="98" y="28"/>
                  <a:pt x="96" y="25"/>
                  <a:pt x="96" y="20"/>
                </a:cubicBezTo>
                <a:cubicBezTo>
                  <a:pt x="96" y="15"/>
                  <a:pt x="92" y="16"/>
                  <a:pt x="92" y="10"/>
                </a:cubicBezTo>
                <a:cubicBezTo>
                  <a:pt x="92" y="4"/>
                  <a:pt x="83" y="0"/>
                  <a:pt x="78" y="0"/>
                </a:cubicBezTo>
                <a:cubicBezTo>
                  <a:pt x="73" y="0"/>
                  <a:pt x="79" y="9"/>
                  <a:pt x="81" y="12"/>
                </a:cubicBezTo>
                <a:cubicBezTo>
                  <a:pt x="84" y="15"/>
                  <a:pt x="89" y="18"/>
                  <a:pt x="89" y="20"/>
                </a:cubicBezTo>
                <a:cubicBezTo>
                  <a:pt x="89" y="22"/>
                  <a:pt x="93" y="28"/>
                  <a:pt x="96" y="29"/>
                </a:cubicBezTo>
                <a:cubicBezTo>
                  <a:pt x="99" y="30"/>
                  <a:pt x="94" y="39"/>
                  <a:pt x="94" y="46"/>
                </a:cubicBezTo>
                <a:cubicBezTo>
                  <a:pt x="94" y="53"/>
                  <a:pt x="89" y="51"/>
                  <a:pt x="85" y="56"/>
                </a:cubicBezTo>
                <a:cubicBezTo>
                  <a:pt x="81" y="60"/>
                  <a:pt x="94" y="65"/>
                  <a:pt x="100" y="69"/>
                </a:cubicBezTo>
                <a:cubicBezTo>
                  <a:pt x="105" y="74"/>
                  <a:pt x="95" y="85"/>
                  <a:pt x="97" y="87"/>
                </a:cubicBezTo>
                <a:cubicBezTo>
                  <a:pt x="97" y="89"/>
                  <a:pt x="101" y="90"/>
                  <a:pt x="107" y="89"/>
                </a:cubicBezTo>
                <a:cubicBezTo>
                  <a:pt x="113" y="87"/>
                  <a:pt x="115" y="75"/>
                  <a:pt x="119" y="71"/>
                </a:cubicBezTo>
                <a:cubicBezTo>
                  <a:pt x="123" y="68"/>
                  <a:pt x="121" y="62"/>
                  <a:pt x="123" y="60"/>
                </a:cubicBezTo>
                <a:cubicBezTo>
                  <a:pt x="125" y="57"/>
                  <a:pt x="128" y="57"/>
                  <a:pt x="130" y="57"/>
                </a:cubicBezTo>
                <a:cubicBezTo>
                  <a:pt x="133" y="57"/>
                  <a:pt x="132" y="50"/>
                  <a:pt x="135" y="50"/>
                </a:cubicBezTo>
                <a:cubicBezTo>
                  <a:pt x="139" y="50"/>
                  <a:pt x="137" y="46"/>
                  <a:pt x="139" y="40"/>
                </a:cubicBezTo>
                <a:cubicBezTo>
                  <a:pt x="141" y="35"/>
                  <a:pt x="130" y="37"/>
                  <a:pt x="128" y="4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1" name="Freeform 152"/>
          <p:cNvSpPr>
            <a:spLocks noEditPoints="1"/>
          </p:cNvSpPr>
          <p:nvPr/>
        </p:nvSpPr>
        <p:spPr bwMode="auto">
          <a:xfrm>
            <a:off x="11206958" y="4999038"/>
            <a:ext cx="85725" cy="90488"/>
          </a:xfrm>
          <a:custGeom>
            <a:avLst/>
            <a:gdLst/>
            <a:ahLst/>
            <a:cxnLst>
              <a:cxn ang="0">
                <a:pos x="4" y="24"/>
              </a:cxn>
              <a:cxn ang="0">
                <a:pos x="17" y="20"/>
              </a:cxn>
              <a:cxn ang="0">
                <a:pos x="4" y="24"/>
              </a:cxn>
              <a:cxn ang="0">
                <a:pos x="20" y="10"/>
              </a:cxn>
              <a:cxn ang="0">
                <a:pos x="31" y="4"/>
              </a:cxn>
              <a:cxn ang="0">
                <a:pos x="20" y="10"/>
              </a:cxn>
            </a:cxnLst>
            <a:rect l="0" t="0" r="r" b="b"/>
            <a:pathLst>
              <a:path w="31" h="28">
                <a:moveTo>
                  <a:pt x="4" y="24"/>
                </a:moveTo>
                <a:cubicBezTo>
                  <a:pt x="8" y="28"/>
                  <a:pt x="17" y="27"/>
                  <a:pt x="17" y="20"/>
                </a:cubicBezTo>
                <a:cubicBezTo>
                  <a:pt x="17" y="13"/>
                  <a:pt x="0" y="20"/>
                  <a:pt x="4" y="24"/>
                </a:cubicBezTo>
                <a:close/>
                <a:moveTo>
                  <a:pt x="20" y="10"/>
                </a:moveTo>
                <a:cubicBezTo>
                  <a:pt x="22" y="11"/>
                  <a:pt x="31" y="8"/>
                  <a:pt x="31" y="4"/>
                </a:cubicBezTo>
                <a:cubicBezTo>
                  <a:pt x="31" y="0"/>
                  <a:pt x="15" y="9"/>
                  <a:pt x="20" y="1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2" name="Freeform 153"/>
          <p:cNvSpPr/>
          <p:nvPr/>
        </p:nvSpPr>
        <p:spPr bwMode="auto">
          <a:xfrm>
            <a:off x="7273133" y="2743201"/>
            <a:ext cx="455613" cy="327025"/>
          </a:xfrm>
          <a:custGeom>
            <a:avLst/>
            <a:gdLst/>
            <a:ahLst/>
            <a:cxnLst>
              <a:cxn ang="0">
                <a:pos x="161" y="64"/>
              </a:cxn>
              <a:cxn ang="0">
                <a:pos x="151" y="61"/>
              </a:cxn>
              <a:cxn ang="0">
                <a:pos x="139" y="53"/>
              </a:cxn>
              <a:cxn ang="0">
                <a:pos x="126" y="45"/>
              </a:cxn>
              <a:cxn ang="0">
                <a:pos x="115" y="37"/>
              </a:cxn>
              <a:cxn ang="0">
                <a:pos x="110" y="28"/>
              </a:cxn>
              <a:cxn ang="0">
                <a:pos x="105" y="20"/>
              </a:cxn>
              <a:cxn ang="0">
                <a:pos x="88" y="18"/>
              </a:cxn>
              <a:cxn ang="0">
                <a:pos x="84" y="6"/>
              </a:cxn>
              <a:cxn ang="0">
                <a:pos x="76" y="3"/>
              </a:cxn>
              <a:cxn ang="0">
                <a:pos x="68" y="1"/>
              </a:cxn>
              <a:cxn ang="0">
                <a:pos x="63" y="4"/>
              </a:cxn>
              <a:cxn ang="0">
                <a:pos x="59" y="8"/>
              </a:cxn>
              <a:cxn ang="0">
                <a:pos x="51" y="14"/>
              </a:cxn>
              <a:cxn ang="0">
                <a:pos x="47" y="19"/>
              </a:cxn>
              <a:cxn ang="0">
                <a:pos x="39" y="17"/>
              </a:cxn>
              <a:cxn ang="0">
                <a:pos x="31" y="15"/>
              </a:cxn>
              <a:cxn ang="0">
                <a:pos x="17" y="5"/>
              </a:cxn>
              <a:cxn ang="0">
                <a:pos x="6" y="11"/>
              </a:cxn>
              <a:cxn ang="0">
                <a:pos x="11" y="9"/>
              </a:cxn>
              <a:cxn ang="0">
                <a:pos x="20" y="19"/>
              </a:cxn>
              <a:cxn ang="0">
                <a:pos x="25" y="26"/>
              </a:cxn>
              <a:cxn ang="0">
                <a:pos x="14" y="28"/>
              </a:cxn>
              <a:cxn ang="0">
                <a:pos x="3" y="28"/>
              </a:cxn>
              <a:cxn ang="0">
                <a:pos x="6" y="38"/>
              </a:cxn>
              <a:cxn ang="0">
                <a:pos x="6" y="45"/>
              </a:cxn>
              <a:cxn ang="0">
                <a:pos x="13" y="47"/>
              </a:cxn>
              <a:cxn ang="0">
                <a:pos x="15" y="56"/>
              </a:cxn>
              <a:cxn ang="0">
                <a:pos x="15" y="71"/>
              </a:cxn>
              <a:cxn ang="0">
                <a:pos x="24" y="70"/>
              </a:cxn>
              <a:cxn ang="0">
                <a:pos x="34" y="63"/>
              </a:cxn>
              <a:cxn ang="0">
                <a:pos x="42" y="62"/>
              </a:cxn>
              <a:cxn ang="0">
                <a:pos x="55" y="62"/>
              </a:cxn>
              <a:cxn ang="0">
                <a:pos x="64" y="66"/>
              </a:cxn>
              <a:cxn ang="0">
                <a:pos x="69" y="68"/>
              </a:cxn>
              <a:cxn ang="0">
                <a:pos x="79" y="71"/>
              </a:cxn>
              <a:cxn ang="0">
                <a:pos x="84" y="75"/>
              </a:cxn>
              <a:cxn ang="0">
                <a:pos x="91" y="82"/>
              </a:cxn>
              <a:cxn ang="0">
                <a:pos x="99" y="83"/>
              </a:cxn>
              <a:cxn ang="0">
                <a:pos x="101" y="97"/>
              </a:cxn>
              <a:cxn ang="0">
                <a:pos x="104" y="96"/>
              </a:cxn>
              <a:cxn ang="0">
                <a:pos x="112" y="99"/>
              </a:cxn>
              <a:cxn ang="0">
                <a:pos x="122" y="95"/>
              </a:cxn>
              <a:cxn ang="0">
                <a:pos x="138" y="86"/>
              </a:cxn>
              <a:cxn ang="0">
                <a:pos x="144" y="75"/>
              </a:cxn>
              <a:cxn ang="0">
                <a:pos x="153" y="69"/>
              </a:cxn>
              <a:cxn ang="0">
                <a:pos x="162" y="71"/>
              </a:cxn>
              <a:cxn ang="0">
                <a:pos x="161" y="64"/>
              </a:cxn>
            </a:cxnLst>
            <a:rect l="0" t="0" r="r" b="b"/>
            <a:pathLst>
              <a:path w="162" h="102">
                <a:moveTo>
                  <a:pt x="161" y="64"/>
                </a:moveTo>
                <a:cubicBezTo>
                  <a:pt x="161" y="64"/>
                  <a:pt x="153" y="60"/>
                  <a:pt x="151" y="61"/>
                </a:cubicBezTo>
                <a:cubicBezTo>
                  <a:pt x="148" y="61"/>
                  <a:pt x="144" y="55"/>
                  <a:pt x="139" y="53"/>
                </a:cubicBezTo>
                <a:cubicBezTo>
                  <a:pt x="134" y="51"/>
                  <a:pt x="128" y="48"/>
                  <a:pt x="126" y="45"/>
                </a:cubicBezTo>
                <a:cubicBezTo>
                  <a:pt x="124" y="42"/>
                  <a:pt x="116" y="39"/>
                  <a:pt x="115" y="37"/>
                </a:cubicBezTo>
                <a:cubicBezTo>
                  <a:pt x="114" y="35"/>
                  <a:pt x="112" y="31"/>
                  <a:pt x="110" y="28"/>
                </a:cubicBezTo>
                <a:cubicBezTo>
                  <a:pt x="107" y="25"/>
                  <a:pt x="107" y="21"/>
                  <a:pt x="105" y="20"/>
                </a:cubicBezTo>
                <a:cubicBezTo>
                  <a:pt x="103" y="20"/>
                  <a:pt x="88" y="20"/>
                  <a:pt x="88" y="18"/>
                </a:cubicBezTo>
                <a:cubicBezTo>
                  <a:pt x="88" y="16"/>
                  <a:pt x="87" y="7"/>
                  <a:pt x="84" y="6"/>
                </a:cubicBezTo>
                <a:cubicBezTo>
                  <a:pt x="81" y="6"/>
                  <a:pt x="77" y="5"/>
                  <a:pt x="76" y="3"/>
                </a:cubicBezTo>
                <a:cubicBezTo>
                  <a:pt x="74" y="2"/>
                  <a:pt x="69" y="0"/>
                  <a:pt x="68" y="1"/>
                </a:cubicBezTo>
                <a:cubicBezTo>
                  <a:pt x="67" y="3"/>
                  <a:pt x="64" y="4"/>
                  <a:pt x="63" y="4"/>
                </a:cubicBezTo>
                <a:cubicBezTo>
                  <a:pt x="62" y="4"/>
                  <a:pt x="62" y="8"/>
                  <a:pt x="59" y="8"/>
                </a:cubicBezTo>
                <a:cubicBezTo>
                  <a:pt x="56" y="8"/>
                  <a:pt x="51" y="12"/>
                  <a:pt x="51" y="14"/>
                </a:cubicBezTo>
                <a:cubicBezTo>
                  <a:pt x="51" y="16"/>
                  <a:pt x="51" y="20"/>
                  <a:pt x="47" y="19"/>
                </a:cubicBezTo>
                <a:cubicBezTo>
                  <a:pt x="45" y="19"/>
                  <a:pt x="42" y="19"/>
                  <a:pt x="39" y="17"/>
                </a:cubicBezTo>
                <a:cubicBezTo>
                  <a:pt x="38" y="18"/>
                  <a:pt x="35" y="20"/>
                  <a:pt x="31" y="15"/>
                </a:cubicBezTo>
                <a:cubicBezTo>
                  <a:pt x="27" y="10"/>
                  <a:pt x="21" y="5"/>
                  <a:pt x="17" y="5"/>
                </a:cubicBezTo>
                <a:cubicBezTo>
                  <a:pt x="14" y="5"/>
                  <a:pt x="3" y="5"/>
                  <a:pt x="6" y="11"/>
                </a:cubicBezTo>
                <a:cubicBezTo>
                  <a:pt x="7" y="10"/>
                  <a:pt x="8" y="9"/>
                  <a:pt x="11" y="9"/>
                </a:cubicBezTo>
                <a:cubicBezTo>
                  <a:pt x="19" y="10"/>
                  <a:pt x="15" y="19"/>
                  <a:pt x="20" y="19"/>
                </a:cubicBezTo>
                <a:cubicBezTo>
                  <a:pt x="24" y="20"/>
                  <a:pt x="29" y="26"/>
                  <a:pt x="25" y="26"/>
                </a:cubicBezTo>
                <a:cubicBezTo>
                  <a:pt x="21" y="26"/>
                  <a:pt x="18" y="30"/>
                  <a:pt x="14" y="28"/>
                </a:cubicBezTo>
                <a:cubicBezTo>
                  <a:pt x="10" y="27"/>
                  <a:pt x="5" y="24"/>
                  <a:pt x="3" y="28"/>
                </a:cubicBezTo>
                <a:cubicBezTo>
                  <a:pt x="2" y="33"/>
                  <a:pt x="0" y="38"/>
                  <a:pt x="6" y="38"/>
                </a:cubicBezTo>
                <a:cubicBezTo>
                  <a:pt x="11" y="37"/>
                  <a:pt x="10" y="41"/>
                  <a:pt x="6" y="45"/>
                </a:cubicBezTo>
                <a:cubicBezTo>
                  <a:pt x="3" y="48"/>
                  <a:pt x="12" y="44"/>
                  <a:pt x="13" y="47"/>
                </a:cubicBezTo>
                <a:cubicBezTo>
                  <a:pt x="13" y="51"/>
                  <a:pt x="16" y="51"/>
                  <a:pt x="15" y="56"/>
                </a:cubicBezTo>
                <a:cubicBezTo>
                  <a:pt x="14" y="60"/>
                  <a:pt x="15" y="66"/>
                  <a:pt x="15" y="71"/>
                </a:cubicBezTo>
                <a:cubicBezTo>
                  <a:pt x="19" y="71"/>
                  <a:pt x="23" y="71"/>
                  <a:pt x="24" y="70"/>
                </a:cubicBezTo>
                <a:cubicBezTo>
                  <a:pt x="26" y="67"/>
                  <a:pt x="31" y="63"/>
                  <a:pt x="34" y="63"/>
                </a:cubicBezTo>
                <a:cubicBezTo>
                  <a:pt x="37" y="63"/>
                  <a:pt x="41" y="64"/>
                  <a:pt x="42" y="62"/>
                </a:cubicBezTo>
                <a:cubicBezTo>
                  <a:pt x="44" y="59"/>
                  <a:pt x="54" y="60"/>
                  <a:pt x="55" y="62"/>
                </a:cubicBezTo>
                <a:cubicBezTo>
                  <a:pt x="57" y="64"/>
                  <a:pt x="62" y="66"/>
                  <a:pt x="64" y="66"/>
                </a:cubicBezTo>
                <a:cubicBezTo>
                  <a:pt x="65" y="66"/>
                  <a:pt x="66" y="69"/>
                  <a:pt x="69" y="68"/>
                </a:cubicBezTo>
                <a:cubicBezTo>
                  <a:pt x="72" y="68"/>
                  <a:pt x="79" y="69"/>
                  <a:pt x="79" y="71"/>
                </a:cubicBezTo>
                <a:cubicBezTo>
                  <a:pt x="79" y="73"/>
                  <a:pt x="81" y="75"/>
                  <a:pt x="84" y="75"/>
                </a:cubicBezTo>
                <a:cubicBezTo>
                  <a:pt x="86" y="75"/>
                  <a:pt x="89" y="82"/>
                  <a:pt x="91" y="82"/>
                </a:cubicBezTo>
                <a:cubicBezTo>
                  <a:pt x="94" y="81"/>
                  <a:pt x="99" y="81"/>
                  <a:pt x="99" y="83"/>
                </a:cubicBezTo>
                <a:cubicBezTo>
                  <a:pt x="99" y="84"/>
                  <a:pt x="100" y="92"/>
                  <a:pt x="101" y="97"/>
                </a:cubicBezTo>
                <a:cubicBezTo>
                  <a:pt x="102" y="96"/>
                  <a:pt x="103" y="96"/>
                  <a:pt x="104" y="96"/>
                </a:cubicBezTo>
                <a:cubicBezTo>
                  <a:pt x="105" y="97"/>
                  <a:pt x="111" y="96"/>
                  <a:pt x="112" y="99"/>
                </a:cubicBezTo>
                <a:cubicBezTo>
                  <a:pt x="113" y="102"/>
                  <a:pt x="122" y="100"/>
                  <a:pt x="122" y="95"/>
                </a:cubicBezTo>
                <a:cubicBezTo>
                  <a:pt x="121" y="90"/>
                  <a:pt x="136" y="90"/>
                  <a:pt x="138" y="86"/>
                </a:cubicBezTo>
                <a:cubicBezTo>
                  <a:pt x="139" y="81"/>
                  <a:pt x="141" y="73"/>
                  <a:pt x="144" y="75"/>
                </a:cubicBezTo>
                <a:cubicBezTo>
                  <a:pt x="148" y="76"/>
                  <a:pt x="150" y="69"/>
                  <a:pt x="153" y="69"/>
                </a:cubicBezTo>
                <a:cubicBezTo>
                  <a:pt x="156" y="70"/>
                  <a:pt x="158" y="72"/>
                  <a:pt x="162" y="71"/>
                </a:cubicBezTo>
                <a:lnTo>
                  <a:pt x="161" y="64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3" name="Freeform 154"/>
          <p:cNvSpPr/>
          <p:nvPr/>
        </p:nvSpPr>
        <p:spPr bwMode="auto">
          <a:xfrm>
            <a:off x="6998495" y="2860675"/>
            <a:ext cx="625475" cy="603250"/>
          </a:xfrm>
          <a:custGeom>
            <a:avLst/>
            <a:gdLst/>
            <a:ahLst/>
            <a:cxnLst>
              <a:cxn ang="0">
                <a:pos x="217" y="162"/>
              </a:cxn>
              <a:cxn ang="0">
                <a:pos x="212" y="150"/>
              </a:cxn>
              <a:cxn ang="0">
                <a:pos x="200" y="140"/>
              </a:cxn>
              <a:cxn ang="0">
                <a:pos x="192" y="130"/>
              </a:cxn>
              <a:cxn ang="0">
                <a:pos x="204" y="114"/>
              </a:cxn>
              <a:cxn ang="0">
                <a:pos x="193" y="108"/>
              </a:cxn>
              <a:cxn ang="0">
                <a:pos x="191" y="95"/>
              </a:cxn>
              <a:cxn ang="0">
                <a:pos x="191" y="83"/>
              </a:cxn>
              <a:cxn ang="0">
                <a:pos x="192" y="74"/>
              </a:cxn>
              <a:cxn ang="0">
                <a:pos x="197" y="65"/>
              </a:cxn>
              <a:cxn ang="0">
                <a:pos x="199" y="60"/>
              </a:cxn>
              <a:cxn ang="0">
                <a:pos x="197" y="46"/>
              </a:cxn>
              <a:cxn ang="0">
                <a:pos x="189" y="45"/>
              </a:cxn>
              <a:cxn ang="0">
                <a:pos x="182" y="38"/>
              </a:cxn>
              <a:cxn ang="0">
                <a:pos x="177" y="34"/>
              </a:cxn>
              <a:cxn ang="0">
                <a:pos x="167" y="31"/>
              </a:cxn>
              <a:cxn ang="0">
                <a:pos x="162" y="29"/>
              </a:cxn>
              <a:cxn ang="0">
                <a:pos x="153" y="25"/>
              </a:cxn>
              <a:cxn ang="0">
                <a:pos x="140" y="25"/>
              </a:cxn>
              <a:cxn ang="0">
                <a:pos x="132" y="26"/>
              </a:cxn>
              <a:cxn ang="0">
                <a:pos x="122" y="33"/>
              </a:cxn>
              <a:cxn ang="0">
                <a:pos x="113" y="34"/>
              </a:cxn>
              <a:cxn ang="0">
                <a:pos x="113" y="40"/>
              </a:cxn>
              <a:cxn ang="0">
                <a:pos x="88" y="46"/>
              </a:cxn>
              <a:cxn ang="0">
                <a:pos x="68" y="33"/>
              </a:cxn>
              <a:cxn ang="0">
                <a:pos x="54" y="20"/>
              </a:cxn>
              <a:cxn ang="0">
                <a:pos x="46" y="14"/>
              </a:cxn>
              <a:cxn ang="0">
                <a:pos x="44" y="4"/>
              </a:cxn>
              <a:cxn ang="0">
                <a:pos x="21" y="14"/>
              </a:cxn>
              <a:cxn ang="0">
                <a:pos x="13" y="9"/>
              </a:cxn>
              <a:cxn ang="0">
                <a:pos x="7" y="1"/>
              </a:cxn>
              <a:cxn ang="0">
                <a:pos x="3" y="6"/>
              </a:cxn>
              <a:cxn ang="0">
                <a:pos x="3" y="16"/>
              </a:cxn>
              <a:cxn ang="0">
                <a:pos x="3" y="28"/>
              </a:cxn>
              <a:cxn ang="0">
                <a:pos x="9" y="37"/>
              </a:cxn>
              <a:cxn ang="0">
                <a:pos x="13" y="46"/>
              </a:cxn>
              <a:cxn ang="0">
                <a:pos x="19" y="52"/>
              </a:cxn>
              <a:cxn ang="0">
                <a:pos x="23" y="56"/>
              </a:cxn>
              <a:cxn ang="0">
                <a:pos x="22" y="63"/>
              </a:cxn>
              <a:cxn ang="0">
                <a:pos x="17" y="72"/>
              </a:cxn>
              <a:cxn ang="0">
                <a:pos x="19" y="82"/>
              </a:cxn>
              <a:cxn ang="0">
                <a:pos x="24" y="88"/>
              </a:cxn>
              <a:cxn ang="0">
                <a:pos x="37" y="97"/>
              </a:cxn>
              <a:cxn ang="0">
                <a:pos x="42" y="103"/>
              </a:cxn>
              <a:cxn ang="0">
                <a:pos x="41" y="111"/>
              </a:cxn>
              <a:cxn ang="0">
                <a:pos x="45" y="119"/>
              </a:cxn>
              <a:cxn ang="0">
                <a:pos x="51" y="127"/>
              </a:cxn>
              <a:cxn ang="0">
                <a:pos x="54" y="127"/>
              </a:cxn>
              <a:cxn ang="0">
                <a:pos x="59" y="126"/>
              </a:cxn>
              <a:cxn ang="0">
                <a:pos x="67" y="125"/>
              </a:cxn>
              <a:cxn ang="0">
                <a:pos x="79" y="143"/>
              </a:cxn>
              <a:cxn ang="0">
                <a:pos x="85" y="153"/>
              </a:cxn>
              <a:cxn ang="0">
                <a:pos x="99" y="160"/>
              </a:cxn>
              <a:cxn ang="0">
                <a:pos x="125" y="170"/>
              </a:cxn>
              <a:cxn ang="0">
                <a:pos x="143" y="165"/>
              </a:cxn>
              <a:cxn ang="0">
                <a:pos x="151" y="180"/>
              </a:cxn>
              <a:cxn ang="0">
                <a:pos x="191" y="187"/>
              </a:cxn>
              <a:cxn ang="0">
                <a:pos x="202" y="188"/>
              </a:cxn>
              <a:cxn ang="0">
                <a:pos x="202" y="185"/>
              </a:cxn>
              <a:cxn ang="0">
                <a:pos x="209" y="174"/>
              </a:cxn>
              <a:cxn ang="0">
                <a:pos x="220" y="171"/>
              </a:cxn>
              <a:cxn ang="0">
                <a:pos x="217" y="162"/>
              </a:cxn>
            </a:cxnLst>
            <a:rect l="0" t="0" r="r" b="b"/>
            <a:pathLst>
              <a:path w="223" h="188">
                <a:moveTo>
                  <a:pt x="217" y="162"/>
                </a:moveTo>
                <a:cubicBezTo>
                  <a:pt x="214" y="161"/>
                  <a:pt x="217" y="152"/>
                  <a:pt x="212" y="150"/>
                </a:cubicBezTo>
                <a:cubicBezTo>
                  <a:pt x="206" y="148"/>
                  <a:pt x="201" y="144"/>
                  <a:pt x="200" y="140"/>
                </a:cubicBezTo>
                <a:cubicBezTo>
                  <a:pt x="199" y="136"/>
                  <a:pt x="192" y="133"/>
                  <a:pt x="192" y="130"/>
                </a:cubicBezTo>
                <a:cubicBezTo>
                  <a:pt x="193" y="128"/>
                  <a:pt x="206" y="119"/>
                  <a:pt x="204" y="114"/>
                </a:cubicBezTo>
                <a:cubicBezTo>
                  <a:pt x="202" y="109"/>
                  <a:pt x="194" y="110"/>
                  <a:pt x="193" y="108"/>
                </a:cubicBezTo>
                <a:cubicBezTo>
                  <a:pt x="192" y="107"/>
                  <a:pt x="193" y="100"/>
                  <a:pt x="191" y="95"/>
                </a:cubicBezTo>
                <a:cubicBezTo>
                  <a:pt x="189" y="91"/>
                  <a:pt x="193" y="86"/>
                  <a:pt x="191" y="83"/>
                </a:cubicBezTo>
                <a:cubicBezTo>
                  <a:pt x="189" y="81"/>
                  <a:pt x="192" y="75"/>
                  <a:pt x="192" y="74"/>
                </a:cubicBezTo>
                <a:cubicBezTo>
                  <a:pt x="193" y="72"/>
                  <a:pt x="197" y="69"/>
                  <a:pt x="197" y="65"/>
                </a:cubicBezTo>
                <a:cubicBezTo>
                  <a:pt x="197" y="62"/>
                  <a:pt x="198" y="60"/>
                  <a:pt x="199" y="60"/>
                </a:cubicBezTo>
                <a:cubicBezTo>
                  <a:pt x="198" y="55"/>
                  <a:pt x="197" y="47"/>
                  <a:pt x="197" y="46"/>
                </a:cubicBezTo>
                <a:cubicBezTo>
                  <a:pt x="197" y="44"/>
                  <a:pt x="192" y="44"/>
                  <a:pt x="189" y="45"/>
                </a:cubicBezTo>
                <a:cubicBezTo>
                  <a:pt x="187" y="45"/>
                  <a:pt x="184" y="38"/>
                  <a:pt x="182" y="38"/>
                </a:cubicBezTo>
                <a:cubicBezTo>
                  <a:pt x="179" y="38"/>
                  <a:pt x="177" y="36"/>
                  <a:pt x="177" y="34"/>
                </a:cubicBezTo>
                <a:cubicBezTo>
                  <a:pt x="177" y="32"/>
                  <a:pt x="170" y="31"/>
                  <a:pt x="167" y="31"/>
                </a:cubicBezTo>
                <a:cubicBezTo>
                  <a:pt x="164" y="32"/>
                  <a:pt x="163" y="29"/>
                  <a:pt x="162" y="29"/>
                </a:cubicBezTo>
                <a:cubicBezTo>
                  <a:pt x="160" y="29"/>
                  <a:pt x="155" y="27"/>
                  <a:pt x="153" y="25"/>
                </a:cubicBezTo>
                <a:cubicBezTo>
                  <a:pt x="152" y="23"/>
                  <a:pt x="142" y="22"/>
                  <a:pt x="140" y="25"/>
                </a:cubicBezTo>
                <a:cubicBezTo>
                  <a:pt x="139" y="27"/>
                  <a:pt x="135" y="26"/>
                  <a:pt x="132" y="26"/>
                </a:cubicBezTo>
                <a:cubicBezTo>
                  <a:pt x="129" y="26"/>
                  <a:pt x="124" y="30"/>
                  <a:pt x="122" y="33"/>
                </a:cubicBezTo>
                <a:cubicBezTo>
                  <a:pt x="121" y="34"/>
                  <a:pt x="117" y="34"/>
                  <a:pt x="113" y="34"/>
                </a:cubicBezTo>
                <a:cubicBezTo>
                  <a:pt x="113" y="37"/>
                  <a:pt x="113" y="39"/>
                  <a:pt x="113" y="40"/>
                </a:cubicBezTo>
                <a:cubicBezTo>
                  <a:pt x="111" y="43"/>
                  <a:pt x="98" y="45"/>
                  <a:pt x="88" y="46"/>
                </a:cubicBezTo>
                <a:cubicBezTo>
                  <a:pt x="79" y="46"/>
                  <a:pt x="78" y="33"/>
                  <a:pt x="68" y="33"/>
                </a:cubicBezTo>
                <a:cubicBezTo>
                  <a:pt x="60" y="33"/>
                  <a:pt x="54" y="26"/>
                  <a:pt x="54" y="20"/>
                </a:cubicBezTo>
                <a:cubicBezTo>
                  <a:pt x="50" y="18"/>
                  <a:pt x="45" y="15"/>
                  <a:pt x="46" y="14"/>
                </a:cubicBezTo>
                <a:cubicBezTo>
                  <a:pt x="47" y="12"/>
                  <a:pt x="49" y="1"/>
                  <a:pt x="44" y="4"/>
                </a:cubicBezTo>
                <a:cubicBezTo>
                  <a:pt x="38" y="6"/>
                  <a:pt x="31" y="15"/>
                  <a:pt x="21" y="14"/>
                </a:cubicBezTo>
                <a:cubicBezTo>
                  <a:pt x="11" y="12"/>
                  <a:pt x="18" y="11"/>
                  <a:pt x="13" y="9"/>
                </a:cubicBezTo>
                <a:cubicBezTo>
                  <a:pt x="9" y="7"/>
                  <a:pt x="12" y="2"/>
                  <a:pt x="7" y="1"/>
                </a:cubicBezTo>
                <a:cubicBezTo>
                  <a:pt x="2" y="0"/>
                  <a:pt x="5" y="6"/>
                  <a:pt x="3" y="6"/>
                </a:cubicBezTo>
                <a:cubicBezTo>
                  <a:pt x="0" y="6"/>
                  <a:pt x="2" y="14"/>
                  <a:pt x="3" y="16"/>
                </a:cubicBezTo>
                <a:cubicBezTo>
                  <a:pt x="4" y="18"/>
                  <a:pt x="1" y="27"/>
                  <a:pt x="3" y="28"/>
                </a:cubicBezTo>
                <a:cubicBezTo>
                  <a:pt x="5" y="28"/>
                  <a:pt x="9" y="35"/>
                  <a:pt x="9" y="37"/>
                </a:cubicBezTo>
                <a:cubicBezTo>
                  <a:pt x="8" y="38"/>
                  <a:pt x="13" y="43"/>
                  <a:pt x="13" y="46"/>
                </a:cubicBezTo>
                <a:cubicBezTo>
                  <a:pt x="13" y="49"/>
                  <a:pt x="17" y="52"/>
                  <a:pt x="19" y="52"/>
                </a:cubicBezTo>
                <a:cubicBezTo>
                  <a:pt x="21" y="52"/>
                  <a:pt x="24" y="54"/>
                  <a:pt x="23" y="56"/>
                </a:cubicBezTo>
                <a:cubicBezTo>
                  <a:pt x="22" y="59"/>
                  <a:pt x="25" y="63"/>
                  <a:pt x="22" y="63"/>
                </a:cubicBezTo>
                <a:cubicBezTo>
                  <a:pt x="19" y="63"/>
                  <a:pt x="20" y="71"/>
                  <a:pt x="17" y="72"/>
                </a:cubicBezTo>
                <a:cubicBezTo>
                  <a:pt x="15" y="73"/>
                  <a:pt x="17" y="81"/>
                  <a:pt x="19" y="82"/>
                </a:cubicBezTo>
                <a:cubicBezTo>
                  <a:pt x="21" y="83"/>
                  <a:pt x="25" y="85"/>
                  <a:pt x="24" y="88"/>
                </a:cubicBezTo>
                <a:cubicBezTo>
                  <a:pt x="24" y="91"/>
                  <a:pt x="34" y="96"/>
                  <a:pt x="37" y="97"/>
                </a:cubicBezTo>
                <a:cubicBezTo>
                  <a:pt x="40" y="97"/>
                  <a:pt x="40" y="102"/>
                  <a:pt x="42" y="103"/>
                </a:cubicBezTo>
                <a:cubicBezTo>
                  <a:pt x="44" y="105"/>
                  <a:pt x="41" y="109"/>
                  <a:pt x="41" y="111"/>
                </a:cubicBezTo>
                <a:cubicBezTo>
                  <a:pt x="42" y="113"/>
                  <a:pt x="46" y="115"/>
                  <a:pt x="45" y="119"/>
                </a:cubicBezTo>
                <a:cubicBezTo>
                  <a:pt x="45" y="121"/>
                  <a:pt x="48" y="124"/>
                  <a:pt x="51" y="127"/>
                </a:cubicBezTo>
                <a:cubicBezTo>
                  <a:pt x="52" y="127"/>
                  <a:pt x="53" y="127"/>
                  <a:pt x="54" y="127"/>
                </a:cubicBezTo>
                <a:cubicBezTo>
                  <a:pt x="57" y="127"/>
                  <a:pt x="57" y="124"/>
                  <a:pt x="59" y="126"/>
                </a:cubicBezTo>
                <a:cubicBezTo>
                  <a:pt x="62" y="128"/>
                  <a:pt x="65" y="126"/>
                  <a:pt x="67" y="125"/>
                </a:cubicBezTo>
                <a:cubicBezTo>
                  <a:pt x="70" y="125"/>
                  <a:pt x="76" y="137"/>
                  <a:pt x="79" y="143"/>
                </a:cubicBezTo>
                <a:cubicBezTo>
                  <a:pt x="82" y="149"/>
                  <a:pt x="81" y="151"/>
                  <a:pt x="85" y="153"/>
                </a:cubicBezTo>
                <a:cubicBezTo>
                  <a:pt x="89" y="156"/>
                  <a:pt x="93" y="155"/>
                  <a:pt x="99" y="160"/>
                </a:cubicBezTo>
                <a:cubicBezTo>
                  <a:pt x="104" y="166"/>
                  <a:pt x="119" y="170"/>
                  <a:pt x="125" y="170"/>
                </a:cubicBezTo>
                <a:cubicBezTo>
                  <a:pt x="131" y="170"/>
                  <a:pt x="135" y="164"/>
                  <a:pt x="143" y="165"/>
                </a:cubicBezTo>
                <a:cubicBezTo>
                  <a:pt x="150" y="167"/>
                  <a:pt x="149" y="176"/>
                  <a:pt x="151" y="180"/>
                </a:cubicBezTo>
                <a:cubicBezTo>
                  <a:pt x="154" y="183"/>
                  <a:pt x="185" y="186"/>
                  <a:pt x="191" y="187"/>
                </a:cubicBezTo>
                <a:cubicBezTo>
                  <a:pt x="193" y="188"/>
                  <a:pt x="197" y="188"/>
                  <a:pt x="202" y="188"/>
                </a:cubicBezTo>
                <a:cubicBezTo>
                  <a:pt x="202" y="187"/>
                  <a:pt x="202" y="186"/>
                  <a:pt x="202" y="185"/>
                </a:cubicBezTo>
                <a:cubicBezTo>
                  <a:pt x="202" y="180"/>
                  <a:pt x="206" y="176"/>
                  <a:pt x="209" y="174"/>
                </a:cubicBezTo>
                <a:cubicBezTo>
                  <a:pt x="213" y="172"/>
                  <a:pt x="216" y="171"/>
                  <a:pt x="220" y="171"/>
                </a:cubicBezTo>
                <a:cubicBezTo>
                  <a:pt x="223" y="170"/>
                  <a:pt x="220" y="163"/>
                  <a:pt x="217" y="162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4" name="Freeform 155"/>
          <p:cNvSpPr>
            <a:spLocks noEditPoints="1"/>
          </p:cNvSpPr>
          <p:nvPr/>
        </p:nvSpPr>
        <p:spPr bwMode="auto">
          <a:xfrm>
            <a:off x="7079457" y="2146300"/>
            <a:ext cx="1289050" cy="692150"/>
          </a:xfrm>
          <a:custGeom>
            <a:avLst/>
            <a:gdLst/>
            <a:ahLst/>
            <a:cxnLst>
              <a:cxn ang="0">
                <a:pos x="444" y="89"/>
              </a:cxn>
              <a:cxn ang="0">
                <a:pos x="429" y="75"/>
              </a:cxn>
              <a:cxn ang="0">
                <a:pos x="399" y="70"/>
              </a:cxn>
              <a:cxn ang="0">
                <a:pos x="372" y="51"/>
              </a:cxn>
              <a:cxn ang="0">
                <a:pos x="341" y="17"/>
              </a:cxn>
              <a:cxn ang="0">
                <a:pos x="310" y="30"/>
              </a:cxn>
              <a:cxn ang="0">
                <a:pos x="302" y="21"/>
              </a:cxn>
              <a:cxn ang="0">
                <a:pos x="285" y="19"/>
              </a:cxn>
              <a:cxn ang="0">
                <a:pos x="277" y="2"/>
              </a:cxn>
              <a:cxn ang="0">
                <a:pos x="237" y="10"/>
              </a:cxn>
              <a:cxn ang="0">
                <a:pos x="193" y="20"/>
              </a:cxn>
              <a:cxn ang="0">
                <a:pos x="170" y="31"/>
              </a:cxn>
              <a:cxn ang="0">
                <a:pos x="166" y="46"/>
              </a:cxn>
              <a:cxn ang="0">
                <a:pos x="170" y="61"/>
              </a:cxn>
              <a:cxn ang="0">
                <a:pos x="158" y="69"/>
              </a:cxn>
              <a:cxn ang="0">
                <a:pos x="141" y="68"/>
              </a:cxn>
              <a:cxn ang="0">
                <a:pos x="112" y="70"/>
              </a:cxn>
              <a:cxn ang="0">
                <a:pos x="92" y="70"/>
              </a:cxn>
              <a:cxn ang="0">
                <a:pos x="62" y="58"/>
              </a:cxn>
              <a:cxn ang="0">
                <a:pos x="35" y="66"/>
              </a:cxn>
              <a:cxn ang="0">
                <a:pos x="25" y="84"/>
              </a:cxn>
              <a:cxn ang="0">
                <a:pos x="4" y="88"/>
              </a:cxn>
              <a:cxn ang="0">
                <a:pos x="1" y="104"/>
              </a:cxn>
              <a:cxn ang="0">
                <a:pos x="17" y="114"/>
              </a:cxn>
              <a:cxn ang="0">
                <a:pos x="28" y="134"/>
              </a:cxn>
              <a:cxn ang="0">
                <a:pos x="58" y="127"/>
              </a:cxn>
              <a:cxn ang="0">
                <a:pos x="65" y="150"/>
              </a:cxn>
              <a:cxn ang="0">
                <a:pos x="44" y="165"/>
              </a:cxn>
              <a:cxn ang="0">
                <a:pos x="64" y="185"/>
              </a:cxn>
              <a:cxn ang="0">
                <a:pos x="75" y="197"/>
              </a:cxn>
              <a:cxn ang="0">
                <a:pos x="108" y="203"/>
              </a:cxn>
              <a:cxn ang="0">
                <a:pos x="139" y="144"/>
              </a:cxn>
              <a:cxn ang="0">
                <a:pos x="157" y="146"/>
              </a:cxn>
              <a:cxn ang="0">
                <a:pos x="191" y="174"/>
              </a:cxn>
              <a:cxn ang="0">
                <a:pos x="225" y="192"/>
              </a:cxn>
              <a:cxn ang="0">
                <a:pos x="250" y="212"/>
              </a:cxn>
              <a:cxn ang="0">
                <a:pos x="274" y="201"/>
              </a:cxn>
              <a:cxn ang="0">
                <a:pos x="299" y="187"/>
              </a:cxn>
              <a:cxn ang="0">
                <a:pos x="336" y="185"/>
              </a:cxn>
              <a:cxn ang="0">
                <a:pos x="385" y="193"/>
              </a:cxn>
              <a:cxn ang="0">
                <a:pos x="386" y="167"/>
              </a:cxn>
              <a:cxn ang="0">
                <a:pos x="401" y="151"/>
              </a:cxn>
              <a:cxn ang="0">
                <a:pos x="416" y="126"/>
              </a:cxn>
              <a:cxn ang="0">
                <a:pos x="445" y="123"/>
              </a:cxn>
              <a:cxn ang="0">
                <a:pos x="455" y="99"/>
              </a:cxn>
              <a:cxn ang="0">
                <a:pos x="171" y="137"/>
              </a:cxn>
              <a:cxn ang="0">
                <a:pos x="361" y="136"/>
              </a:cxn>
              <a:cxn ang="0">
                <a:pos x="315" y="136"/>
              </a:cxn>
              <a:cxn ang="0">
                <a:pos x="361" y="136"/>
              </a:cxn>
            </a:cxnLst>
            <a:rect l="0" t="0" r="r" b="b"/>
            <a:pathLst>
              <a:path w="459" h="216">
                <a:moveTo>
                  <a:pt x="457" y="88"/>
                </a:moveTo>
                <a:cubicBezTo>
                  <a:pt x="456" y="86"/>
                  <a:pt x="454" y="87"/>
                  <a:pt x="453" y="88"/>
                </a:cubicBezTo>
                <a:cubicBezTo>
                  <a:pt x="451" y="89"/>
                  <a:pt x="446" y="89"/>
                  <a:pt x="444" y="89"/>
                </a:cubicBezTo>
                <a:cubicBezTo>
                  <a:pt x="442" y="89"/>
                  <a:pt x="438" y="87"/>
                  <a:pt x="438" y="85"/>
                </a:cubicBezTo>
                <a:cubicBezTo>
                  <a:pt x="438" y="83"/>
                  <a:pt x="438" y="80"/>
                  <a:pt x="436" y="80"/>
                </a:cubicBezTo>
                <a:cubicBezTo>
                  <a:pt x="434" y="80"/>
                  <a:pt x="431" y="79"/>
                  <a:pt x="429" y="75"/>
                </a:cubicBezTo>
                <a:cubicBezTo>
                  <a:pt x="427" y="70"/>
                  <a:pt x="424" y="70"/>
                  <a:pt x="421" y="69"/>
                </a:cubicBezTo>
                <a:cubicBezTo>
                  <a:pt x="419" y="67"/>
                  <a:pt x="413" y="71"/>
                  <a:pt x="410" y="72"/>
                </a:cubicBezTo>
                <a:cubicBezTo>
                  <a:pt x="407" y="73"/>
                  <a:pt x="403" y="71"/>
                  <a:pt x="399" y="70"/>
                </a:cubicBezTo>
                <a:cubicBezTo>
                  <a:pt x="396" y="69"/>
                  <a:pt x="394" y="63"/>
                  <a:pt x="390" y="64"/>
                </a:cubicBezTo>
                <a:cubicBezTo>
                  <a:pt x="387" y="65"/>
                  <a:pt x="386" y="71"/>
                  <a:pt x="384" y="71"/>
                </a:cubicBezTo>
                <a:cubicBezTo>
                  <a:pt x="381" y="71"/>
                  <a:pt x="377" y="58"/>
                  <a:pt x="372" y="51"/>
                </a:cubicBezTo>
                <a:cubicBezTo>
                  <a:pt x="367" y="44"/>
                  <a:pt x="359" y="29"/>
                  <a:pt x="351" y="26"/>
                </a:cubicBezTo>
                <a:cubicBezTo>
                  <a:pt x="344" y="24"/>
                  <a:pt x="346" y="20"/>
                  <a:pt x="348" y="18"/>
                </a:cubicBezTo>
                <a:cubicBezTo>
                  <a:pt x="350" y="16"/>
                  <a:pt x="344" y="15"/>
                  <a:pt x="341" y="17"/>
                </a:cubicBezTo>
                <a:cubicBezTo>
                  <a:pt x="338" y="19"/>
                  <a:pt x="334" y="22"/>
                  <a:pt x="330" y="23"/>
                </a:cubicBezTo>
                <a:cubicBezTo>
                  <a:pt x="327" y="24"/>
                  <a:pt x="322" y="29"/>
                  <a:pt x="318" y="28"/>
                </a:cubicBezTo>
                <a:cubicBezTo>
                  <a:pt x="314" y="27"/>
                  <a:pt x="313" y="33"/>
                  <a:pt x="310" y="30"/>
                </a:cubicBezTo>
                <a:cubicBezTo>
                  <a:pt x="307" y="27"/>
                  <a:pt x="314" y="25"/>
                  <a:pt x="314" y="23"/>
                </a:cubicBezTo>
                <a:cubicBezTo>
                  <a:pt x="314" y="20"/>
                  <a:pt x="309" y="23"/>
                  <a:pt x="308" y="22"/>
                </a:cubicBezTo>
                <a:cubicBezTo>
                  <a:pt x="306" y="20"/>
                  <a:pt x="302" y="19"/>
                  <a:pt x="302" y="21"/>
                </a:cubicBezTo>
                <a:cubicBezTo>
                  <a:pt x="302" y="23"/>
                  <a:pt x="299" y="22"/>
                  <a:pt x="299" y="20"/>
                </a:cubicBezTo>
                <a:cubicBezTo>
                  <a:pt x="299" y="19"/>
                  <a:pt x="297" y="15"/>
                  <a:pt x="295" y="18"/>
                </a:cubicBezTo>
                <a:cubicBezTo>
                  <a:pt x="293" y="20"/>
                  <a:pt x="286" y="21"/>
                  <a:pt x="285" y="19"/>
                </a:cubicBezTo>
                <a:cubicBezTo>
                  <a:pt x="283" y="18"/>
                  <a:pt x="286" y="17"/>
                  <a:pt x="286" y="15"/>
                </a:cubicBezTo>
                <a:cubicBezTo>
                  <a:pt x="286" y="12"/>
                  <a:pt x="283" y="9"/>
                  <a:pt x="284" y="7"/>
                </a:cubicBezTo>
                <a:cubicBezTo>
                  <a:pt x="284" y="4"/>
                  <a:pt x="279" y="1"/>
                  <a:pt x="277" y="2"/>
                </a:cubicBezTo>
                <a:cubicBezTo>
                  <a:pt x="274" y="3"/>
                  <a:pt x="271" y="2"/>
                  <a:pt x="268" y="1"/>
                </a:cubicBezTo>
                <a:cubicBezTo>
                  <a:pt x="265" y="0"/>
                  <a:pt x="254" y="2"/>
                  <a:pt x="254" y="4"/>
                </a:cubicBezTo>
                <a:cubicBezTo>
                  <a:pt x="253" y="7"/>
                  <a:pt x="240" y="9"/>
                  <a:pt x="237" y="10"/>
                </a:cubicBezTo>
                <a:cubicBezTo>
                  <a:pt x="235" y="11"/>
                  <a:pt x="225" y="12"/>
                  <a:pt x="221" y="13"/>
                </a:cubicBezTo>
                <a:cubicBezTo>
                  <a:pt x="218" y="13"/>
                  <a:pt x="214" y="16"/>
                  <a:pt x="210" y="16"/>
                </a:cubicBezTo>
                <a:cubicBezTo>
                  <a:pt x="205" y="16"/>
                  <a:pt x="197" y="17"/>
                  <a:pt x="193" y="20"/>
                </a:cubicBezTo>
                <a:cubicBezTo>
                  <a:pt x="189" y="23"/>
                  <a:pt x="182" y="20"/>
                  <a:pt x="179" y="21"/>
                </a:cubicBezTo>
                <a:cubicBezTo>
                  <a:pt x="176" y="22"/>
                  <a:pt x="171" y="21"/>
                  <a:pt x="170" y="22"/>
                </a:cubicBezTo>
                <a:cubicBezTo>
                  <a:pt x="168" y="23"/>
                  <a:pt x="169" y="29"/>
                  <a:pt x="170" y="31"/>
                </a:cubicBezTo>
                <a:cubicBezTo>
                  <a:pt x="172" y="34"/>
                  <a:pt x="180" y="35"/>
                  <a:pt x="180" y="36"/>
                </a:cubicBezTo>
                <a:cubicBezTo>
                  <a:pt x="181" y="38"/>
                  <a:pt x="172" y="38"/>
                  <a:pt x="168" y="38"/>
                </a:cubicBezTo>
                <a:cubicBezTo>
                  <a:pt x="164" y="39"/>
                  <a:pt x="165" y="44"/>
                  <a:pt x="166" y="46"/>
                </a:cubicBezTo>
                <a:cubicBezTo>
                  <a:pt x="167" y="49"/>
                  <a:pt x="162" y="51"/>
                  <a:pt x="159" y="52"/>
                </a:cubicBezTo>
                <a:cubicBezTo>
                  <a:pt x="156" y="53"/>
                  <a:pt x="159" y="58"/>
                  <a:pt x="162" y="58"/>
                </a:cubicBezTo>
                <a:cubicBezTo>
                  <a:pt x="165" y="58"/>
                  <a:pt x="168" y="61"/>
                  <a:pt x="170" y="61"/>
                </a:cubicBezTo>
                <a:cubicBezTo>
                  <a:pt x="173" y="61"/>
                  <a:pt x="173" y="66"/>
                  <a:pt x="173" y="69"/>
                </a:cubicBezTo>
                <a:cubicBezTo>
                  <a:pt x="173" y="72"/>
                  <a:pt x="170" y="73"/>
                  <a:pt x="166" y="73"/>
                </a:cubicBezTo>
                <a:cubicBezTo>
                  <a:pt x="162" y="73"/>
                  <a:pt x="160" y="70"/>
                  <a:pt x="158" y="69"/>
                </a:cubicBezTo>
                <a:cubicBezTo>
                  <a:pt x="155" y="69"/>
                  <a:pt x="156" y="74"/>
                  <a:pt x="154" y="75"/>
                </a:cubicBezTo>
                <a:cubicBezTo>
                  <a:pt x="152" y="76"/>
                  <a:pt x="151" y="71"/>
                  <a:pt x="148" y="71"/>
                </a:cubicBezTo>
                <a:cubicBezTo>
                  <a:pt x="145" y="71"/>
                  <a:pt x="142" y="71"/>
                  <a:pt x="141" y="68"/>
                </a:cubicBezTo>
                <a:cubicBezTo>
                  <a:pt x="140" y="65"/>
                  <a:pt x="133" y="64"/>
                  <a:pt x="130" y="67"/>
                </a:cubicBezTo>
                <a:cubicBezTo>
                  <a:pt x="127" y="70"/>
                  <a:pt x="126" y="69"/>
                  <a:pt x="123" y="67"/>
                </a:cubicBezTo>
                <a:cubicBezTo>
                  <a:pt x="121" y="65"/>
                  <a:pt x="113" y="68"/>
                  <a:pt x="112" y="70"/>
                </a:cubicBezTo>
                <a:cubicBezTo>
                  <a:pt x="111" y="73"/>
                  <a:pt x="106" y="74"/>
                  <a:pt x="102" y="71"/>
                </a:cubicBezTo>
                <a:cubicBezTo>
                  <a:pt x="98" y="69"/>
                  <a:pt x="95" y="68"/>
                  <a:pt x="95" y="71"/>
                </a:cubicBezTo>
                <a:cubicBezTo>
                  <a:pt x="95" y="75"/>
                  <a:pt x="92" y="72"/>
                  <a:pt x="92" y="70"/>
                </a:cubicBezTo>
                <a:cubicBezTo>
                  <a:pt x="92" y="68"/>
                  <a:pt x="86" y="64"/>
                  <a:pt x="83" y="62"/>
                </a:cubicBezTo>
                <a:cubicBezTo>
                  <a:pt x="80" y="60"/>
                  <a:pt x="70" y="60"/>
                  <a:pt x="70" y="58"/>
                </a:cubicBezTo>
                <a:cubicBezTo>
                  <a:pt x="69" y="56"/>
                  <a:pt x="63" y="54"/>
                  <a:pt x="62" y="58"/>
                </a:cubicBezTo>
                <a:cubicBezTo>
                  <a:pt x="60" y="61"/>
                  <a:pt x="58" y="59"/>
                  <a:pt x="56" y="58"/>
                </a:cubicBezTo>
                <a:cubicBezTo>
                  <a:pt x="54" y="57"/>
                  <a:pt x="49" y="59"/>
                  <a:pt x="47" y="60"/>
                </a:cubicBezTo>
                <a:cubicBezTo>
                  <a:pt x="45" y="61"/>
                  <a:pt x="39" y="66"/>
                  <a:pt x="35" y="66"/>
                </a:cubicBezTo>
                <a:cubicBezTo>
                  <a:pt x="32" y="66"/>
                  <a:pt x="34" y="70"/>
                  <a:pt x="29" y="71"/>
                </a:cubicBezTo>
                <a:cubicBezTo>
                  <a:pt x="25" y="72"/>
                  <a:pt x="26" y="75"/>
                  <a:pt x="26" y="77"/>
                </a:cubicBezTo>
                <a:cubicBezTo>
                  <a:pt x="27" y="79"/>
                  <a:pt x="29" y="83"/>
                  <a:pt x="25" y="84"/>
                </a:cubicBezTo>
                <a:cubicBezTo>
                  <a:pt x="21" y="86"/>
                  <a:pt x="20" y="79"/>
                  <a:pt x="16" y="77"/>
                </a:cubicBezTo>
                <a:cubicBezTo>
                  <a:pt x="13" y="74"/>
                  <a:pt x="10" y="77"/>
                  <a:pt x="10" y="81"/>
                </a:cubicBezTo>
                <a:cubicBezTo>
                  <a:pt x="10" y="84"/>
                  <a:pt x="6" y="84"/>
                  <a:pt x="4" y="88"/>
                </a:cubicBezTo>
                <a:cubicBezTo>
                  <a:pt x="2" y="91"/>
                  <a:pt x="7" y="92"/>
                  <a:pt x="7" y="93"/>
                </a:cubicBezTo>
                <a:cubicBezTo>
                  <a:pt x="7" y="95"/>
                  <a:pt x="4" y="96"/>
                  <a:pt x="3" y="97"/>
                </a:cubicBezTo>
                <a:cubicBezTo>
                  <a:pt x="2" y="97"/>
                  <a:pt x="0" y="102"/>
                  <a:pt x="1" y="104"/>
                </a:cubicBezTo>
                <a:cubicBezTo>
                  <a:pt x="2" y="105"/>
                  <a:pt x="8" y="105"/>
                  <a:pt x="7" y="108"/>
                </a:cubicBezTo>
                <a:cubicBezTo>
                  <a:pt x="7" y="112"/>
                  <a:pt x="6" y="115"/>
                  <a:pt x="9" y="114"/>
                </a:cubicBezTo>
                <a:cubicBezTo>
                  <a:pt x="12" y="113"/>
                  <a:pt x="15" y="114"/>
                  <a:pt x="17" y="114"/>
                </a:cubicBezTo>
                <a:cubicBezTo>
                  <a:pt x="19" y="114"/>
                  <a:pt x="21" y="118"/>
                  <a:pt x="24" y="122"/>
                </a:cubicBezTo>
                <a:cubicBezTo>
                  <a:pt x="28" y="126"/>
                  <a:pt x="29" y="128"/>
                  <a:pt x="26" y="129"/>
                </a:cubicBezTo>
                <a:cubicBezTo>
                  <a:pt x="22" y="130"/>
                  <a:pt x="24" y="132"/>
                  <a:pt x="28" y="134"/>
                </a:cubicBezTo>
                <a:cubicBezTo>
                  <a:pt x="30" y="134"/>
                  <a:pt x="31" y="135"/>
                  <a:pt x="32" y="136"/>
                </a:cubicBezTo>
                <a:cubicBezTo>
                  <a:pt x="33" y="135"/>
                  <a:pt x="33" y="135"/>
                  <a:pt x="34" y="134"/>
                </a:cubicBezTo>
                <a:cubicBezTo>
                  <a:pt x="40" y="129"/>
                  <a:pt x="50" y="125"/>
                  <a:pt x="58" y="127"/>
                </a:cubicBezTo>
                <a:cubicBezTo>
                  <a:pt x="65" y="129"/>
                  <a:pt x="72" y="125"/>
                  <a:pt x="75" y="130"/>
                </a:cubicBezTo>
                <a:cubicBezTo>
                  <a:pt x="78" y="135"/>
                  <a:pt x="75" y="143"/>
                  <a:pt x="76" y="147"/>
                </a:cubicBezTo>
                <a:cubicBezTo>
                  <a:pt x="78" y="150"/>
                  <a:pt x="70" y="150"/>
                  <a:pt x="65" y="150"/>
                </a:cubicBezTo>
                <a:cubicBezTo>
                  <a:pt x="60" y="149"/>
                  <a:pt x="50" y="152"/>
                  <a:pt x="51" y="155"/>
                </a:cubicBezTo>
                <a:cubicBezTo>
                  <a:pt x="53" y="158"/>
                  <a:pt x="56" y="165"/>
                  <a:pt x="50" y="161"/>
                </a:cubicBezTo>
                <a:cubicBezTo>
                  <a:pt x="43" y="157"/>
                  <a:pt x="40" y="165"/>
                  <a:pt x="44" y="165"/>
                </a:cubicBezTo>
                <a:cubicBezTo>
                  <a:pt x="48" y="165"/>
                  <a:pt x="53" y="169"/>
                  <a:pt x="53" y="172"/>
                </a:cubicBezTo>
                <a:cubicBezTo>
                  <a:pt x="53" y="175"/>
                  <a:pt x="53" y="182"/>
                  <a:pt x="56" y="181"/>
                </a:cubicBezTo>
                <a:cubicBezTo>
                  <a:pt x="60" y="180"/>
                  <a:pt x="60" y="186"/>
                  <a:pt x="64" y="185"/>
                </a:cubicBezTo>
                <a:cubicBezTo>
                  <a:pt x="69" y="185"/>
                  <a:pt x="73" y="187"/>
                  <a:pt x="70" y="191"/>
                </a:cubicBezTo>
                <a:cubicBezTo>
                  <a:pt x="66" y="195"/>
                  <a:pt x="72" y="207"/>
                  <a:pt x="73" y="205"/>
                </a:cubicBezTo>
                <a:cubicBezTo>
                  <a:pt x="74" y="203"/>
                  <a:pt x="73" y="199"/>
                  <a:pt x="75" y="197"/>
                </a:cubicBezTo>
                <a:cubicBezTo>
                  <a:pt x="72" y="191"/>
                  <a:pt x="83" y="191"/>
                  <a:pt x="86" y="191"/>
                </a:cubicBezTo>
                <a:cubicBezTo>
                  <a:pt x="90" y="191"/>
                  <a:pt x="96" y="196"/>
                  <a:pt x="100" y="201"/>
                </a:cubicBezTo>
                <a:cubicBezTo>
                  <a:pt x="104" y="207"/>
                  <a:pt x="108" y="203"/>
                  <a:pt x="108" y="20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5"/>
                  <a:pt x="139" y="144"/>
                  <a:pt x="139" y="144"/>
                </a:cubicBezTo>
                <a:cubicBezTo>
                  <a:pt x="143" y="139"/>
                  <a:pt x="148" y="143"/>
                  <a:pt x="149" y="144"/>
                </a:cubicBezTo>
                <a:cubicBezTo>
                  <a:pt x="151" y="145"/>
                  <a:pt x="150" y="139"/>
                  <a:pt x="154" y="139"/>
                </a:cubicBezTo>
                <a:cubicBezTo>
                  <a:pt x="158" y="139"/>
                  <a:pt x="154" y="146"/>
                  <a:pt x="157" y="146"/>
                </a:cubicBezTo>
                <a:cubicBezTo>
                  <a:pt x="159" y="146"/>
                  <a:pt x="164" y="154"/>
                  <a:pt x="163" y="160"/>
                </a:cubicBezTo>
                <a:cubicBezTo>
                  <a:pt x="167" y="164"/>
                  <a:pt x="175" y="173"/>
                  <a:pt x="176" y="175"/>
                </a:cubicBezTo>
                <a:cubicBezTo>
                  <a:pt x="177" y="177"/>
                  <a:pt x="188" y="173"/>
                  <a:pt x="191" y="174"/>
                </a:cubicBezTo>
                <a:cubicBezTo>
                  <a:pt x="193" y="175"/>
                  <a:pt x="210" y="175"/>
                  <a:pt x="213" y="175"/>
                </a:cubicBezTo>
                <a:cubicBezTo>
                  <a:pt x="216" y="175"/>
                  <a:pt x="219" y="181"/>
                  <a:pt x="222" y="181"/>
                </a:cubicBezTo>
                <a:cubicBezTo>
                  <a:pt x="226" y="182"/>
                  <a:pt x="224" y="188"/>
                  <a:pt x="225" y="192"/>
                </a:cubicBezTo>
                <a:cubicBezTo>
                  <a:pt x="225" y="196"/>
                  <a:pt x="231" y="200"/>
                  <a:pt x="231" y="204"/>
                </a:cubicBezTo>
                <a:cubicBezTo>
                  <a:pt x="232" y="207"/>
                  <a:pt x="237" y="205"/>
                  <a:pt x="241" y="206"/>
                </a:cubicBezTo>
                <a:cubicBezTo>
                  <a:pt x="244" y="207"/>
                  <a:pt x="250" y="209"/>
                  <a:pt x="250" y="212"/>
                </a:cubicBezTo>
                <a:cubicBezTo>
                  <a:pt x="251" y="216"/>
                  <a:pt x="255" y="213"/>
                  <a:pt x="256" y="210"/>
                </a:cubicBezTo>
                <a:cubicBezTo>
                  <a:pt x="256" y="208"/>
                  <a:pt x="260" y="204"/>
                  <a:pt x="267" y="201"/>
                </a:cubicBezTo>
                <a:cubicBezTo>
                  <a:pt x="270" y="200"/>
                  <a:pt x="272" y="200"/>
                  <a:pt x="274" y="201"/>
                </a:cubicBezTo>
                <a:cubicBezTo>
                  <a:pt x="275" y="198"/>
                  <a:pt x="276" y="195"/>
                  <a:pt x="277" y="195"/>
                </a:cubicBezTo>
                <a:cubicBezTo>
                  <a:pt x="279" y="194"/>
                  <a:pt x="284" y="190"/>
                  <a:pt x="284" y="187"/>
                </a:cubicBezTo>
                <a:cubicBezTo>
                  <a:pt x="284" y="184"/>
                  <a:pt x="293" y="184"/>
                  <a:pt x="299" y="187"/>
                </a:cubicBezTo>
                <a:cubicBezTo>
                  <a:pt x="305" y="190"/>
                  <a:pt x="309" y="190"/>
                  <a:pt x="309" y="185"/>
                </a:cubicBezTo>
                <a:cubicBezTo>
                  <a:pt x="310" y="180"/>
                  <a:pt x="318" y="179"/>
                  <a:pt x="321" y="180"/>
                </a:cubicBezTo>
                <a:cubicBezTo>
                  <a:pt x="324" y="182"/>
                  <a:pt x="332" y="186"/>
                  <a:pt x="336" y="185"/>
                </a:cubicBezTo>
                <a:cubicBezTo>
                  <a:pt x="340" y="183"/>
                  <a:pt x="360" y="185"/>
                  <a:pt x="365" y="186"/>
                </a:cubicBezTo>
                <a:cubicBezTo>
                  <a:pt x="370" y="188"/>
                  <a:pt x="371" y="184"/>
                  <a:pt x="376" y="189"/>
                </a:cubicBezTo>
                <a:cubicBezTo>
                  <a:pt x="379" y="193"/>
                  <a:pt x="381" y="190"/>
                  <a:pt x="385" y="193"/>
                </a:cubicBezTo>
                <a:cubicBezTo>
                  <a:pt x="385" y="192"/>
                  <a:pt x="385" y="190"/>
                  <a:pt x="385" y="188"/>
                </a:cubicBezTo>
                <a:cubicBezTo>
                  <a:pt x="385" y="185"/>
                  <a:pt x="390" y="182"/>
                  <a:pt x="391" y="180"/>
                </a:cubicBezTo>
                <a:cubicBezTo>
                  <a:pt x="392" y="177"/>
                  <a:pt x="386" y="170"/>
                  <a:pt x="386" y="167"/>
                </a:cubicBezTo>
                <a:cubicBezTo>
                  <a:pt x="386" y="165"/>
                  <a:pt x="386" y="159"/>
                  <a:pt x="384" y="158"/>
                </a:cubicBezTo>
                <a:cubicBezTo>
                  <a:pt x="381" y="156"/>
                  <a:pt x="389" y="153"/>
                  <a:pt x="390" y="153"/>
                </a:cubicBezTo>
                <a:cubicBezTo>
                  <a:pt x="394" y="153"/>
                  <a:pt x="399" y="149"/>
                  <a:pt x="401" y="151"/>
                </a:cubicBezTo>
                <a:cubicBezTo>
                  <a:pt x="403" y="153"/>
                  <a:pt x="406" y="153"/>
                  <a:pt x="409" y="153"/>
                </a:cubicBezTo>
                <a:cubicBezTo>
                  <a:pt x="412" y="153"/>
                  <a:pt x="411" y="149"/>
                  <a:pt x="409" y="148"/>
                </a:cubicBezTo>
                <a:cubicBezTo>
                  <a:pt x="407" y="146"/>
                  <a:pt x="415" y="131"/>
                  <a:pt x="416" y="126"/>
                </a:cubicBezTo>
                <a:cubicBezTo>
                  <a:pt x="417" y="121"/>
                  <a:pt x="420" y="126"/>
                  <a:pt x="424" y="126"/>
                </a:cubicBezTo>
                <a:cubicBezTo>
                  <a:pt x="427" y="127"/>
                  <a:pt x="432" y="126"/>
                  <a:pt x="434" y="127"/>
                </a:cubicBezTo>
                <a:cubicBezTo>
                  <a:pt x="436" y="128"/>
                  <a:pt x="443" y="126"/>
                  <a:pt x="445" y="123"/>
                </a:cubicBezTo>
                <a:cubicBezTo>
                  <a:pt x="446" y="121"/>
                  <a:pt x="443" y="120"/>
                  <a:pt x="443" y="114"/>
                </a:cubicBezTo>
                <a:cubicBezTo>
                  <a:pt x="443" y="108"/>
                  <a:pt x="447" y="106"/>
                  <a:pt x="450" y="106"/>
                </a:cubicBezTo>
                <a:cubicBezTo>
                  <a:pt x="454" y="106"/>
                  <a:pt x="455" y="102"/>
                  <a:pt x="455" y="99"/>
                </a:cubicBezTo>
                <a:cubicBezTo>
                  <a:pt x="455" y="97"/>
                  <a:pt x="458" y="95"/>
                  <a:pt x="459" y="92"/>
                </a:cubicBezTo>
                <a:cubicBezTo>
                  <a:pt x="458" y="91"/>
                  <a:pt x="457" y="89"/>
                  <a:pt x="457" y="88"/>
                </a:cubicBezTo>
                <a:close/>
                <a:moveTo>
                  <a:pt x="171" y="137"/>
                </a:moveTo>
                <a:cubicBezTo>
                  <a:pt x="170" y="139"/>
                  <a:pt x="157" y="135"/>
                  <a:pt x="156" y="132"/>
                </a:cubicBezTo>
                <a:cubicBezTo>
                  <a:pt x="155" y="130"/>
                  <a:pt x="174" y="133"/>
                  <a:pt x="171" y="137"/>
                </a:cubicBezTo>
                <a:close/>
                <a:moveTo>
                  <a:pt x="361" y="136"/>
                </a:moveTo>
                <a:cubicBezTo>
                  <a:pt x="351" y="136"/>
                  <a:pt x="331" y="131"/>
                  <a:pt x="322" y="140"/>
                </a:cubicBezTo>
                <a:cubicBezTo>
                  <a:pt x="314" y="149"/>
                  <a:pt x="320" y="154"/>
                  <a:pt x="316" y="154"/>
                </a:cubicBezTo>
                <a:cubicBezTo>
                  <a:pt x="312" y="155"/>
                  <a:pt x="310" y="141"/>
                  <a:pt x="315" y="136"/>
                </a:cubicBezTo>
                <a:cubicBezTo>
                  <a:pt x="320" y="131"/>
                  <a:pt x="335" y="129"/>
                  <a:pt x="344" y="132"/>
                </a:cubicBezTo>
                <a:cubicBezTo>
                  <a:pt x="353" y="134"/>
                  <a:pt x="370" y="130"/>
                  <a:pt x="372" y="130"/>
                </a:cubicBezTo>
                <a:cubicBezTo>
                  <a:pt x="375" y="131"/>
                  <a:pt x="370" y="136"/>
                  <a:pt x="361" y="136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5" name="Freeform 156"/>
          <p:cNvSpPr>
            <a:spLocks noEditPoints="1"/>
          </p:cNvSpPr>
          <p:nvPr/>
        </p:nvSpPr>
        <p:spPr bwMode="auto">
          <a:xfrm>
            <a:off x="6230145" y="444501"/>
            <a:ext cx="5413375" cy="2365375"/>
          </a:xfrm>
          <a:custGeom>
            <a:avLst/>
            <a:gdLst/>
            <a:ahLst/>
            <a:cxnLst>
              <a:cxn ang="0">
                <a:pos x="814" y="12"/>
              </a:cxn>
              <a:cxn ang="0">
                <a:pos x="840" y="45"/>
              </a:cxn>
              <a:cxn ang="0">
                <a:pos x="912" y="61"/>
              </a:cxn>
              <a:cxn ang="0">
                <a:pos x="822" y="28"/>
              </a:cxn>
              <a:cxn ang="0">
                <a:pos x="1331" y="168"/>
              </a:cxn>
              <a:cxn ang="0">
                <a:pos x="1358" y="198"/>
              </a:cxn>
              <a:cxn ang="0">
                <a:pos x="1388" y="664"/>
              </a:cxn>
              <a:cxn ang="0">
                <a:pos x="355" y="25"/>
              </a:cxn>
              <a:cxn ang="0">
                <a:pos x="1886" y="330"/>
              </a:cxn>
              <a:cxn ang="0">
                <a:pos x="1698" y="277"/>
              </a:cxn>
              <a:cxn ang="0">
                <a:pos x="1580" y="268"/>
              </a:cxn>
              <a:cxn ang="0">
                <a:pos x="1412" y="221"/>
              </a:cxn>
              <a:cxn ang="0">
                <a:pos x="1319" y="241"/>
              </a:cxn>
              <a:cxn ang="0">
                <a:pos x="1224" y="204"/>
              </a:cxn>
              <a:cxn ang="0">
                <a:pos x="1101" y="196"/>
              </a:cxn>
              <a:cxn ang="0">
                <a:pos x="989" y="193"/>
              </a:cxn>
              <a:cxn ang="0">
                <a:pos x="1007" y="122"/>
              </a:cxn>
              <a:cxn ang="0">
                <a:pos x="909" y="126"/>
              </a:cxn>
              <a:cxn ang="0">
                <a:pos x="800" y="148"/>
              </a:cxn>
              <a:cxn ang="0">
                <a:pos x="764" y="190"/>
              </a:cxn>
              <a:cxn ang="0">
                <a:pos x="667" y="228"/>
              </a:cxn>
              <a:cxn ang="0">
                <a:pos x="623" y="257"/>
              </a:cxn>
              <a:cxn ang="0">
                <a:pos x="630" y="312"/>
              </a:cxn>
              <a:cxn ang="0">
                <a:pos x="603" y="320"/>
              </a:cxn>
              <a:cxn ang="0">
                <a:pos x="557" y="231"/>
              </a:cxn>
              <a:cxn ang="0">
                <a:pos x="468" y="273"/>
              </a:cxn>
              <a:cxn ang="0">
                <a:pos x="384" y="305"/>
              </a:cxn>
              <a:cxn ang="0">
                <a:pos x="307" y="312"/>
              </a:cxn>
              <a:cxn ang="0">
                <a:pos x="230" y="353"/>
              </a:cxn>
              <a:cxn ang="0">
                <a:pos x="170" y="355"/>
              </a:cxn>
              <a:cxn ang="0">
                <a:pos x="201" y="292"/>
              </a:cxn>
              <a:cxn ang="0">
                <a:pos x="100" y="296"/>
              </a:cxn>
              <a:cxn ang="0">
                <a:pos x="133" y="407"/>
              </a:cxn>
              <a:cxn ang="0">
                <a:pos x="89" y="497"/>
              </a:cxn>
              <a:cxn ang="0">
                <a:pos x="134" y="574"/>
              </a:cxn>
              <a:cxn ang="0">
                <a:pos x="223" y="617"/>
              </a:cxn>
              <a:cxn ang="0">
                <a:pos x="193" y="682"/>
              </a:cxn>
              <a:cxn ang="0">
                <a:pos x="326" y="731"/>
              </a:cxn>
              <a:cxn ang="0">
                <a:pos x="312" y="613"/>
              </a:cxn>
              <a:cxn ang="0">
                <a:pos x="425" y="599"/>
              </a:cxn>
              <a:cxn ang="0">
                <a:pos x="472" y="554"/>
              </a:cxn>
              <a:cxn ang="0">
                <a:pos x="610" y="554"/>
              </a:cxn>
              <a:cxn ang="0">
                <a:pos x="738" y="612"/>
              </a:cxn>
              <a:cxn ang="0">
                <a:pos x="849" y="616"/>
              </a:cxn>
              <a:cxn ang="0">
                <a:pos x="939" y="614"/>
              </a:cxn>
              <a:cxn ang="0">
                <a:pos x="1099" y="622"/>
              </a:cxn>
              <a:cxn ang="0">
                <a:pos x="1210" y="615"/>
              </a:cxn>
              <a:cxn ang="0">
                <a:pos x="1251" y="689"/>
              </a:cxn>
              <a:cxn ang="0">
                <a:pos x="1365" y="573"/>
              </a:cxn>
              <a:cxn ang="0">
                <a:pos x="1310" y="530"/>
              </a:cxn>
              <a:cxn ang="0">
                <a:pos x="1484" y="473"/>
              </a:cxn>
              <a:cxn ang="0">
                <a:pos x="1584" y="440"/>
              </a:cxn>
              <a:cxn ang="0">
                <a:pos x="1544" y="494"/>
              </a:cxn>
              <a:cxn ang="0">
                <a:pos x="1607" y="521"/>
              </a:cxn>
              <a:cxn ang="0">
                <a:pos x="1697" y="458"/>
              </a:cxn>
              <a:cxn ang="0">
                <a:pos x="1766" y="373"/>
              </a:cxn>
              <a:cxn ang="0">
                <a:pos x="1875" y="379"/>
              </a:cxn>
              <a:cxn ang="0">
                <a:pos x="993" y="567"/>
              </a:cxn>
              <a:cxn ang="0">
                <a:pos x="386" y="247"/>
              </a:cxn>
              <a:cxn ang="0">
                <a:pos x="485" y="133"/>
              </a:cxn>
              <a:cxn ang="0">
                <a:pos x="415" y="39"/>
              </a:cxn>
              <a:cxn ang="0">
                <a:pos x="464" y="16"/>
              </a:cxn>
            </a:cxnLst>
            <a:rect l="0" t="0" r="r" b="b"/>
            <a:pathLst>
              <a:path w="1926" h="739">
                <a:moveTo>
                  <a:pt x="29" y="534"/>
                </a:moveTo>
                <a:cubicBezTo>
                  <a:pt x="28" y="535"/>
                  <a:pt x="24" y="534"/>
                  <a:pt x="23" y="532"/>
                </a:cubicBezTo>
                <a:cubicBezTo>
                  <a:pt x="22" y="530"/>
                  <a:pt x="18" y="531"/>
                  <a:pt x="16" y="531"/>
                </a:cubicBezTo>
                <a:cubicBezTo>
                  <a:pt x="16" y="532"/>
                  <a:pt x="17" y="532"/>
                  <a:pt x="18" y="533"/>
                </a:cubicBezTo>
                <a:cubicBezTo>
                  <a:pt x="19" y="536"/>
                  <a:pt x="12" y="536"/>
                  <a:pt x="14" y="539"/>
                </a:cubicBezTo>
                <a:cubicBezTo>
                  <a:pt x="16" y="542"/>
                  <a:pt x="9" y="542"/>
                  <a:pt x="9" y="539"/>
                </a:cubicBezTo>
                <a:cubicBezTo>
                  <a:pt x="9" y="536"/>
                  <a:pt x="1" y="537"/>
                  <a:pt x="1" y="540"/>
                </a:cubicBezTo>
                <a:cubicBezTo>
                  <a:pt x="1" y="540"/>
                  <a:pt x="1" y="541"/>
                  <a:pt x="0" y="542"/>
                </a:cubicBezTo>
                <a:cubicBezTo>
                  <a:pt x="2" y="543"/>
                  <a:pt x="5" y="544"/>
                  <a:pt x="6" y="544"/>
                </a:cubicBezTo>
                <a:cubicBezTo>
                  <a:pt x="7" y="545"/>
                  <a:pt x="27" y="547"/>
                  <a:pt x="35" y="545"/>
                </a:cubicBezTo>
                <a:cubicBezTo>
                  <a:pt x="35" y="544"/>
                  <a:pt x="36" y="540"/>
                  <a:pt x="36" y="538"/>
                </a:cubicBezTo>
                <a:cubicBezTo>
                  <a:pt x="36" y="536"/>
                  <a:pt x="31" y="534"/>
                  <a:pt x="29" y="534"/>
                </a:cubicBezTo>
                <a:close/>
                <a:moveTo>
                  <a:pt x="814" y="12"/>
                </a:moveTo>
                <a:cubicBezTo>
                  <a:pt x="815" y="7"/>
                  <a:pt x="793" y="9"/>
                  <a:pt x="799" y="14"/>
                </a:cubicBezTo>
                <a:cubicBezTo>
                  <a:pt x="801" y="16"/>
                  <a:pt x="812" y="17"/>
                  <a:pt x="814" y="12"/>
                </a:cubicBezTo>
                <a:close/>
                <a:moveTo>
                  <a:pt x="512" y="21"/>
                </a:moveTo>
                <a:cubicBezTo>
                  <a:pt x="524" y="20"/>
                  <a:pt x="524" y="13"/>
                  <a:pt x="517" y="11"/>
                </a:cubicBezTo>
                <a:cubicBezTo>
                  <a:pt x="511" y="10"/>
                  <a:pt x="510" y="15"/>
                  <a:pt x="506" y="15"/>
                </a:cubicBezTo>
                <a:cubicBezTo>
                  <a:pt x="503" y="15"/>
                  <a:pt x="490" y="17"/>
                  <a:pt x="493" y="20"/>
                </a:cubicBezTo>
                <a:cubicBezTo>
                  <a:pt x="496" y="23"/>
                  <a:pt x="505" y="22"/>
                  <a:pt x="512" y="21"/>
                </a:cubicBezTo>
                <a:close/>
                <a:moveTo>
                  <a:pt x="840" y="45"/>
                </a:moveTo>
                <a:cubicBezTo>
                  <a:pt x="840" y="49"/>
                  <a:pt x="829" y="53"/>
                  <a:pt x="832" y="55"/>
                </a:cubicBezTo>
                <a:cubicBezTo>
                  <a:pt x="835" y="58"/>
                  <a:pt x="837" y="57"/>
                  <a:pt x="841" y="58"/>
                </a:cubicBezTo>
                <a:cubicBezTo>
                  <a:pt x="844" y="58"/>
                  <a:pt x="846" y="67"/>
                  <a:pt x="852" y="65"/>
                </a:cubicBezTo>
                <a:cubicBezTo>
                  <a:pt x="858" y="64"/>
                  <a:pt x="874" y="72"/>
                  <a:pt x="884" y="72"/>
                </a:cubicBezTo>
                <a:cubicBezTo>
                  <a:pt x="893" y="72"/>
                  <a:pt x="894" y="64"/>
                  <a:pt x="891" y="64"/>
                </a:cubicBezTo>
                <a:cubicBezTo>
                  <a:pt x="888" y="63"/>
                  <a:pt x="891" y="59"/>
                  <a:pt x="896" y="51"/>
                </a:cubicBezTo>
                <a:cubicBezTo>
                  <a:pt x="902" y="43"/>
                  <a:pt x="880" y="38"/>
                  <a:pt x="880" y="44"/>
                </a:cubicBezTo>
                <a:cubicBezTo>
                  <a:pt x="880" y="50"/>
                  <a:pt x="873" y="42"/>
                  <a:pt x="871" y="39"/>
                </a:cubicBezTo>
                <a:cubicBezTo>
                  <a:pt x="869" y="35"/>
                  <a:pt x="840" y="42"/>
                  <a:pt x="840" y="45"/>
                </a:cubicBezTo>
                <a:close/>
                <a:moveTo>
                  <a:pt x="576" y="206"/>
                </a:moveTo>
                <a:cubicBezTo>
                  <a:pt x="580" y="207"/>
                  <a:pt x="592" y="205"/>
                  <a:pt x="593" y="202"/>
                </a:cubicBezTo>
                <a:cubicBezTo>
                  <a:pt x="595" y="200"/>
                  <a:pt x="589" y="197"/>
                  <a:pt x="581" y="197"/>
                </a:cubicBezTo>
                <a:cubicBezTo>
                  <a:pt x="573" y="197"/>
                  <a:pt x="572" y="206"/>
                  <a:pt x="576" y="206"/>
                </a:cubicBezTo>
                <a:close/>
                <a:moveTo>
                  <a:pt x="673" y="211"/>
                </a:moveTo>
                <a:cubicBezTo>
                  <a:pt x="679" y="214"/>
                  <a:pt x="683" y="213"/>
                  <a:pt x="682" y="208"/>
                </a:cubicBezTo>
                <a:cubicBezTo>
                  <a:pt x="681" y="202"/>
                  <a:pt x="669" y="209"/>
                  <a:pt x="673" y="211"/>
                </a:cubicBezTo>
                <a:close/>
                <a:moveTo>
                  <a:pt x="892" y="92"/>
                </a:moveTo>
                <a:cubicBezTo>
                  <a:pt x="896" y="95"/>
                  <a:pt x="911" y="89"/>
                  <a:pt x="921" y="89"/>
                </a:cubicBezTo>
                <a:cubicBezTo>
                  <a:pt x="931" y="90"/>
                  <a:pt x="959" y="82"/>
                  <a:pt x="960" y="76"/>
                </a:cubicBezTo>
                <a:cubicBezTo>
                  <a:pt x="961" y="71"/>
                  <a:pt x="950" y="71"/>
                  <a:pt x="946" y="67"/>
                </a:cubicBezTo>
                <a:cubicBezTo>
                  <a:pt x="941" y="62"/>
                  <a:pt x="932" y="66"/>
                  <a:pt x="929" y="70"/>
                </a:cubicBezTo>
                <a:cubicBezTo>
                  <a:pt x="927" y="74"/>
                  <a:pt x="924" y="70"/>
                  <a:pt x="931" y="64"/>
                </a:cubicBezTo>
                <a:cubicBezTo>
                  <a:pt x="937" y="58"/>
                  <a:pt x="924" y="53"/>
                  <a:pt x="924" y="57"/>
                </a:cubicBezTo>
                <a:cubicBezTo>
                  <a:pt x="924" y="61"/>
                  <a:pt x="912" y="57"/>
                  <a:pt x="912" y="61"/>
                </a:cubicBezTo>
                <a:cubicBezTo>
                  <a:pt x="912" y="65"/>
                  <a:pt x="908" y="66"/>
                  <a:pt x="908" y="70"/>
                </a:cubicBezTo>
                <a:cubicBezTo>
                  <a:pt x="908" y="74"/>
                  <a:pt x="900" y="68"/>
                  <a:pt x="900" y="76"/>
                </a:cubicBezTo>
                <a:cubicBezTo>
                  <a:pt x="899" y="85"/>
                  <a:pt x="887" y="89"/>
                  <a:pt x="892" y="92"/>
                </a:cubicBezTo>
                <a:close/>
                <a:moveTo>
                  <a:pt x="822" y="36"/>
                </a:moveTo>
                <a:cubicBezTo>
                  <a:pt x="829" y="39"/>
                  <a:pt x="826" y="40"/>
                  <a:pt x="820" y="40"/>
                </a:cubicBezTo>
                <a:cubicBezTo>
                  <a:pt x="813" y="40"/>
                  <a:pt x="807" y="42"/>
                  <a:pt x="812" y="44"/>
                </a:cubicBezTo>
                <a:cubicBezTo>
                  <a:pt x="815" y="46"/>
                  <a:pt x="815" y="49"/>
                  <a:pt x="822" y="51"/>
                </a:cubicBezTo>
                <a:cubicBezTo>
                  <a:pt x="829" y="53"/>
                  <a:pt x="836" y="47"/>
                  <a:pt x="835" y="43"/>
                </a:cubicBezTo>
                <a:cubicBezTo>
                  <a:pt x="834" y="39"/>
                  <a:pt x="859" y="35"/>
                  <a:pt x="866" y="34"/>
                </a:cubicBezTo>
                <a:cubicBezTo>
                  <a:pt x="873" y="32"/>
                  <a:pt x="862" y="25"/>
                  <a:pt x="869" y="24"/>
                </a:cubicBezTo>
                <a:cubicBezTo>
                  <a:pt x="876" y="24"/>
                  <a:pt x="873" y="20"/>
                  <a:pt x="864" y="19"/>
                </a:cubicBezTo>
                <a:cubicBezTo>
                  <a:pt x="855" y="18"/>
                  <a:pt x="859" y="10"/>
                  <a:pt x="856" y="7"/>
                </a:cubicBezTo>
                <a:cubicBezTo>
                  <a:pt x="853" y="5"/>
                  <a:pt x="851" y="11"/>
                  <a:pt x="840" y="13"/>
                </a:cubicBezTo>
                <a:cubicBezTo>
                  <a:pt x="828" y="15"/>
                  <a:pt x="822" y="18"/>
                  <a:pt x="827" y="21"/>
                </a:cubicBezTo>
                <a:cubicBezTo>
                  <a:pt x="832" y="23"/>
                  <a:pt x="827" y="29"/>
                  <a:pt x="822" y="28"/>
                </a:cubicBezTo>
                <a:cubicBezTo>
                  <a:pt x="817" y="28"/>
                  <a:pt x="816" y="33"/>
                  <a:pt x="822" y="36"/>
                </a:cubicBezTo>
                <a:close/>
                <a:moveTo>
                  <a:pt x="1423" y="161"/>
                </a:moveTo>
                <a:cubicBezTo>
                  <a:pt x="1431" y="161"/>
                  <a:pt x="1435" y="169"/>
                  <a:pt x="1450" y="170"/>
                </a:cubicBezTo>
                <a:cubicBezTo>
                  <a:pt x="1465" y="171"/>
                  <a:pt x="1477" y="168"/>
                  <a:pt x="1477" y="165"/>
                </a:cubicBezTo>
                <a:cubicBezTo>
                  <a:pt x="1477" y="161"/>
                  <a:pt x="1463" y="156"/>
                  <a:pt x="1459" y="159"/>
                </a:cubicBezTo>
                <a:cubicBezTo>
                  <a:pt x="1454" y="162"/>
                  <a:pt x="1451" y="155"/>
                  <a:pt x="1446" y="156"/>
                </a:cubicBezTo>
                <a:cubicBezTo>
                  <a:pt x="1440" y="158"/>
                  <a:pt x="1433" y="158"/>
                  <a:pt x="1430" y="153"/>
                </a:cubicBezTo>
                <a:cubicBezTo>
                  <a:pt x="1428" y="148"/>
                  <a:pt x="1419" y="160"/>
                  <a:pt x="1423" y="161"/>
                </a:cubicBezTo>
                <a:close/>
                <a:moveTo>
                  <a:pt x="1795" y="254"/>
                </a:moveTo>
                <a:cubicBezTo>
                  <a:pt x="1801" y="257"/>
                  <a:pt x="1805" y="250"/>
                  <a:pt x="1811" y="254"/>
                </a:cubicBezTo>
                <a:cubicBezTo>
                  <a:pt x="1816" y="257"/>
                  <a:pt x="1829" y="252"/>
                  <a:pt x="1834" y="251"/>
                </a:cubicBezTo>
                <a:cubicBezTo>
                  <a:pt x="1840" y="250"/>
                  <a:pt x="1837" y="243"/>
                  <a:pt x="1822" y="241"/>
                </a:cubicBezTo>
                <a:cubicBezTo>
                  <a:pt x="1807" y="239"/>
                  <a:pt x="1788" y="250"/>
                  <a:pt x="1795" y="254"/>
                </a:cubicBezTo>
                <a:close/>
                <a:moveTo>
                  <a:pt x="1322" y="161"/>
                </a:moveTo>
                <a:cubicBezTo>
                  <a:pt x="1326" y="163"/>
                  <a:pt x="1328" y="166"/>
                  <a:pt x="1331" y="168"/>
                </a:cubicBezTo>
                <a:cubicBezTo>
                  <a:pt x="1333" y="171"/>
                  <a:pt x="1343" y="167"/>
                  <a:pt x="1347" y="166"/>
                </a:cubicBezTo>
                <a:cubicBezTo>
                  <a:pt x="1351" y="164"/>
                  <a:pt x="1352" y="172"/>
                  <a:pt x="1358" y="168"/>
                </a:cubicBezTo>
                <a:cubicBezTo>
                  <a:pt x="1364" y="164"/>
                  <a:pt x="1371" y="166"/>
                  <a:pt x="1378" y="166"/>
                </a:cubicBezTo>
                <a:cubicBezTo>
                  <a:pt x="1385" y="166"/>
                  <a:pt x="1377" y="157"/>
                  <a:pt x="1377" y="153"/>
                </a:cubicBezTo>
                <a:cubicBezTo>
                  <a:pt x="1377" y="149"/>
                  <a:pt x="1386" y="151"/>
                  <a:pt x="1383" y="155"/>
                </a:cubicBezTo>
                <a:cubicBezTo>
                  <a:pt x="1380" y="158"/>
                  <a:pt x="1387" y="166"/>
                  <a:pt x="1398" y="165"/>
                </a:cubicBezTo>
                <a:cubicBezTo>
                  <a:pt x="1408" y="164"/>
                  <a:pt x="1400" y="158"/>
                  <a:pt x="1406" y="155"/>
                </a:cubicBezTo>
                <a:cubicBezTo>
                  <a:pt x="1411" y="153"/>
                  <a:pt x="1410" y="150"/>
                  <a:pt x="1403" y="146"/>
                </a:cubicBezTo>
                <a:cubicBezTo>
                  <a:pt x="1395" y="141"/>
                  <a:pt x="1385" y="144"/>
                  <a:pt x="1378" y="141"/>
                </a:cubicBezTo>
                <a:cubicBezTo>
                  <a:pt x="1371" y="138"/>
                  <a:pt x="1363" y="138"/>
                  <a:pt x="1362" y="145"/>
                </a:cubicBezTo>
                <a:cubicBezTo>
                  <a:pt x="1362" y="152"/>
                  <a:pt x="1348" y="137"/>
                  <a:pt x="1341" y="135"/>
                </a:cubicBezTo>
                <a:cubicBezTo>
                  <a:pt x="1333" y="132"/>
                  <a:pt x="1311" y="155"/>
                  <a:pt x="1322" y="161"/>
                </a:cubicBezTo>
                <a:close/>
                <a:moveTo>
                  <a:pt x="1391" y="204"/>
                </a:moveTo>
                <a:cubicBezTo>
                  <a:pt x="1397" y="202"/>
                  <a:pt x="1387" y="191"/>
                  <a:pt x="1377" y="190"/>
                </a:cubicBezTo>
                <a:cubicBezTo>
                  <a:pt x="1366" y="188"/>
                  <a:pt x="1357" y="196"/>
                  <a:pt x="1358" y="198"/>
                </a:cubicBezTo>
                <a:cubicBezTo>
                  <a:pt x="1361" y="203"/>
                  <a:pt x="1385" y="205"/>
                  <a:pt x="1391" y="204"/>
                </a:cubicBezTo>
                <a:close/>
                <a:moveTo>
                  <a:pt x="1365" y="182"/>
                </a:moveTo>
                <a:cubicBezTo>
                  <a:pt x="1365" y="177"/>
                  <a:pt x="1347" y="183"/>
                  <a:pt x="1354" y="186"/>
                </a:cubicBezTo>
                <a:cubicBezTo>
                  <a:pt x="1358" y="187"/>
                  <a:pt x="1365" y="187"/>
                  <a:pt x="1365" y="182"/>
                </a:cubicBezTo>
                <a:close/>
                <a:moveTo>
                  <a:pt x="1389" y="589"/>
                </a:moveTo>
                <a:cubicBezTo>
                  <a:pt x="1385" y="579"/>
                  <a:pt x="1394" y="570"/>
                  <a:pt x="1387" y="565"/>
                </a:cubicBezTo>
                <a:cubicBezTo>
                  <a:pt x="1381" y="560"/>
                  <a:pt x="1383" y="549"/>
                  <a:pt x="1380" y="551"/>
                </a:cubicBezTo>
                <a:cubicBezTo>
                  <a:pt x="1377" y="553"/>
                  <a:pt x="1380" y="562"/>
                  <a:pt x="1375" y="563"/>
                </a:cubicBezTo>
                <a:cubicBezTo>
                  <a:pt x="1369" y="564"/>
                  <a:pt x="1374" y="569"/>
                  <a:pt x="1372" y="575"/>
                </a:cubicBezTo>
                <a:cubicBezTo>
                  <a:pt x="1370" y="582"/>
                  <a:pt x="1373" y="592"/>
                  <a:pt x="1376" y="598"/>
                </a:cubicBezTo>
                <a:cubicBezTo>
                  <a:pt x="1379" y="604"/>
                  <a:pt x="1372" y="636"/>
                  <a:pt x="1375" y="641"/>
                </a:cubicBezTo>
                <a:cubicBezTo>
                  <a:pt x="1378" y="646"/>
                  <a:pt x="1371" y="670"/>
                  <a:pt x="1373" y="673"/>
                </a:cubicBezTo>
                <a:cubicBezTo>
                  <a:pt x="1377" y="677"/>
                  <a:pt x="1374" y="666"/>
                  <a:pt x="1380" y="665"/>
                </a:cubicBezTo>
                <a:cubicBezTo>
                  <a:pt x="1386" y="664"/>
                  <a:pt x="1386" y="672"/>
                  <a:pt x="1390" y="674"/>
                </a:cubicBezTo>
                <a:cubicBezTo>
                  <a:pt x="1394" y="675"/>
                  <a:pt x="1391" y="663"/>
                  <a:pt x="1388" y="664"/>
                </a:cubicBezTo>
                <a:cubicBezTo>
                  <a:pt x="1385" y="664"/>
                  <a:pt x="1382" y="656"/>
                  <a:pt x="1380" y="650"/>
                </a:cubicBezTo>
                <a:cubicBezTo>
                  <a:pt x="1379" y="645"/>
                  <a:pt x="1384" y="639"/>
                  <a:pt x="1384" y="632"/>
                </a:cubicBezTo>
                <a:cubicBezTo>
                  <a:pt x="1384" y="625"/>
                  <a:pt x="1392" y="626"/>
                  <a:pt x="1397" y="631"/>
                </a:cubicBezTo>
                <a:cubicBezTo>
                  <a:pt x="1402" y="636"/>
                  <a:pt x="1403" y="632"/>
                  <a:pt x="1401" y="629"/>
                </a:cubicBezTo>
                <a:cubicBezTo>
                  <a:pt x="1399" y="625"/>
                  <a:pt x="1392" y="598"/>
                  <a:pt x="1389" y="589"/>
                </a:cubicBezTo>
                <a:close/>
                <a:moveTo>
                  <a:pt x="326" y="292"/>
                </a:moveTo>
                <a:cubicBezTo>
                  <a:pt x="335" y="300"/>
                  <a:pt x="343" y="288"/>
                  <a:pt x="347" y="287"/>
                </a:cubicBezTo>
                <a:cubicBezTo>
                  <a:pt x="351" y="287"/>
                  <a:pt x="344" y="282"/>
                  <a:pt x="337" y="280"/>
                </a:cubicBezTo>
                <a:cubicBezTo>
                  <a:pt x="330" y="278"/>
                  <a:pt x="319" y="285"/>
                  <a:pt x="326" y="292"/>
                </a:cubicBezTo>
                <a:close/>
                <a:moveTo>
                  <a:pt x="340" y="22"/>
                </a:moveTo>
                <a:cubicBezTo>
                  <a:pt x="345" y="26"/>
                  <a:pt x="327" y="25"/>
                  <a:pt x="325" y="28"/>
                </a:cubicBezTo>
                <a:cubicBezTo>
                  <a:pt x="323" y="31"/>
                  <a:pt x="312" y="30"/>
                  <a:pt x="314" y="34"/>
                </a:cubicBezTo>
                <a:cubicBezTo>
                  <a:pt x="316" y="38"/>
                  <a:pt x="333" y="38"/>
                  <a:pt x="333" y="35"/>
                </a:cubicBezTo>
                <a:cubicBezTo>
                  <a:pt x="333" y="32"/>
                  <a:pt x="342" y="35"/>
                  <a:pt x="342" y="32"/>
                </a:cubicBezTo>
                <a:cubicBezTo>
                  <a:pt x="342" y="29"/>
                  <a:pt x="346" y="25"/>
                  <a:pt x="355" y="25"/>
                </a:cubicBezTo>
                <a:cubicBezTo>
                  <a:pt x="365" y="24"/>
                  <a:pt x="365" y="21"/>
                  <a:pt x="356" y="17"/>
                </a:cubicBezTo>
                <a:cubicBezTo>
                  <a:pt x="347" y="13"/>
                  <a:pt x="336" y="19"/>
                  <a:pt x="340" y="22"/>
                </a:cubicBezTo>
                <a:close/>
                <a:moveTo>
                  <a:pt x="309" y="25"/>
                </a:moveTo>
                <a:cubicBezTo>
                  <a:pt x="317" y="18"/>
                  <a:pt x="327" y="25"/>
                  <a:pt x="328" y="22"/>
                </a:cubicBezTo>
                <a:cubicBezTo>
                  <a:pt x="329" y="18"/>
                  <a:pt x="314" y="17"/>
                  <a:pt x="308" y="20"/>
                </a:cubicBezTo>
                <a:cubicBezTo>
                  <a:pt x="302" y="23"/>
                  <a:pt x="289" y="21"/>
                  <a:pt x="291" y="25"/>
                </a:cubicBezTo>
                <a:cubicBezTo>
                  <a:pt x="292" y="27"/>
                  <a:pt x="301" y="32"/>
                  <a:pt x="309" y="25"/>
                </a:cubicBezTo>
                <a:close/>
                <a:moveTo>
                  <a:pt x="1036" y="176"/>
                </a:moveTo>
                <a:cubicBezTo>
                  <a:pt x="1034" y="178"/>
                  <a:pt x="1027" y="178"/>
                  <a:pt x="1029" y="181"/>
                </a:cubicBezTo>
                <a:cubicBezTo>
                  <a:pt x="1032" y="185"/>
                  <a:pt x="1049" y="183"/>
                  <a:pt x="1049" y="178"/>
                </a:cubicBezTo>
                <a:cubicBezTo>
                  <a:pt x="1050" y="172"/>
                  <a:pt x="1037" y="173"/>
                  <a:pt x="1036" y="176"/>
                </a:cubicBezTo>
                <a:close/>
                <a:moveTo>
                  <a:pt x="1923" y="348"/>
                </a:moveTo>
                <a:cubicBezTo>
                  <a:pt x="1920" y="347"/>
                  <a:pt x="1909" y="340"/>
                  <a:pt x="1906" y="337"/>
                </a:cubicBezTo>
                <a:cubicBezTo>
                  <a:pt x="1904" y="333"/>
                  <a:pt x="1891" y="331"/>
                  <a:pt x="1891" y="333"/>
                </a:cubicBezTo>
                <a:cubicBezTo>
                  <a:pt x="1891" y="335"/>
                  <a:pt x="1887" y="332"/>
                  <a:pt x="1886" y="330"/>
                </a:cubicBezTo>
                <a:cubicBezTo>
                  <a:pt x="1885" y="328"/>
                  <a:pt x="1871" y="328"/>
                  <a:pt x="1871" y="330"/>
                </a:cubicBezTo>
                <a:cubicBezTo>
                  <a:pt x="1871" y="332"/>
                  <a:pt x="1874" y="333"/>
                  <a:pt x="1876" y="335"/>
                </a:cubicBezTo>
                <a:cubicBezTo>
                  <a:pt x="1878" y="338"/>
                  <a:pt x="1873" y="339"/>
                  <a:pt x="1874" y="342"/>
                </a:cubicBezTo>
                <a:cubicBezTo>
                  <a:pt x="1875" y="345"/>
                  <a:pt x="1869" y="341"/>
                  <a:pt x="1867" y="339"/>
                </a:cubicBezTo>
                <a:cubicBezTo>
                  <a:pt x="1865" y="338"/>
                  <a:pt x="1866" y="331"/>
                  <a:pt x="1867" y="328"/>
                </a:cubicBezTo>
                <a:cubicBezTo>
                  <a:pt x="1867" y="324"/>
                  <a:pt x="1863" y="325"/>
                  <a:pt x="1862" y="322"/>
                </a:cubicBezTo>
                <a:cubicBezTo>
                  <a:pt x="1862" y="318"/>
                  <a:pt x="1847" y="312"/>
                  <a:pt x="1841" y="309"/>
                </a:cubicBezTo>
                <a:cubicBezTo>
                  <a:pt x="1834" y="306"/>
                  <a:pt x="1826" y="304"/>
                  <a:pt x="1824" y="301"/>
                </a:cubicBezTo>
                <a:cubicBezTo>
                  <a:pt x="1822" y="297"/>
                  <a:pt x="1810" y="297"/>
                  <a:pt x="1806" y="292"/>
                </a:cubicBezTo>
                <a:cubicBezTo>
                  <a:pt x="1802" y="288"/>
                  <a:pt x="1783" y="280"/>
                  <a:pt x="1775" y="279"/>
                </a:cubicBezTo>
                <a:cubicBezTo>
                  <a:pt x="1766" y="279"/>
                  <a:pt x="1768" y="274"/>
                  <a:pt x="1764" y="275"/>
                </a:cubicBezTo>
                <a:cubicBezTo>
                  <a:pt x="1760" y="276"/>
                  <a:pt x="1743" y="275"/>
                  <a:pt x="1738" y="274"/>
                </a:cubicBezTo>
                <a:cubicBezTo>
                  <a:pt x="1732" y="273"/>
                  <a:pt x="1731" y="277"/>
                  <a:pt x="1727" y="276"/>
                </a:cubicBezTo>
                <a:cubicBezTo>
                  <a:pt x="1724" y="274"/>
                  <a:pt x="1704" y="267"/>
                  <a:pt x="1701" y="270"/>
                </a:cubicBezTo>
                <a:cubicBezTo>
                  <a:pt x="1699" y="272"/>
                  <a:pt x="1700" y="276"/>
                  <a:pt x="1698" y="277"/>
                </a:cubicBezTo>
                <a:cubicBezTo>
                  <a:pt x="1695" y="278"/>
                  <a:pt x="1698" y="281"/>
                  <a:pt x="1703" y="286"/>
                </a:cubicBezTo>
                <a:cubicBezTo>
                  <a:pt x="1709" y="291"/>
                  <a:pt x="1705" y="295"/>
                  <a:pt x="1700" y="297"/>
                </a:cubicBezTo>
                <a:cubicBezTo>
                  <a:pt x="1695" y="299"/>
                  <a:pt x="1687" y="295"/>
                  <a:pt x="1685" y="291"/>
                </a:cubicBezTo>
                <a:cubicBezTo>
                  <a:pt x="1682" y="287"/>
                  <a:pt x="1676" y="289"/>
                  <a:pt x="1674" y="284"/>
                </a:cubicBezTo>
                <a:cubicBezTo>
                  <a:pt x="1672" y="279"/>
                  <a:pt x="1676" y="278"/>
                  <a:pt x="1679" y="281"/>
                </a:cubicBezTo>
                <a:cubicBezTo>
                  <a:pt x="1683" y="284"/>
                  <a:pt x="1687" y="281"/>
                  <a:pt x="1688" y="278"/>
                </a:cubicBezTo>
                <a:cubicBezTo>
                  <a:pt x="1688" y="274"/>
                  <a:pt x="1679" y="272"/>
                  <a:pt x="1673" y="272"/>
                </a:cubicBezTo>
                <a:cubicBezTo>
                  <a:pt x="1668" y="272"/>
                  <a:pt x="1665" y="279"/>
                  <a:pt x="1660" y="282"/>
                </a:cubicBezTo>
                <a:cubicBezTo>
                  <a:pt x="1655" y="285"/>
                  <a:pt x="1634" y="281"/>
                  <a:pt x="1632" y="279"/>
                </a:cubicBezTo>
                <a:cubicBezTo>
                  <a:pt x="1630" y="277"/>
                  <a:pt x="1601" y="279"/>
                  <a:pt x="1598" y="281"/>
                </a:cubicBezTo>
                <a:cubicBezTo>
                  <a:pt x="1595" y="283"/>
                  <a:pt x="1597" y="291"/>
                  <a:pt x="1596" y="292"/>
                </a:cubicBezTo>
                <a:cubicBezTo>
                  <a:pt x="1594" y="292"/>
                  <a:pt x="1593" y="283"/>
                  <a:pt x="1593" y="281"/>
                </a:cubicBezTo>
                <a:cubicBezTo>
                  <a:pt x="1593" y="279"/>
                  <a:pt x="1589" y="278"/>
                  <a:pt x="1584" y="278"/>
                </a:cubicBezTo>
                <a:cubicBezTo>
                  <a:pt x="1579" y="278"/>
                  <a:pt x="1576" y="278"/>
                  <a:pt x="1578" y="275"/>
                </a:cubicBezTo>
                <a:cubicBezTo>
                  <a:pt x="1580" y="273"/>
                  <a:pt x="1576" y="271"/>
                  <a:pt x="1580" y="268"/>
                </a:cubicBezTo>
                <a:cubicBezTo>
                  <a:pt x="1584" y="265"/>
                  <a:pt x="1573" y="257"/>
                  <a:pt x="1562" y="252"/>
                </a:cubicBezTo>
                <a:cubicBezTo>
                  <a:pt x="1551" y="248"/>
                  <a:pt x="1526" y="250"/>
                  <a:pt x="1519" y="252"/>
                </a:cubicBezTo>
                <a:cubicBezTo>
                  <a:pt x="1512" y="254"/>
                  <a:pt x="1499" y="254"/>
                  <a:pt x="1493" y="254"/>
                </a:cubicBezTo>
                <a:cubicBezTo>
                  <a:pt x="1486" y="254"/>
                  <a:pt x="1491" y="251"/>
                  <a:pt x="1490" y="248"/>
                </a:cubicBezTo>
                <a:cubicBezTo>
                  <a:pt x="1488" y="245"/>
                  <a:pt x="1477" y="242"/>
                  <a:pt x="1475" y="244"/>
                </a:cubicBezTo>
                <a:cubicBezTo>
                  <a:pt x="1474" y="247"/>
                  <a:pt x="1471" y="244"/>
                  <a:pt x="1471" y="242"/>
                </a:cubicBezTo>
                <a:cubicBezTo>
                  <a:pt x="1471" y="241"/>
                  <a:pt x="1461" y="237"/>
                  <a:pt x="1457" y="238"/>
                </a:cubicBezTo>
                <a:cubicBezTo>
                  <a:pt x="1453" y="239"/>
                  <a:pt x="1451" y="234"/>
                  <a:pt x="1456" y="234"/>
                </a:cubicBezTo>
                <a:cubicBezTo>
                  <a:pt x="1460" y="234"/>
                  <a:pt x="1468" y="235"/>
                  <a:pt x="1465" y="230"/>
                </a:cubicBezTo>
                <a:cubicBezTo>
                  <a:pt x="1461" y="224"/>
                  <a:pt x="1431" y="223"/>
                  <a:pt x="1429" y="224"/>
                </a:cubicBezTo>
                <a:cubicBezTo>
                  <a:pt x="1426" y="225"/>
                  <a:pt x="1428" y="229"/>
                  <a:pt x="1422" y="235"/>
                </a:cubicBezTo>
                <a:cubicBezTo>
                  <a:pt x="1415" y="241"/>
                  <a:pt x="1409" y="237"/>
                  <a:pt x="1410" y="234"/>
                </a:cubicBezTo>
                <a:cubicBezTo>
                  <a:pt x="1411" y="231"/>
                  <a:pt x="1419" y="231"/>
                  <a:pt x="1419" y="228"/>
                </a:cubicBezTo>
                <a:cubicBezTo>
                  <a:pt x="1419" y="225"/>
                  <a:pt x="1408" y="227"/>
                  <a:pt x="1406" y="224"/>
                </a:cubicBezTo>
                <a:cubicBezTo>
                  <a:pt x="1404" y="222"/>
                  <a:pt x="1408" y="220"/>
                  <a:pt x="1412" y="221"/>
                </a:cubicBezTo>
                <a:cubicBezTo>
                  <a:pt x="1416" y="223"/>
                  <a:pt x="1423" y="223"/>
                  <a:pt x="1424" y="221"/>
                </a:cubicBezTo>
                <a:cubicBezTo>
                  <a:pt x="1424" y="220"/>
                  <a:pt x="1420" y="219"/>
                  <a:pt x="1413" y="218"/>
                </a:cubicBezTo>
                <a:cubicBezTo>
                  <a:pt x="1406" y="217"/>
                  <a:pt x="1390" y="213"/>
                  <a:pt x="1382" y="214"/>
                </a:cubicBezTo>
                <a:cubicBezTo>
                  <a:pt x="1373" y="215"/>
                  <a:pt x="1369" y="211"/>
                  <a:pt x="1365" y="210"/>
                </a:cubicBezTo>
                <a:cubicBezTo>
                  <a:pt x="1360" y="210"/>
                  <a:pt x="1360" y="213"/>
                  <a:pt x="1362" y="216"/>
                </a:cubicBezTo>
                <a:cubicBezTo>
                  <a:pt x="1364" y="218"/>
                  <a:pt x="1358" y="220"/>
                  <a:pt x="1352" y="219"/>
                </a:cubicBezTo>
                <a:cubicBezTo>
                  <a:pt x="1347" y="218"/>
                  <a:pt x="1339" y="222"/>
                  <a:pt x="1342" y="226"/>
                </a:cubicBezTo>
                <a:cubicBezTo>
                  <a:pt x="1345" y="230"/>
                  <a:pt x="1348" y="225"/>
                  <a:pt x="1351" y="226"/>
                </a:cubicBezTo>
                <a:cubicBezTo>
                  <a:pt x="1353" y="228"/>
                  <a:pt x="1344" y="230"/>
                  <a:pt x="1348" y="232"/>
                </a:cubicBezTo>
                <a:cubicBezTo>
                  <a:pt x="1352" y="234"/>
                  <a:pt x="1351" y="238"/>
                  <a:pt x="1351" y="240"/>
                </a:cubicBezTo>
                <a:cubicBezTo>
                  <a:pt x="1351" y="242"/>
                  <a:pt x="1345" y="243"/>
                  <a:pt x="1342" y="240"/>
                </a:cubicBezTo>
                <a:cubicBezTo>
                  <a:pt x="1340" y="237"/>
                  <a:pt x="1336" y="240"/>
                  <a:pt x="1331" y="239"/>
                </a:cubicBezTo>
                <a:cubicBezTo>
                  <a:pt x="1327" y="239"/>
                  <a:pt x="1323" y="241"/>
                  <a:pt x="1328" y="242"/>
                </a:cubicBezTo>
                <a:cubicBezTo>
                  <a:pt x="1333" y="242"/>
                  <a:pt x="1335" y="246"/>
                  <a:pt x="1328" y="246"/>
                </a:cubicBezTo>
                <a:cubicBezTo>
                  <a:pt x="1322" y="247"/>
                  <a:pt x="1323" y="240"/>
                  <a:pt x="1319" y="241"/>
                </a:cubicBezTo>
                <a:cubicBezTo>
                  <a:pt x="1315" y="242"/>
                  <a:pt x="1307" y="238"/>
                  <a:pt x="1302" y="238"/>
                </a:cubicBezTo>
                <a:cubicBezTo>
                  <a:pt x="1297" y="238"/>
                  <a:pt x="1295" y="242"/>
                  <a:pt x="1289" y="242"/>
                </a:cubicBezTo>
                <a:cubicBezTo>
                  <a:pt x="1283" y="243"/>
                  <a:pt x="1274" y="239"/>
                  <a:pt x="1272" y="236"/>
                </a:cubicBezTo>
                <a:cubicBezTo>
                  <a:pt x="1269" y="232"/>
                  <a:pt x="1269" y="231"/>
                  <a:pt x="1266" y="235"/>
                </a:cubicBezTo>
                <a:cubicBezTo>
                  <a:pt x="1263" y="239"/>
                  <a:pt x="1262" y="246"/>
                  <a:pt x="1259" y="247"/>
                </a:cubicBezTo>
                <a:cubicBezTo>
                  <a:pt x="1256" y="247"/>
                  <a:pt x="1255" y="254"/>
                  <a:pt x="1252" y="256"/>
                </a:cubicBezTo>
                <a:cubicBezTo>
                  <a:pt x="1249" y="257"/>
                  <a:pt x="1249" y="253"/>
                  <a:pt x="1245" y="253"/>
                </a:cubicBezTo>
                <a:cubicBezTo>
                  <a:pt x="1241" y="254"/>
                  <a:pt x="1229" y="242"/>
                  <a:pt x="1228" y="238"/>
                </a:cubicBezTo>
                <a:cubicBezTo>
                  <a:pt x="1228" y="235"/>
                  <a:pt x="1220" y="228"/>
                  <a:pt x="1218" y="227"/>
                </a:cubicBezTo>
                <a:cubicBezTo>
                  <a:pt x="1216" y="225"/>
                  <a:pt x="1220" y="225"/>
                  <a:pt x="1223" y="227"/>
                </a:cubicBezTo>
                <a:cubicBezTo>
                  <a:pt x="1225" y="229"/>
                  <a:pt x="1228" y="229"/>
                  <a:pt x="1231" y="228"/>
                </a:cubicBezTo>
                <a:cubicBezTo>
                  <a:pt x="1233" y="226"/>
                  <a:pt x="1233" y="220"/>
                  <a:pt x="1229" y="220"/>
                </a:cubicBezTo>
                <a:cubicBezTo>
                  <a:pt x="1224" y="220"/>
                  <a:pt x="1226" y="216"/>
                  <a:pt x="1228" y="216"/>
                </a:cubicBezTo>
                <a:cubicBezTo>
                  <a:pt x="1230" y="215"/>
                  <a:pt x="1223" y="208"/>
                  <a:pt x="1226" y="208"/>
                </a:cubicBezTo>
                <a:cubicBezTo>
                  <a:pt x="1228" y="207"/>
                  <a:pt x="1227" y="204"/>
                  <a:pt x="1224" y="204"/>
                </a:cubicBezTo>
                <a:cubicBezTo>
                  <a:pt x="1220" y="203"/>
                  <a:pt x="1216" y="200"/>
                  <a:pt x="1216" y="198"/>
                </a:cubicBezTo>
                <a:cubicBezTo>
                  <a:pt x="1216" y="197"/>
                  <a:pt x="1200" y="196"/>
                  <a:pt x="1201" y="199"/>
                </a:cubicBezTo>
                <a:cubicBezTo>
                  <a:pt x="1202" y="201"/>
                  <a:pt x="1196" y="200"/>
                  <a:pt x="1197" y="198"/>
                </a:cubicBezTo>
                <a:cubicBezTo>
                  <a:pt x="1198" y="196"/>
                  <a:pt x="1191" y="197"/>
                  <a:pt x="1184" y="195"/>
                </a:cubicBezTo>
                <a:cubicBezTo>
                  <a:pt x="1177" y="193"/>
                  <a:pt x="1176" y="188"/>
                  <a:pt x="1174" y="187"/>
                </a:cubicBezTo>
                <a:cubicBezTo>
                  <a:pt x="1171" y="187"/>
                  <a:pt x="1172" y="194"/>
                  <a:pt x="1169" y="193"/>
                </a:cubicBezTo>
                <a:cubicBezTo>
                  <a:pt x="1165" y="191"/>
                  <a:pt x="1161" y="194"/>
                  <a:pt x="1163" y="199"/>
                </a:cubicBezTo>
                <a:cubicBezTo>
                  <a:pt x="1165" y="203"/>
                  <a:pt x="1163" y="204"/>
                  <a:pt x="1163" y="207"/>
                </a:cubicBezTo>
                <a:cubicBezTo>
                  <a:pt x="1162" y="211"/>
                  <a:pt x="1160" y="209"/>
                  <a:pt x="1156" y="208"/>
                </a:cubicBezTo>
                <a:cubicBezTo>
                  <a:pt x="1152" y="206"/>
                  <a:pt x="1152" y="211"/>
                  <a:pt x="1142" y="209"/>
                </a:cubicBezTo>
                <a:cubicBezTo>
                  <a:pt x="1133" y="207"/>
                  <a:pt x="1129" y="209"/>
                  <a:pt x="1127" y="206"/>
                </a:cubicBezTo>
                <a:cubicBezTo>
                  <a:pt x="1126" y="203"/>
                  <a:pt x="1123" y="203"/>
                  <a:pt x="1122" y="205"/>
                </a:cubicBezTo>
                <a:cubicBezTo>
                  <a:pt x="1122" y="208"/>
                  <a:pt x="1108" y="207"/>
                  <a:pt x="1107" y="203"/>
                </a:cubicBezTo>
                <a:cubicBezTo>
                  <a:pt x="1105" y="199"/>
                  <a:pt x="1109" y="199"/>
                  <a:pt x="1111" y="198"/>
                </a:cubicBezTo>
                <a:cubicBezTo>
                  <a:pt x="1113" y="197"/>
                  <a:pt x="1109" y="195"/>
                  <a:pt x="1101" y="196"/>
                </a:cubicBezTo>
                <a:cubicBezTo>
                  <a:pt x="1093" y="196"/>
                  <a:pt x="1088" y="192"/>
                  <a:pt x="1080" y="193"/>
                </a:cubicBezTo>
                <a:cubicBezTo>
                  <a:pt x="1072" y="193"/>
                  <a:pt x="1054" y="195"/>
                  <a:pt x="1052" y="196"/>
                </a:cubicBezTo>
                <a:cubicBezTo>
                  <a:pt x="1049" y="197"/>
                  <a:pt x="1054" y="202"/>
                  <a:pt x="1050" y="202"/>
                </a:cubicBezTo>
                <a:cubicBezTo>
                  <a:pt x="1047" y="203"/>
                  <a:pt x="1049" y="195"/>
                  <a:pt x="1049" y="191"/>
                </a:cubicBezTo>
                <a:cubicBezTo>
                  <a:pt x="1048" y="188"/>
                  <a:pt x="1042" y="187"/>
                  <a:pt x="1043" y="190"/>
                </a:cubicBezTo>
                <a:cubicBezTo>
                  <a:pt x="1044" y="193"/>
                  <a:pt x="1034" y="194"/>
                  <a:pt x="1031" y="192"/>
                </a:cubicBezTo>
                <a:cubicBezTo>
                  <a:pt x="1029" y="189"/>
                  <a:pt x="1025" y="187"/>
                  <a:pt x="1018" y="185"/>
                </a:cubicBezTo>
                <a:cubicBezTo>
                  <a:pt x="1012" y="183"/>
                  <a:pt x="1004" y="190"/>
                  <a:pt x="1006" y="192"/>
                </a:cubicBezTo>
                <a:cubicBezTo>
                  <a:pt x="1007" y="194"/>
                  <a:pt x="1012" y="193"/>
                  <a:pt x="1012" y="194"/>
                </a:cubicBezTo>
                <a:cubicBezTo>
                  <a:pt x="1013" y="197"/>
                  <a:pt x="999" y="196"/>
                  <a:pt x="999" y="198"/>
                </a:cubicBezTo>
                <a:cubicBezTo>
                  <a:pt x="999" y="200"/>
                  <a:pt x="985" y="204"/>
                  <a:pt x="981" y="204"/>
                </a:cubicBezTo>
                <a:cubicBezTo>
                  <a:pt x="970" y="205"/>
                  <a:pt x="968" y="205"/>
                  <a:pt x="963" y="210"/>
                </a:cubicBezTo>
                <a:cubicBezTo>
                  <a:pt x="958" y="214"/>
                  <a:pt x="962" y="206"/>
                  <a:pt x="966" y="202"/>
                </a:cubicBezTo>
                <a:cubicBezTo>
                  <a:pt x="970" y="198"/>
                  <a:pt x="974" y="200"/>
                  <a:pt x="976" y="196"/>
                </a:cubicBezTo>
                <a:cubicBezTo>
                  <a:pt x="979" y="193"/>
                  <a:pt x="982" y="194"/>
                  <a:pt x="989" y="193"/>
                </a:cubicBezTo>
                <a:cubicBezTo>
                  <a:pt x="995" y="192"/>
                  <a:pt x="995" y="188"/>
                  <a:pt x="998" y="187"/>
                </a:cubicBezTo>
                <a:cubicBezTo>
                  <a:pt x="1001" y="185"/>
                  <a:pt x="1008" y="182"/>
                  <a:pt x="1009" y="179"/>
                </a:cubicBezTo>
                <a:cubicBezTo>
                  <a:pt x="1011" y="176"/>
                  <a:pt x="1026" y="171"/>
                  <a:pt x="1029" y="172"/>
                </a:cubicBezTo>
                <a:cubicBezTo>
                  <a:pt x="1032" y="172"/>
                  <a:pt x="1032" y="166"/>
                  <a:pt x="1034" y="166"/>
                </a:cubicBezTo>
                <a:cubicBezTo>
                  <a:pt x="1036" y="166"/>
                  <a:pt x="1044" y="162"/>
                  <a:pt x="1048" y="160"/>
                </a:cubicBezTo>
                <a:cubicBezTo>
                  <a:pt x="1051" y="159"/>
                  <a:pt x="1053" y="156"/>
                  <a:pt x="1053" y="153"/>
                </a:cubicBezTo>
                <a:cubicBezTo>
                  <a:pt x="1053" y="151"/>
                  <a:pt x="1048" y="152"/>
                  <a:pt x="1048" y="150"/>
                </a:cubicBezTo>
                <a:cubicBezTo>
                  <a:pt x="1047" y="148"/>
                  <a:pt x="1050" y="149"/>
                  <a:pt x="1053" y="148"/>
                </a:cubicBezTo>
                <a:cubicBezTo>
                  <a:pt x="1057" y="146"/>
                  <a:pt x="1053" y="142"/>
                  <a:pt x="1051" y="142"/>
                </a:cubicBezTo>
                <a:cubicBezTo>
                  <a:pt x="1048" y="143"/>
                  <a:pt x="1052" y="140"/>
                  <a:pt x="1050" y="137"/>
                </a:cubicBezTo>
                <a:cubicBezTo>
                  <a:pt x="1047" y="134"/>
                  <a:pt x="1042" y="139"/>
                  <a:pt x="1042" y="136"/>
                </a:cubicBezTo>
                <a:cubicBezTo>
                  <a:pt x="1042" y="132"/>
                  <a:pt x="1042" y="128"/>
                  <a:pt x="1040" y="126"/>
                </a:cubicBezTo>
                <a:cubicBezTo>
                  <a:pt x="1038" y="124"/>
                  <a:pt x="1034" y="130"/>
                  <a:pt x="1030" y="127"/>
                </a:cubicBezTo>
                <a:cubicBezTo>
                  <a:pt x="1026" y="124"/>
                  <a:pt x="1014" y="122"/>
                  <a:pt x="1014" y="123"/>
                </a:cubicBezTo>
                <a:cubicBezTo>
                  <a:pt x="1014" y="124"/>
                  <a:pt x="1008" y="121"/>
                  <a:pt x="1007" y="122"/>
                </a:cubicBezTo>
                <a:cubicBezTo>
                  <a:pt x="1006" y="124"/>
                  <a:pt x="996" y="123"/>
                  <a:pt x="993" y="123"/>
                </a:cubicBezTo>
                <a:cubicBezTo>
                  <a:pt x="990" y="122"/>
                  <a:pt x="986" y="124"/>
                  <a:pt x="986" y="127"/>
                </a:cubicBezTo>
                <a:cubicBezTo>
                  <a:pt x="985" y="130"/>
                  <a:pt x="974" y="129"/>
                  <a:pt x="971" y="128"/>
                </a:cubicBezTo>
                <a:cubicBezTo>
                  <a:pt x="969" y="128"/>
                  <a:pt x="980" y="119"/>
                  <a:pt x="980" y="118"/>
                </a:cubicBezTo>
                <a:cubicBezTo>
                  <a:pt x="980" y="116"/>
                  <a:pt x="962" y="118"/>
                  <a:pt x="961" y="116"/>
                </a:cubicBezTo>
                <a:cubicBezTo>
                  <a:pt x="960" y="115"/>
                  <a:pt x="952" y="114"/>
                  <a:pt x="948" y="114"/>
                </a:cubicBezTo>
                <a:cubicBezTo>
                  <a:pt x="944" y="114"/>
                  <a:pt x="948" y="113"/>
                  <a:pt x="951" y="113"/>
                </a:cubicBezTo>
                <a:cubicBezTo>
                  <a:pt x="955" y="113"/>
                  <a:pt x="958" y="110"/>
                  <a:pt x="962" y="109"/>
                </a:cubicBezTo>
                <a:cubicBezTo>
                  <a:pt x="965" y="108"/>
                  <a:pt x="965" y="107"/>
                  <a:pt x="963" y="105"/>
                </a:cubicBezTo>
                <a:cubicBezTo>
                  <a:pt x="961" y="102"/>
                  <a:pt x="957" y="103"/>
                  <a:pt x="953" y="102"/>
                </a:cubicBezTo>
                <a:cubicBezTo>
                  <a:pt x="950" y="101"/>
                  <a:pt x="945" y="99"/>
                  <a:pt x="942" y="99"/>
                </a:cubicBezTo>
                <a:cubicBezTo>
                  <a:pt x="938" y="99"/>
                  <a:pt x="935" y="101"/>
                  <a:pt x="927" y="102"/>
                </a:cubicBezTo>
                <a:cubicBezTo>
                  <a:pt x="919" y="104"/>
                  <a:pt x="918" y="110"/>
                  <a:pt x="914" y="112"/>
                </a:cubicBezTo>
                <a:cubicBezTo>
                  <a:pt x="910" y="114"/>
                  <a:pt x="903" y="121"/>
                  <a:pt x="907" y="122"/>
                </a:cubicBezTo>
                <a:cubicBezTo>
                  <a:pt x="910" y="122"/>
                  <a:pt x="908" y="124"/>
                  <a:pt x="909" y="126"/>
                </a:cubicBezTo>
                <a:cubicBezTo>
                  <a:pt x="909" y="129"/>
                  <a:pt x="906" y="129"/>
                  <a:pt x="902" y="128"/>
                </a:cubicBezTo>
                <a:cubicBezTo>
                  <a:pt x="899" y="128"/>
                  <a:pt x="885" y="128"/>
                  <a:pt x="885" y="131"/>
                </a:cubicBezTo>
                <a:cubicBezTo>
                  <a:pt x="885" y="134"/>
                  <a:pt x="893" y="135"/>
                  <a:pt x="893" y="136"/>
                </a:cubicBezTo>
                <a:cubicBezTo>
                  <a:pt x="892" y="138"/>
                  <a:pt x="887" y="136"/>
                  <a:pt x="884" y="135"/>
                </a:cubicBezTo>
                <a:cubicBezTo>
                  <a:pt x="881" y="133"/>
                  <a:pt x="875" y="134"/>
                  <a:pt x="874" y="137"/>
                </a:cubicBezTo>
                <a:cubicBezTo>
                  <a:pt x="873" y="140"/>
                  <a:pt x="868" y="139"/>
                  <a:pt x="867" y="138"/>
                </a:cubicBezTo>
                <a:cubicBezTo>
                  <a:pt x="865" y="138"/>
                  <a:pt x="862" y="140"/>
                  <a:pt x="860" y="139"/>
                </a:cubicBezTo>
                <a:cubicBezTo>
                  <a:pt x="857" y="138"/>
                  <a:pt x="865" y="134"/>
                  <a:pt x="863" y="133"/>
                </a:cubicBezTo>
                <a:cubicBezTo>
                  <a:pt x="861" y="131"/>
                  <a:pt x="853" y="132"/>
                  <a:pt x="852" y="135"/>
                </a:cubicBezTo>
                <a:cubicBezTo>
                  <a:pt x="851" y="138"/>
                  <a:pt x="846" y="133"/>
                  <a:pt x="845" y="134"/>
                </a:cubicBezTo>
                <a:cubicBezTo>
                  <a:pt x="843" y="135"/>
                  <a:pt x="841" y="136"/>
                  <a:pt x="837" y="138"/>
                </a:cubicBezTo>
                <a:cubicBezTo>
                  <a:pt x="834" y="139"/>
                  <a:pt x="828" y="136"/>
                  <a:pt x="826" y="139"/>
                </a:cubicBezTo>
                <a:cubicBezTo>
                  <a:pt x="825" y="142"/>
                  <a:pt x="833" y="142"/>
                  <a:pt x="833" y="144"/>
                </a:cubicBezTo>
                <a:cubicBezTo>
                  <a:pt x="833" y="145"/>
                  <a:pt x="815" y="145"/>
                  <a:pt x="815" y="146"/>
                </a:cubicBezTo>
                <a:cubicBezTo>
                  <a:pt x="814" y="148"/>
                  <a:pt x="808" y="148"/>
                  <a:pt x="800" y="148"/>
                </a:cubicBezTo>
                <a:cubicBezTo>
                  <a:pt x="793" y="149"/>
                  <a:pt x="796" y="152"/>
                  <a:pt x="790" y="153"/>
                </a:cubicBezTo>
                <a:cubicBezTo>
                  <a:pt x="784" y="155"/>
                  <a:pt x="781" y="155"/>
                  <a:pt x="779" y="158"/>
                </a:cubicBezTo>
                <a:cubicBezTo>
                  <a:pt x="777" y="161"/>
                  <a:pt x="773" y="161"/>
                  <a:pt x="771" y="159"/>
                </a:cubicBezTo>
                <a:cubicBezTo>
                  <a:pt x="769" y="157"/>
                  <a:pt x="763" y="160"/>
                  <a:pt x="766" y="160"/>
                </a:cubicBezTo>
                <a:cubicBezTo>
                  <a:pt x="769" y="161"/>
                  <a:pt x="766" y="164"/>
                  <a:pt x="764" y="163"/>
                </a:cubicBezTo>
                <a:cubicBezTo>
                  <a:pt x="763" y="162"/>
                  <a:pt x="757" y="166"/>
                  <a:pt x="760" y="166"/>
                </a:cubicBezTo>
                <a:cubicBezTo>
                  <a:pt x="763" y="166"/>
                  <a:pt x="765" y="168"/>
                  <a:pt x="763" y="170"/>
                </a:cubicBezTo>
                <a:cubicBezTo>
                  <a:pt x="762" y="172"/>
                  <a:pt x="755" y="168"/>
                  <a:pt x="754" y="169"/>
                </a:cubicBezTo>
                <a:cubicBezTo>
                  <a:pt x="752" y="171"/>
                  <a:pt x="757" y="173"/>
                  <a:pt x="760" y="173"/>
                </a:cubicBezTo>
                <a:cubicBezTo>
                  <a:pt x="763" y="173"/>
                  <a:pt x="764" y="175"/>
                  <a:pt x="765" y="177"/>
                </a:cubicBezTo>
                <a:cubicBezTo>
                  <a:pt x="765" y="179"/>
                  <a:pt x="758" y="175"/>
                  <a:pt x="756" y="177"/>
                </a:cubicBezTo>
                <a:cubicBezTo>
                  <a:pt x="755" y="179"/>
                  <a:pt x="757" y="180"/>
                  <a:pt x="761" y="180"/>
                </a:cubicBezTo>
                <a:cubicBezTo>
                  <a:pt x="764" y="181"/>
                  <a:pt x="761" y="182"/>
                  <a:pt x="764" y="184"/>
                </a:cubicBezTo>
                <a:cubicBezTo>
                  <a:pt x="764" y="184"/>
                  <a:pt x="765" y="185"/>
                  <a:pt x="765" y="185"/>
                </a:cubicBezTo>
                <a:cubicBezTo>
                  <a:pt x="766" y="187"/>
                  <a:pt x="763" y="188"/>
                  <a:pt x="764" y="190"/>
                </a:cubicBezTo>
                <a:cubicBezTo>
                  <a:pt x="764" y="192"/>
                  <a:pt x="760" y="193"/>
                  <a:pt x="760" y="191"/>
                </a:cubicBezTo>
                <a:cubicBezTo>
                  <a:pt x="760" y="189"/>
                  <a:pt x="752" y="188"/>
                  <a:pt x="750" y="190"/>
                </a:cubicBezTo>
                <a:cubicBezTo>
                  <a:pt x="748" y="192"/>
                  <a:pt x="747" y="194"/>
                  <a:pt x="744" y="192"/>
                </a:cubicBezTo>
                <a:cubicBezTo>
                  <a:pt x="742" y="190"/>
                  <a:pt x="736" y="192"/>
                  <a:pt x="728" y="193"/>
                </a:cubicBezTo>
                <a:cubicBezTo>
                  <a:pt x="720" y="193"/>
                  <a:pt x="703" y="194"/>
                  <a:pt x="699" y="195"/>
                </a:cubicBezTo>
                <a:cubicBezTo>
                  <a:pt x="694" y="197"/>
                  <a:pt x="691" y="203"/>
                  <a:pt x="695" y="206"/>
                </a:cubicBezTo>
                <a:cubicBezTo>
                  <a:pt x="699" y="210"/>
                  <a:pt x="695" y="212"/>
                  <a:pt x="695" y="214"/>
                </a:cubicBezTo>
                <a:cubicBezTo>
                  <a:pt x="695" y="217"/>
                  <a:pt x="705" y="222"/>
                  <a:pt x="710" y="223"/>
                </a:cubicBezTo>
                <a:cubicBezTo>
                  <a:pt x="716" y="223"/>
                  <a:pt x="720" y="230"/>
                  <a:pt x="717" y="234"/>
                </a:cubicBezTo>
                <a:cubicBezTo>
                  <a:pt x="714" y="238"/>
                  <a:pt x="704" y="232"/>
                  <a:pt x="698" y="227"/>
                </a:cubicBezTo>
                <a:cubicBezTo>
                  <a:pt x="691" y="222"/>
                  <a:pt x="677" y="220"/>
                  <a:pt x="672" y="221"/>
                </a:cubicBezTo>
                <a:cubicBezTo>
                  <a:pt x="667" y="221"/>
                  <a:pt x="670" y="216"/>
                  <a:pt x="664" y="217"/>
                </a:cubicBezTo>
                <a:cubicBezTo>
                  <a:pt x="657" y="217"/>
                  <a:pt x="652" y="222"/>
                  <a:pt x="656" y="222"/>
                </a:cubicBezTo>
                <a:cubicBezTo>
                  <a:pt x="661" y="222"/>
                  <a:pt x="663" y="222"/>
                  <a:pt x="661" y="224"/>
                </a:cubicBezTo>
                <a:cubicBezTo>
                  <a:pt x="659" y="226"/>
                  <a:pt x="662" y="225"/>
                  <a:pt x="667" y="228"/>
                </a:cubicBezTo>
                <a:cubicBezTo>
                  <a:pt x="672" y="230"/>
                  <a:pt x="663" y="233"/>
                  <a:pt x="658" y="229"/>
                </a:cubicBezTo>
                <a:cubicBezTo>
                  <a:pt x="653" y="226"/>
                  <a:pt x="647" y="229"/>
                  <a:pt x="646" y="232"/>
                </a:cubicBezTo>
                <a:cubicBezTo>
                  <a:pt x="644" y="234"/>
                  <a:pt x="652" y="242"/>
                  <a:pt x="661" y="243"/>
                </a:cubicBezTo>
                <a:cubicBezTo>
                  <a:pt x="670" y="245"/>
                  <a:pt x="667" y="248"/>
                  <a:pt x="671" y="249"/>
                </a:cubicBezTo>
                <a:cubicBezTo>
                  <a:pt x="675" y="251"/>
                  <a:pt x="672" y="252"/>
                  <a:pt x="669" y="252"/>
                </a:cubicBezTo>
                <a:cubicBezTo>
                  <a:pt x="666" y="253"/>
                  <a:pt x="661" y="248"/>
                  <a:pt x="656" y="246"/>
                </a:cubicBezTo>
                <a:cubicBezTo>
                  <a:pt x="652" y="243"/>
                  <a:pt x="640" y="247"/>
                  <a:pt x="637" y="244"/>
                </a:cubicBezTo>
                <a:cubicBezTo>
                  <a:pt x="635" y="241"/>
                  <a:pt x="639" y="239"/>
                  <a:pt x="636" y="237"/>
                </a:cubicBezTo>
                <a:cubicBezTo>
                  <a:pt x="634" y="235"/>
                  <a:pt x="636" y="230"/>
                  <a:pt x="639" y="226"/>
                </a:cubicBezTo>
                <a:cubicBezTo>
                  <a:pt x="642" y="221"/>
                  <a:pt x="639" y="213"/>
                  <a:pt x="634" y="212"/>
                </a:cubicBezTo>
                <a:cubicBezTo>
                  <a:pt x="630" y="210"/>
                  <a:pt x="630" y="215"/>
                  <a:pt x="631" y="216"/>
                </a:cubicBezTo>
                <a:cubicBezTo>
                  <a:pt x="632" y="217"/>
                  <a:pt x="632" y="224"/>
                  <a:pt x="628" y="228"/>
                </a:cubicBezTo>
                <a:cubicBezTo>
                  <a:pt x="625" y="232"/>
                  <a:pt x="615" y="232"/>
                  <a:pt x="615" y="235"/>
                </a:cubicBezTo>
                <a:cubicBezTo>
                  <a:pt x="615" y="238"/>
                  <a:pt x="608" y="240"/>
                  <a:pt x="610" y="242"/>
                </a:cubicBezTo>
                <a:cubicBezTo>
                  <a:pt x="613" y="244"/>
                  <a:pt x="622" y="254"/>
                  <a:pt x="623" y="257"/>
                </a:cubicBezTo>
                <a:cubicBezTo>
                  <a:pt x="625" y="261"/>
                  <a:pt x="615" y="271"/>
                  <a:pt x="617" y="276"/>
                </a:cubicBezTo>
                <a:cubicBezTo>
                  <a:pt x="618" y="282"/>
                  <a:pt x="615" y="285"/>
                  <a:pt x="617" y="288"/>
                </a:cubicBezTo>
                <a:cubicBezTo>
                  <a:pt x="619" y="291"/>
                  <a:pt x="623" y="288"/>
                  <a:pt x="626" y="289"/>
                </a:cubicBezTo>
                <a:cubicBezTo>
                  <a:pt x="628" y="290"/>
                  <a:pt x="633" y="288"/>
                  <a:pt x="639" y="286"/>
                </a:cubicBezTo>
                <a:cubicBezTo>
                  <a:pt x="645" y="285"/>
                  <a:pt x="656" y="292"/>
                  <a:pt x="661" y="294"/>
                </a:cubicBezTo>
                <a:cubicBezTo>
                  <a:pt x="665" y="296"/>
                  <a:pt x="663" y="299"/>
                  <a:pt x="665" y="302"/>
                </a:cubicBezTo>
                <a:cubicBezTo>
                  <a:pt x="667" y="306"/>
                  <a:pt x="660" y="306"/>
                  <a:pt x="660" y="311"/>
                </a:cubicBezTo>
                <a:cubicBezTo>
                  <a:pt x="659" y="316"/>
                  <a:pt x="672" y="318"/>
                  <a:pt x="673" y="319"/>
                </a:cubicBezTo>
                <a:cubicBezTo>
                  <a:pt x="673" y="321"/>
                  <a:pt x="664" y="320"/>
                  <a:pt x="660" y="318"/>
                </a:cubicBezTo>
                <a:cubicBezTo>
                  <a:pt x="656" y="317"/>
                  <a:pt x="656" y="312"/>
                  <a:pt x="655" y="311"/>
                </a:cubicBezTo>
                <a:cubicBezTo>
                  <a:pt x="654" y="310"/>
                  <a:pt x="657" y="306"/>
                  <a:pt x="658" y="303"/>
                </a:cubicBezTo>
                <a:cubicBezTo>
                  <a:pt x="658" y="300"/>
                  <a:pt x="653" y="298"/>
                  <a:pt x="652" y="296"/>
                </a:cubicBezTo>
                <a:cubicBezTo>
                  <a:pt x="650" y="294"/>
                  <a:pt x="648" y="291"/>
                  <a:pt x="645" y="291"/>
                </a:cubicBezTo>
                <a:cubicBezTo>
                  <a:pt x="642" y="292"/>
                  <a:pt x="631" y="293"/>
                  <a:pt x="627" y="296"/>
                </a:cubicBezTo>
                <a:cubicBezTo>
                  <a:pt x="624" y="299"/>
                  <a:pt x="628" y="307"/>
                  <a:pt x="630" y="312"/>
                </a:cubicBezTo>
                <a:cubicBezTo>
                  <a:pt x="632" y="316"/>
                  <a:pt x="620" y="322"/>
                  <a:pt x="620" y="325"/>
                </a:cubicBezTo>
                <a:cubicBezTo>
                  <a:pt x="621" y="328"/>
                  <a:pt x="617" y="330"/>
                  <a:pt x="612" y="332"/>
                </a:cubicBezTo>
                <a:cubicBezTo>
                  <a:pt x="607" y="335"/>
                  <a:pt x="601" y="337"/>
                  <a:pt x="602" y="341"/>
                </a:cubicBezTo>
                <a:cubicBezTo>
                  <a:pt x="602" y="346"/>
                  <a:pt x="595" y="343"/>
                  <a:pt x="591" y="341"/>
                </a:cubicBezTo>
                <a:cubicBezTo>
                  <a:pt x="588" y="339"/>
                  <a:pt x="583" y="343"/>
                  <a:pt x="578" y="342"/>
                </a:cubicBezTo>
                <a:cubicBezTo>
                  <a:pt x="573" y="342"/>
                  <a:pt x="573" y="338"/>
                  <a:pt x="569" y="340"/>
                </a:cubicBezTo>
                <a:cubicBezTo>
                  <a:pt x="565" y="341"/>
                  <a:pt x="563" y="338"/>
                  <a:pt x="564" y="335"/>
                </a:cubicBezTo>
                <a:cubicBezTo>
                  <a:pt x="565" y="332"/>
                  <a:pt x="570" y="334"/>
                  <a:pt x="570" y="336"/>
                </a:cubicBezTo>
                <a:cubicBezTo>
                  <a:pt x="570" y="338"/>
                  <a:pt x="573" y="337"/>
                  <a:pt x="576" y="336"/>
                </a:cubicBezTo>
                <a:cubicBezTo>
                  <a:pt x="580" y="334"/>
                  <a:pt x="578" y="338"/>
                  <a:pt x="583" y="338"/>
                </a:cubicBezTo>
                <a:cubicBezTo>
                  <a:pt x="588" y="339"/>
                  <a:pt x="585" y="336"/>
                  <a:pt x="589" y="336"/>
                </a:cubicBezTo>
                <a:cubicBezTo>
                  <a:pt x="592" y="336"/>
                  <a:pt x="593" y="335"/>
                  <a:pt x="591" y="333"/>
                </a:cubicBezTo>
                <a:cubicBezTo>
                  <a:pt x="590" y="332"/>
                  <a:pt x="594" y="330"/>
                  <a:pt x="596" y="329"/>
                </a:cubicBezTo>
                <a:cubicBezTo>
                  <a:pt x="599" y="328"/>
                  <a:pt x="598" y="324"/>
                  <a:pt x="600" y="323"/>
                </a:cubicBezTo>
                <a:cubicBezTo>
                  <a:pt x="602" y="322"/>
                  <a:pt x="601" y="320"/>
                  <a:pt x="603" y="320"/>
                </a:cubicBezTo>
                <a:cubicBezTo>
                  <a:pt x="605" y="319"/>
                  <a:pt x="606" y="316"/>
                  <a:pt x="608" y="316"/>
                </a:cubicBezTo>
                <a:cubicBezTo>
                  <a:pt x="611" y="316"/>
                  <a:pt x="612" y="312"/>
                  <a:pt x="610" y="311"/>
                </a:cubicBezTo>
                <a:cubicBezTo>
                  <a:pt x="609" y="309"/>
                  <a:pt x="611" y="304"/>
                  <a:pt x="613" y="303"/>
                </a:cubicBezTo>
                <a:cubicBezTo>
                  <a:pt x="616" y="302"/>
                  <a:pt x="616" y="300"/>
                  <a:pt x="614" y="299"/>
                </a:cubicBezTo>
                <a:cubicBezTo>
                  <a:pt x="612" y="297"/>
                  <a:pt x="604" y="292"/>
                  <a:pt x="605" y="289"/>
                </a:cubicBezTo>
                <a:cubicBezTo>
                  <a:pt x="605" y="286"/>
                  <a:pt x="604" y="280"/>
                  <a:pt x="605" y="278"/>
                </a:cubicBezTo>
                <a:cubicBezTo>
                  <a:pt x="606" y="275"/>
                  <a:pt x="605" y="270"/>
                  <a:pt x="604" y="267"/>
                </a:cubicBezTo>
                <a:cubicBezTo>
                  <a:pt x="604" y="264"/>
                  <a:pt x="606" y="261"/>
                  <a:pt x="607" y="255"/>
                </a:cubicBezTo>
                <a:cubicBezTo>
                  <a:pt x="608" y="250"/>
                  <a:pt x="601" y="244"/>
                  <a:pt x="598" y="242"/>
                </a:cubicBezTo>
                <a:cubicBezTo>
                  <a:pt x="595" y="241"/>
                  <a:pt x="597" y="238"/>
                  <a:pt x="602" y="234"/>
                </a:cubicBezTo>
                <a:cubicBezTo>
                  <a:pt x="607" y="230"/>
                  <a:pt x="607" y="217"/>
                  <a:pt x="607" y="215"/>
                </a:cubicBezTo>
                <a:cubicBezTo>
                  <a:pt x="606" y="212"/>
                  <a:pt x="596" y="210"/>
                  <a:pt x="593" y="210"/>
                </a:cubicBezTo>
                <a:cubicBezTo>
                  <a:pt x="589" y="210"/>
                  <a:pt x="575" y="210"/>
                  <a:pt x="571" y="209"/>
                </a:cubicBezTo>
                <a:cubicBezTo>
                  <a:pt x="568" y="208"/>
                  <a:pt x="566" y="212"/>
                  <a:pt x="565" y="215"/>
                </a:cubicBezTo>
                <a:cubicBezTo>
                  <a:pt x="563" y="219"/>
                  <a:pt x="559" y="224"/>
                  <a:pt x="557" y="231"/>
                </a:cubicBezTo>
                <a:cubicBezTo>
                  <a:pt x="555" y="239"/>
                  <a:pt x="546" y="241"/>
                  <a:pt x="542" y="243"/>
                </a:cubicBezTo>
                <a:cubicBezTo>
                  <a:pt x="538" y="245"/>
                  <a:pt x="536" y="250"/>
                  <a:pt x="538" y="253"/>
                </a:cubicBezTo>
                <a:cubicBezTo>
                  <a:pt x="539" y="255"/>
                  <a:pt x="542" y="253"/>
                  <a:pt x="544" y="254"/>
                </a:cubicBezTo>
                <a:cubicBezTo>
                  <a:pt x="546" y="255"/>
                  <a:pt x="544" y="262"/>
                  <a:pt x="543" y="263"/>
                </a:cubicBezTo>
                <a:cubicBezTo>
                  <a:pt x="541" y="264"/>
                  <a:pt x="545" y="267"/>
                  <a:pt x="542" y="269"/>
                </a:cubicBezTo>
                <a:cubicBezTo>
                  <a:pt x="539" y="270"/>
                  <a:pt x="536" y="274"/>
                  <a:pt x="538" y="276"/>
                </a:cubicBezTo>
                <a:cubicBezTo>
                  <a:pt x="540" y="278"/>
                  <a:pt x="548" y="279"/>
                  <a:pt x="551" y="281"/>
                </a:cubicBezTo>
                <a:cubicBezTo>
                  <a:pt x="555" y="283"/>
                  <a:pt x="554" y="287"/>
                  <a:pt x="556" y="290"/>
                </a:cubicBezTo>
                <a:cubicBezTo>
                  <a:pt x="559" y="294"/>
                  <a:pt x="562" y="292"/>
                  <a:pt x="563" y="294"/>
                </a:cubicBezTo>
                <a:cubicBezTo>
                  <a:pt x="564" y="296"/>
                  <a:pt x="558" y="305"/>
                  <a:pt x="556" y="305"/>
                </a:cubicBezTo>
                <a:cubicBezTo>
                  <a:pt x="554" y="305"/>
                  <a:pt x="545" y="296"/>
                  <a:pt x="542" y="294"/>
                </a:cubicBezTo>
                <a:cubicBezTo>
                  <a:pt x="540" y="292"/>
                  <a:pt x="529" y="289"/>
                  <a:pt x="524" y="286"/>
                </a:cubicBezTo>
                <a:cubicBezTo>
                  <a:pt x="519" y="284"/>
                  <a:pt x="515" y="284"/>
                  <a:pt x="509" y="280"/>
                </a:cubicBezTo>
                <a:cubicBezTo>
                  <a:pt x="504" y="276"/>
                  <a:pt x="499" y="275"/>
                  <a:pt x="488" y="275"/>
                </a:cubicBezTo>
                <a:cubicBezTo>
                  <a:pt x="478" y="275"/>
                  <a:pt x="471" y="272"/>
                  <a:pt x="468" y="273"/>
                </a:cubicBezTo>
                <a:cubicBezTo>
                  <a:pt x="464" y="273"/>
                  <a:pt x="466" y="269"/>
                  <a:pt x="460" y="267"/>
                </a:cubicBezTo>
                <a:cubicBezTo>
                  <a:pt x="453" y="264"/>
                  <a:pt x="449" y="260"/>
                  <a:pt x="446" y="262"/>
                </a:cubicBezTo>
                <a:cubicBezTo>
                  <a:pt x="442" y="264"/>
                  <a:pt x="444" y="271"/>
                  <a:pt x="449" y="272"/>
                </a:cubicBezTo>
                <a:cubicBezTo>
                  <a:pt x="454" y="272"/>
                  <a:pt x="452" y="275"/>
                  <a:pt x="457" y="275"/>
                </a:cubicBezTo>
                <a:cubicBezTo>
                  <a:pt x="463" y="275"/>
                  <a:pt x="465" y="277"/>
                  <a:pt x="465" y="280"/>
                </a:cubicBezTo>
                <a:cubicBezTo>
                  <a:pt x="464" y="284"/>
                  <a:pt x="467" y="287"/>
                  <a:pt x="470" y="289"/>
                </a:cubicBezTo>
                <a:cubicBezTo>
                  <a:pt x="472" y="292"/>
                  <a:pt x="471" y="296"/>
                  <a:pt x="466" y="296"/>
                </a:cubicBezTo>
                <a:cubicBezTo>
                  <a:pt x="462" y="296"/>
                  <a:pt x="457" y="296"/>
                  <a:pt x="459" y="299"/>
                </a:cubicBezTo>
                <a:cubicBezTo>
                  <a:pt x="461" y="303"/>
                  <a:pt x="457" y="303"/>
                  <a:pt x="453" y="302"/>
                </a:cubicBezTo>
                <a:cubicBezTo>
                  <a:pt x="448" y="300"/>
                  <a:pt x="451" y="297"/>
                  <a:pt x="453" y="295"/>
                </a:cubicBezTo>
                <a:cubicBezTo>
                  <a:pt x="455" y="293"/>
                  <a:pt x="449" y="291"/>
                  <a:pt x="446" y="290"/>
                </a:cubicBezTo>
                <a:cubicBezTo>
                  <a:pt x="443" y="289"/>
                  <a:pt x="432" y="297"/>
                  <a:pt x="429" y="299"/>
                </a:cubicBezTo>
                <a:cubicBezTo>
                  <a:pt x="425" y="300"/>
                  <a:pt x="418" y="297"/>
                  <a:pt x="410" y="299"/>
                </a:cubicBezTo>
                <a:cubicBezTo>
                  <a:pt x="402" y="301"/>
                  <a:pt x="402" y="307"/>
                  <a:pt x="399" y="306"/>
                </a:cubicBezTo>
                <a:cubicBezTo>
                  <a:pt x="396" y="306"/>
                  <a:pt x="387" y="307"/>
                  <a:pt x="384" y="305"/>
                </a:cubicBezTo>
                <a:cubicBezTo>
                  <a:pt x="381" y="303"/>
                  <a:pt x="383" y="302"/>
                  <a:pt x="387" y="302"/>
                </a:cubicBezTo>
                <a:cubicBezTo>
                  <a:pt x="390" y="302"/>
                  <a:pt x="391" y="301"/>
                  <a:pt x="389" y="299"/>
                </a:cubicBezTo>
                <a:cubicBezTo>
                  <a:pt x="387" y="296"/>
                  <a:pt x="392" y="293"/>
                  <a:pt x="392" y="291"/>
                </a:cubicBezTo>
                <a:cubicBezTo>
                  <a:pt x="392" y="289"/>
                  <a:pt x="379" y="294"/>
                  <a:pt x="377" y="296"/>
                </a:cubicBezTo>
                <a:cubicBezTo>
                  <a:pt x="374" y="297"/>
                  <a:pt x="377" y="301"/>
                  <a:pt x="374" y="302"/>
                </a:cubicBezTo>
                <a:cubicBezTo>
                  <a:pt x="372" y="303"/>
                  <a:pt x="372" y="300"/>
                  <a:pt x="369" y="299"/>
                </a:cubicBezTo>
                <a:cubicBezTo>
                  <a:pt x="367" y="298"/>
                  <a:pt x="347" y="302"/>
                  <a:pt x="344" y="307"/>
                </a:cubicBezTo>
                <a:cubicBezTo>
                  <a:pt x="340" y="311"/>
                  <a:pt x="333" y="311"/>
                  <a:pt x="333" y="313"/>
                </a:cubicBezTo>
                <a:cubicBezTo>
                  <a:pt x="333" y="316"/>
                  <a:pt x="324" y="315"/>
                  <a:pt x="320" y="317"/>
                </a:cubicBezTo>
                <a:cubicBezTo>
                  <a:pt x="317" y="319"/>
                  <a:pt x="319" y="326"/>
                  <a:pt x="318" y="329"/>
                </a:cubicBezTo>
                <a:cubicBezTo>
                  <a:pt x="317" y="332"/>
                  <a:pt x="303" y="331"/>
                  <a:pt x="299" y="331"/>
                </a:cubicBezTo>
                <a:cubicBezTo>
                  <a:pt x="295" y="332"/>
                  <a:pt x="293" y="323"/>
                  <a:pt x="290" y="323"/>
                </a:cubicBezTo>
                <a:cubicBezTo>
                  <a:pt x="286" y="322"/>
                  <a:pt x="288" y="318"/>
                  <a:pt x="289" y="316"/>
                </a:cubicBezTo>
                <a:cubicBezTo>
                  <a:pt x="290" y="314"/>
                  <a:pt x="293" y="315"/>
                  <a:pt x="297" y="313"/>
                </a:cubicBezTo>
                <a:cubicBezTo>
                  <a:pt x="301" y="310"/>
                  <a:pt x="306" y="314"/>
                  <a:pt x="307" y="312"/>
                </a:cubicBezTo>
                <a:cubicBezTo>
                  <a:pt x="309" y="310"/>
                  <a:pt x="301" y="306"/>
                  <a:pt x="300" y="301"/>
                </a:cubicBezTo>
                <a:cubicBezTo>
                  <a:pt x="300" y="297"/>
                  <a:pt x="291" y="296"/>
                  <a:pt x="286" y="297"/>
                </a:cubicBezTo>
                <a:cubicBezTo>
                  <a:pt x="281" y="299"/>
                  <a:pt x="276" y="298"/>
                  <a:pt x="272" y="296"/>
                </a:cubicBezTo>
                <a:cubicBezTo>
                  <a:pt x="269" y="294"/>
                  <a:pt x="269" y="299"/>
                  <a:pt x="274" y="300"/>
                </a:cubicBezTo>
                <a:cubicBezTo>
                  <a:pt x="279" y="302"/>
                  <a:pt x="277" y="306"/>
                  <a:pt x="277" y="308"/>
                </a:cubicBezTo>
                <a:cubicBezTo>
                  <a:pt x="278" y="311"/>
                  <a:pt x="276" y="316"/>
                  <a:pt x="273" y="321"/>
                </a:cubicBezTo>
                <a:cubicBezTo>
                  <a:pt x="270" y="325"/>
                  <a:pt x="272" y="325"/>
                  <a:pt x="277" y="325"/>
                </a:cubicBezTo>
                <a:cubicBezTo>
                  <a:pt x="281" y="324"/>
                  <a:pt x="281" y="330"/>
                  <a:pt x="281" y="335"/>
                </a:cubicBezTo>
                <a:cubicBezTo>
                  <a:pt x="281" y="339"/>
                  <a:pt x="277" y="340"/>
                  <a:pt x="277" y="343"/>
                </a:cubicBezTo>
                <a:cubicBezTo>
                  <a:pt x="277" y="346"/>
                  <a:pt x="274" y="342"/>
                  <a:pt x="273" y="343"/>
                </a:cubicBezTo>
                <a:cubicBezTo>
                  <a:pt x="271" y="344"/>
                  <a:pt x="270" y="342"/>
                  <a:pt x="269" y="340"/>
                </a:cubicBezTo>
                <a:cubicBezTo>
                  <a:pt x="269" y="337"/>
                  <a:pt x="262" y="339"/>
                  <a:pt x="258" y="338"/>
                </a:cubicBezTo>
                <a:cubicBezTo>
                  <a:pt x="254" y="337"/>
                  <a:pt x="253" y="338"/>
                  <a:pt x="251" y="341"/>
                </a:cubicBezTo>
                <a:cubicBezTo>
                  <a:pt x="249" y="344"/>
                  <a:pt x="244" y="345"/>
                  <a:pt x="241" y="345"/>
                </a:cubicBezTo>
                <a:cubicBezTo>
                  <a:pt x="238" y="346"/>
                  <a:pt x="233" y="351"/>
                  <a:pt x="230" y="353"/>
                </a:cubicBezTo>
                <a:cubicBezTo>
                  <a:pt x="227" y="355"/>
                  <a:pt x="226" y="359"/>
                  <a:pt x="231" y="363"/>
                </a:cubicBezTo>
                <a:cubicBezTo>
                  <a:pt x="235" y="367"/>
                  <a:pt x="236" y="370"/>
                  <a:pt x="235" y="372"/>
                </a:cubicBezTo>
                <a:cubicBezTo>
                  <a:pt x="235" y="374"/>
                  <a:pt x="224" y="373"/>
                  <a:pt x="222" y="371"/>
                </a:cubicBezTo>
                <a:cubicBezTo>
                  <a:pt x="220" y="369"/>
                  <a:pt x="213" y="368"/>
                  <a:pt x="210" y="368"/>
                </a:cubicBezTo>
                <a:cubicBezTo>
                  <a:pt x="208" y="369"/>
                  <a:pt x="201" y="361"/>
                  <a:pt x="197" y="361"/>
                </a:cubicBezTo>
                <a:cubicBezTo>
                  <a:pt x="194" y="361"/>
                  <a:pt x="192" y="365"/>
                  <a:pt x="190" y="367"/>
                </a:cubicBezTo>
                <a:cubicBezTo>
                  <a:pt x="189" y="369"/>
                  <a:pt x="192" y="370"/>
                  <a:pt x="194" y="374"/>
                </a:cubicBezTo>
                <a:cubicBezTo>
                  <a:pt x="195" y="377"/>
                  <a:pt x="202" y="377"/>
                  <a:pt x="205" y="377"/>
                </a:cubicBezTo>
                <a:cubicBezTo>
                  <a:pt x="208" y="377"/>
                  <a:pt x="207" y="382"/>
                  <a:pt x="206" y="384"/>
                </a:cubicBezTo>
                <a:cubicBezTo>
                  <a:pt x="205" y="386"/>
                  <a:pt x="199" y="388"/>
                  <a:pt x="197" y="386"/>
                </a:cubicBezTo>
                <a:cubicBezTo>
                  <a:pt x="196" y="383"/>
                  <a:pt x="189" y="386"/>
                  <a:pt x="188" y="383"/>
                </a:cubicBezTo>
                <a:cubicBezTo>
                  <a:pt x="188" y="380"/>
                  <a:pt x="183" y="376"/>
                  <a:pt x="178" y="377"/>
                </a:cubicBezTo>
                <a:cubicBezTo>
                  <a:pt x="173" y="378"/>
                  <a:pt x="172" y="375"/>
                  <a:pt x="172" y="371"/>
                </a:cubicBezTo>
                <a:cubicBezTo>
                  <a:pt x="173" y="367"/>
                  <a:pt x="169" y="364"/>
                  <a:pt x="170" y="362"/>
                </a:cubicBezTo>
                <a:cubicBezTo>
                  <a:pt x="170" y="361"/>
                  <a:pt x="167" y="357"/>
                  <a:pt x="170" y="355"/>
                </a:cubicBezTo>
                <a:cubicBezTo>
                  <a:pt x="173" y="353"/>
                  <a:pt x="171" y="350"/>
                  <a:pt x="171" y="348"/>
                </a:cubicBezTo>
                <a:cubicBezTo>
                  <a:pt x="171" y="345"/>
                  <a:pt x="166" y="342"/>
                  <a:pt x="162" y="342"/>
                </a:cubicBezTo>
                <a:cubicBezTo>
                  <a:pt x="158" y="342"/>
                  <a:pt x="159" y="337"/>
                  <a:pt x="155" y="337"/>
                </a:cubicBezTo>
                <a:cubicBezTo>
                  <a:pt x="152" y="336"/>
                  <a:pt x="145" y="330"/>
                  <a:pt x="144" y="327"/>
                </a:cubicBezTo>
                <a:cubicBezTo>
                  <a:pt x="144" y="325"/>
                  <a:pt x="138" y="325"/>
                  <a:pt x="140" y="324"/>
                </a:cubicBezTo>
                <a:cubicBezTo>
                  <a:pt x="142" y="323"/>
                  <a:pt x="146" y="324"/>
                  <a:pt x="149" y="327"/>
                </a:cubicBezTo>
                <a:cubicBezTo>
                  <a:pt x="152" y="330"/>
                  <a:pt x="157" y="333"/>
                  <a:pt x="165" y="334"/>
                </a:cubicBezTo>
                <a:cubicBezTo>
                  <a:pt x="173" y="335"/>
                  <a:pt x="176" y="338"/>
                  <a:pt x="185" y="340"/>
                </a:cubicBezTo>
                <a:cubicBezTo>
                  <a:pt x="193" y="341"/>
                  <a:pt x="198" y="342"/>
                  <a:pt x="211" y="344"/>
                </a:cubicBezTo>
                <a:cubicBezTo>
                  <a:pt x="223" y="346"/>
                  <a:pt x="240" y="333"/>
                  <a:pt x="244" y="330"/>
                </a:cubicBezTo>
                <a:cubicBezTo>
                  <a:pt x="247" y="326"/>
                  <a:pt x="243" y="319"/>
                  <a:pt x="243" y="317"/>
                </a:cubicBezTo>
                <a:cubicBezTo>
                  <a:pt x="243" y="314"/>
                  <a:pt x="237" y="314"/>
                  <a:pt x="236" y="312"/>
                </a:cubicBezTo>
                <a:cubicBezTo>
                  <a:pt x="235" y="310"/>
                  <a:pt x="232" y="306"/>
                  <a:pt x="227" y="306"/>
                </a:cubicBezTo>
                <a:cubicBezTo>
                  <a:pt x="222" y="306"/>
                  <a:pt x="221" y="300"/>
                  <a:pt x="217" y="301"/>
                </a:cubicBezTo>
                <a:cubicBezTo>
                  <a:pt x="214" y="301"/>
                  <a:pt x="211" y="299"/>
                  <a:pt x="201" y="292"/>
                </a:cubicBezTo>
                <a:cubicBezTo>
                  <a:pt x="191" y="286"/>
                  <a:pt x="177" y="281"/>
                  <a:pt x="175" y="282"/>
                </a:cubicBezTo>
                <a:cubicBezTo>
                  <a:pt x="172" y="283"/>
                  <a:pt x="170" y="284"/>
                  <a:pt x="169" y="281"/>
                </a:cubicBezTo>
                <a:cubicBezTo>
                  <a:pt x="167" y="279"/>
                  <a:pt x="163" y="279"/>
                  <a:pt x="161" y="281"/>
                </a:cubicBezTo>
                <a:cubicBezTo>
                  <a:pt x="158" y="283"/>
                  <a:pt x="155" y="279"/>
                  <a:pt x="150" y="281"/>
                </a:cubicBezTo>
                <a:cubicBezTo>
                  <a:pt x="145" y="282"/>
                  <a:pt x="143" y="278"/>
                  <a:pt x="144" y="277"/>
                </a:cubicBezTo>
                <a:cubicBezTo>
                  <a:pt x="145" y="275"/>
                  <a:pt x="153" y="277"/>
                  <a:pt x="152" y="274"/>
                </a:cubicBezTo>
                <a:cubicBezTo>
                  <a:pt x="152" y="272"/>
                  <a:pt x="149" y="274"/>
                  <a:pt x="145" y="271"/>
                </a:cubicBezTo>
                <a:cubicBezTo>
                  <a:pt x="140" y="268"/>
                  <a:pt x="138" y="270"/>
                  <a:pt x="137" y="273"/>
                </a:cubicBezTo>
                <a:cubicBezTo>
                  <a:pt x="136" y="275"/>
                  <a:pt x="132" y="275"/>
                  <a:pt x="130" y="272"/>
                </a:cubicBezTo>
                <a:cubicBezTo>
                  <a:pt x="130" y="272"/>
                  <a:pt x="129" y="272"/>
                  <a:pt x="129" y="272"/>
                </a:cubicBezTo>
                <a:cubicBezTo>
                  <a:pt x="128" y="276"/>
                  <a:pt x="126" y="276"/>
                  <a:pt x="123" y="276"/>
                </a:cubicBezTo>
                <a:cubicBezTo>
                  <a:pt x="120" y="275"/>
                  <a:pt x="117" y="280"/>
                  <a:pt x="114" y="280"/>
                </a:cubicBezTo>
                <a:cubicBezTo>
                  <a:pt x="111" y="280"/>
                  <a:pt x="107" y="284"/>
                  <a:pt x="106" y="287"/>
                </a:cubicBezTo>
                <a:cubicBezTo>
                  <a:pt x="106" y="290"/>
                  <a:pt x="102" y="288"/>
                  <a:pt x="102" y="290"/>
                </a:cubicBezTo>
                <a:cubicBezTo>
                  <a:pt x="102" y="292"/>
                  <a:pt x="102" y="294"/>
                  <a:pt x="100" y="296"/>
                </a:cubicBezTo>
                <a:cubicBezTo>
                  <a:pt x="99" y="298"/>
                  <a:pt x="100" y="299"/>
                  <a:pt x="102" y="303"/>
                </a:cubicBezTo>
                <a:cubicBezTo>
                  <a:pt x="104" y="306"/>
                  <a:pt x="107" y="306"/>
                  <a:pt x="109" y="307"/>
                </a:cubicBezTo>
                <a:cubicBezTo>
                  <a:pt x="111" y="308"/>
                  <a:pt x="117" y="313"/>
                  <a:pt x="117" y="315"/>
                </a:cubicBezTo>
                <a:cubicBezTo>
                  <a:pt x="117" y="317"/>
                  <a:pt x="112" y="322"/>
                  <a:pt x="110" y="323"/>
                </a:cubicBezTo>
                <a:cubicBezTo>
                  <a:pt x="108" y="325"/>
                  <a:pt x="105" y="328"/>
                  <a:pt x="107" y="330"/>
                </a:cubicBezTo>
                <a:cubicBezTo>
                  <a:pt x="108" y="332"/>
                  <a:pt x="114" y="340"/>
                  <a:pt x="117" y="347"/>
                </a:cubicBezTo>
                <a:cubicBezTo>
                  <a:pt x="121" y="354"/>
                  <a:pt x="116" y="351"/>
                  <a:pt x="114" y="354"/>
                </a:cubicBezTo>
                <a:cubicBezTo>
                  <a:pt x="111" y="357"/>
                  <a:pt x="115" y="360"/>
                  <a:pt x="115" y="362"/>
                </a:cubicBezTo>
                <a:cubicBezTo>
                  <a:pt x="116" y="364"/>
                  <a:pt x="112" y="364"/>
                  <a:pt x="113" y="366"/>
                </a:cubicBezTo>
                <a:cubicBezTo>
                  <a:pt x="113" y="367"/>
                  <a:pt x="118" y="368"/>
                  <a:pt x="118" y="369"/>
                </a:cubicBezTo>
                <a:cubicBezTo>
                  <a:pt x="119" y="371"/>
                  <a:pt x="115" y="372"/>
                  <a:pt x="117" y="375"/>
                </a:cubicBezTo>
                <a:cubicBezTo>
                  <a:pt x="118" y="378"/>
                  <a:pt x="122" y="378"/>
                  <a:pt x="123" y="381"/>
                </a:cubicBezTo>
                <a:cubicBezTo>
                  <a:pt x="123" y="384"/>
                  <a:pt x="115" y="385"/>
                  <a:pt x="116" y="387"/>
                </a:cubicBezTo>
                <a:cubicBezTo>
                  <a:pt x="116" y="390"/>
                  <a:pt x="126" y="393"/>
                  <a:pt x="130" y="398"/>
                </a:cubicBezTo>
                <a:cubicBezTo>
                  <a:pt x="134" y="403"/>
                  <a:pt x="134" y="405"/>
                  <a:pt x="133" y="407"/>
                </a:cubicBezTo>
                <a:cubicBezTo>
                  <a:pt x="131" y="413"/>
                  <a:pt x="119" y="417"/>
                  <a:pt x="116" y="423"/>
                </a:cubicBezTo>
                <a:cubicBezTo>
                  <a:pt x="114" y="429"/>
                  <a:pt x="104" y="433"/>
                  <a:pt x="99" y="437"/>
                </a:cubicBezTo>
                <a:cubicBezTo>
                  <a:pt x="97" y="439"/>
                  <a:pt x="95" y="442"/>
                  <a:pt x="94" y="444"/>
                </a:cubicBezTo>
                <a:cubicBezTo>
                  <a:pt x="96" y="444"/>
                  <a:pt x="97" y="443"/>
                  <a:pt x="98" y="442"/>
                </a:cubicBezTo>
                <a:cubicBezTo>
                  <a:pt x="101" y="441"/>
                  <a:pt x="103" y="448"/>
                  <a:pt x="106" y="450"/>
                </a:cubicBezTo>
                <a:cubicBezTo>
                  <a:pt x="108" y="452"/>
                  <a:pt x="114" y="450"/>
                  <a:pt x="115" y="452"/>
                </a:cubicBezTo>
                <a:cubicBezTo>
                  <a:pt x="117" y="454"/>
                  <a:pt x="114" y="454"/>
                  <a:pt x="110" y="453"/>
                </a:cubicBezTo>
                <a:cubicBezTo>
                  <a:pt x="106" y="453"/>
                  <a:pt x="105" y="455"/>
                  <a:pt x="99" y="457"/>
                </a:cubicBezTo>
                <a:cubicBezTo>
                  <a:pt x="95" y="459"/>
                  <a:pt x="95" y="460"/>
                  <a:pt x="94" y="461"/>
                </a:cubicBezTo>
                <a:cubicBezTo>
                  <a:pt x="96" y="465"/>
                  <a:pt x="93" y="466"/>
                  <a:pt x="91" y="469"/>
                </a:cubicBezTo>
                <a:cubicBezTo>
                  <a:pt x="90" y="472"/>
                  <a:pt x="88" y="473"/>
                  <a:pt x="88" y="475"/>
                </a:cubicBezTo>
                <a:cubicBezTo>
                  <a:pt x="87" y="477"/>
                  <a:pt x="88" y="478"/>
                  <a:pt x="88" y="481"/>
                </a:cubicBezTo>
                <a:cubicBezTo>
                  <a:pt x="89" y="484"/>
                  <a:pt x="89" y="485"/>
                  <a:pt x="91" y="487"/>
                </a:cubicBezTo>
                <a:cubicBezTo>
                  <a:pt x="93" y="490"/>
                  <a:pt x="89" y="490"/>
                  <a:pt x="88" y="491"/>
                </a:cubicBezTo>
                <a:cubicBezTo>
                  <a:pt x="86" y="492"/>
                  <a:pt x="87" y="495"/>
                  <a:pt x="89" y="497"/>
                </a:cubicBezTo>
                <a:cubicBezTo>
                  <a:pt x="91" y="499"/>
                  <a:pt x="91" y="501"/>
                  <a:pt x="91" y="503"/>
                </a:cubicBezTo>
                <a:cubicBezTo>
                  <a:pt x="90" y="505"/>
                  <a:pt x="92" y="508"/>
                  <a:pt x="94" y="510"/>
                </a:cubicBezTo>
                <a:cubicBezTo>
                  <a:pt x="96" y="511"/>
                  <a:pt x="96" y="516"/>
                  <a:pt x="97" y="517"/>
                </a:cubicBezTo>
                <a:cubicBezTo>
                  <a:pt x="99" y="519"/>
                  <a:pt x="100" y="520"/>
                  <a:pt x="103" y="519"/>
                </a:cubicBezTo>
                <a:cubicBezTo>
                  <a:pt x="106" y="518"/>
                  <a:pt x="108" y="520"/>
                  <a:pt x="109" y="522"/>
                </a:cubicBezTo>
                <a:cubicBezTo>
                  <a:pt x="110" y="524"/>
                  <a:pt x="112" y="523"/>
                  <a:pt x="115" y="522"/>
                </a:cubicBezTo>
                <a:cubicBezTo>
                  <a:pt x="118" y="521"/>
                  <a:pt x="124" y="524"/>
                  <a:pt x="125" y="525"/>
                </a:cubicBezTo>
                <a:cubicBezTo>
                  <a:pt x="127" y="526"/>
                  <a:pt x="126" y="530"/>
                  <a:pt x="126" y="533"/>
                </a:cubicBezTo>
                <a:cubicBezTo>
                  <a:pt x="127" y="535"/>
                  <a:pt x="125" y="539"/>
                  <a:pt x="128" y="541"/>
                </a:cubicBezTo>
                <a:cubicBezTo>
                  <a:pt x="130" y="542"/>
                  <a:pt x="130" y="546"/>
                  <a:pt x="133" y="548"/>
                </a:cubicBezTo>
                <a:cubicBezTo>
                  <a:pt x="136" y="549"/>
                  <a:pt x="137" y="553"/>
                  <a:pt x="139" y="554"/>
                </a:cubicBezTo>
                <a:cubicBezTo>
                  <a:pt x="141" y="554"/>
                  <a:pt x="145" y="557"/>
                  <a:pt x="146" y="560"/>
                </a:cubicBezTo>
                <a:cubicBezTo>
                  <a:pt x="146" y="562"/>
                  <a:pt x="142" y="564"/>
                  <a:pt x="140" y="565"/>
                </a:cubicBezTo>
                <a:cubicBezTo>
                  <a:pt x="138" y="566"/>
                  <a:pt x="133" y="562"/>
                  <a:pt x="132" y="564"/>
                </a:cubicBezTo>
                <a:cubicBezTo>
                  <a:pt x="130" y="565"/>
                  <a:pt x="132" y="569"/>
                  <a:pt x="134" y="574"/>
                </a:cubicBezTo>
                <a:cubicBezTo>
                  <a:pt x="135" y="580"/>
                  <a:pt x="136" y="580"/>
                  <a:pt x="138" y="580"/>
                </a:cubicBezTo>
                <a:cubicBezTo>
                  <a:pt x="141" y="580"/>
                  <a:pt x="142" y="578"/>
                  <a:pt x="144" y="577"/>
                </a:cubicBezTo>
                <a:cubicBezTo>
                  <a:pt x="145" y="576"/>
                  <a:pt x="149" y="578"/>
                  <a:pt x="151" y="577"/>
                </a:cubicBezTo>
                <a:cubicBezTo>
                  <a:pt x="153" y="576"/>
                  <a:pt x="159" y="576"/>
                  <a:pt x="160" y="578"/>
                </a:cubicBezTo>
                <a:cubicBezTo>
                  <a:pt x="162" y="580"/>
                  <a:pt x="163" y="585"/>
                  <a:pt x="162" y="587"/>
                </a:cubicBezTo>
                <a:cubicBezTo>
                  <a:pt x="161" y="588"/>
                  <a:pt x="163" y="590"/>
                  <a:pt x="164" y="593"/>
                </a:cubicBezTo>
                <a:cubicBezTo>
                  <a:pt x="166" y="595"/>
                  <a:pt x="171" y="594"/>
                  <a:pt x="173" y="595"/>
                </a:cubicBezTo>
                <a:cubicBezTo>
                  <a:pt x="174" y="596"/>
                  <a:pt x="178" y="601"/>
                  <a:pt x="178" y="604"/>
                </a:cubicBezTo>
                <a:cubicBezTo>
                  <a:pt x="177" y="606"/>
                  <a:pt x="180" y="607"/>
                  <a:pt x="182" y="606"/>
                </a:cubicBezTo>
                <a:cubicBezTo>
                  <a:pt x="184" y="605"/>
                  <a:pt x="185" y="607"/>
                  <a:pt x="187" y="608"/>
                </a:cubicBezTo>
                <a:cubicBezTo>
                  <a:pt x="189" y="610"/>
                  <a:pt x="191" y="609"/>
                  <a:pt x="193" y="608"/>
                </a:cubicBezTo>
                <a:cubicBezTo>
                  <a:pt x="195" y="607"/>
                  <a:pt x="198" y="606"/>
                  <a:pt x="199" y="607"/>
                </a:cubicBezTo>
                <a:cubicBezTo>
                  <a:pt x="200" y="609"/>
                  <a:pt x="204" y="612"/>
                  <a:pt x="204" y="613"/>
                </a:cubicBezTo>
                <a:cubicBezTo>
                  <a:pt x="204" y="614"/>
                  <a:pt x="211" y="613"/>
                  <a:pt x="214" y="615"/>
                </a:cubicBezTo>
                <a:cubicBezTo>
                  <a:pt x="217" y="616"/>
                  <a:pt x="220" y="616"/>
                  <a:pt x="223" y="617"/>
                </a:cubicBezTo>
                <a:cubicBezTo>
                  <a:pt x="226" y="619"/>
                  <a:pt x="229" y="619"/>
                  <a:pt x="230" y="621"/>
                </a:cubicBezTo>
                <a:cubicBezTo>
                  <a:pt x="230" y="623"/>
                  <a:pt x="226" y="625"/>
                  <a:pt x="226" y="626"/>
                </a:cubicBezTo>
                <a:cubicBezTo>
                  <a:pt x="226" y="627"/>
                  <a:pt x="229" y="628"/>
                  <a:pt x="229" y="629"/>
                </a:cubicBezTo>
                <a:cubicBezTo>
                  <a:pt x="229" y="631"/>
                  <a:pt x="226" y="631"/>
                  <a:pt x="225" y="632"/>
                </a:cubicBezTo>
                <a:cubicBezTo>
                  <a:pt x="225" y="633"/>
                  <a:pt x="227" y="635"/>
                  <a:pt x="228" y="636"/>
                </a:cubicBezTo>
                <a:cubicBezTo>
                  <a:pt x="228" y="638"/>
                  <a:pt x="226" y="642"/>
                  <a:pt x="226" y="643"/>
                </a:cubicBezTo>
                <a:cubicBezTo>
                  <a:pt x="226" y="644"/>
                  <a:pt x="218" y="643"/>
                  <a:pt x="216" y="643"/>
                </a:cubicBezTo>
                <a:cubicBezTo>
                  <a:pt x="215" y="643"/>
                  <a:pt x="209" y="649"/>
                  <a:pt x="208" y="649"/>
                </a:cubicBezTo>
                <a:cubicBezTo>
                  <a:pt x="206" y="649"/>
                  <a:pt x="207" y="652"/>
                  <a:pt x="207" y="654"/>
                </a:cubicBezTo>
                <a:cubicBezTo>
                  <a:pt x="213" y="653"/>
                  <a:pt x="218" y="653"/>
                  <a:pt x="219" y="654"/>
                </a:cubicBezTo>
                <a:cubicBezTo>
                  <a:pt x="220" y="656"/>
                  <a:pt x="207" y="661"/>
                  <a:pt x="205" y="662"/>
                </a:cubicBezTo>
                <a:cubicBezTo>
                  <a:pt x="203" y="663"/>
                  <a:pt x="209" y="666"/>
                  <a:pt x="209" y="668"/>
                </a:cubicBezTo>
                <a:cubicBezTo>
                  <a:pt x="209" y="670"/>
                  <a:pt x="202" y="671"/>
                  <a:pt x="203" y="675"/>
                </a:cubicBezTo>
                <a:cubicBezTo>
                  <a:pt x="203" y="679"/>
                  <a:pt x="200" y="680"/>
                  <a:pt x="196" y="680"/>
                </a:cubicBezTo>
                <a:cubicBezTo>
                  <a:pt x="193" y="680"/>
                  <a:pt x="192" y="682"/>
                  <a:pt x="193" y="682"/>
                </a:cubicBezTo>
                <a:cubicBezTo>
                  <a:pt x="195" y="683"/>
                  <a:pt x="195" y="688"/>
                  <a:pt x="202" y="690"/>
                </a:cubicBezTo>
                <a:cubicBezTo>
                  <a:pt x="209" y="691"/>
                  <a:pt x="217" y="698"/>
                  <a:pt x="223" y="705"/>
                </a:cubicBezTo>
                <a:cubicBezTo>
                  <a:pt x="224" y="706"/>
                  <a:pt x="225" y="706"/>
                  <a:pt x="226" y="707"/>
                </a:cubicBezTo>
                <a:cubicBezTo>
                  <a:pt x="228" y="706"/>
                  <a:pt x="229" y="705"/>
                  <a:pt x="230" y="705"/>
                </a:cubicBezTo>
                <a:cubicBezTo>
                  <a:pt x="234" y="705"/>
                  <a:pt x="240" y="707"/>
                  <a:pt x="244" y="709"/>
                </a:cubicBezTo>
                <a:cubicBezTo>
                  <a:pt x="247" y="712"/>
                  <a:pt x="260" y="709"/>
                  <a:pt x="261" y="711"/>
                </a:cubicBezTo>
                <a:cubicBezTo>
                  <a:pt x="263" y="713"/>
                  <a:pt x="266" y="715"/>
                  <a:pt x="268" y="715"/>
                </a:cubicBezTo>
                <a:cubicBezTo>
                  <a:pt x="271" y="715"/>
                  <a:pt x="273" y="720"/>
                  <a:pt x="275" y="719"/>
                </a:cubicBezTo>
                <a:cubicBezTo>
                  <a:pt x="277" y="717"/>
                  <a:pt x="285" y="717"/>
                  <a:pt x="287" y="717"/>
                </a:cubicBezTo>
                <a:cubicBezTo>
                  <a:pt x="289" y="717"/>
                  <a:pt x="289" y="719"/>
                  <a:pt x="291" y="719"/>
                </a:cubicBezTo>
                <a:cubicBezTo>
                  <a:pt x="293" y="719"/>
                  <a:pt x="293" y="726"/>
                  <a:pt x="294" y="726"/>
                </a:cubicBezTo>
                <a:cubicBezTo>
                  <a:pt x="296" y="725"/>
                  <a:pt x="301" y="730"/>
                  <a:pt x="305" y="731"/>
                </a:cubicBezTo>
                <a:cubicBezTo>
                  <a:pt x="308" y="731"/>
                  <a:pt x="312" y="737"/>
                  <a:pt x="313" y="737"/>
                </a:cubicBezTo>
                <a:cubicBezTo>
                  <a:pt x="315" y="736"/>
                  <a:pt x="317" y="739"/>
                  <a:pt x="318" y="737"/>
                </a:cubicBezTo>
                <a:cubicBezTo>
                  <a:pt x="319" y="734"/>
                  <a:pt x="324" y="735"/>
                  <a:pt x="326" y="731"/>
                </a:cubicBezTo>
                <a:cubicBezTo>
                  <a:pt x="319" y="723"/>
                  <a:pt x="312" y="715"/>
                  <a:pt x="313" y="712"/>
                </a:cubicBezTo>
                <a:cubicBezTo>
                  <a:pt x="313" y="706"/>
                  <a:pt x="315" y="702"/>
                  <a:pt x="308" y="696"/>
                </a:cubicBezTo>
                <a:cubicBezTo>
                  <a:pt x="301" y="690"/>
                  <a:pt x="309" y="686"/>
                  <a:pt x="314" y="680"/>
                </a:cubicBezTo>
                <a:cubicBezTo>
                  <a:pt x="318" y="674"/>
                  <a:pt x="328" y="672"/>
                  <a:pt x="334" y="668"/>
                </a:cubicBezTo>
                <a:cubicBezTo>
                  <a:pt x="333" y="667"/>
                  <a:pt x="332" y="666"/>
                  <a:pt x="330" y="666"/>
                </a:cubicBezTo>
                <a:cubicBezTo>
                  <a:pt x="326" y="664"/>
                  <a:pt x="324" y="662"/>
                  <a:pt x="328" y="661"/>
                </a:cubicBezTo>
                <a:cubicBezTo>
                  <a:pt x="331" y="660"/>
                  <a:pt x="330" y="658"/>
                  <a:pt x="326" y="654"/>
                </a:cubicBezTo>
                <a:cubicBezTo>
                  <a:pt x="323" y="650"/>
                  <a:pt x="321" y="646"/>
                  <a:pt x="319" y="646"/>
                </a:cubicBezTo>
                <a:cubicBezTo>
                  <a:pt x="317" y="646"/>
                  <a:pt x="314" y="645"/>
                  <a:pt x="311" y="646"/>
                </a:cubicBezTo>
                <a:cubicBezTo>
                  <a:pt x="308" y="647"/>
                  <a:pt x="309" y="644"/>
                  <a:pt x="309" y="640"/>
                </a:cubicBezTo>
                <a:cubicBezTo>
                  <a:pt x="310" y="637"/>
                  <a:pt x="304" y="637"/>
                  <a:pt x="303" y="636"/>
                </a:cubicBezTo>
                <a:cubicBezTo>
                  <a:pt x="302" y="634"/>
                  <a:pt x="304" y="629"/>
                  <a:pt x="305" y="629"/>
                </a:cubicBezTo>
                <a:cubicBezTo>
                  <a:pt x="306" y="628"/>
                  <a:pt x="309" y="627"/>
                  <a:pt x="309" y="625"/>
                </a:cubicBezTo>
                <a:cubicBezTo>
                  <a:pt x="309" y="624"/>
                  <a:pt x="304" y="623"/>
                  <a:pt x="306" y="620"/>
                </a:cubicBezTo>
                <a:cubicBezTo>
                  <a:pt x="308" y="616"/>
                  <a:pt x="312" y="616"/>
                  <a:pt x="312" y="613"/>
                </a:cubicBezTo>
                <a:cubicBezTo>
                  <a:pt x="312" y="609"/>
                  <a:pt x="315" y="606"/>
                  <a:pt x="318" y="609"/>
                </a:cubicBezTo>
                <a:cubicBezTo>
                  <a:pt x="322" y="611"/>
                  <a:pt x="323" y="618"/>
                  <a:pt x="327" y="616"/>
                </a:cubicBezTo>
                <a:cubicBezTo>
                  <a:pt x="331" y="615"/>
                  <a:pt x="329" y="611"/>
                  <a:pt x="328" y="609"/>
                </a:cubicBezTo>
                <a:cubicBezTo>
                  <a:pt x="328" y="607"/>
                  <a:pt x="327" y="604"/>
                  <a:pt x="331" y="603"/>
                </a:cubicBezTo>
                <a:cubicBezTo>
                  <a:pt x="336" y="602"/>
                  <a:pt x="334" y="598"/>
                  <a:pt x="337" y="598"/>
                </a:cubicBezTo>
                <a:cubicBezTo>
                  <a:pt x="341" y="598"/>
                  <a:pt x="347" y="593"/>
                  <a:pt x="349" y="592"/>
                </a:cubicBezTo>
                <a:cubicBezTo>
                  <a:pt x="351" y="591"/>
                  <a:pt x="356" y="589"/>
                  <a:pt x="358" y="590"/>
                </a:cubicBezTo>
                <a:cubicBezTo>
                  <a:pt x="360" y="591"/>
                  <a:pt x="362" y="593"/>
                  <a:pt x="364" y="590"/>
                </a:cubicBezTo>
                <a:cubicBezTo>
                  <a:pt x="365" y="586"/>
                  <a:pt x="371" y="588"/>
                  <a:pt x="372" y="590"/>
                </a:cubicBezTo>
                <a:cubicBezTo>
                  <a:pt x="372" y="592"/>
                  <a:pt x="382" y="592"/>
                  <a:pt x="385" y="594"/>
                </a:cubicBezTo>
                <a:cubicBezTo>
                  <a:pt x="388" y="596"/>
                  <a:pt x="394" y="600"/>
                  <a:pt x="394" y="602"/>
                </a:cubicBezTo>
                <a:cubicBezTo>
                  <a:pt x="394" y="604"/>
                  <a:pt x="397" y="607"/>
                  <a:pt x="397" y="603"/>
                </a:cubicBezTo>
                <a:cubicBezTo>
                  <a:pt x="397" y="600"/>
                  <a:pt x="400" y="601"/>
                  <a:pt x="404" y="603"/>
                </a:cubicBezTo>
                <a:cubicBezTo>
                  <a:pt x="408" y="606"/>
                  <a:pt x="413" y="605"/>
                  <a:pt x="414" y="602"/>
                </a:cubicBezTo>
                <a:cubicBezTo>
                  <a:pt x="415" y="600"/>
                  <a:pt x="423" y="597"/>
                  <a:pt x="425" y="599"/>
                </a:cubicBezTo>
                <a:cubicBezTo>
                  <a:pt x="428" y="601"/>
                  <a:pt x="429" y="602"/>
                  <a:pt x="432" y="599"/>
                </a:cubicBezTo>
                <a:cubicBezTo>
                  <a:pt x="435" y="596"/>
                  <a:pt x="442" y="597"/>
                  <a:pt x="443" y="600"/>
                </a:cubicBezTo>
                <a:cubicBezTo>
                  <a:pt x="444" y="603"/>
                  <a:pt x="447" y="603"/>
                  <a:pt x="450" y="603"/>
                </a:cubicBezTo>
                <a:cubicBezTo>
                  <a:pt x="453" y="603"/>
                  <a:pt x="454" y="608"/>
                  <a:pt x="456" y="607"/>
                </a:cubicBezTo>
                <a:cubicBezTo>
                  <a:pt x="458" y="606"/>
                  <a:pt x="457" y="601"/>
                  <a:pt x="460" y="601"/>
                </a:cubicBezTo>
                <a:cubicBezTo>
                  <a:pt x="462" y="602"/>
                  <a:pt x="464" y="605"/>
                  <a:pt x="468" y="605"/>
                </a:cubicBezTo>
                <a:cubicBezTo>
                  <a:pt x="472" y="605"/>
                  <a:pt x="475" y="604"/>
                  <a:pt x="475" y="601"/>
                </a:cubicBezTo>
                <a:cubicBezTo>
                  <a:pt x="475" y="598"/>
                  <a:pt x="475" y="593"/>
                  <a:pt x="472" y="593"/>
                </a:cubicBezTo>
                <a:cubicBezTo>
                  <a:pt x="470" y="593"/>
                  <a:pt x="467" y="590"/>
                  <a:pt x="464" y="590"/>
                </a:cubicBezTo>
                <a:cubicBezTo>
                  <a:pt x="461" y="590"/>
                  <a:pt x="458" y="585"/>
                  <a:pt x="461" y="584"/>
                </a:cubicBezTo>
                <a:cubicBezTo>
                  <a:pt x="464" y="583"/>
                  <a:pt x="469" y="581"/>
                  <a:pt x="468" y="578"/>
                </a:cubicBezTo>
                <a:cubicBezTo>
                  <a:pt x="467" y="576"/>
                  <a:pt x="466" y="571"/>
                  <a:pt x="470" y="570"/>
                </a:cubicBezTo>
                <a:cubicBezTo>
                  <a:pt x="474" y="570"/>
                  <a:pt x="483" y="570"/>
                  <a:pt x="482" y="568"/>
                </a:cubicBezTo>
                <a:cubicBezTo>
                  <a:pt x="482" y="567"/>
                  <a:pt x="474" y="566"/>
                  <a:pt x="472" y="563"/>
                </a:cubicBezTo>
                <a:cubicBezTo>
                  <a:pt x="471" y="561"/>
                  <a:pt x="470" y="555"/>
                  <a:pt x="472" y="554"/>
                </a:cubicBezTo>
                <a:cubicBezTo>
                  <a:pt x="473" y="553"/>
                  <a:pt x="478" y="554"/>
                  <a:pt x="481" y="553"/>
                </a:cubicBezTo>
                <a:cubicBezTo>
                  <a:pt x="484" y="552"/>
                  <a:pt x="491" y="555"/>
                  <a:pt x="495" y="552"/>
                </a:cubicBezTo>
                <a:cubicBezTo>
                  <a:pt x="499" y="549"/>
                  <a:pt x="507" y="548"/>
                  <a:pt x="512" y="548"/>
                </a:cubicBezTo>
                <a:cubicBezTo>
                  <a:pt x="516" y="548"/>
                  <a:pt x="520" y="545"/>
                  <a:pt x="523" y="545"/>
                </a:cubicBezTo>
                <a:cubicBezTo>
                  <a:pt x="527" y="544"/>
                  <a:pt x="537" y="543"/>
                  <a:pt x="539" y="542"/>
                </a:cubicBezTo>
                <a:cubicBezTo>
                  <a:pt x="542" y="541"/>
                  <a:pt x="555" y="539"/>
                  <a:pt x="556" y="536"/>
                </a:cubicBezTo>
                <a:cubicBezTo>
                  <a:pt x="556" y="534"/>
                  <a:pt x="567" y="532"/>
                  <a:pt x="570" y="533"/>
                </a:cubicBezTo>
                <a:cubicBezTo>
                  <a:pt x="573" y="534"/>
                  <a:pt x="576" y="535"/>
                  <a:pt x="579" y="534"/>
                </a:cubicBezTo>
                <a:cubicBezTo>
                  <a:pt x="581" y="533"/>
                  <a:pt x="586" y="536"/>
                  <a:pt x="586" y="539"/>
                </a:cubicBezTo>
                <a:cubicBezTo>
                  <a:pt x="585" y="541"/>
                  <a:pt x="588" y="544"/>
                  <a:pt x="588" y="547"/>
                </a:cubicBezTo>
                <a:cubicBezTo>
                  <a:pt x="588" y="549"/>
                  <a:pt x="585" y="550"/>
                  <a:pt x="587" y="551"/>
                </a:cubicBezTo>
                <a:cubicBezTo>
                  <a:pt x="588" y="553"/>
                  <a:pt x="595" y="552"/>
                  <a:pt x="597" y="550"/>
                </a:cubicBezTo>
                <a:cubicBezTo>
                  <a:pt x="599" y="547"/>
                  <a:pt x="601" y="551"/>
                  <a:pt x="601" y="552"/>
                </a:cubicBezTo>
                <a:cubicBezTo>
                  <a:pt x="601" y="554"/>
                  <a:pt x="604" y="555"/>
                  <a:pt x="604" y="553"/>
                </a:cubicBezTo>
                <a:cubicBezTo>
                  <a:pt x="604" y="551"/>
                  <a:pt x="608" y="552"/>
                  <a:pt x="610" y="554"/>
                </a:cubicBezTo>
                <a:cubicBezTo>
                  <a:pt x="611" y="555"/>
                  <a:pt x="616" y="552"/>
                  <a:pt x="616" y="555"/>
                </a:cubicBezTo>
                <a:cubicBezTo>
                  <a:pt x="616" y="557"/>
                  <a:pt x="609" y="559"/>
                  <a:pt x="612" y="562"/>
                </a:cubicBezTo>
                <a:cubicBezTo>
                  <a:pt x="615" y="565"/>
                  <a:pt x="616" y="559"/>
                  <a:pt x="620" y="560"/>
                </a:cubicBezTo>
                <a:cubicBezTo>
                  <a:pt x="624" y="561"/>
                  <a:pt x="629" y="556"/>
                  <a:pt x="632" y="555"/>
                </a:cubicBezTo>
                <a:cubicBezTo>
                  <a:pt x="636" y="554"/>
                  <a:pt x="640" y="551"/>
                  <a:pt x="643" y="549"/>
                </a:cubicBezTo>
                <a:cubicBezTo>
                  <a:pt x="646" y="547"/>
                  <a:pt x="652" y="548"/>
                  <a:pt x="650" y="550"/>
                </a:cubicBezTo>
                <a:cubicBezTo>
                  <a:pt x="648" y="552"/>
                  <a:pt x="646" y="556"/>
                  <a:pt x="653" y="558"/>
                </a:cubicBezTo>
                <a:cubicBezTo>
                  <a:pt x="661" y="561"/>
                  <a:pt x="669" y="576"/>
                  <a:pt x="674" y="583"/>
                </a:cubicBezTo>
                <a:cubicBezTo>
                  <a:pt x="679" y="590"/>
                  <a:pt x="683" y="603"/>
                  <a:pt x="686" y="603"/>
                </a:cubicBezTo>
                <a:cubicBezTo>
                  <a:pt x="688" y="603"/>
                  <a:pt x="689" y="597"/>
                  <a:pt x="692" y="596"/>
                </a:cubicBezTo>
                <a:cubicBezTo>
                  <a:pt x="696" y="595"/>
                  <a:pt x="698" y="601"/>
                  <a:pt x="701" y="602"/>
                </a:cubicBezTo>
                <a:cubicBezTo>
                  <a:pt x="705" y="603"/>
                  <a:pt x="709" y="605"/>
                  <a:pt x="712" y="604"/>
                </a:cubicBezTo>
                <a:cubicBezTo>
                  <a:pt x="715" y="603"/>
                  <a:pt x="721" y="599"/>
                  <a:pt x="723" y="601"/>
                </a:cubicBezTo>
                <a:cubicBezTo>
                  <a:pt x="726" y="602"/>
                  <a:pt x="729" y="602"/>
                  <a:pt x="731" y="607"/>
                </a:cubicBezTo>
                <a:cubicBezTo>
                  <a:pt x="733" y="611"/>
                  <a:pt x="736" y="612"/>
                  <a:pt x="738" y="612"/>
                </a:cubicBezTo>
                <a:cubicBezTo>
                  <a:pt x="740" y="612"/>
                  <a:pt x="740" y="615"/>
                  <a:pt x="740" y="617"/>
                </a:cubicBezTo>
                <a:cubicBezTo>
                  <a:pt x="740" y="619"/>
                  <a:pt x="744" y="621"/>
                  <a:pt x="746" y="621"/>
                </a:cubicBezTo>
                <a:cubicBezTo>
                  <a:pt x="748" y="621"/>
                  <a:pt x="753" y="621"/>
                  <a:pt x="755" y="620"/>
                </a:cubicBezTo>
                <a:cubicBezTo>
                  <a:pt x="756" y="619"/>
                  <a:pt x="758" y="618"/>
                  <a:pt x="759" y="620"/>
                </a:cubicBezTo>
                <a:cubicBezTo>
                  <a:pt x="759" y="622"/>
                  <a:pt x="762" y="626"/>
                  <a:pt x="764" y="626"/>
                </a:cubicBezTo>
                <a:cubicBezTo>
                  <a:pt x="766" y="626"/>
                  <a:pt x="770" y="628"/>
                  <a:pt x="770" y="626"/>
                </a:cubicBezTo>
                <a:cubicBezTo>
                  <a:pt x="771" y="624"/>
                  <a:pt x="776" y="623"/>
                  <a:pt x="778" y="623"/>
                </a:cubicBezTo>
                <a:cubicBezTo>
                  <a:pt x="780" y="623"/>
                  <a:pt x="787" y="621"/>
                  <a:pt x="788" y="618"/>
                </a:cubicBezTo>
                <a:cubicBezTo>
                  <a:pt x="790" y="615"/>
                  <a:pt x="795" y="615"/>
                  <a:pt x="797" y="613"/>
                </a:cubicBezTo>
                <a:cubicBezTo>
                  <a:pt x="799" y="611"/>
                  <a:pt x="803" y="610"/>
                  <a:pt x="804" y="608"/>
                </a:cubicBezTo>
                <a:cubicBezTo>
                  <a:pt x="805" y="606"/>
                  <a:pt x="811" y="607"/>
                  <a:pt x="812" y="605"/>
                </a:cubicBezTo>
                <a:cubicBezTo>
                  <a:pt x="813" y="603"/>
                  <a:pt x="818" y="603"/>
                  <a:pt x="820" y="604"/>
                </a:cubicBezTo>
                <a:cubicBezTo>
                  <a:pt x="822" y="604"/>
                  <a:pt x="834" y="607"/>
                  <a:pt x="836" y="606"/>
                </a:cubicBezTo>
                <a:cubicBezTo>
                  <a:pt x="837" y="606"/>
                  <a:pt x="838" y="612"/>
                  <a:pt x="839" y="613"/>
                </a:cubicBezTo>
                <a:cubicBezTo>
                  <a:pt x="841" y="613"/>
                  <a:pt x="847" y="618"/>
                  <a:pt x="849" y="616"/>
                </a:cubicBezTo>
                <a:cubicBezTo>
                  <a:pt x="850" y="615"/>
                  <a:pt x="854" y="614"/>
                  <a:pt x="858" y="616"/>
                </a:cubicBezTo>
                <a:cubicBezTo>
                  <a:pt x="861" y="618"/>
                  <a:pt x="864" y="620"/>
                  <a:pt x="866" y="618"/>
                </a:cubicBezTo>
                <a:cubicBezTo>
                  <a:pt x="867" y="616"/>
                  <a:pt x="874" y="615"/>
                  <a:pt x="875" y="613"/>
                </a:cubicBezTo>
                <a:cubicBezTo>
                  <a:pt x="876" y="612"/>
                  <a:pt x="877" y="608"/>
                  <a:pt x="875" y="607"/>
                </a:cubicBezTo>
                <a:cubicBezTo>
                  <a:pt x="874" y="605"/>
                  <a:pt x="872" y="600"/>
                  <a:pt x="871" y="597"/>
                </a:cubicBezTo>
                <a:cubicBezTo>
                  <a:pt x="871" y="595"/>
                  <a:pt x="875" y="594"/>
                  <a:pt x="876" y="592"/>
                </a:cubicBezTo>
                <a:cubicBezTo>
                  <a:pt x="877" y="589"/>
                  <a:pt x="881" y="589"/>
                  <a:pt x="882" y="588"/>
                </a:cubicBezTo>
                <a:cubicBezTo>
                  <a:pt x="883" y="586"/>
                  <a:pt x="884" y="583"/>
                  <a:pt x="886" y="584"/>
                </a:cubicBezTo>
                <a:cubicBezTo>
                  <a:pt x="888" y="585"/>
                  <a:pt x="893" y="586"/>
                  <a:pt x="894" y="587"/>
                </a:cubicBezTo>
                <a:cubicBezTo>
                  <a:pt x="895" y="588"/>
                  <a:pt x="899" y="589"/>
                  <a:pt x="901" y="589"/>
                </a:cubicBezTo>
                <a:cubicBezTo>
                  <a:pt x="904" y="589"/>
                  <a:pt x="907" y="591"/>
                  <a:pt x="910" y="592"/>
                </a:cubicBezTo>
                <a:cubicBezTo>
                  <a:pt x="912" y="594"/>
                  <a:pt x="919" y="594"/>
                  <a:pt x="921" y="596"/>
                </a:cubicBezTo>
                <a:cubicBezTo>
                  <a:pt x="922" y="598"/>
                  <a:pt x="920" y="603"/>
                  <a:pt x="922" y="605"/>
                </a:cubicBezTo>
                <a:cubicBezTo>
                  <a:pt x="924" y="607"/>
                  <a:pt x="928" y="612"/>
                  <a:pt x="929" y="611"/>
                </a:cubicBezTo>
                <a:cubicBezTo>
                  <a:pt x="930" y="610"/>
                  <a:pt x="937" y="614"/>
                  <a:pt x="939" y="614"/>
                </a:cubicBezTo>
                <a:cubicBezTo>
                  <a:pt x="941" y="613"/>
                  <a:pt x="945" y="610"/>
                  <a:pt x="947" y="610"/>
                </a:cubicBezTo>
                <a:cubicBezTo>
                  <a:pt x="949" y="610"/>
                  <a:pt x="955" y="608"/>
                  <a:pt x="957" y="608"/>
                </a:cubicBezTo>
                <a:cubicBezTo>
                  <a:pt x="959" y="609"/>
                  <a:pt x="967" y="611"/>
                  <a:pt x="968" y="611"/>
                </a:cubicBezTo>
                <a:cubicBezTo>
                  <a:pt x="969" y="610"/>
                  <a:pt x="975" y="611"/>
                  <a:pt x="976" y="613"/>
                </a:cubicBezTo>
                <a:cubicBezTo>
                  <a:pt x="977" y="615"/>
                  <a:pt x="986" y="615"/>
                  <a:pt x="986" y="617"/>
                </a:cubicBezTo>
                <a:cubicBezTo>
                  <a:pt x="986" y="620"/>
                  <a:pt x="990" y="621"/>
                  <a:pt x="992" y="624"/>
                </a:cubicBezTo>
                <a:cubicBezTo>
                  <a:pt x="993" y="626"/>
                  <a:pt x="1004" y="625"/>
                  <a:pt x="1006" y="626"/>
                </a:cubicBezTo>
                <a:cubicBezTo>
                  <a:pt x="1008" y="628"/>
                  <a:pt x="1021" y="628"/>
                  <a:pt x="1021" y="626"/>
                </a:cubicBezTo>
                <a:cubicBezTo>
                  <a:pt x="1021" y="625"/>
                  <a:pt x="1033" y="624"/>
                  <a:pt x="1036" y="623"/>
                </a:cubicBezTo>
                <a:cubicBezTo>
                  <a:pt x="1038" y="621"/>
                  <a:pt x="1044" y="622"/>
                  <a:pt x="1045" y="619"/>
                </a:cubicBezTo>
                <a:cubicBezTo>
                  <a:pt x="1045" y="617"/>
                  <a:pt x="1051" y="615"/>
                  <a:pt x="1054" y="613"/>
                </a:cubicBezTo>
                <a:cubicBezTo>
                  <a:pt x="1056" y="611"/>
                  <a:pt x="1067" y="612"/>
                  <a:pt x="1068" y="614"/>
                </a:cubicBezTo>
                <a:cubicBezTo>
                  <a:pt x="1068" y="616"/>
                  <a:pt x="1075" y="617"/>
                  <a:pt x="1077" y="616"/>
                </a:cubicBezTo>
                <a:cubicBezTo>
                  <a:pt x="1080" y="615"/>
                  <a:pt x="1087" y="616"/>
                  <a:pt x="1088" y="619"/>
                </a:cubicBezTo>
                <a:cubicBezTo>
                  <a:pt x="1089" y="621"/>
                  <a:pt x="1097" y="622"/>
                  <a:pt x="1099" y="622"/>
                </a:cubicBezTo>
                <a:cubicBezTo>
                  <a:pt x="1101" y="621"/>
                  <a:pt x="1107" y="616"/>
                  <a:pt x="1110" y="616"/>
                </a:cubicBezTo>
                <a:cubicBezTo>
                  <a:pt x="1112" y="616"/>
                  <a:pt x="1115" y="613"/>
                  <a:pt x="1115" y="611"/>
                </a:cubicBezTo>
                <a:cubicBezTo>
                  <a:pt x="1114" y="609"/>
                  <a:pt x="1119" y="602"/>
                  <a:pt x="1120" y="599"/>
                </a:cubicBezTo>
                <a:cubicBezTo>
                  <a:pt x="1121" y="597"/>
                  <a:pt x="1125" y="589"/>
                  <a:pt x="1127" y="589"/>
                </a:cubicBezTo>
                <a:cubicBezTo>
                  <a:pt x="1129" y="588"/>
                  <a:pt x="1132" y="585"/>
                  <a:pt x="1132" y="583"/>
                </a:cubicBezTo>
                <a:cubicBezTo>
                  <a:pt x="1132" y="581"/>
                  <a:pt x="1131" y="575"/>
                  <a:pt x="1129" y="575"/>
                </a:cubicBezTo>
                <a:cubicBezTo>
                  <a:pt x="1127" y="575"/>
                  <a:pt x="1123" y="575"/>
                  <a:pt x="1128" y="569"/>
                </a:cubicBezTo>
                <a:cubicBezTo>
                  <a:pt x="1132" y="563"/>
                  <a:pt x="1141" y="564"/>
                  <a:pt x="1142" y="564"/>
                </a:cubicBezTo>
                <a:cubicBezTo>
                  <a:pt x="1143" y="564"/>
                  <a:pt x="1154" y="562"/>
                  <a:pt x="1159" y="563"/>
                </a:cubicBezTo>
                <a:cubicBezTo>
                  <a:pt x="1163" y="564"/>
                  <a:pt x="1166" y="562"/>
                  <a:pt x="1171" y="565"/>
                </a:cubicBezTo>
                <a:cubicBezTo>
                  <a:pt x="1176" y="568"/>
                  <a:pt x="1183" y="567"/>
                  <a:pt x="1185" y="569"/>
                </a:cubicBezTo>
                <a:cubicBezTo>
                  <a:pt x="1187" y="571"/>
                  <a:pt x="1193" y="573"/>
                  <a:pt x="1192" y="577"/>
                </a:cubicBezTo>
                <a:cubicBezTo>
                  <a:pt x="1191" y="581"/>
                  <a:pt x="1196" y="579"/>
                  <a:pt x="1198" y="588"/>
                </a:cubicBezTo>
                <a:cubicBezTo>
                  <a:pt x="1199" y="596"/>
                  <a:pt x="1203" y="597"/>
                  <a:pt x="1204" y="601"/>
                </a:cubicBezTo>
                <a:cubicBezTo>
                  <a:pt x="1205" y="605"/>
                  <a:pt x="1211" y="612"/>
                  <a:pt x="1210" y="615"/>
                </a:cubicBezTo>
                <a:cubicBezTo>
                  <a:pt x="1209" y="617"/>
                  <a:pt x="1209" y="621"/>
                  <a:pt x="1214" y="621"/>
                </a:cubicBezTo>
                <a:cubicBezTo>
                  <a:pt x="1220" y="621"/>
                  <a:pt x="1224" y="626"/>
                  <a:pt x="1225" y="625"/>
                </a:cubicBezTo>
                <a:cubicBezTo>
                  <a:pt x="1227" y="624"/>
                  <a:pt x="1233" y="627"/>
                  <a:pt x="1237" y="630"/>
                </a:cubicBezTo>
                <a:cubicBezTo>
                  <a:pt x="1240" y="633"/>
                  <a:pt x="1245" y="632"/>
                  <a:pt x="1245" y="635"/>
                </a:cubicBezTo>
                <a:cubicBezTo>
                  <a:pt x="1244" y="639"/>
                  <a:pt x="1247" y="642"/>
                  <a:pt x="1247" y="645"/>
                </a:cubicBezTo>
                <a:cubicBezTo>
                  <a:pt x="1247" y="648"/>
                  <a:pt x="1253" y="650"/>
                  <a:pt x="1258" y="649"/>
                </a:cubicBezTo>
                <a:cubicBezTo>
                  <a:pt x="1263" y="649"/>
                  <a:pt x="1266" y="651"/>
                  <a:pt x="1268" y="647"/>
                </a:cubicBezTo>
                <a:cubicBezTo>
                  <a:pt x="1270" y="643"/>
                  <a:pt x="1277" y="645"/>
                  <a:pt x="1279" y="643"/>
                </a:cubicBezTo>
                <a:cubicBezTo>
                  <a:pt x="1281" y="641"/>
                  <a:pt x="1288" y="639"/>
                  <a:pt x="1288" y="645"/>
                </a:cubicBezTo>
                <a:cubicBezTo>
                  <a:pt x="1288" y="651"/>
                  <a:pt x="1292" y="653"/>
                  <a:pt x="1288" y="655"/>
                </a:cubicBezTo>
                <a:cubicBezTo>
                  <a:pt x="1285" y="657"/>
                  <a:pt x="1283" y="665"/>
                  <a:pt x="1282" y="669"/>
                </a:cubicBezTo>
                <a:cubicBezTo>
                  <a:pt x="1281" y="673"/>
                  <a:pt x="1276" y="674"/>
                  <a:pt x="1276" y="678"/>
                </a:cubicBezTo>
                <a:cubicBezTo>
                  <a:pt x="1275" y="682"/>
                  <a:pt x="1270" y="682"/>
                  <a:pt x="1270" y="685"/>
                </a:cubicBezTo>
                <a:cubicBezTo>
                  <a:pt x="1270" y="688"/>
                  <a:pt x="1264" y="687"/>
                  <a:pt x="1260" y="685"/>
                </a:cubicBezTo>
                <a:cubicBezTo>
                  <a:pt x="1257" y="683"/>
                  <a:pt x="1254" y="689"/>
                  <a:pt x="1251" y="689"/>
                </a:cubicBezTo>
                <a:cubicBezTo>
                  <a:pt x="1248" y="689"/>
                  <a:pt x="1249" y="695"/>
                  <a:pt x="1249" y="697"/>
                </a:cubicBezTo>
                <a:cubicBezTo>
                  <a:pt x="1250" y="700"/>
                  <a:pt x="1248" y="703"/>
                  <a:pt x="1250" y="707"/>
                </a:cubicBezTo>
                <a:cubicBezTo>
                  <a:pt x="1251" y="709"/>
                  <a:pt x="1250" y="713"/>
                  <a:pt x="1251" y="717"/>
                </a:cubicBezTo>
                <a:cubicBezTo>
                  <a:pt x="1255" y="714"/>
                  <a:pt x="1259" y="712"/>
                  <a:pt x="1260" y="712"/>
                </a:cubicBezTo>
                <a:cubicBezTo>
                  <a:pt x="1264" y="712"/>
                  <a:pt x="1269" y="719"/>
                  <a:pt x="1273" y="720"/>
                </a:cubicBezTo>
                <a:cubicBezTo>
                  <a:pt x="1278" y="720"/>
                  <a:pt x="1299" y="706"/>
                  <a:pt x="1299" y="703"/>
                </a:cubicBezTo>
                <a:cubicBezTo>
                  <a:pt x="1299" y="701"/>
                  <a:pt x="1312" y="689"/>
                  <a:pt x="1318" y="683"/>
                </a:cubicBezTo>
                <a:cubicBezTo>
                  <a:pt x="1323" y="677"/>
                  <a:pt x="1331" y="668"/>
                  <a:pt x="1334" y="661"/>
                </a:cubicBezTo>
                <a:cubicBezTo>
                  <a:pt x="1336" y="656"/>
                  <a:pt x="1344" y="648"/>
                  <a:pt x="1346" y="645"/>
                </a:cubicBezTo>
                <a:cubicBezTo>
                  <a:pt x="1348" y="641"/>
                  <a:pt x="1349" y="641"/>
                  <a:pt x="1353" y="633"/>
                </a:cubicBezTo>
                <a:cubicBezTo>
                  <a:pt x="1357" y="625"/>
                  <a:pt x="1357" y="605"/>
                  <a:pt x="1358" y="604"/>
                </a:cubicBezTo>
                <a:cubicBezTo>
                  <a:pt x="1359" y="602"/>
                  <a:pt x="1358" y="599"/>
                  <a:pt x="1360" y="597"/>
                </a:cubicBezTo>
                <a:cubicBezTo>
                  <a:pt x="1362" y="594"/>
                  <a:pt x="1361" y="591"/>
                  <a:pt x="1364" y="589"/>
                </a:cubicBezTo>
                <a:cubicBezTo>
                  <a:pt x="1368" y="586"/>
                  <a:pt x="1367" y="583"/>
                  <a:pt x="1366" y="581"/>
                </a:cubicBezTo>
                <a:cubicBezTo>
                  <a:pt x="1365" y="579"/>
                  <a:pt x="1366" y="574"/>
                  <a:pt x="1365" y="573"/>
                </a:cubicBezTo>
                <a:cubicBezTo>
                  <a:pt x="1365" y="571"/>
                  <a:pt x="1365" y="570"/>
                  <a:pt x="1367" y="569"/>
                </a:cubicBezTo>
                <a:cubicBezTo>
                  <a:pt x="1369" y="568"/>
                  <a:pt x="1365" y="565"/>
                  <a:pt x="1363" y="564"/>
                </a:cubicBezTo>
                <a:cubicBezTo>
                  <a:pt x="1360" y="562"/>
                  <a:pt x="1356" y="561"/>
                  <a:pt x="1356" y="558"/>
                </a:cubicBezTo>
                <a:cubicBezTo>
                  <a:pt x="1355" y="555"/>
                  <a:pt x="1351" y="551"/>
                  <a:pt x="1347" y="551"/>
                </a:cubicBezTo>
                <a:cubicBezTo>
                  <a:pt x="1343" y="552"/>
                  <a:pt x="1336" y="549"/>
                  <a:pt x="1337" y="552"/>
                </a:cubicBezTo>
                <a:cubicBezTo>
                  <a:pt x="1338" y="554"/>
                  <a:pt x="1337" y="556"/>
                  <a:pt x="1335" y="556"/>
                </a:cubicBezTo>
                <a:cubicBezTo>
                  <a:pt x="1333" y="555"/>
                  <a:pt x="1332" y="557"/>
                  <a:pt x="1330" y="560"/>
                </a:cubicBezTo>
                <a:cubicBezTo>
                  <a:pt x="1328" y="563"/>
                  <a:pt x="1320" y="564"/>
                  <a:pt x="1324" y="560"/>
                </a:cubicBezTo>
                <a:cubicBezTo>
                  <a:pt x="1327" y="557"/>
                  <a:pt x="1323" y="557"/>
                  <a:pt x="1323" y="554"/>
                </a:cubicBezTo>
                <a:cubicBezTo>
                  <a:pt x="1324" y="550"/>
                  <a:pt x="1327" y="547"/>
                  <a:pt x="1323" y="549"/>
                </a:cubicBezTo>
                <a:cubicBezTo>
                  <a:pt x="1319" y="551"/>
                  <a:pt x="1319" y="557"/>
                  <a:pt x="1316" y="557"/>
                </a:cubicBezTo>
                <a:cubicBezTo>
                  <a:pt x="1313" y="558"/>
                  <a:pt x="1314" y="548"/>
                  <a:pt x="1315" y="546"/>
                </a:cubicBezTo>
                <a:cubicBezTo>
                  <a:pt x="1316" y="543"/>
                  <a:pt x="1309" y="546"/>
                  <a:pt x="1302" y="545"/>
                </a:cubicBezTo>
                <a:cubicBezTo>
                  <a:pt x="1295" y="545"/>
                  <a:pt x="1297" y="540"/>
                  <a:pt x="1302" y="537"/>
                </a:cubicBezTo>
                <a:cubicBezTo>
                  <a:pt x="1308" y="534"/>
                  <a:pt x="1307" y="531"/>
                  <a:pt x="1310" y="530"/>
                </a:cubicBezTo>
                <a:cubicBezTo>
                  <a:pt x="1313" y="529"/>
                  <a:pt x="1320" y="524"/>
                  <a:pt x="1324" y="522"/>
                </a:cubicBezTo>
                <a:cubicBezTo>
                  <a:pt x="1329" y="519"/>
                  <a:pt x="1330" y="516"/>
                  <a:pt x="1331" y="513"/>
                </a:cubicBezTo>
                <a:cubicBezTo>
                  <a:pt x="1332" y="511"/>
                  <a:pt x="1340" y="507"/>
                  <a:pt x="1347" y="501"/>
                </a:cubicBezTo>
                <a:cubicBezTo>
                  <a:pt x="1354" y="495"/>
                  <a:pt x="1357" y="492"/>
                  <a:pt x="1359" y="489"/>
                </a:cubicBezTo>
                <a:cubicBezTo>
                  <a:pt x="1361" y="485"/>
                  <a:pt x="1371" y="481"/>
                  <a:pt x="1372" y="478"/>
                </a:cubicBezTo>
                <a:cubicBezTo>
                  <a:pt x="1372" y="475"/>
                  <a:pt x="1384" y="469"/>
                  <a:pt x="1393" y="467"/>
                </a:cubicBezTo>
                <a:cubicBezTo>
                  <a:pt x="1401" y="465"/>
                  <a:pt x="1415" y="468"/>
                  <a:pt x="1417" y="470"/>
                </a:cubicBezTo>
                <a:cubicBezTo>
                  <a:pt x="1420" y="473"/>
                  <a:pt x="1422" y="472"/>
                  <a:pt x="1423" y="470"/>
                </a:cubicBezTo>
                <a:cubicBezTo>
                  <a:pt x="1425" y="468"/>
                  <a:pt x="1428" y="469"/>
                  <a:pt x="1434" y="470"/>
                </a:cubicBezTo>
                <a:cubicBezTo>
                  <a:pt x="1439" y="470"/>
                  <a:pt x="1441" y="467"/>
                  <a:pt x="1444" y="468"/>
                </a:cubicBezTo>
                <a:cubicBezTo>
                  <a:pt x="1448" y="469"/>
                  <a:pt x="1451" y="470"/>
                  <a:pt x="1454" y="466"/>
                </a:cubicBezTo>
                <a:cubicBezTo>
                  <a:pt x="1456" y="461"/>
                  <a:pt x="1467" y="462"/>
                  <a:pt x="1470" y="464"/>
                </a:cubicBezTo>
                <a:cubicBezTo>
                  <a:pt x="1472" y="466"/>
                  <a:pt x="1474" y="468"/>
                  <a:pt x="1478" y="465"/>
                </a:cubicBezTo>
                <a:cubicBezTo>
                  <a:pt x="1482" y="463"/>
                  <a:pt x="1482" y="469"/>
                  <a:pt x="1486" y="469"/>
                </a:cubicBezTo>
                <a:cubicBezTo>
                  <a:pt x="1490" y="470"/>
                  <a:pt x="1487" y="473"/>
                  <a:pt x="1484" y="473"/>
                </a:cubicBezTo>
                <a:cubicBezTo>
                  <a:pt x="1481" y="473"/>
                  <a:pt x="1476" y="475"/>
                  <a:pt x="1480" y="477"/>
                </a:cubicBezTo>
                <a:cubicBezTo>
                  <a:pt x="1484" y="479"/>
                  <a:pt x="1489" y="475"/>
                  <a:pt x="1492" y="475"/>
                </a:cubicBezTo>
                <a:cubicBezTo>
                  <a:pt x="1495" y="475"/>
                  <a:pt x="1499" y="476"/>
                  <a:pt x="1503" y="473"/>
                </a:cubicBezTo>
                <a:cubicBezTo>
                  <a:pt x="1508" y="470"/>
                  <a:pt x="1509" y="475"/>
                  <a:pt x="1511" y="473"/>
                </a:cubicBezTo>
                <a:cubicBezTo>
                  <a:pt x="1514" y="471"/>
                  <a:pt x="1520" y="470"/>
                  <a:pt x="1523" y="470"/>
                </a:cubicBezTo>
                <a:cubicBezTo>
                  <a:pt x="1526" y="470"/>
                  <a:pt x="1524" y="467"/>
                  <a:pt x="1519" y="467"/>
                </a:cubicBezTo>
                <a:cubicBezTo>
                  <a:pt x="1514" y="467"/>
                  <a:pt x="1514" y="464"/>
                  <a:pt x="1518" y="457"/>
                </a:cubicBezTo>
                <a:cubicBezTo>
                  <a:pt x="1522" y="450"/>
                  <a:pt x="1529" y="447"/>
                  <a:pt x="1534" y="442"/>
                </a:cubicBezTo>
                <a:cubicBezTo>
                  <a:pt x="1539" y="438"/>
                  <a:pt x="1543" y="440"/>
                  <a:pt x="1543" y="438"/>
                </a:cubicBezTo>
                <a:cubicBezTo>
                  <a:pt x="1543" y="435"/>
                  <a:pt x="1545" y="427"/>
                  <a:pt x="1549" y="427"/>
                </a:cubicBezTo>
                <a:cubicBezTo>
                  <a:pt x="1552" y="427"/>
                  <a:pt x="1561" y="429"/>
                  <a:pt x="1567" y="426"/>
                </a:cubicBezTo>
                <a:cubicBezTo>
                  <a:pt x="1573" y="422"/>
                  <a:pt x="1572" y="428"/>
                  <a:pt x="1575" y="429"/>
                </a:cubicBezTo>
                <a:cubicBezTo>
                  <a:pt x="1577" y="430"/>
                  <a:pt x="1580" y="424"/>
                  <a:pt x="1583" y="426"/>
                </a:cubicBezTo>
                <a:cubicBezTo>
                  <a:pt x="1585" y="427"/>
                  <a:pt x="1579" y="431"/>
                  <a:pt x="1577" y="436"/>
                </a:cubicBezTo>
                <a:cubicBezTo>
                  <a:pt x="1576" y="441"/>
                  <a:pt x="1581" y="439"/>
                  <a:pt x="1584" y="440"/>
                </a:cubicBezTo>
                <a:cubicBezTo>
                  <a:pt x="1586" y="442"/>
                  <a:pt x="1580" y="444"/>
                  <a:pt x="1581" y="445"/>
                </a:cubicBezTo>
                <a:cubicBezTo>
                  <a:pt x="1581" y="446"/>
                  <a:pt x="1587" y="446"/>
                  <a:pt x="1594" y="439"/>
                </a:cubicBezTo>
                <a:cubicBezTo>
                  <a:pt x="1602" y="432"/>
                  <a:pt x="1608" y="430"/>
                  <a:pt x="1613" y="430"/>
                </a:cubicBezTo>
                <a:cubicBezTo>
                  <a:pt x="1618" y="431"/>
                  <a:pt x="1615" y="426"/>
                  <a:pt x="1615" y="419"/>
                </a:cubicBezTo>
                <a:cubicBezTo>
                  <a:pt x="1616" y="412"/>
                  <a:pt x="1630" y="410"/>
                  <a:pt x="1635" y="412"/>
                </a:cubicBezTo>
                <a:cubicBezTo>
                  <a:pt x="1639" y="414"/>
                  <a:pt x="1639" y="416"/>
                  <a:pt x="1634" y="415"/>
                </a:cubicBezTo>
                <a:cubicBezTo>
                  <a:pt x="1630" y="414"/>
                  <a:pt x="1626" y="418"/>
                  <a:pt x="1626" y="424"/>
                </a:cubicBezTo>
                <a:cubicBezTo>
                  <a:pt x="1626" y="429"/>
                  <a:pt x="1622" y="431"/>
                  <a:pt x="1624" y="433"/>
                </a:cubicBezTo>
                <a:cubicBezTo>
                  <a:pt x="1626" y="435"/>
                  <a:pt x="1621" y="436"/>
                  <a:pt x="1621" y="438"/>
                </a:cubicBezTo>
                <a:cubicBezTo>
                  <a:pt x="1621" y="441"/>
                  <a:pt x="1621" y="442"/>
                  <a:pt x="1617" y="443"/>
                </a:cubicBezTo>
                <a:cubicBezTo>
                  <a:pt x="1614" y="444"/>
                  <a:pt x="1603" y="446"/>
                  <a:pt x="1603" y="450"/>
                </a:cubicBezTo>
                <a:cubicBezTo>
                  <a:pt x="1602" y="454"/>
                  <a:pt x="1596" y="455"/>
                  <a:pt x="1593" y="460"/>
                </a:cubicBezTo>
                <a:cubicBezTo>
                  <a:pt x="1591" y="465"/>
                  <a:pt x="1580" y="469"/>
                  <a:pt x="1573" y="479"/>
                </a:cubicBezTo>
                <a:cubicBezTo>
                  <a:pt x="1565" y="490"/>
                  <a:pt x="1554" y="490"/>
                  <a:pt x="1554" y="492"/>
                </a:cubicBezTo>
                <a:cubicBezTo>
                  <a:pt x="1554" y="494"/>
                  <a:pt x="1546" y="494"/>
                  <a:pt x="1544" y="494"/>
                </a:cubicBezTo>
                <a:cubicBezTo>
                  <a:pt x="1541" y="494"/>
                  <a:pt x="1546" y="501"/>
                  <a:pt x="1540" y="508"/>
                </a:cubicBezTo>
                <a:cubicBezTo>
                  <a:pt x="1533" y="515"/>
                  <a:pt x="1529" y="524"/>
                  <a:pt x="1529" y="534"/>
                </a:cubicBezTo>
                <a:cubicBezTo>
                  <a:pt x="1530" y="543"/>
                  <a:pt x="1533" y="570"/>
                  <a:pt x="1536" y="575"/>
                </a:cubicBezTo>
                <a:cubicBezTo>
                  <a:pt x="1538" y="580"/>
                  <a:pt x="1537" y="592"/>
                  <a:pt x="1539" y="594"/>
                </a:cubicBezTo>
                <a:cubicBezTo>
                  <a:pt x="1541" y="597"/>
                  <a:pt x="1541" y="601"/>
                  <a:pt x="1542" y="603"/>
                </a:cubicBezTo>
                <a:cubicBezTo>
                  <a:pt x="1544" y="604"/>
                  <a:pt x="1550" y="596"/>
                  <a:pt x="1554" y="592"/>
                </a:cubicBezTo>
                <a:cubicBezTo>
                  <a:pt x="1558" y="589"/>
                  <a:pt x="1557" y="588"/>
                  <a:pt x="1560" y="586"/>
                </a:cubicBezTo>
                <a:cubicBezTo>
                  <a:pt x="1562" y="584"/>
                  <a:pt x="1561" y="576"/>
                  <a:pt x="1562" y="574"/>
                </a:cubicBezTo>
                <a:cubicBezTo>
                  <a:pt x="1563" y="572"/>
                  <a:pt x="1568" y="571"/>
                  <a:pt x="1570" y="569"/>
                </a:cubicBezTo>
                <a:cubicBezTo>
                  <a:pt x="1571" y="567"/>
                  <a:pt x="1576" y="568"/>
                  <a:pt x="1578" y="568"/>
                </a:cubicBezTo>
                <a:cubicBezTo>
                  <a:pt x="1580" y="567"/>
                  <a:pt x="1578" y="561"/>
                  <a:pt x="1577" y="558"/>
                </a:cubicBezTo>
                <a:cubicBezTo>
                  <a:pt x="1576" y="555"/>
                  <a:pt x="1584" y="551"/>
                  <a:pt x="1588" y="548"/>
                </a:cubicBezTo>
                <a:cubicBezTo>
                  <a:pt x="1592" y="545"/>
                  <a:pt x="1597" y="550"/>
                  <a:pt x="1601" y="545"/>
                </a:cubicBezTo>
                <a:cubicBezTo>
                  <a:pt x="1606" y="541"/>
                  <a:pt x="1601" y="536"/>
                  <a:pt x="1599" y="534"/>
                </a:cubicBezTo>
                <a:cubicBezTo>
                  <a:pt x="1598" y="532"/>
                  <a:pt x="1604" y="522"/>
                  <a:pt x="1607" y="521"/>
                </a:cubicBezTo>
                <a:cubicBezTo>
                  <a:pt x="1611" y="520"/>
                  <a:pt x="1613" y="523"/>
                  <a:pt x="1616" y="520"/>
                </a:cubicBezTo>
                <a:cubicBezTo>
                  <a:pt x="1619" y="517"/>
                  <a:pt x="1613" y="512"/>
                  <a:pt x="1611" y="513"/>
                </a:cubicBezTo>
                <a:cubicBezTo>
                  <a:pt x="1608" y="513"/>
                  <a:pt x="1608" y="504"/>
                  <a:pt x="1613" y="500"/>
                </a:cubicBezTo>
                <a:cubicBezTo>
                  <a:pt x="1619" y="496"/>
                  <a:pt x="1616" y="495"/>
                  <a:pt x="1613" y="494"/>
                </a:cubicBezTo>
                <a:cubicBezTo>
                  <a:pt x="1609" y="493"/>
                  <a:pt x="1608" y="494"/>
                  <a:pt x="1606" y="494"/>
                </a:cubicBezTo>
                <a:cubicBezTo>
                  <a:pt x="1603" y="495"/>
                  <a:pt x="1600" y="489"/>
                  <a:pt x="1604" y="483"/>
                </a:cubicBezTo>
                <a:cubicBezTo>
                  <a:pt x="1609" y="477"/>
                  <a:pt x="1613" y="478"/>
                  <a:pt x="1614" y="473"/>
                </a:cubicBezTo>
                <a:cubicBezTo>
                  <a:pt x="1615" y="468"/>
                  <a:pt x="1621" y="461"/>
                  <a:pt x="1622" y="459"/>
                </a:cubicBezTo>
                <a:cubicBezTo>
                  <a:pt x="1624" y="456"/>
                  <a:pt x="1630" y="459"/>
                  <a:pt x="1632" y="458"/>
                </a:cubicBezTo>
                <a:cubicBezTo>
                  <a:pt x="1634" y="458"/>
                  <a:pt x="1634" y="463"/>
                  <a:pt x="1636" y="460"/>
                </a:cubicBezTo>
                <a:cubicBezTo>
                  <a:pt x="1639" y="458"/>
                  <a:pt x="1644" y="449"/>
                  <a:pt x="1648" y="449"/>
                </a:cubicBezTo>
                <a:cubicBezTo>
                  <a:pt x="1652" y="449"/>
                  <a:pt x="1649" y="455"/>
                  <a:pt x="1650" y="459"/>
                </a:cubicBezTo>
                <a:cubicBezTo>
                  <a:pt x="1651" y="463"/>
                  <a:pt x="1653" y="458"/>
                  <a:pt x="1661" y="453"/>
                </a:cubicBezTo>
                <a:cubicBezTo>
                  <a:pt x="1668" y="448"/>
                  <a:pt x="1684" y="449"/>
                  <a:pt x="1689" y="451"/>
                </a:cubicBezTo>
                <a:cubicBezTo>
                  <a:pt x="1694" y="453"/>
                  <a:pt x="1694" y="459"/>
                  <a:pt x="1697" y="458"/>
                </a:cubicBezTo>
                <a:cubicBezTo>
                  <a:pt x="1701" y="457"/>
                  <a:pt x="1698" y="453"/>
                  <a:pt x="1702" y="451"/>
                </a:cubicBezTo>
                <a:cubicBezTo>
                  <a:pt x="1706" y="450"/>
                  <a:pt x="1713" y="446"/>
                  <a:pt x="1718" y="442"/>
                </a:cubicBezTo>
                <a:cubicBezTo>
                  <a:pt x="1723" y="438"/>
                  <a:pt x="1722" y="441"/>
                  <a:pt x="1725" y="438"/>
                </a:cubicBezTo>
                <a:cubicBezTo>
                  <a:pt x="1728" y="434"/>
                  <a:pt x="1730" y="436"/>
                  <a:pt x="1731" y="433"/>
                </a:cubicBezTo>
                <a:cubicBezTo>
                  <a:pt x="1732" y="431"/>
                  <a:pt x="1740" y="427"/>
                  <a:pt x="1750" y="425"/>
                </a:cubicBezTo>
                <a:cubicBezTo>
                  <a:pt x="1761" y="423"/>
                  <a:pt x="1774" y="416"/>
                  <a:pt x="1774" y="413"/>
                </a:cubicBezTo>
                <a:cubicBezTo>
                  <a:pt x="1773" y="411"/>
                  <a:pt x="1778" y="410"/>
                  <a:pt x="1778" y="412"/>
                </a:cubicBezTo>
                <a:cubicBezTo>
                  <a:pt x="1779" y="415"/>
                  <a:pt x="1783" y="414"/>
                  <a:pt x="1788" y="415"/>
                </a:cubicBezTo>
                <a:cubicBezTo>
                  <a:pt x="1794" y="416"/>
                  <a:pt x="1796" y="418"/>
                  <a:pt x="1801" y="414"/>
                </a:cubicBezTo>
                <a:cubicBezTo>
                  <a:pt x="1805" y="410"/>
                  <a:pt x="1800" y="408"/>
                  <a:pt x="1800" y="405"/>
                </a:cubicBezTo>
                <a:cubicBezTo>
                  <a:pt x="1800" y="401"/>
                  <a:pt x="1793" y="398"/>
                  <a:pt x="1794" y="394"/>
                </a:cubicBezTo>
                <a:cubicBezTo>
                  <a:pt x="1795" y="391"/>
                  <a:pt x="1788" y="382"/>
                  <a:pt x="1786" y="383"/>
                </a:cubicBezTo>
                <a:cubicBezTo>
                  <a:pt x="1784" y="385"/>
                  <a:pt x="1779" y="382"/>
                  <a:pt x="1779" y="379"/>
                </a:cubicBezTo>
                <a:cubicBezTo>
                  <a:pt x="1779" y="377"/>
                  <a:pt x="1779" y="373"/>
                  <a:pt x="1776" y="375"/>
                </a:cubicBezTo>
                <a:cubicBezTo>
                  <a:pt x="1773" y="377"/>
                  <a:pt x="1767" y="376"/>
                  <a:pt x="1766" y="373"/>
                </a:cubicBezTo>
                <a:cubicBezTo>
                  <a:pt x="1765" y="370"/>
                  <a:pt x="1773" y="368"/>
                  <a:pt x="1778" y="370"/>
                </a:cubicBezTo>
                <a:cubicBezTo>
                  <a:pt x="1783" y="372"/>
                  <a:pt x="1781" y="374"/>
                  <a:pt x="1784" y="376"/>
                </a:cubicBezTo>
                <a:cubicBezTo>
                  <a:pt x="1786" y="377"/>
                  <a:pt x="1793" y="377"/>
                  <a:pt x="1796" y="375"/>
                </a:cubicBezTo>
                <a:cubicBezTo>
                  <a:pt x="1800" y="373"/>
                  <a:pt x="1810" y="370"/>
                  <a:pt x="1811" y="367"/>
                </a:cubicBezTo>
                <a:cubicBezTo>
                  <a:pt x="1813" y="364"/>
                  <a:pt x="1811" y="363"/>
                  <a:pt x="1815" y="361"/>
                </a:cubicBezTo>
                <a:cubicBezTo>
                  <a:pt x="1818" y="360"/>
                  <a:pt x="1815" y="356"/>
                  <a:pt x="1813" y="355"/>
                </a:cubicBezTo>
                <a:cubicBezTo>
                  <a:pt x="1810" y="353"/>
                  <a:pt x="1810" y="349"/>
                  <a:pt x="1813" y="349"/>
                </a:cubicBezTo>
                <a:cubicBezTo>
                  <a:pt x="1816" y="349"/>
                  <a:pt x="1816" y="346"/>
                  <a:pt x="1818" y="346"/>
                </a:cubicBezTo>
                <a:cubicBezTo>
                  <a:pt x="1820" y="345"/>
                  <a:pt x="1820" y="347"/>
                  <a:pt x="1824" y="345"/>
                </a:cubicBezTo>
                <a:cubicBezTo>
                  <a:pt x="1827" y="343"/>
                  <a:pt x="1824" y="348"/>
                  <a:pt x="1822" y="351"/>
                </a:cubicBezTo>
                <a:cubicBezTo>
                  <a:pt x="1820" y="354"/>
                  <a:pt x="1826" y="357"/>
                  <a:pt x="1826" y="359"/>
                </a:cubicBezTo>
                <a:cubicBezTo>
                  <a:pt x="1827" y="361"/>
                  <a:pt x="1834" y="361"/>
                  <a:pt x="1838" y="359"/>
                </a:cubicBezTo>
                <a:cubicBezTo>
                  <a:pt x="1842" y="357"/>
                  <a:pt x="1855" y="362"/>
                  <a:pt x="1855" y="365"/>
                </a:cubicBezTo>
                <a:cubicBezTo>
                  <a:pt x="1856" y="368"/>
                  <a:pt x="1858" y="372"/>
                  <a:pt x="1863" y="375"/>
                </a:cubicBezTo>
                <a:cubicBezTo>
                  <a:pt x="1869" y="377"/>
                  <a:pt x="1874" y="376"/>
                  <a:pt x="1875" y="379"/>
                </a:cubicBezTo>
                <a:cubicBezTo>
                  <a:pt x="1876" y="381"/>
                  <a:pt x="1878" y="383"/>
                  <a:pt x="1881" y="382"/>
                </a:cubicBezTo>
                <a:cubicBezTo>
                  <a:pt x="1884" y="381"/>
                  <a:pt x="1885" y="385"/>
                  <a:pt x="1887" y="383"/>
                </a:cubicBezTo>
                <a:cubicBezTo>
                  <a:pt x="1890" y="381"/>
                  <a:pt x="1891" y="384"/>
                  <a:pt x="1894" y="381"/>
                </a:cubicBezTo>
                <a:cubicBezTo>
                  <a:pt x="1896" y="379"/>
                  <a:pt x="1887" y="377"/>
                  <a:pt x="1889" y="375"/>
                </a:cubicBezTo>
                <a:cubicBezTo>
                  <a:pt x="1890" y="373"/>
                  <a:pt x="1892" y="377"/>
                  <a:pt x="1894" y="376"/>
                </a:cubicBezTo>
                <a:cubicBezTo>
                  <a:pt x="1897" y="376"/>
                  <a:pt x="1893" y="371"/>
                  <a:pt x="1895" y="371"/>
                </a:cubicBezTo>
                <a:cubicBezTo>
                  <a:pt x="1897" y="370"/>
                  <a:pt x="1896" y="360"/>
                  <a:pt x="1894" y="360"/>
                </a:cubicBezTo>
                <a:cubicBezTo>
                  <a:pt x="1892" y="359"/>
                  <a:pt x="1893" y="356"/>
                  <a:pt x="1897" y="358"/>
                </a:cubicBezTo>
                <a:cubicBezTo>
                  <a:pt x="1901" y="361"/>
                  <a:pt x="1907" y="361"/>
                  <a:pt x="1910" y="361"/>
                </a:cubicBezTo>
                <a:cubicBezTo>
                  <a:pt x="1913" y="361"/>
                  <a:pt x="1910" y="358"/>
                  <a:pt x="1907" y="358"/>
                </a:cubicBezTo>
                <a:cubicBezTo>
                  <a:pt x="1904" y="357"/>
                  <a:pt x="1908" y="355"/>
                  <a:pt x="1910" y="357"/>
                </a:cubicBezTo>
                <a:cubicBezTo>
                  <a:pt x="1912" y="359"/>
                  <a:pt x="1915" y="360"/>
                  <a:pt x="1916" y="358"/>
                </a:cubicBezTo>
                <a:cubicBezTo>
                  <a:pt x="1916" y="356"/>
                  <a:pt x="1918" y="351"/>
                  <a:pt x="1922" y="351"/>
                </a:cubicBezTo>
                <a:cubicBezTo>
                  <a:pt x="1925" y="352"/>
                  <a:pt x="1926" y="350"/>
                  <a:pt x="1923" y="348"/>
                </a:cubicBezTo>
                <a:close/>
                <a:moveTo>
                  <a:pt x="993" y="567"/>
                </a:moveTo>
                <a:cubicBezTo>
                  <a:pt x="984" y="576"/>
                  <a:pt x="965" y="578"/>
                  <a:pt x="965" y="585"/>
                </a:cubicBezTo>
                <a:cubicBezTo>
                  <a:pt x="965" y="592"/>
                  <a:pt x="942" y="595"/>
                  <a:pt x="940" y="592"/>
                </a:cubicBezTo>
                <a:cubicBezTo>
                  <a:pt x="938" y="589"/>
                  <a:pt x="957" y="589"/>
                  <a:pt x="961" y="579"/>
                </a:cubicBezTo>
                <a:cubicBezTo>
                  <a:pt x="966" y="569"/>
                  <a:pt x="983" y="563"/>
                  <a:pt x="991" y="550"/>
                </a:cubicBezTo>
                <a:cubicBezTo>
                  <a:pt x="997" y="541"/>
                  <a:pt x="1002" y="526"/>
                  <a:pt x="1006" y="527"/>
                </a:cubicBezTo>
                <a:cubicBezTo>
                  <a:pt x="1009" y="528"/>
                  <a:pt x="1003" y="559"/>
                  <a:pt x="993" y="567"/>
                </a:cubicBezTo>
                <a:close/>
                <a:moveTo>
                  <a:pt x="385" y="202"/>
                </a:moveTo>
                <a:cubicBezTo>
                  <a:pt x="385" y="206"/>
                  <a:pt x="383" y="208"/>
                  <a:pt x="377" y="208"/>
                </a:cubicBezTo>
                <a:cubicBezTo>
                  <a:pt x="370" y="208"/>
                  <a:pt x="380" y="212"/>
                  <a:pt x="380" y="216"/>
                </a:cubicBezTo>
                <a:cubicBezTo>
                  <a:pt x="381" y="219"/>
                  <a:pt x="374" y="217"/>
                  <a:pt x="374" y="222"/>
                </a:cubicBezTo>
                <a:cubicBezTo>
                  <a:pt x="373" y="228"/>
                  <a:pt x="361" y="222"/>
                  <a:pt x="360" y="230"/>
                </a:cubicBezTo>
                <a:cubicBezTo>
                  <a:pt x="358" y="237"/>
                  <a:pt x="366" y="236"/>
                  <a:pt x="371" y="236"/>
                </a:cubicBezTo>
                <a:cubicBezTo>
                  <a:pt x="376" y="237"/>
                  <a:pt x="369" y="242"/>
                  <a:pt x="373" y="245"/>
                </a:cubicBezTo>
                <a:cubicBezTo>
                  <a:pt x="377" y="248"/>
                  <a:pt x="380" y="247"/>
                  <a:pt x="377" y="241"/>
                </a:cubicBezTo>
                <a:cubicBezTo>
                  <a:pt x="375" y="235"/>
                  <a:pt x="391" y="243"/>
                  <a:pt x="386" y="247"/>
                </a:cubicBezTo>
                <a:cubicBezTo>
                  <a:pt x="381" y="252"/>
                  <a:pt x="394" y="255"/>
                  <a:pt x="401" y="255"/>
                </a:cubicBezTo>
                <a:cubicBezTo>
                  <a:pt x="407" y="256"/>
                  <a:pt x="429" y="260"/>
                  <a:pt x="430" y="255"/>
                </a:cubicBezTo>
                <a:cubicBezTo>
                  <a:pt x="430" y="252"/>
                  <a:pt x="422" y="249"/>
                  <a:pt x="415" y="242"/>
                </a:cubicBezTo>
                <a:cubicBezTo>
                  <a:pt x="408" y="234"/>
                  <a:pt x="403" y="222"/>
                  <a:pt x="411" y="217"/>
                </a:cubicBezTo>
                <a:cubicBezTo>
                  <a:pt x="419" y="212"/>
                  <a:pt x="412" y="210"/>
                  <a:pt x="420" y="204"/>
                </a:cubicBezTo>
                <a:cubicBezTo>
                  <a:pt x="428" y="199"/>
                  <a:pt x="423" y="193"/>
                  <a:pt x="430" y="193"/>
                </a:cubicBezTo>
                <a:cubicBezTo>
                  <a:pt x="436" y="192"/>
                  <a:pt x="429" y="186"/>
                  <a:pt x="436" y="185"/>
                </a:cubicBezTo>
                <a:cubicBezTo>
                  <a:pt x="442" y="184"/>
                  <a:pt x="444" y="177"/>
                  <a:pt x="443" y="174"/>
                </a:cubicBezTo>
                <a:cubicBezTo>
                  <a:pt x="442" y="171"/>
                  <a:pt x="450" y="174"/>
                  <a:pt x="453" y="170"/>
                </a:cubicBezTo>
                <a:cubicBezTo>
                  <a:pt x="457" y="166"/>
                  <a:pt x="466" y="169"/>
                  <a:pt x="468" y="163"/>
                </a:cubicBezTo>
                <a:cubicBezTo>
                  <a:pt x="471" y="158"/>
                  <a:pt x="509" y="145"/>
                  <a:pt x="531" y="140"/>
                </a:cubicBezTo>
                <a:cubicBezTo>
                  <a:pt x="553" y="135"/>
                  <a:pt x="568" y="126"/>
                  <a:pt x="560" y="120"/>
                </a:cubicBezTo>
                <a:cubicBezTo>
                  <a:pt x="552" y="114"/>
                  <a:pt x="531" y="122"/>
                  <a:pt x="525" y="126"/>
                </a:cubicBezTo>
                <a:cubicBezTo>
                  <a:pt x="520" y="131"/>
                  <a:pt x="512" y="128"/>
                  <a:pt x="507" y="131"/>
                </a:cubicBezTo>
                <a:cubicBezTo>
                  <a:pt x="502" y="134"/>
                  <a:pt x="490" y="136"/>
                  <a:pt x="485" y="133"/>
                </a:cubicBezTo>
                <a:cubicBezTo>
                  <a:pt x="479" y="129"/>
                  <a:pt x="472" y="137"/>
                  <a:pt x="468" y="137"/>
                </a:cubicBezTo>
                <a:cubicBezTo>
                  <a:pt x="464" y="136"/>
                  <a:pt x="459" y="141"/>
                  <a:pt x="454" y="141"/>
                </a:cubicBezTo>
                <a:cubicBezTo>
                  <a:pt x="449" y="140"/>
                  <a:pt x="440" y="144"/>
                  <a:pt x="439" y="147"/>
                </a:cubicBezTo>
                <a:cubicBezTo>
                  <a:pt x="439" y="150"/>
                  <a:pt x="431" y="149"/>
                  <a:pt x="431" y="152"/>
                </a:cubicBezTo>
                <a:cubicBezTo>
                  <a:pt x="431" y="156"/>
                  <a:pt x="424" y="159"/>
                  <a:pt x="421" y="156"/>
                </a:cubicBezTo>
                <a:cubicBezTo>
                  <a:pt x="418" y="153"/>
                  <a:pt x="414" y="159"/>
                  <a:pt x="418" y="163"/>
                </a:cubicBezTo>
                <a:cubicBezTo>
                  <a:pt x="423" y="168"/>
                  <a:pt x="410" y="168"/>
                  <a:pt x="412" y="171"/>
                </a:cubicBezTo>
                <a:cubicBezTo>
                  <a:pt x="414" y="173"/>
                  <a:pt x="407" y="175"/>
                  <a:pt x="409" y="178"/>
                </a:cubicBezTo>
                <a:cubicBezTo>
                  <a:pt x="410" y="181"/>
                  <a:pt x="404" y="182"/>
                  <a:pt x="399" y="183"/>
                </a:cubicBezTo>
                <a:cubicBezTo>
                  <a:pt x="394" y="184"/>
                  <a:pt x="391" y="191"/>
                  <a:pt x="398" y="191"/>
                </a:cubicBezTo>
                <a:cubicBezTo>
                  <a:pt x="404" y="191"/>
                  <a:pt x="394" y="192"/>
                  <a:pt x="395" y="197"/>
                </a:cubicBezTo>
                <a:cubicBezTo>
                  <a:pt x="395" y="202"/>
                  <a:pt x="384" y="199"/>
                  <a:pt x="385" y="202"/>
                </a:cubicBezTo>
                <a:close/>
                <a:moveTo>
                  <a:pt x="430" y="29"/>
                </a:moveTo>
                <a:cubicBezTo>
                  <a:pt x="431" y="32"/>
                  <a:pt x="429" y="32"/>
                  <a:pt x="422" y="32"/>
                </a:cubicBezTo>
                <a:cubicBezTo>
                  <a:pt x="415" y="32"/>
                  <a:pt x="412" y="36"/>
                  <a:pt x="415" y="39"/>
                </a:cubicBezTo>
                <a:cubicBezTo>
                  <a:pt x="419" y="42"/>
                  <a:pt x="437" y="41"/>
                  <a:pt x="440" y="37"/>
                </a:cubicBezTo>
                <a:cubicBezTo>
                  <a:pt x="443" y="33"/>
                  <a:pt x="451" y="36"/>
                  <a:pt x="452" y="32"/>
                </a:cubicBezTo>
                <a:cubicBezTo>
                  <a:pt x="453" y="28"/>
                  <a:pt x="429" y="26"/>
                  <a:pt x="430" y="29"/>
                </a:cubicBezTo>
                <a:close/>
                <a:moveTo>
                  <a:pt x="387" y="33"/>
                </a:moveTo>
                <a:cubicBezTo>
                  <a:pt x="387" y="28"/>
                  <a:pt x="370" y="34"/>
                  <a:pt x="373" y="35"/>
                </a:cubicBezTo>
                <a:cubicBezTo>
                  <a:pt x="376" y="36"/>
                  <a:pt x="387" y="39"/>
                  <a:pt x="387" y="33"/>
                </a:cubicBezTo>
                <a:close/>
                <a:moveTo>
                  <a:pt x="429" y="11"/>
                </a:moveTo>
                <a:cubicBezTo>
                  <a:pt x="437" y="11"/>
                  <a:pt x="434" y="6"/>
                  <a:pt x="440" y="7"/>
                </a:cubicBezTo>
                <a:cubicBezTo>
                  <a:pt x="445" y="7"/>
                  <a:pt x="452" y="7"/>
                  <a:pt x="449" y="4"/>
                </a:cubicBezTo>
                <a:cubicBezTo>
                  <a:pt x="447" y="0"/>
                  <a:pt x="427" y="2"/>
                  <a:pt x="429" y="4"/>
                </a:cubicBezTo>
                <a:cubicBezTo>
                  <a:pt x="431" y="7"/>
                  <a:pt x="414" y="6"/>
                  <a:pt x="414" y="7"/>
                </a:cubicBezTo>
                <a:cubicBezTo>
                  <a:pt x="415" y="9"/>
                  <a:pt x="421" y="11"/>
                  <a:pt x="429" y="11"/>
                </a:cubicBezTo>
                <a:close/>
                <a:moveTo>
                  <a:pt x="487" y="23"/>
                </a:moveTo>
                <a:cubicBezTo>
                  <a:pt x="490" y="20"/>
                  <a:pt x="483" y="20"/>
                  <a:pt x="482" y="17"/>
                </a:cubicBezTo>
                <a:cubicBezTo>
                  <a:pt x="482" y="14"/>
                  <a:pt x="463" y="13"/>
                  <a:pt x="464" y="16"/>
                </a:cubicBezTo>
                <a:cubicBezTo>
                  <a:pt x="465" y="20"/>
                  <a:pt x="451" y="23"/>
                  <a:pt x="455" y="27"/>
                </a:cubicBezTo>
                <a:cubicBezTo>
                  <a:pt x="463" y="33"/>
                  <a:pt x="485" y="26"/>
                  <a:pt x="487" y="23"/>
                </a:cubicBezTo>
                <a:close/>
                <a:moveTo>
                  <a:pt x="434" y="17"/>
                </a:moveTo>
                <a:cubicBezTo>
                  <a:pt x="435" y="10"/>
                  <a:pt x="424" y="16"/>
                  <a:pt x="415" y="12"/>
                </a:cubicBezTo>
                <a:cubicBezTo>
                  <a:pt x="406" y="9"/>
                  <a:pt x="401" y="9"/>
                  <a:pt x="407" y="14"/>
                </a:cubicBezTo>
                <a:cubicBezTo>
                  <a:pt x="410" y="16"/>
                  <a:pt x="392" y="18"/>
                  <a:pt x="395" y="21"/>
                </a:cubicBezTo>
                <a:cubicBezTo>
                  <a:pt x="401" y="27"/>
                  <a:pt x="433" y="24"/>
                  <a:pt x="434" y="1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6" name="Freeform 158"/>
          <p:cNvSpPr/>
          <p:nvPr/>
        </p:nvSpPr>
        <p:spPr bwMode="auto">
          <a:xfrm>
            <a:off x="6001545" y="4189414"/>
            <a:ext cx="581025" cy="696913"/>
          </a:xfrm>
          <a:custGeom>
            <a:avLst/>
            <a:gdLst/>
            <a:ahLst/>
            <a:cxnLst>
              <a:cxn ang="0">
                <a:pos x="184" y="102"/>
              </a:cxn>
              <a:cxn ang="0">
                <a:pos x="184" y="95"/>
              </a:cxn>
              <a:cxn ang="0">
                <a:pos x="181" y="91"/>
              </a:cxn>
              <a:cxn ang="0">
                <a:pos x="186" y="81"/>
              </a:cxn>
              <a:cxn ang="0">
                <a:pos x="189" y="71"/>
              </a:cxn>
              <a:cxn ang="0">
                <a:pos x="194" y="54"/>
              </a:cxn>
              <a:cxn ang="0">
                <a:pos x="203" y="44"/>
              </a:cxn>
              <a:cxn ang="0">
                <a:pos x="203" y="33"/>
              </a:cxn>
              <a:cxn ang="0">
                <a:pos x="204" y="23"/>
              </a:cxn>
              <a:cxn ang="0">
                <a:pos x="185" y="13"/>
              </a:cxn>
              <a:cxn ang="0">
                <a:pos x="172" y="13"/>
              </a:cxn>
              <a:cxn ang="0">
                <a:pos x="164" y="4"/>
              </a:cxn>
              <a:cxn ang="0">
                <a:pos x="156" y="6"/>
              </a:cxn>
              <a:cxn ang="0">
                <a:pos x="134" y="6"/>
              </a:cxn>
              <a:cxn ang="0">
                <a:pos x="114" y="9"/>
              </a:cxn>
              <a:cxn ang="0">
                <a:pos x="89" y="13"/>
              </a:cxn>
              <a:cxn ang="0">
                <a:pos x="68" y="16"/>
              </a:cxn>
              <a:cxn ang="0">
                <a:pos x="66" y="35"/>
              </a:cxn>
              <a:cxn ang="0">
                <a:pos x="53" y="71"/>
              </a:cxn>
              <a:cxn ang="0">
                <a:pos x="43" y="102"/>
              </a:cxn>
              <a:cxn ang="0">
                <a:pos x="32" y="117"/>
              </a:cxn>
              <a:cxn ang="0">
                <a:pos x="18" y="117"/>
              </a:cxn>
              <a:cxn ang="0">
                <a:pos x="0" y="121"/>
              </a:cxn>
              <a:cxn ang="0">
                <a:pos x="4" y="135"/>
              </a:cxn>
              <a:cxn ang="0">
                <a:pos x="47" y="132"/>
              </a:cxn>
              <a:cxn ang="0">
                <a:pos x="53" y="150"/>
              </a:cxn>
              <a:cxn ang="0">
                <a:pos x="76" y="155"/>
              </a:cxn>
              <a:cxn ang="0">
                <a:pos x="89" y="145"/>
              </a:cxn>
              <a:cxn ang="0">
                <a:pos x="102" y="149"/>
              </a:cxn>
              <a:cxn ang="0">
                <a:pos x="103" y="174"/>
              </a:cxn>
              <a:cxn ang="0">
                <a:pos x="108" y="192"/>
              </a:cxn>
              <a:cxn ang="0">
                <a:pos x="124" y="188"/>
              </a:cxn>
              <a:cxn ang="0">
                <a:pos x="130" y="191"/>
              </a:cxn>
              <a:cxn ang="0">
                <a:pos x="140" y="193"/>
              </a:cxn>
              <a:cxn ang="0">
                <a:pos x="153" y="201"/>
              </a:cxn>
              <a:cxn ang="0">
                <a:pos x="162" y="198"/>
              </a:cxn>
              <a:cxn ang="0">
                <a:pos x="177" y="206"/>
              </a:cxn>
              <a:cxn ang="0">
                <a:pos x="189" y="216"/>
              </a:cxn>
              <a:cxn ang="0">
                <a:pos x="190" y="203"/>
              </a:cxn>
              <a:cxn ang="0">
                <a:pos x="175" y="196"/>
              </a:cxn>
              <a:cxn ang="0">
                <a:pos x="178" y="173"/>
              </a:cxn>
              <a:cxn ang="0">
                <a:pos x="182" y="160"/>
              </a:cxn>
              <a:cxn ang="0">
                <a:pos x="196" y="157"/>
              </a:cxn>
              <a:cxn ang="0">
                <a:pos x="189" y="144"/>
              </a:cxn>
            </a:cxnLst>
            <a:rect l="0" t="0" r="r" b="b"/>
            <a:pathLst>
              <a:path w="206" h="218">
                <a:moveTo>
                  <a:pt x="189" y="144"/>
                </a:moveTo>
                <a:cubicBezTo>
                  <a:pt x="183" y="141"/>
                  <a:pt x="181" y="103"/>
                  <a:pt x="184" y="102"/>
                </a:cubicBezTo>
                <a:cubicBezTo>
                  <a:pt x="184" y="102"/>
                  <a:pt x="185" y="102"/>
                  <a:pt x="185" y="103"/>
                </a:cubicBezTo>
                <a:cubicBezTo>
                  <a:pt x="184" y="95"/>
                  <a:pt x="184" y="95"/>
                  <a:pt x="184" y="95"/>
                </a:cubicBezTo>
                <a:cubicBezTo>
                  <a:pt x="184" y="95"/>
                  <a:pt x="184" y="94"/>
                  <a:pt x="184" y="94"/>
                </a:cubicBezTo>
                <a:cubicBezTo>
                  <a:pt x="183" y="94"/>
                  <a:pt x="181" y="93"/>
                  <a:pt x="181" y="91"/>
                </a:cubicBezTo>
                <a:cubicBezTo>
                  <a:pt x="181" y="88"/>
                  <a:pt x="184" y="88"/>
                  <a:pt x="184" y="88"/>
                </a:cubicBezTo>
                <a:cubicBezTo>
                  <a:pt x="184" y="88"/>
                  <a:pt x="183" y="82"/>
                  <a:pt x="186" y="81"/>
                </a:cubicBezTo>
                <a:cubicBezTo>
                  <a:pt x="187" y="80"/>
                  <a:pt x="187" y="80"/>
                  <a:pt x="187" y="79"/>
                </a:cubicBezTo>
                <a:cubicBezTo>
                  <a:pt x="189" y="78"/>
                  <a:pt x="189" y="74"/>
                  <a:pt x="189" y="71"/>
                </a:cubicBezTo>
                <a:cubicBezTo>
                  <a:pt x="189" y="68"/>
                  <a:pt x="190" y="64"/>
                  <a:pt x="191" y="62"/>
                </a:cubicBezTo>
                <a:cubicBezTo>
                  <a:pt x="193" y="59"/>
                  <a:pt x="192" y="55"/>
                  <a:pt x="194" y="54"/>
                </a:cubicBezTo>
                <a:cubicBezTo>
                  <a:pt x="196" y="52"/>
                  <a:pt x="196" y="48"/>
                  <a:pt x="198" y="47"/>
                </a:cubicBezTo>
                <a:cubicBezTo>
                  <a:pt x="201" y="47"/>
                  <a:pt x="203" y="46"/>
                  <a:pt x="203" y="44"/>
                </a:cubicBezTo>
                <a:cubicBezTo>
                  <a:pt x="203" y="43"/>
                  <a:pt x="206" y="41"/>
                  <a:pt x="206" y="38"/>
                </a:cubicBezTo>
                <a:cubicBezTo>
                  <a:pt x="206" y="36"/>
                  <a:pt x="203" y="36"/>
                  <a:pt x="203" y="33"/>
                </a:cubicBezTo>
                <a:cubicBezTo>
                  <a:pt x="203" y="30"/>
                  <a:pt x="204" y="23"/>
                  <a:pt x="204" y="23"/>
                </a:cubicBezTo>
                <a:cubicBezTo>
                  <a:pt x="204" y="23"/>
                  <a:pt x="204" y="23"/>
                  <a:pt x="204" y="23"/>
                </a:cubicBezTo>
                <a:cubicBezTo>
                  <a:pt x="198" y="18"/>
                  <a:pt x="192" y="13"/>
                  <a:pt x="191" y="12"/>
                </a:cubicBezTo>
                <a:cubicBezTo>
                  <a:pt x="189" y="11"/>
                  <a:pt x="185" y="13"/>
                  <a:pt x="185" y="13"/>
                </a:cubicBezTo>
                <a:cubicBezTo>
                  <a:pt x="185" y="13"/>
                  <a:pt x="182" y="10"/>
                  <a:pt x="179" y="13"/>
                </a:cubicBezTo>
                <a:cubicBezTo>
                  <a:pt x="176" y="15"/>
                  <a:pt x="172" y="13"/>
                  <a:pt x="172" y="13"/>
                </a:cubicBezTo>
                <a:cubicBezTo>
                  <a:pt x="172" y="13"/>
                  <a:pt x="168" y="11"/>
                  <a:pt x="167" y="7"/>
                </a:cubicBezTo>
                <a:cubicBezTo>
                  <a:pt x="166" y="6"/>
                  <a:pt x="165" y="5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46" y="0"/>
                  <a:pt x="143" y="5"/>
                </a:cubicBezTo>
                <a:cubicBezTo>
                  <a:pt x="141" y="9"/>
                  <a:pt x="139" y="6"/>
                  <a:pt x="134" y="6"/>
                </a:cubicBezTo>
                <a:cubicBezTo>
                  <a:pt x="130" y="6"/>
                  <a:pt x="125" y="8"/>
                  <a:pt x="123" y="9"/>
                </a:cubicBezTo>
                <a:cubicBezTo>
                  <a:pt x="120" y="11"/>
                  <a:pt x="116" y="8"/>
                  <a:pt x="114" y="9"/>
                </a:cubicBezTo>
                <a:cubicBezTo>
                  <a:pt x="111" y="11"/>
                  <a:pt x="110" y="17"/>
                  <a:pt x="110" y="17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3"/>
                  <a:pt x="84" y="7"/>
                  <a:pt x="79" y="7"/>
                </a:cubicBezTo>
                <a:cubicBezTo>
                  <a:pt x="75" y="7"/>
                  <a:pt x="68" y="16"/>
                  <a:pt x="68" y="16"/>
                </a:cubicBezTo>
                <a:cubicBezTo>
                  <a:pt x="68" y="23"/>
                  <a:pt x="68" y="23"/>
                  <a:pt x="68" y="23"/>
                </a:cubicBezTo>
                <a:cubicBezTo>
                  <a:pt x="69" y="28"/>
                  <a:pt x="67" y="33"/>
                  <a:pt x="66" y="35"/>
                </a:cubicBezTo>
                <a:cubicBezTo>
                  <a:pt x="64" y="38"/>
                  <a:pt x="62" y="40"/>
                  <a:pt x="62" y="47"/>
                </a:cubicBezTo>
                <a:cubicBezTo>
                  <a:pt x="62" y="54"/>
                  <a:pt x="53" y="65"/>
                  <a:pt x="53" y="71"/>
                </a:cubicBezTo>
                <a:cubicBezTo>
                  <a:pt x="53" y="76"/>
                  <a:pt x="44" y="80"/>
                  <a:pt x="44" y="83"/>
                </a:cubicBezTo>
                <a:cubicBezTo>
                  <a:pt x="44" y="87"/>
                  <a:pt x="43" y="94"/>
                  <a:pt x="43" y="102"/>
                </a:cubicBezTo>
                <a:cubicBezTo>
                  <a:pt x="43" y="110"/>
                  <a:pt x="39" y="103"/>
                  <a:pt x="39" y="110"/>
                </a:cubicBezTo>
                <a:cubicBezTo>
                  <a:pt x="39" y="117"/>
                  <a:pt x="35" y="113"/>
                  <a:pt x="32" y="117"/>
                </a:cubicBezTo>
                <a:cubicBezTo>
                  <a:pt x="28" y="120"/>
                  <a:pt x="27" y="121"/>
                  <a:pt x="27" y="117"/>
                </a:cubicBezTo>
                <a:cubicBezTo>
                  <a:pt x="27" y="114"/>
                  <a:pt x="22" y="113"/>
                  <a:pt x="18" y="117"/>
                </a:cubicBezTo>
                <a:cubicBezTo>
                  <a:pt x="14" y="120"/>
                  <a:pt x="12" y="117"/>
                  <a:pt x="10" y="116"/>
                </a:cubicBezTo>
                <a:cubicBezTo>
                  <a:pt x="9" y="115"/>
                  <a:pt x="4" y="118"/>
                  <a:pt x="0" y="121"/>
                </a:cubicBezTo>
                <a:cubicBezTo>
                  <a:pt x="2" y="126"/>
                  <a:pt x="3" y="130"/>
                  <a:pt x="4" y="134"/>
                </a:cubicBezTo>
                <a:cubicBezTo>
                  <a:pt x="4" y="134"/>
                  <a:pt x="4" y="135"/>
                  <a:pt x="4" y="135"/>
                </a:cubicBezTo>
                <a:cubicBezTo>
                  <a:pt x="6" y="133"/>
                  <a:pt x="9" y="132"/>
                  <a:pt x="10" y="132"/>
                </a:cubicBezTo>
                <a:cubicBezTo>
                  <a:pt x="14" y="131"/>
                  <a:pt x="47" y="132"/>
                  <a:pt x="47" y="132"/>
                </a:cubicBezTo>
                <a:cubicBezTo>
                  <a:pt x="47" y="132"/>
                  <a:pt x="50" y="137"/>
                  <a:pt x="49" y="141"/>
                </a:cubicBezTo>
                <a:cubicBezTo>
                  <a:pt x="48" y="146"/>
                  <a:pt x="51" y="144"/>
                  <a:pt x="53" y="150"/>
                </a:cubicBezTo>
                <a:cubicBezTo>
                  <a:pt x="56" y="156"/>
                  <a:pt x="58" y="158"/>
                  <a:pt x="63" y="157"/>
                </a:cubicBezTo>
                <a:cubicBezTo>
                  <a:pt x="68" y="155"/>
                  <a:pt x="74" y="154"/>
                  <a:pt x="76" y="155"/>
                </a:cubicBezTo>
                <a:cubicBezTo>
                  <a:pt x="78" y="155"/>
                  <a:pt x="77" y="146"/>
                  <a:pt x="80" y="145"/>
                </a:cubicBezTo>
                <a:cubicBezTo>
                  <a:pt x="83" y="143"/>
                  <a:pt x="89" y="145"/>
                  <a:pt x="89" y="145"/>
                </a:cubicBezTo>
                <a:cubicBezTo>
                  <a:pt x="89" y="145"/>
                  <a:pt x="90" y="147"/>
                  <a:pt x="95" y="147"/>
                </a:cubicBezTo>
                <a:cubicBezTo>
                  <a:pt x="100" y="147"/>
                  <a:pt x="102" y="145"/>
                  <a:pt x="102" y="149"/>
                </a:cubicBezTo>
                <a:cubicBezTo>
                  <a:pt x="102" y="152"/>
                  <a:pt x="103" y="156"/>
                  <a:pt x="104" y="158"/>
                </a:cubicBezTo>
                <a:cubicBezTo>
                  <a:pt x="106" y="159"/>
                  <a:pt x="100" y="172"/>
                  <a:pt x="103" y="174"/>
                </a:cubicBezTo>
                <a:cubicBezTo>
                  <a:pt x="105" y="176"/>
                  <a:pt x="109" y="180"/>
                  <a:pt x="108" y="183"/>
                </a:cubicBezTo>
                <a:cubicBezTo>
                  <a:pt x="108" y="185"/>
                  <a:pt x="106" y="191"/>
                  <a:pt x="108" y="192"/>
                </a:cubicBezTo>
                <a:cubicBezTo>
                  <a:pt x="110" y="192"/>
                  <a:pt x="111" y="189"/>
                  <a:pt x="114" y="189"/>
                </a:cubicBezTo>
                <a:cubicBezTo>
                  <a:pt x="118" y="189"/>
                  <a:pt x="121" y="189"/>
                  <a:pt x="124" y="188"/>
                </a:cubicBezTo>
                <a:cubicBezTo>
                  <a:pt x="126" y="187"/>
                  <a:pt x="127" y="187"/>
                  <a:pt x="127" y="188"/>
                </a:cubicBezTo>
                <a:cubicBezTo>
                  <a:pt x="129" y="189"/>
                  <a:pt x="130" y="191"/>
                  <a:pt x="130" y="191"/>
                </a:cubicBezTo>
                <a:cubicBezTo>
                  <a:pt x="130" y="191"/>
                  <a:pt x="131" y="194"/>
                  <a:pt x="133" y="193"/>
                </a:cubicBezTo>
                <a:cubicBezTo>
                  <a:pt x="135" y="192"/>
                  <a:pt x="141" y="191"/>
                  <a:pt x="140" y="193"/>
                </a:cubicBezTo>
                <a:cubicBezTo>
                  <a:pt x="140" y="195"/>
                  <a:pt x="142" y="199"/>
                  <a:pt x="144" y="198"/>
                </a:cubicBezTo>
                <a:cubicBezTo>
                  <a:pt x="146" y="197"/>
                  <a:pt x="151" y="201"/>
                  <a:pt x="153" y="201"/>
                </a:cubicBezTo>
                <a:cubicBezTo>
                  <a:pt x="156" y="201"/>
                  <a:pt x="158" y="201"/>
                  <a:pt x="158" y="200"/>
                </a:cubicBezTo>
                <a:cubicBezTo>
                  <a:pt x="158" y="198"/>
                  <a:pt x="161" y="196"/>
                  <a:pt x="162" y="198"/>
                </a:cubicBezTo>
                <a:cubicBezTo>
                  <a:pt x="163" y="200"/>
                  <a:pt x="166" y="204"/>
                  <a:pt x="168" y="204"/>
                </a:cubicBezTo>
                <a:cubicBezTo>
                  <a:pt x="171" y="204"/>
                  <a:pt x="177" y="204"/>
                  <a:pt x="177" y="206"/>
                </a:cubicBezTo>
                <a:cubicBezTo>
                  <a:pt x="177" y="208"/>
                  <a:pt x="179" y="214"/>
                  <a:pt x="181" y="216"/>
                </a:cubicBezTo>
                <a:cubicBezTo>
                  <a:pt x="184" y="218"/>
                  <a:pt x="189" y="216"/>
                  <a:pt x="189" y="216"/>
                </a:cubicBezTo>
                <a:cubicBezTo>
                  <a:pt x="189" y="216"/>
                  <a:pt x="191" y="214"/>
                  <a:pt x="191" y="211"/>
                </a:cubicBezTo>
                <a:cubicBezTo>
                  <a:pt x="191" y="207"/>
                  <a:pt x="191" y="203"/>
                  <a:pt x="190" y="203"/>
                </a:cubicBezTo>
                <a:cubicBezTo>
                  <a:pt x="188" y="203"/>
                  <a:pt x="186" y="206"/>
                  <a:pt x="182" y="205"/>
                </a:cubicBezTo>
                <a:cubicBezTo>
                  <a:pt x="179" y="204"/>
                  <a:pt x="176" y="197"/>
                  <a:pt x="175" y="196"/>
                </a:cubicBezTo>
                <a:cubicBezTo>
                  <a:pt x="173" y="195"/>
                  <a:pt x="177" y="189"/>
                  <a:pt x="177" y="186"/>
                </a:cubicBezTo>
                <a:cubicBezTo>
                  <a:pt x="177" y="183"/>
                  <a:pt x="180" y="174"/>
                  <a:pt x="178" y="173"/>
                </a:cubicBezTo>
                <a:cubicBezTo>
                  <a:pt x="176" y="172"/>
                  <a:pt x="177" y="169"/>
                  <a:pt x="179" y="167"/>
                </a:cubicBezTo>
                <a:cubicBezTo>
                  <a:pt x="182" y="165"/>
                  <a:pt x="178" y="160"/>
                  <a:pt x="182" y="160"/>
                </a:cubicBezTo>
                <a:cubicBezTo>
                  <a:pt x="186" y="160"/>
                  <a:pt x="194" y="160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7" y="156"/>
                  <a:pt x="197" y="156"/>
                  <a:pt x="197" y="155"/>
                </a:cubicBezTo>
                <a:cubicBezTo>
                  <a:pt x="195" y="151"/>
                  <a:pt x="192" y="145"/>
                  <a:pt x="189" y="144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7" name="Freeform 159"/>
          <p:cNvSpPr/>
          <p:nvPr/>
        </p:nvSpPr>
        <p:spPr bwMode="auto">
          <a:xfrm>
            <a:off x="6520657" y="4479925"/>
            <a:ext cx="50800" cy="77788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4" y="24"/>
              </a:cxn>
              <a:cxn ang="0">
                <a:pos x="9" y="21"/>
              </a:cxn>
              <a:cxn ang="0">
                <a:pos x="18" y="8"/>
              </a:cxn>
              <a:cxn ang="0">
                <a:pos x="15" y="6"/>
              </a:cxn>
              <a:cxn ang="0">
                <a:pos x="14" y="0"/>
              </a:cxn>
              <a:cxn ang="0">
                <a:pos x="9" y="0"/>
              </a:cxn>
              <a:cxn ang="0">
                <a:pos x="3" y="4"/>
              </a:cxn>
              <a:cxn ang="0">
                <a:pos x="0" y="3"/>
              </a:cxn>
              <a:cxn ang="0">
                <a:pos x="0" y="4"/>
              </a:cxn>
              <a:cxn ang="0">
                <a:pos x="1" y="12"/>
              </a:cxn>
            </a:cxnLst>
            <a:rect l="0" t="0" r="r" b="b"/>
            <a:pathLst>
              <a:path w="18" h="24">
                <a:moveTo>
                  <a:pt x="1" y="12"/>
                </a:moveTo>
                <a:cubicBezTo>
                  <a:pt x="2" y="14"/>
                  <a:pt x="3" y="19"/>
                  <a:pt x="4" y="24"/>
                </a:cubicBezTo>
                <a:cubicBezTo>
                  <a:pt x="6" y="22"/>
                  <a:pt x="8" y="21"/>
                  <a:pt x="9" y="21"/>
                </a:cubicBezTo>
                <a:cubicBezTo>
                  <a:pt x="11" y="20"/>
                  <a:pt x="18" y="8"/>
                  <a:pt x="18" y="8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3"/>
                  <a:pt x="14" y="0"/>
                </a:cubicBezTo>
                <a:cubicBezTo>
                  <a:pt x="12" y="0"/>
                  <a:pt x="9" y="0"/>
                  <a:pt x="9" y="0"/>
                </a:cubicBezTo>
                <a:cubicBezTo>
                  <a:pt x="9" y="0"/>
                  <a:pt x="10" y="5"/>
                  <a:pt x="3" y="4"/>
                </a:cubicBezTo>
                <a:cubicBezTo>
                  <a:pt x="2" y="3"/>
                  <a:pt x="1" y="3"/>
                  <a:pt x="0" y="3"/>
                </a:cubicBezTo>
                <a:cubicBezTo>
                  <a:pt x="0" y="3"/>
                  <a:pt x="0" y="4"/>
                  <a:pt x="0" y="4"/>
                </a:cubicBezTo>
                <a:lnTo>
                  <a:pt x="1" y="12"/>
                </a:ln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8" name="Freeform 160"/>
          <p:cNvSpPr/>
          <p:nvPr/>
        </p:nvSpPr>
        <p:spPr bwMode="auto">
          <a:xfrm>
            <a:off x="6550819" y="4778375"/>
            <a:ext cx="338138" cy="615950"/>
          </a:xfrm>
          <a:custGeom>
            <a:avLst/>
            <a:gdLst/>
            <a:ahLst/>
            <a:cxnLst>
              <a:cxn ang="0">
                <a:pos x="119" y="50"/>
              </a:cxn>
              <a:cxn ang="0">
                <a:pos x="116" y="28"/>
              </a:cxn>
              <a:cxn ang="0">
                <a:pos x="115" y="1"/>
              </a:cxn>
              <a:cxn ang="0">
                <a:pos x="115" y="0"/>
              </a:cxn>
              <a:cxn ang="0">
                <a:pos x="103" y="7"/>
              </a:cxn>
              <a:cxn ang="0">
                <a:pos x="95" y="9"/>
              </a:cxn>
              <a:cxn ang="0">
                <a:pos x="89" y="8"/>
              </a:cxn>
              <a:cxn ang="0">
                <a:pos x="85" y="13"/>
              </a:cxn>
              <a:cxn ang="0">
                <a:pos x="78" y="13"/>
              </a:cxn>
              <a:cxn ang="0">
                <a:pos x="69" y="15"/>
              </a:cxn>
              <a:cxn ang="0">
                <a:pos x="65" y="11"/>
              </a:cxn>
              <a:cxn ang="0">
                <a:pos x="58" y="13"/>
              </a:cxn>
              <a:cxn ang="0">
                <a:pos x="52" y="12"/>
              </a:cxn>
              <a:cxn ang="0">
                <a:pos x="51" y="16"/>
              </a:cxn>
              <a:cxn ang="0">
                <a:pos x="56" y="40"/>
              </a:cxn>
              <a:cxn ang="0">
                <a:pos x="63" y="46"/>
              </a:cxn>
              <a:cxn ang="0">
                <a:pos x="63" y="58"/>
              </a:cxn>
              <a:cxn ang="0">
                <a:pos x="57" y="65"/>
              </a:cxn>
              <a:cxn ang="0">
                <a:pos x="56" y="75"/>
              </a:cxn>
              <a:cxn ang="0">
                <a:pos x="46" y="62"/>
              </a:cxn>
              <a:cxn ang="0">
                <a:pos x="48" y="47"/>
              </a:cxn>
              <a:cxn ang="0">
                <a:pos x="39" y="46"/>
              </a:cxn>
              <a:cxn ang="0">
                <a:pos x="31" y="40"/>
              </a:cxn>
              <a:cxn ang="0">
                <a:pos x="0" y="52"/>
              </a:cxn>
              <a:cxn ang="0">
                <a:pos x="2" y="60"/>
              </a:cxn>
              <a:cxn ang="0">
                <a:pos x="2" y="60"/>
              </a:cxn>
              <a:cxn ang="0">
                <a:pos x="3" y="64"/>
              </a:cxn>
              <a:cxn ang="0">
                <a:pos x="18" y="67"/>
              </a:cxn>
              <a:cxn ang="0">
                <a:pos x="31" y="72"/>
              </a:cxn>
              <a:cxn ang="0">
                <a:pos x="31" y="89"/>
              </a:cxn>
              <a:cxn ang="0">
                <a:pos x="28" y="99"/>
              </a:cxn>
              <a:cxn ang="0">
                <a:pos x="32" y="108"/>
              </a:cxn>
              <a:cxn ang="0">
                <a:pos x="26" y="116"/>
              </a:cxn>
              <a:cxn ang="0">
                <a:pos x="23" y="127"/>
              </a:cxn>
              <a:cxn ang="0">
                <a:pos x="11" y="138"/>
              </a:cxn>
              <a:cxn ang="0">
                <a:pos x="12" y="139"/>
              </a:cxn>
              <a:cxn ang="0">
                <a:pos x="19" y="160"/>
              </a:cxn>
              <a:cxn ang="0">
                <a:pos x="20" y="180"/>
              </a:cxn>
              <a:cxn ang="0">
                <a:pos x="21" y="193"/>
              </a:cxn>
              <a:cxn ang="0">
                <a:pos x="30" y="193"/>
              </a:cxn>
              <a:cxn ang="0">
                <a:pos x="30" y="187"/>
              </a:cxn>
              <a:cxn ang="0">
                <a:pos x="26" y="183"/>
              </a:cxn>
              <a:cxn ang="0">
                <a:pos x="43" y="170"/>
              </a:cxn>
              <a:cxn ang="0">
                <a:pos x="57" y="161"/>
              </a:cxn>
              <a:cxn ang="0">
                <a:pos x="59" y="145"/>
              </a:cxn>
              <a:cxn ang="0">
                <a:pos x="57" y="130"/>
              </a:cxn>
              <a:cxn ang="0">
                <a:pos x="51" y="116"/>
              </a:cxn>
              <a:cxn ang="0">
                <a:pos x="53" y="108"/>
              </a:cxn>
              <a:cxn ang="0">
                <a:pos x="58" y="102"/>
              </a:cxn>
              <a:cxn ang="0">
                <a:pos x="68" y="96"/>
              </a:cxn>
              <a:cxn ang="0">
                <a:pos x="79" y="83"/>
              </a:cxn>
              <a:cxn ang="0">
                <a:pos x="101" y="73"/>
              </a:cxn>
              <a:cxn ang="0">
                <a:pos x="119" y="50"/>
              </a:cxn>
            </a:cxnLst>
            <a:rect l="0" t="0" r="r" b="b"/>
            <a:pathLst>
              <a:path w="120" h="193">
                <a:moveTo>
                  <a:pt x="119" y="50"/>
                </a:moveTo>
                <a:cubicBezTo>
                  <a:pt x="118" y="47"/>
                  <a:pt x="116" y="33"/>
                  <a:pt x="116" y="28"/>
                </a:cubicBezTo>
                <a:cubicBezTo>
                  <a:pt x="117" y="22"/>
                  <a:pt x="115" y="8"/>
                  <a:pt x="115" y="1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3"/>
                  <a:pt x="104" y="5"/>
                  <a:pt x="103" y="7"/>
                </a:cubicBezTo>
                <a:cubicBezTo>
                  <a:pt x="102" y="9"/>
                  <a:pt x="98" y="6"/>
                  <a:pt x="95" y="9"/>
                </a:cubicBezTo>
                <a:cubicBezTo>
                  <a:pt x="93" y="11"/>
                  <a:pt x="91" y="9"/>
                  <a:pt x="89" y="8"/>
                </a:cubicBezTo>
                <a:cubicBezTo>
                  <a:pt x="86" y="8"/>
                  <a:pt x="85" y="11"/>
                  <a:pt x="85" y="13"/>
                </a:cubicBezTo>
                <a:cubicBezTo>
                  <a:pt x="85" y="15"/>
                  <a:pt x="80" y="14"/>
                  <a:pt x="78" y="13"/>
                </a:cubicBezTo>
                <a:cubicBezTo>
                  <a:pt x="77" y="13"/>
                  <a:pt x="71" y="15"/>
                  <a:pt x="69" y="15"/>
                </a:cubicBezTo>
                <a:cubicBezTo>
                  <a:pt x="66" y="15"/>
                  <a:pt x="68" y="12"/>
                  <a:pt x="65" y="11"/>
                </a:cubicBezTo>
                <a:cubicBezTo>
                  <a:pt x="62" y="10"/>
                  <a:pt x="60" y="13"/>
                  <a:pt x="58" y="13"/>
                </a:cubicBezTo>
                <a:cubicBezTo>
                  <a:pt x="57" y="13"/>
                  <a:pt x="54" y="12"/>
                  <a:pt x="52" y="12"/>
                </a:cubicBezTo>
                <a:cubicBezTo>
                  <a:pt x="52" y="13"/>
                  <a:pt x="52" y="15"/>
                  <a:pt x="51" y="16"/>
                </a:cubicBezTo>
                <a:cubicBezTo>
                  <a:pt x="49" y="21"/>
                  <a:pt x="56" y="34"/>
                  <a:pt x="56" y="40"/>
                </a:cubicBezTo>
                <a:cubicBezTo>
                  <a:pt x="59" y="42"/>
                  <a:pt x="62" y="44"/>
                  <a:pt x="63" y="46"/>
                </a:cubicBezTo>
                <a:cubicBezTo>
                  <a:pt x="66" y="50"/>
                  <a:pt x="63" y="50"/>
                  <a:pt x="63" y="58"/>
                </a:cubicBezTo>
                <a:cubicBezTo>
                  <a:pt x="64" y="66"/>
                  <a:pt x="60" y="62"/>
                  <a:pt x="57" y="65"/>
                </a:cubicBezTo>
                <a:cubicBezTo>
                  <a:pt x="54" y="68"/>
                  <a:pt x="57" y="74"/>
                  <a:pt x="56" y="75"/>
                </a:cubicBezTo>
                <a:cubicBezTo>
                  <a:pt x="55" y="77"/>
                  <a:pt x="46" y="64"/>
                  <a:pt x="46" y="62"/>
                </a:cubicBezTo>
                <a:cubicBezTo>
                  <a:pt x="45" y="60"/>
                  <a:pt x="49" y="52"/>
                  <a:pt x="48" y="47"/>
                </a:cubicBezTo>
                <a:cubicBezTo>
                  <a:pt x="47" y="42"/>
                  <a:pt x="41" y="45"/>
                  <a:pt x="39" y="46"/>
                </a:cubicBezTo>
                <a:cubicBezTo>
                  <a:pt x="37" y="46"/>
                  <a:pt x="32" y="40"/>
                  <a:pt x="31" y="40"/>
                </a:cubicBezTo>
                <a:cubicBezTo>
                  <a:pt x="30" y="40"/>
                  <a:pt x="0" y="52"/>
                  <a:pt x="0" y="52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64"/>
                  <a:pt x="13" y="64"/>
                  <a:pt x="18" y="67"/>
                </a:cubicBezTo>
                <a:cubicBezTo>
                  <a:pt x="22" y="70"/>
                  <a:pt x="29" y="71"/>
                  <a:pt x="31" y="72"/>
                </a:cubicBezTo>
                <a:cubicBezTo>
                  <a:pt x="32" y="73"/>
                  <a:pt x="31" y="84"/>
                  <a:pt x="31" y="89"/>
                </a:cubicBezTo>
                <a:cubicBezTo>
                  <a:pt x="32" y="95"/>
                  <a:pt x="25" y="96"/>
                  <a:pt x="28" y="99"/>
                </a:cubicBezTo>
                <a:cubicBezTo>
                  <a:pt x="31" y="102"/>
                  <a:pt x="30" y="107"/>
                  <a:pt x="32" y="108"/>
                </a:cubicBezTo>
                <a:cubicBezTo>
                  <a:pt x="34" y="108"/>
                  <a:pt x="28" y="115"/>
                  <a:pt x="26" y="116"/>
                </a:cubicBezTo>
                <a:cubicBezTo>
                  <a:pt x="23" y="118"/>
                  <a:pt x="26" y="123"/>
                  <a:pt x="23" y="127"/>
                </a:cubicBezTo>
                <a:cubicBezTo>
                  <a:pt x="21" y="130"/>
                  <a:pt x="15" y="135"/>
                  <a:pt x="11" y="138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13" y="141"/>
                  <a:pt x="16" y="158"/>
                  <a:pt x="19" y="160"/>
                </a:cubicBezTo>
                <a:cubicBezTo>
                  <a:pt x="22" y="162"/>
                  <a:pt x="20" y="179"/>
                  <a:pt x="20" y="180"/>
                </a:cubicBezTo>
                <a:cubicBezTo>
                  <a:pt x="20" y="182"/>
                  <a:pt x="21" y="193"/>
                  <a:pt x="21" y="193"/>
                </a:cubicBezTo>
                <a:cubicBezTo>
                  <a:pt x="21" y="193"/>
                  <a:pt x="26" y="193"/>
                  <a:pt x="30" y="193"/>
                </a:cubicBezTo>
                <a:cubicBezTo>
                  <a:pt x="30" y="190"/>
                  <a:pt x="30" y="188"/>
                  <a:pt x="30" y="187"/>
                </a:cubicBezTo>
                <a:cubicBezTo>
                  <a:pt x="30" y="182"/>
                  <a:pt x="27" y="186"/>
                  <a:pt x="26" y="183"/>
                </a:cubicBezTo>
                <a:cubicBezTo>
                  <a:pt x="24" y="179"/>
                  <a:pt x="34" y="173"/>
                  <a:pt x="43" y="170"/>
                </a:cubicBezTo>
                <a:cubicBezTo>
                  <a:pt x="53" y="166"/>
                  <a:pt x="56" y="164"/>
                  <a:pt x="57" y="161"/>
                </a:cubicBezTo>
                <a:cubicBezTo>
                  <a:pt x="58" y="158"/>
                  <a:pt x="57" y="148"/>
                  <a:pt x="59" y="145"/>
                </a:cubicBezTo>
                <a:cubicBezTo>
                  <a:pt x="60" y="141"/>
                  <a:pt x="58" y="139"/>
                  <a:pt x="57" y="130"/>
                </a:cubicBezTo>
                <a:cubicBezTo>
                  <a:pt x="55" y="122"/>
                  <a:pt x="52" y="121"/>
                  <a:pt x="51" y="116"/>
                </a:cubicBezTo>
                <a:cubicBezTo>
                  <a:pt x="50" y="111"/>
                  <a:pt x="50" y="108"/>
                  <a:pt x="53" y="108"/>
                </a:cubicBezTo>
                <a:cubicBezTo>
                  <a:pt x="56" y="107"/>
                  <a:pt x="56" y="106"/>
                  <a:pt x="58" y="102"/>
                </a:cubicBezTo>
                <a:cubicBezTo>
                  <a:pt x="60" y="97"/>
                  <a:pt x="63" y="99"/>
                  <a:pt x="68" y="96"/>
                </a:cubicBezTo>
                <a:cubicBezTo>
                  <a:pt x="72" y="92"/>
                  <a:pt x="72" y="88"/>
                  <a:pt x="79" y="83"/>
                </a:cubicBezTo>
                <a:cubicBezTo>
                  <a:pt x="87" y="77"/>
                  <a:pt x="94" y="77"/>
                  <a:pt x="101" y="73"/>
                </a:cubicBezTo>
                <a:cubicBezTo>
                  <a:pt x="108" y="69"/>
                  <a:pt x="120" y="53"/>
                  <a:pt x="119" y="5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59" name="Freeform 161"/>
          <p:cNvSpPr/>
          <p:nvPr/>
        </p:nvSpPr>
        <p:spPr bwMode="auto">
          <a:xfrm>
            <a:off x="6531769" y="4427539"/>
            <a:ext cx="342900" cy="398463"/>
          </a:xfrm>
          <a:custGeom>
            <a:avLst/>
            <a:gdLst/>
            <a:ahLst/>
            <a:cxnLst>
              <a:cxn ang="0">
                <a:pos x="114" y="100"/>
              </a:cxn>
              <a:cxn ang="0">
                <a:pos x="110" y="88"/>
              </a:cxn>
              <a:cxn ang="0">
                <a:pos x="109" y="79"/>
              </a:cxn>
              <a:cxn ang="0">
                <a:pos x="111" y="71"/>
              </a:cxn>
              <a:cxn ang="0">
                <a:pos x="105" y="61"/>
              </a:cxn>
              <a:cxn ang="0">
                <a:pos x="110" y="44"/>
              </a:cxn>
              <a:cxn ang="0">
                <a:pos x="91" y="30"/>
              </a:cxn>
              <a:cxn ang="0">
                <a:pos x="92" y="24"/>
              </a:cxn>
              <a:cxn ang="0">
                <a:pos x="49" y="1"/>
              </a:cxn>
              <a:cxn ang="0">
                <a:pos x="44" y="12"/>
              </a:cxn>
              <a:cxn ang="0">
                <a:pos x="44" y="19"/>
              </a:cxn>
              <a:cxn ang="0">
                <a:pos x="26" y="18"/>
              </a:cxn>
              <a:cxn ang="0">
                <a:pos x="26" y="0"/>
              </a:cxn>
              <a:cxn ang="0">
                <a:pos x="17" y="1"/>
              </a:cxn>
              <a:cxn ang="0">
                <a:pos x="11" y="2"/>
              </a:cxn>
              <a:cxn ang="0">
                <a:pos x="13" y="7"/>
              </a:cxn>
              <a:cxn ang="0">
                <a:pos x="15" y="15"/>
              </a:cxn>
              <a:cxn ang="0">
                <a:pos x="10" y="17"/>
              </a:cxn>
              <a:cxn ang="0">
                <a:pos x="11" y="23"/>
              </a:cxn>
              <a:cxn ang="0">
                <a:pos x="14" y="25"/>
              </a:cxn>
              <a:cxn ang="0">
                <a:pos x="5" y="38"/>
              </a:cxn>
              <a:cxn ang="0">
                <a:pos x="0" y="41"/>
              </a:cxn>
              <a:cxn ang="0">
                <a:pos x="7" y="62"/>
              </a:cxn>
              <a:cxn ang="0">
                <a:pos x="13" y="77"/>
              </a:cxn>
              <a:cxn ang="0">
                <a:pos x="15" y="86"/>
              </a:cxn>
              <a:cxn ang="0">
                <a:pos x="9" y="81"/>
              </a:cxn>
              <a:cxn ang="0">
                <a:pos x="8" y="83"/>
              </a:cxn>
              <a:cxn ang="0">
                <a:pos x="8" y="83"/>
              </a:cxn>
              <a:cxn ang="0">
                <a:pos x="16" y="88"/>
              </a:cxn>
              <a:cxn ang="0">
                <a:pos x="26" y="92"/>
              </a:cxn>
              <a:cxn ang="0">
                <a:pos x="41" y="99"/>
              </a:cxn>
              <a:cxn ang="0">
                <a:pos x="42" y="100"/>
              </a:cxn>
              <a:cxn ang="0">
                <a:pos x="49" y="100"/>
              </a:cxn>
              <a:cxn ang="0">
                <a:pos x="51" y="99"/>
              </a:cxn>
              <a:cxn ang="0">
                <a:pos x="59" y="122"/>
              </a:cxn>
              <a:cxn ang="0">
                <a:pos x="65" y="123"/>
              </a:cxn>
              <a:cxn ang="0">
                <a:pos x="72" y="121"/>
              </a:cxn>
              <a:cxn ang="0">
                <a:pos x="76" y="125"/>
              </a:cxn>
              <a:cxn ang="0">
                <a:pos x="85" y="123"/>
              </a:cxn>
              <a:cxn ang="0">
                <a:pos x="92" y="123"/>
              </a:cxn>
              <a:cxn ang="0">
                <a:pos x="96" y="118"/>
              </a:cxn>
              <a:cxn ang="0">
                <a:pos x="102" y="119"/>
              </a:cxn>
              <a:cxn ang="0">
                <a:pos x="110" y="117"/>
              </a:cxn>
              <a:cxn ang="0">
                <a:pos x="122" y="110"/>
              </a:cxn>
              <a:cxn ang="0">
                <a:pos x="114" y="100"/>
              </a:cxn>
            </a:cxnLst>
            <a:rect l="0" t="0" r="r" b="b"/>
            <a:pathLst>
              <a:path w="122" h="125">
                <a:moveTo>
                  <a:pt x="114" y="100"/>
                </a:moveTo>
                <a:cubicBezTo>
                  <a:pt x="114" y="93"/>
                  <a:pt x="110" y="93"/>
                  <a:pt x="110" y="88"/>
                </a:cubicBezTo>
                <a:cubicBezTo>
                  <a:pt x="110" y="84"/>
                  <a:pt x="111" y="80"/>
                  <a:pt x="109" y="79"/>
                </a:cubicBezTo>
                <a:cubicBezTo>
                  <a:pt x="107" y="79"/>
                  <a:pt x="108" y="75"/>
                  <a:pt x="111" y="71"/>
                </a:cubicBezTo>
                <a:cubicBezTo>
                  <a:pt x="114" y="67"/>
                  <a:pt x="106" y="66"/>
                  <a:pt x="105" y="61"/>
                </a:cubicBezTo>
                <a:cubicBezTo>
                  <a:pt x="105" y="59"/>
                  <a:pt x="107" y="52"/>
                  <a:pt x="110" y="44"/>
                </a:cubicBezTo>
                <a:cubicBezTo>
                  <a:pt x="101" y="37"/>
                  <a:pt x="91" y="30"/>
                  <a:pt x="91" y="30"/>
                </a:cubicBezTo>
                <a:cubicBezTo>
                  <a:pt x="92" y="24"/>
                  <a:pt x="92" y="24"/>
                  <a:pt x="92" y="24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6"/>
                  <a:pt x="47" y="10"/>
                  <a:pt x="44" y="12"/>
                </a:cubicBezTo>
                <a:cubicBezTo>
                  <a:pt x="40" y="13"/>
                  <a:pt x="48" y="18"/>
                  <a:pt x="44" y="19"/>
                </a:cubicBezTo>
                <a:cubicBezTo>
                  <a:pt x="41" y="19"/>
                  <a:pt x="32" y="15"/>
                  <a:pt x="26" y="18"/>
                </a:cubicBezTo>
                <a:cubicBezTo>
                  <a:pt x="22" y="19"/>
                  <a:pt x="23" y="9"/>
                  <a:pt x="26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5" y="12"/>
                  <a:pt x="15" y="15"/>
                </a:cubicBezTo>
                <a:cubicBezTo>
                  <a:pt x="15" y="16"/>
                  <a:pt x="13" y="17"/>
                  <a:pt x="10" y="17"/>
                </a:cubicBezTo>
                <a:cubicBezTo>
                  <a:pt x="11" y="20"/>
                  <a:pt x="11" y="23"/>
                  <a:pt x="11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7" y="37"/>
                  <a:pt x="5" y="38"/>
                </a:cubicBezTo>
                <a:cubicBezTo>
                  <a:pt x="4" y="38"/>
                  <a:pt x="2" y="39"/>
                  <a:pt x="0" y="41"/>
                </a:cubicBezTo>
                <a:cubicBezTo>
                  <a:pt x="1" y="49"/>
                  <a:pt x="3" y="59"/>
                  <a:pt x="7" y="62"/>
                </a:cubicBezTo>
                <a:cubicBezTo>
                  <a:pt x="12" y="68"/>
                  <a:pt x="11" y="74"/>
                  <a:pt x="13" y="77"/>
                </a:cubicBezTo>
                <a:cubicBezTo>
                  <a:pt x="14" y="81"/>
                  <a:pt x="19" y="85"/>
                  <a:pt x="15" y="86"/>
                </a:cubicBezTo>
                <a:cubicBezTo>
                  <a:pt x="13" y="87"/>
                  <a:pt x="11" y="85"/>
                  <a:pt x="9" y="81"/>
                </a:cubicBezTo>
                <a:cubicBezTo>
                  <a:pt x="9" y="82"/>
                  <a:pt x="9" y="82"/>
                  <a:pt x="8" y="83"/>
                </a:cubicBezTo>
                <a:cubicBezTo>
                  <a:pt x="8" y="83"/>
                  <a:pt x="8" y="83"/>
                  <a:pt x="8" y="83"/>
                </a:cubicBezTo>
                <a:cubicBezTo>
                  <a:pt x="11" y="86"/>
                  <a:pt x="15" y="88"/>
                  <a:pt x="16" y="88"/>
                </a:cubicBezTo>
                <a:cubicBezTo>
                  <a:pt x="19" y="88"/>
                  <a:pt x="24" y="92"/>
                  <a:pt x="26" y="92"/>
                </a:cubicBezTo>
                <a:cubicBezTo>
                  <a:pt x="29" y="93"/>
                  <a:pt x="40" y="97"/>
                  <a:pt x="41" y="99"/>
                </a:cubicBezTo>
                <a:cubicBezTo>
                  <a:pt x="41" y="99"/>
                  <a:pt x="41" y="99"/>
                  <a:pt x="42" y="100"/>
                </a:cubicBezTo>
                <a:cubicBezTo>
                  <a:pt x="44" y="100"/>
                  <a:pt x="47" y="99"/>
                  <a:pt x="49" y="100"/>
                </a:cubicBezTo>
                <a:cubicBezTo>
                  <a:pt x="50" y="99"/>
                  <a:pt x="50" y="99"/>
                  <a:pt x="51" y="99"/>
                </a:cubicBezTo>
                <a:cubicBezTo>
                  <a:pt x="55" y="99"/>
                  <a:pt x="59" y="113"/>
                  <a:pt x="59" y="122"/>
                </a:cubicBezTo>
                <a:cubicBezTo>
                  <a:pt x="61" y="122"/>
                  <a:pt x="64" y="123"/>
                  <a:pt x="65" y="123"/>
                </a:cubicBezTo>
                <a:cubicBezTo>
                  <a:pt x="67" y="123"/>
                  <a:pt x="69" y="120"/>
                  <a:pt x="72" y="121"/>
                </a:cubicBezTo>
                <a:cubicBezTo>
                  <a:pt x="75" y="122"/>
                  <a:pt x="73" y="125"/>
                  <a:pt x="76" y="125"/>
                </a:cubicBezTo>
                <a:cubicBezTo>
                  <a:pt x="78" y="125"/>
                  <a:pt x="84" y="123"/>
                  <a:pt x="85" y="123"/>
                </a:cubicBezTo>
                <a:cubicBezTo>
                  <a:pt x="87" y="124"/>
                  <a:pt x="92" y="125"/>
                  <a:pt x="92" y="123"/>
                </a:cubicBezTo>
                <a:cubicBezTo>
                  <a:pt x="92" y="121"/>
                  <a:pt x="93" y="118"/>
                  <a:pt x="96" y="118"/>
                </a:cubicBezTo>
                <a:cubicBezTo>
                  <a:pt x="98" y="119"/>
                  <a:pt x="100" y="121"/>
                  <a:pt x="102" y="119"/>
                </a:cubicBezTo>
                <a:cubicBezTo>
                  <a:pt x="105" y="116"/>
                  <a:pt x="109" y="119"/>
                  <a:pt x="110" y="117"/>
                </a:cubicBezTo>
                <a:cubicBezTo>
                  <a:pt x="111" y="115"/>
                  <a:pt x="117" y="113"/>
                  <a:pt x="122" y="110"/>
                </a:cubicBezTo>
                <a:cubicBezTo>
                  <a:pt x="122" y="104"/>
                  <a:pt x="115" y="107"/>
                  <a:pt x="114" y="10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0" name="Freeform 162"/>
          <p:cNvSpPr/>
          <p:nvPr/>
        </p:nvSpPr>
        <p:spPr bwMode="auto">
          <a:xfrm>
            <a:off x="6631783" y="4743451"/>
            <a:ext cx="104775" cy="282575"/>
          </a:xfrm>
          <a:custGeom>
            <a:avLst/>
            <a:gdLst/>
            <a:ahLst/>
            <a:cxnLst>
              <a:cxn ang="0">
                <a:pos x="34" y="57"/>
              </a:cxn>
              <a:cxn ang="0">
                <a:pos x="27" y="51"/>
              </a:cxn>
              <a:cxn ang="0">
                <a:pos x="27" y="53"/>
              </a:cxn>
              <a:cxn ang="0">
                <a:pos x="15" y="35"/>
              </a:cxn>
              <a:cxn ang="0">
                <a:pos x="16" y="15"/>
              </a:cxn>
              <a:cxn ang="0">
                <a:pos x="13" y="1"/>
              </a:cxn>
              <a:cxn ang="0">
                <a:pos x="6" y="1"/>
              </a:cxn>
              <a:cxn ang="0">
                <a:pos x="10" y="12"/>
              </a:cxn>
              <a:cxn ang="0">
                <a:pos x="6" y="14"/>
              </a:cxn>
              <a:cxn ang="0">
                <a:pos x="7" y="32"/>
              </a:cxn>
              <a:cxn ang="0">
                <a:pos x="2" y="35"/>
              </a:cxn>
              <a:cxn ang="0">
                <a:pos x="0" y="46"/>
              </a:cxn>
              <a:cxn ang="0">
                <a:pos x="2" y="51"/>
              </a:cxn>
              <a:cxn ang="0">
                <a:pos x="2" y="51"/>
              </a:cxn>
              <a:cxn ang="0">
                <a:pos x="10" y="57"/>
              </a:cxn>
              <a:cxn ang="0">
                <a:pos x="19" y="58"/>
              </a:cxn>
              <a:cxn ang="0">
                <a:pos x="17" y="73"/>
              </a:cxn>
              <a:cxn ang="0">
                <a:pos x="27" y="86"/>
              </a:cxn>
              <a:cxn ang="0">
                <a:pos x="28" y="76"/>
              </a:cxn>
              <a:cxn ang="0">
                <a:pos x="34" y="69"/>
              </a:cxn>
              <a:cxn ang="0">
                <a:pos x="34" y="57"/>
              </a:cxn>
            </a:cxnLst>
            <a:rect l="0" t="0" r="r" b="b"/>
            <a:pathLst>
              <a:path w="37" h="88">
                <a:moveTo>
                  <a:pt x="34" y="57"/>
                </a:moveTo>
                <a:cubicBezTo>
                  <a:pt x="33" y="55"/>
                  <a:pt x="30" y="53"/>
                  <a:pt x="27" y="51"/>
                </a:cubicBezTo>
                <a:cubicBezTo>
                  <a:pt x="27" y="51"/>
                  <a:pt x="27" y="52"/>
                  <a:pt x="27" y="53"/>
                </a:cubicBezTo>
                <a:cubicBezTo>
                  <a:pt x="24" y="57"/>
                  <a:pt x="16" y="44"/>
                  <a:pt x="15" y="35"/>
                </a:cubicBezTo>
                <a:cubicBezTo>
                  <a:pt x="14" y="27"/>
                  <a:pt x="19" y="23"/>
                  <a:pt x="16" y="15"/>
                </a:cubicBezTo>
                <a:cubicBezTo>
                  <a:pt x="13" y="9"/>
                  <a:pt x="11" y="3"/>
                  <a:pt x="13" y="1"/>
                </a:cubicBezTo>
                <a:cubicBezTo>
                  <a:pt x="11" y="0"/>
                  <a:pt x="8" y="1"/>
                  <a:pt x="6" y="1"/>
                </a:cubicBezTo>
                <a:cubicBezTo>
                  <a:pt x="7" y="4"/>
                  <a:pt x="10" y="10"/>
                  <a:pt x="10" y="12"/>
                </a:cubicBezTo>
                <a:cubicBezTo>
                  <a:pt x="10" y="14"/>
                  <a:pt x="7" y="11"/>
                  <a:pt x="6" y="14"/>
                </a:cubicBezTo>
                <a:cubicBezTo>
                  <a:pt x="5" y="17"/>
                  <a:pt x="4" y="30"/>
                  <a:pt x="7" y="32"/>
                </a:cubicBezTo>
                <a:cubicBezTo>
                  <a:pt x="9" y="35"/>
                  <a:pt x="2" y="33"/>
                  <a:pt x="2" y="35"/>
                </a:cubicBezTo>
                <a:cubicBezTo>
                  <a:pt x="2" y="38"/>
                  <a:pt x="1" y="46"/>
                  <a:pt x="0" y="46"/>
                </a:cubicBezTo>
                <a:cubicBezTo>
                  <a:pt x="0" y="47"/>
                  <a:pt x="1" y="49"/>
                  <a:pt x="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3" y="51"/>
                  <a:pt x="8" y="57"/>
                  <a:pt x="10" y="57"/>
                </a:cubicBezTo>
                <a:cubicBezTo>
                  <a:pt x="12" y="56"/>
                  <a:pt x="18" y="53"/>
                  <a:pt x="19" y="58"/>
                </a:cubicBezTo>
                <a:cubicBezTo>
                  <a:pt x="20" y="63"/>
                  <a:pt x="16" y="71"/>
                  <a:pt x="17" y="73"/>
                </a:cubicBezTo>
                <a:cubicBezTo>
                  <a:pt x="17" y="75"/>
                  <a:pt x="26" y="88"/>
                  <a:pt x="27" y="86"/>
                </a:cubicBezTo>
                <a:cubicBezTo>
                  <a:pt x="28" y="85"/>
                  <a:pt x="25" y="79"/>
                  <a:pt x="28" y="76"/>
                </a:cubicBezTo>
                <a:cubicBezTo>
                  <a:pt x="31" y="73"/>
                  <a:pt x="35" y="77"/>
                  <a:pt x="34" y="69"/>
                </a:cubicBezTo>
                <a:cubicBezTo>
                  <a:pt x="34" y="61"/>
                  <a:pt x="37" y="61"/>
                  <a:pt x="34" y="5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1" name="Freeform 163"/>
          <p:cNvSpPr/>
          <p:nvPr/>
        </p:nvSpPr>
        <p:spPr bwMode="auto">
          <a:xfrm>
            <a:off x="10789445" y="5148263"/>
            <a:ext cx="106363" cy="95250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34" y="27"/>
              </a:cxn>
              <a:cxn ang="0">
                <a:pos x="1" y="5"/>
              </a:cxn>
            </a:cxnLst>
            <a:rect l="0" t="0" r="r" b="b"/>
            <a:pathLst>
              <a:path w="38" h="30">
                <a:moveTo>
                  <a:pt x="1" y="5"/>
                </a:moveTo>
                <a:cubicBezTo>
                  <a:pt x="0" y="0"/>
                  <a:pt x="38" y="25"/>
                  <a:pt x="34" y="27"/>
                </a:cubicBezTo>
                <a:cubicBezTo>
                  <a:pt x="30" y="30"/>
                  <a:pt x="2" y="9"/>
                  <a:pt x="1" y="5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2" name="Freeform 164"/>
          <p:cNvSpPr/>
          <p:nvPr/>
        </p:nvSpPr>
        <p:spPr bwMode="auto">
          <a:xfrm>
            <a:off x="7757320" y="2819401"/>
            <a:ext cx="244475" cy="187325"/>
          </a:xfrm>
          <a:custGeom>
            <a:avLst/>
            <a:gdLst/>
            <a:ahLst/>
            <a:cxnLst>
              <a:cxn ang="0">
                <a:pos x="71" y="47"/>
              </a:cxn>
              <a:cxn ang="0">
                <a:pos x="75" y="51"/>
              </a:cxn>
              <a:cxn ang="0">
                <a:pos x="83" y="53"/>
              </a:cxn>
              <a:cxn ang="0">
                <a:pos x="87" y="52"/>
              </a:cxn>
              <a:cxn ang="0">
                <a:pos x="84" y="37"/>
              </a:cxn>
              <a:cxn ang="0">
                <a:pos x="73" y="30"/>
              </a:cxn>
              <a:cxn ang="0">
                <a:pos x="72" y="20"/>
              </a:cxn>
              <a:cxn ang="0">
                <a:pos x="57" y="21"/>
              </a:cxn>
              <a:cxn ang="0">
                <a:pos x="47" y="19"/>
              </a:cxn>
              <a:cxn ang="0">
                <a:pos x="37" y="19"/>
              </a:cxn>
              <a:cxn ang="0">
                <a:pos x="21" y="18"/>
              </a:cxn>
              <a:cxn ang="0">
                <a:pos x="29" y="11"/>
              </a:cxn>
              <a:cxn ang="0">
                <a:pos x="33" y="11"/>
              </a:cxn>
              <a:cxn ang="0">
                <a:pos x="37" y="2"/>
              </a:cxn>
              <a:cxn ang="0">
                <a:pos x="29" y="4"/>
              </a:cxn>
              <a:cxn ang="0">
                <a:pos x="20" y="6"/>
              </a:cxn>
              <a:cxn ang="0">
                <a:pos x="15" y="12"/>
              </a:cxn>
              <a:cxn ang="0">
                <a:pos x="11" y="18"/>
              </a:cxn>
              <a:cxn ang="0">
                <a:pos x="1" y="22"/>
              </a:cxn>
              <a:cxn ang="0">
                <a:pos x="8" y="31"/>
              </a:cxn>
              <a:cxn ang="0">
                <a:pos x="9" y="41"/>
              </a:cxn>
              <a:cxn ang="0">
                <a:pos x="4" y="52"/>
              </a:cxn>
              <a:cxn ang="0">
                <a:pos x="10" y="53"/>
              </a:cxn>
              <a:cxn ang="0">
                <a:pos x="21" y="50"/>
              </a:cxn>
              <a:cxn ang="0">
                <a:pos x="32" y="44"/>
              </a:cxn>
              <a:cxn ang="0">
                <a:pos x="42" y="35"/>
              </a:cxn>
              <a:cxn ang="0">
                <a:pos x="47" y="44"/>
              </a:cxn>
              <a:cxn ang="0">
                <a:pos x="47" y="57"/>
              </a:cxn>
              <a:cxn ang="0">
                <a:pos x="52" y="58"/>
              </a:cxn>
              <a:cxn ang="0">
                <a:pos x="58" y="56"/>
              </a:cxn>
              <a:cxn ang="0">
                <a:pos x="71" y="47"/>
              </a:cxn>
            </a:cxnLst>
            <a:rect l="0" t="0" r="r" b="b"/>
            <a:pathLst>
              <a:path w="87" h="58">
                <a:moveTo>
                  <a:pt x="71" y="47"/>
                </a:moveTo>
                <a:cubicBezTo>
                  <a:pt x="73" y="49"/>
                  <a:pt x="73" y="51"/>
                  <a:pt x="75" y="51"/>
                </a:cubicBezTo>
                <a:cubicBezTo>
                  <a:pt x="77" y="50"/>
                  <a:pt x="81" y="51"/>
                  <a:pt x="83" y="53"/>
                </a:cubicBezTo>
                <a:cubicBezTo>
                  <a:pt x="85" y="53"/>
                  <a:pt x="87" y="52"/>
                  <a:pt x="87" y="52"/>
                </a:cubicBezTo>
                <a:cubicBezTo>
                  <a:pt x="87" y="52"/>
                  <a:pt x="85" y="41"/>
                  <a:pt x="84" y="37"/>
                </a:cubicBezTo>
                <a:cubicBezTo>
                  <a:pt x="84" y="34"/>
                  <a:pt x="73" y="30"/>
                  <a:pt x="73" y="30"/>
                </a:cubicBezTo>
                <a:cubicBezTo>
                  <a:pt x="72" y="20"/>
                  <a:pt x="72" y="20"/>
                  <a:pt x="72" y="20"/>
                </a:cubicBezTo>
                <a:cubicBezTo>
                  <a:pt x="72" y="20"/>
                  <a:pt x="59" y="22"/>
                  <a:pt x="57" y="21"/>
                </a:cubicBezTo>
                <a:cubicBezTo>
                  <a:pt x="55" y="20"/>
                  <a:pt x="50" y="23"/>
                  <a:pt x="47" y="19"/>
                </a:cubicBezTo>
                <a:cubicBezTo>
                  <a:pt x="45" y="16"/>
                  <a:pt x="41" y="22"/>
                  <a:pt x="37" y="19"/>
                </a:cubicBezTo>
                <a:cubicBezTo>
                  <a:pt x="33" y="16"/>
                  <a:pt x="22" y="20"/>
                  <a:pt x="21" y="18"/>
                </a:cubicBezTo>
                <a:cubicBezTo>
                  <a:pt x="21" y="15"/>
                  <a:pt x="26" y="11"/>
                  <a:pt x="29" y="11"/>
                </a:cubicBezTo>
                <a:cubicBezTo>
                  <a:pt x="30" y="11"/>
                  <a:pt x="31" y="11"/>
                  <a:pt x="33" y="11"/>
                </a:cubicBezTo>
                <a:cubicBezTo>
                  <a:pt x="34" y="9"/>
                  <a:pt x="37" y="3"/>
                  <a:pt x="37" y="2"/>
                </a:cubicBezTo>
                <a:cubicBezTo>
                  <a:pt x="36" y="0"/>
                  <a:pt x="32" y="2"/>
                  <a:pt x="29" y="4"/>
                </a:cubicBezTo>
                <a:cubicBezTo>
                  <a:pt x="26" y="6"/>
                  <a:pt x="21" y="3"/>
                  <a:pt x="20" y="6"/>
                </a:cubicBezTo>
                <a:cubicBezTo>
                  <a:pt x="19" y="9"/>
                  <a:pt x="18" y="12"/>
                  <a:pt x="15" y="12"/>
                </a:cubicBezTo>
                <a:cubicBezTo>
                  <a:pt x="12" y="12"/>
                  <a:pt x="14" y="17"/>
                  <a:pt x="11" y="18"/>
                </a:cubicBezTo>
                <a:cubicBezTo>
                  <a:pt x="8" y="19"/>
                  <a:pt x="1" y="19"/>
                  <a:pt x="1" y="22"/>
                </a:cubicBezTo>
                <a:cubicBezTo>
                  <a:pt x="0" y="25"/>
                  <a:pt x="8" y="27"/>
                  <a:pt x="8" y="31"/>
                </a:cubicBezTo>
                <a:cubicBezTo>
                  <a:pt x="7" y="34"/>
                  <a:pt x="12" y="38"/>
                  <a:pt x="9" y="41"/>
                </a:cubicBezTo>
                <a:cubicBezTo>
                  <a:pt x="6" y="43"/>
                  <a:pt x="4" y="46"/>
                  <a:pt x="4" y="52"/>
                </a:cubicBezTo>
                <a:cubicBezTo>
                  <a:pt x="7" y="54"/>
                  <a:pt x="9" y="55"/>
                  <a:pt x="10" y="53"/>
                </a:cubicBezTo>
                <a:cubicBezTo>
                  <a:pt x="11" y="49"/>
                  <a:pt x="21" y="53"/>
                  <a:pt x="21" y="50"/>
                </a:cubicBezTo>
                <a:cubicBezTo>
                  <a:pt x="21" y="47"/>
                  <a:pt x="32" y="48"/>
                  <a:pt x="32" y="44"/>
                </a:cubicBezTo>
                <a:cubicBezTo>
                  <a:pt x="32" y="41"/>
                  <a:pt x="38" y="34"/>
                  <a:pt x="42" y="35"/>
                </a:cubicBezTo>
                <a:cubicBezTo>
                  <a:pt x="46" y="35"/>
                  <a:pt x="42" y="42"/>
                  <a:pt x="47" y="44"/>
                </a:cubicBezTo>
                <a:cubicBezTo>
                  <a:pt x="51" y="46"/>
                  <a:pt x="44" y="54"/>
                  <a:pt x="47" y="57"/>
                </a:cubicBezTo>
                <a:cubicBezTo>
                  <a:pt x="48" y="58"/>
                  <a:pt x="50" y="58"/>
                  <a:pt x="52" y="58"/>
                </a:cubicBezTo>
                <a:cubicBezTo>
                  <a:pt x="54" y="57"/>
                  <a:pt x="56" y="56"/>
                  <a:pt x="58" y="56"/>
                </a:cubicBezTo>
                <a:cubicBezTo>
                  <a:pt x="63" y="52"/>
                  <a:pt x="69" y="46"/>
                  <a:pt x="71" y="4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3" name="Freeform 165"/>
          <p:cNvSpPr/>
          <p:nvPr/>
        </p:nvSpPr>
        <p:spPr bwMode="auto">
          <a:xfrm>
            <a:off x="3112295" y="3452814"/>
            <a:ext cx="28575" cy="66675"/>
          </a:xfrm>
          <a:custGeom>
            <a:avLst/>
            <a:gdLst/>
            <a:ahLst/>
            <a:cxnLst>
              <a:cxn ang="0">
                <a:pos x="8" y="19"/>
              </a:cxn>
              <a:cxn ang="0">
                <a:pos x="4" y="15"/>
              </a:cxn>
              <a:cxn ang="0">
                <a:pos x="0" y="7"/>
              </a:cxn>
              <a:cxn ang="0">
                <a:pos x="4" y="4"/>
              </a:cxn>
              <a:cxn ang="0">
                <a:pos x="5" y="12"/>
              </a:cxn>
              <a:cxn ang="0">
                <a:pos x="8" y="19"/>
              </a:cxn>
            </a:cxnLst>
            <a:rect l="0" t="0" r="r" b="b"/>
            <a:pathLst>
              <a:path w="10" h="21">
                <a:moveTo>
                  <a:pt x="8" y="19"/>
                </a:moveTo>
                <a:cubicBezTo>
                  <a:pt x="8" y="21"/>
                  <a:pt x="4" y="17"/>
                  <a:pt x="4" y="15"/>
                </a:cubicBezTo>
                <a:cubicBezTo>
                  <a:pt x="4" y="12"/>
                  <a:pt x="0" y="12"/>
                  <a:pt x="0" y="7"/>
                </a:cubicBezTo>
                <a:cubicBezTo>
                  <a:pt x="0" y="3"/>
                  <a:pt x="2" y="0"/>
                  <a:pt x="4" y="4"/>
                </a:cubicBezTo>
                <a:cubicBezTo>
                  <a:pt x="7" y="8"/>
                  <a:pt x="5" y="10"/>
                  <a:pt x="5" y="12"/>
                </a:cubicBezTo>
                <a:cubicBezTo>
                  <a:pt x="6" y="14"/>
                  <a:pt x="10" y="17"/>
                  <a:pt x="8" y="19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4" name="Freeform 166"/>
          <p:cNvSpPr/>
          <p:nvPr/>
        </p:nvSpPr>
        <p:spPr bwMode="auto">
          <a:xfrm>
            <a:off x="3634582" y="4000501"/>
            <a:ext cx="38100" cy="34925"/>
          </a:xfrm>
          <a:custGeom>
            <a:avLst/>
            <a:gdLst/>
            <a:ahLst/>
            <a:cxnLst>
              <a:cxn ang="0">
                <a:pos x="3" y="10"/>
              </a:cxn>
              <a:cxn ang="0">
                <a:pos x="2" y="4"/>
              </a:cxn>
              <a:cxn ang="0">
                <a:pos x="11" y="2"/>
              </a:cxn>
              <a:cxn ang="0">
                <a:pos x="11" y="8"/>
              </a:cxn>
              <a:cxn ang="0">
                <a:pos x="3" y="10"/>
              </a:cxn>
            </a:cxnLst>
            <a:rect l="0" t="0" r="r" b="b"/>
            <a:pathLst>
              <a:path w="13" h="11">
                <a:moveTo>
                  <a:pt x="3" y="10"/>
                </a:moveTo>
                <a:cubicBezTo>
                  <a:pt x="1" y="8"/>
                  <a:pt x="5" y="5"/>
                  <a:pt x="2" y="4"/>
                </a:cubicBezTo>
                <a:cubicBezTo>
                  <a:pt x="0" y="3"/>
                  <a:pt x="8" y="0"/>
                  <a:pt x="11" y="2"/>
                </a:cubicBezTo>
                <a:cubicBezTo>
                  <a:pt x="13" y="4"/>
                  <a:pt x="13" y="7"/>
                  <a:pt x="11" y="8"/>
                </a:cubicBezTo>
                <a:cubicBezTo>
                  <a:pt x="9" y="9"/>
                  <a:pt x="4" y="11"/>
                  <a:pt x="3" y="10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5" name="Freeform 167"/>
          <p:cNvSpPr/>
          <p:nvPr/>
        </p:nvSpPr>
        <p:spPr bwMode="auto">
          <a:xfrm>
            <a:off x="6977858" y="2801938"/>
            <a:ext cx="104775" cy="103188"/>
          </a:xfrm>
          <a:custGeom>
            <a:avLst/>
            <a:gdLst/>
            <a:ahLst/>
            <a:cxnLst>
              <a:cxn ang="0">
                <a:pos x="35" y="26"/>
              </a:cxn>
              <a:cxn ang="0">
                <a:pos x="28" y="17"/>
              </a:cxn>
              <a:cxn ang="0">
                <a:pos x="24" y="8"/>
              </a:cxn>
              <a:cxn ang="0">
                <a:pos x="21" y="2"/>
              </a:cxn>
              <a:cxn ang="0">
                <a:pos x="11" y="1"/>
              </a:cxn>
              <a:cxn ang="0">
                <a:pos x="0" y="3"/>
              </a:cxn>
              <a:cxn ang="0">
                <a:pos x="2" y="12"/>
              </a:cxn>
              <a:cxn ang="0">
                <a:pos x="11" y="16"/>
              </a:cxn>
              <a:cxn ang="0">
                <a:pos x="13" y="20"/>
              </a:cxn>
              <a:cxn ang="0">
                <a:pos x="14" y="20"/>
              </a:cxn>
              <a:cxn ang="0">
                <a:pos x="17" y="22"/>
              </a:cxn>
              <a:cxn ang="0">
                <a:pos x="22" y="25"/>
              </a:cxn>
              <a:cxn ang="0">
                <a:pos x="28" y="27"/>
              </a:cxn>
              <a:cxn ang="0">
                <a:pos x="30" y="33"/>
              </a:cxn>
              <a:cxn ang="0">
                <a:pos x="37" y="31"/>
              </a:cxn>
              <a:cxn ang="0">
                <a:pos x="35" y="26"/>
              </a:cxn>
            </a:cxnLst>
            <a:rect l="0" t="0" r="r" b="b"/>
            <a:pathLst>
              <a:path w="37" h="33">
                <a:moveTo>
                  <a:pt x="35" y="26"/>
                </a:moveTo>
                <a:cubicBezTo>
                  <a:pt x="35" y="23"/>
                  <a:pt x="28" y="21"/>
                  <a:pt x="28" y="17"/>
                </a:cubicBezTo>
                <a:cubicBezTo>
                  <a:pt x="28" y="14"/>
                  <a:pt x="23" y="11"/>
                  <a:pt x="24" y="8"/>
                </a:cubicBezTo>
                <a:cubicBezTo>
                  <a:pt x="24" y="6"/>
                  <a:pt x="22" y="4"/>
                  <a:pt x="21" y="2"/>
                </a:cubicBezTo>
                <a:cubicBezTo>
                  <a:pt x="18" y="1"/>
                  <a:pt x="14" y="0"/>
                  <a:pt x="11" y="1"/>
                </a:cubicBezTo>
                <a:cubicBezTo>
                  <a:pt x="7" y="1"/>
                  <a:pt x="4" y="2"/>
                  <a:pt x="0" y="3"/>
                </a:cubicBezTo>
                <a:cubicBezTo>
                  <a:pt x="2" y="6"/>
                  <a:pt x="0" y="7"/>
                  <a:pt x="2" y="12"/>
                </a:cubicBezTo>
                <a:cubicBezTo>
                  <a:pt x="4" y="17"/>
                  <a:pt x="9" y="14"/>
                  <a:pt x="11" y="16"/>
                </a:cubicBezTo>
                <a:cubicBezTo>
                  <a:pt x="11" y="16"/>
                  <a:pt x="12" y="18"/>
                  <a:pt x="13" y="20"/>
                </a:cubicBezTo>
                <a:cubicBezTo>
                  <a:pt x="13" y="20"/>
                  <a:pt x="13" y="20"/>
                  <a:pt x="14" y="20"/>
                </a:cubicBezTo>
                <a:cubicBezTo>
                  <a:pt x="16" y="20"/>
                  <a:pt x="16" y="21"/>
                  <a:pt x="17" y="22"/>
                </a:cubicBezTo>
                <a:cubicBezTo>
                  <a:pt x="19" y="23"/>
                  <a:pt x="21" y="24"/>
                  <a:pt x="22" y="25"/>
                </a:cubicBezTo>
                <a:cubicBezTo>
                  <a:pt x="24" y="25"/>
                  <a:pt x="25" y="23"/>
                  <a:pt x="28" y="27"/>
                </a:cubicBezTo>
                <a:cubicBezTo>
                  <a:pt x="30" y="29"/>
                  <a:pt x="30" y="30"/>
                  <a:pt x="30" y="33"/>
                </a:cubicBezTo>
                <a:cubicBezTo>
                  <a:pt x="33" y="33"/>
                  <a:pt x="35" y="32"/>
                  <a:pt x="37" y="31"/>
                </a:cubicBezTo>
                <a:cubicBezTo>
                  <a:pt x="36" y="29"/>
                  <a:pt x="35" y="27"/>
                  <a:pt x="35" y="26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6" name="Freeform 168"/>
          <p:cNvSpPr>
            <a:spLocks noEditPoints="1"/>
          </p:cNvSpPr>
          <p:nvPr/>
        </p:nvSpPr>
        <p:spPr bwMode="auto">
          <a:xfrm>
            <a:off x="7027070" y="2778125"/>
            <a:ext cx="155575" cy="146050"/>
          </a:xfrm>
          <a:custGeom>
            <a:avLst/>
            <a:gdLst/>
            <a:ahLst/>
            <a:cxnLst>
              <a:cxn ang="0">
                <a:pos x="53" y="15"/>
              </a:cxn>
              <a:cxn ang="0">
                <a:pos x="43" y="2"/>
              </a:cxn>
              <a:cxn ang="0">
                <a:pos x="35" y="8"/>
              </a:cxn>
              <a:cxn ang="0">
                <a:pos x="30" y="8"/>
              </a:cxn>
              <a:cxn ang="0">
                <a:pos x="22" y="2"/>
              </a:cxn>
              <a:cxn ang="0">
                <a:pos x="18" y="0"/>
              </a:cxn>
              <a:cxn ang="0">
                <a:pos x="16" y="4"/>
              </a:cxn>
              <a:cxn ang="0">
                <a:pos x="20" y="9"/>
              </a:cxn>
              <a:cxn ang="0">
                <a:pos x="11" y="9"/>
              </a:cxn>
              <a:cxn ang="0">
                <a:pos x="3" y="6"/>
              </a:cxn>
              <a:cxn ang="0">
                <a:pos x="7" y="15"/>
              </a:cxn>
              <a:cxn ang="0">
                <a:pos x="11" y="24"/>
              </a:cxn>
              <a:cxn ang="0">
                <a:pos x="18" y="33"/>
              </a:cxn>
              <a:cxn ang="0">
                <a:pos x="20" y="38"/>
              </a:cxn>
              <a:cxn ang="0">
                <a:pos x="34" y="30"/>
              </a:cxn>
              <a:cxn ang="0">
                <a:pos x="36" y="40"/>
              </a:cxn>
              <a:cxn ang="0">
                <a:pos x="44" y="46"/>
              </a:cxn>
              <a:cxn ang="0">
                <a:pos x="46" y="39"/>
              </a:cxn>
              <a:cxn ang="0">
                <a:pos x="53" y="15"/>
              </a:cxn>
              <a:cxn ang="0">
                <a:pos x="5" y="32"/>
              </a:cxn>
              <a:cxn ang="0">
                <a:pos x="0" y="29"/>
              </a:cxn>
              <a:cxn ang="0">
                <a:pos x="3" y="35"/>
              </a:cxn>
              <a:cxn ang="0">
                <a:pos x="11" y="40"/>
              </a:cxn>
              <a:cxn ang="0">
                <a:pos x="13" y="40"/>
              </a:cxn>
              <a:cxn ang="0">
                <a:pos x="11" y="34"/>
              </a:cxn>
              <a:cxn ang="0">
                <a:pos x="5" y="32"/>
              </a:cxn>
            </a:cxnLst>
            <a:rect l="0" t="0" r="r" b="b"/>
            <a:pathLst>
              <a:path w="56" h="46">
                <a:moveTo>
                  <a:pt x="53" y="15"/>
                </a:moveTo>
                <a:cubicBezTo>
                  <a:pt x="51" y="13"/>
                  <a:pt x="47" y="8"/>
                  <a:pt x="43" y="2"/>
                </a:cubicBezTo>
                <a:cubicBezTo>
                  <a:pt x="41" y="6"/>
                  <a:pt x="36" y="5"/>
                  <a:pt x="35" y="8"/>
                </a:cubicBezTo>
                <a:cubicBezTo>
                  <a:pt x="34" y="10"/>
                  <a:pt x="32" y="7"/>
                  <a:pt x="30" y="8"/>
                </a:cubicBezTo>
                <a:cubicBezTo>
                  <a:pt x="29" y="8"/>
                  <a:pt x="25" y="2"/>
                  <a:pt x="22" y="2"/>
                </a:cubicBezTo>
                <a:cubicBezTo>
                  <a:pt x="21" y="1"/>
                  <a:pt x="20" y="1"/>
                  <a:pt x="18" y="0"/>
                </a:cubicBezTo>
                <a:cubicBezTo>
                  <a:pt x="17" y="2"/>
                  <a:pt x="16" y="3"/>
                  <a:pt x="16" y="4"/>
                </a:cubicBezTo>
                <a:cubicBezTo>
                  <a:pt x="17" y="6"/>
                  <a:pt x="21" y="8"/>
                  <a:pt x="20" y="9"/>
                </a:cubicBezTo>
                <a:cubicBezTo>
                  <a:pt x="18" y="11"/>
                  <a:pt x="13" y="10"/>
                  <a:pt x="11" y="9"/>
                </a:cubicBezTo>
                <a:cubicBezTo>
                  <a:pt x="9" y="7"/>
                  <a:pt x="4" y="4"/>
                  <a:pt x="3" y="6"/>
                </a:cubicBezTo>
                <a:cubicBezTo>
                  <a:pt x="2" y="8"/>
                  <a:pt x="8" y="13"/>
                  <a:pt x="7" y="15"/>
                </a:cubicBezTo>
                <a:cubicBezTo>
                  <a:pt x="6" y="18"/>
                  <a:pt x="11" y="21"/>
                  <a:pt x="11" y="24"/>
                </a:cubicBezTo>
                <a:cubicBezTo>
                  <a:pt x="11" y="28"/>
                  <a:pt x="18" y="30"/>
                  <a:pt x="18" y="33"/>
                </a:cubicBezTo>
                <a:cubicBezTo>
                  <a:pt x="18" y="34"/>
                  <a:pt x="19" y="36"/>
                  <a:pt x="20" y="38"/>
                </a:cubicBezTo>
                <a:cubicBezTo>
                  <a:pt x="26" y="36"/>
                  <a:pt x="30" y="32"/>
                  <a:pt x="34" y="30"/>
                </a:cubicBezTo>
                <a:cubicBezTo>
                  <a:pt x="39" y="27"/>
                  <a:pt x="37" y="38"/>
                  <a:pt x="36" y="40"/>
                </a:cubicBezTo>
                <a:cubicBezTo>
                  <a:pt x="35" y="41"/>
                  <a:pt x="40" y="44"/>
                  <a:pt x="44" y="46"/>
                </a:cubicBezTo>
                <a:cubicBezTo>
                  <a:pt x="44" y="43"/>
                  <a:pt x="44" y="41"/>
                  <a:pt x="46" y="39"/>
                </a:cubicBezTo>
                <a:cubicBezTo>
                  <a:pt x="52" y="32"/>
                  <a:pt x="56" y="21"/>
                  <a:pt x="53" y="15"/>
                </a:cubicBezTo>
                <a:close/>
                <a:moveTo>
                  <a:pt x="5" y="32"/>
                </a:moveTo>
                <a:cubicBezTo>
                  <a:pt x="4" y="31"/>
                  <a:pt x="2" y="30"/>
                  <a:pt x="0" y="29"/>
                </a:cubicBezTo>
                <a:cubicBezTo>
                  <a:pt x="0" y="31"/>
                  <a:pt x="0" y="34"/>
                  <a:pt x="3" y="35"/>
                </a:cubicBezTo>
                <a:cubicBezTo>
                  <a:pt x="8" y="37"/>
                  <a:pt x="1" y="38"/>
                  <a:pt x="11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37"/>
                  <a:pt x="13" y="36"/>
                  <a:pt x="11" y="34"/>
                </a:cubicBezTo>
                <a:cubicBezTo>
                  <a:pt x="8" y="30"/>
                  <a:pt x="7" y="32"/>
                  <a:pt x="5" y="32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7" name="Freeform 169"/>
          <p:cNvSpPr/>
          <p:nvPr/>
        </p:nvSpPr>
        <p:spPr bwMode="auto">
          <a:xfrm>
            <a:off x="7528720" y="2928938"/>
            <a:ext cx="454025" cy="369888"/>
          </a:xfrm>
          <a:custGeom>
            <a:avLst/>
            <a:gdLst/>
            <a:ahLst/>
            <a:cxnLst>
              <a:cxn ang="0">
                <a:pos x="156" y="17"/>
              </a:cxn>
              <a:cxn ang="0">
                <a:pos x="152" y="13"/>
              </a:cxn>
              <a:cxn ang="0">
                <a:pos x="139" y="22"/>
              </a:cxn>
              <a:cxn ang="0">
                <a:pos x="134" y="24"/>
              </a:cxn>
              <a:cxn ang="0">
                <a:pos x="128" y="23"/>
              </a:cxn>
              <a:cxn ang="0">
                <a:pos x="128" y="10"/>
              </a:cxn>
              <a:cxn ang="0">
                <a:pos x="123" y="1"/>
              </a:cxn>
              <a:cxn ang="0">
                <a:pos x="113" y="10"/>
              </a:cxn>
              <a:cxn ang="0">
                <a:pos x="102" y="16"/>
              </a:cxn>
              <a:cxn ang="0">
                <a:pos x="91" y="19"/>
              </a:cxn>
              <a:cxn ang="0">
                <a:pos x="81" y="16"/>
              </a:cxn>
              <a:cxn ang="0">
                <a:pos x="72" y="13"/>
              </a:cxn>
              <a:cxn ang="0">
                <a:pos x="62" y="11"/>
              </a:cxn>
              <a:cxn ang="0">
                <a:pos x="53" y="17"/>
              </a:cxn>
              <a:cxn ang="0">
                <a:pos x="47" y="28"/>
              </a:cxn>
              <a:cxn ang="0">
                <a:pos x="31" y="37"/>
              </a:cxn>
              <a:cxn ang="0">
                <a:pos x="21" y="41"/>
              </a:cxn>
              <a:cxn ang="0">
                <a:pos x="13" y="38"/>
              </a:cxn>
              <a:cxn ang="0">
                <a:pos x="8" y="44"/>
              </a:cxn>
              <a:cxn ang="0">
                <a:pos x="3" y="53"/>
              </a:cxn>
              <a:cxn ang="0">
                <a:pos x="2" y="62"/>
              </a:cxn>
              <a:cxn ang="0">
                <a:pos x="2" y="74"/>
              </a:cxn>
              <a:cxn ang="0">
                <a:pos x="4" y="87"/>
              </a:cxn>
              <a:cxn ang="0">
                <a:pos x="15" y="93"/>
              </a:cxn>
              <a:cxn ang="0">
                <a:pos x="3" y="109"/>
              </a:cxn>
              <a:cxn ang="0">
                <a:pos x="6" y="113"/>
              </a:cxn>
              <a:cxn ang="0">
                <a:pos x="23" y="115"/>
              </a:cxn>
              <a:cxn ang="0">
                <a:pos x="68" y="109"/>
              </a:cxn>
              <a:cxn ang="0">
                <a:pos x="67" y="98"/>
              </a:cxn>
              <a:cxn ang="0">
                <a:pos x="76" y="93"/>
              </a:cxn>
              <a:cxn ang="0">
                <a:pos x="84" y="91"/>
              </a:cxn>
              <a:cxn ang="0">
                <a:pos x="96" y="87"/>
              </a:cxn>
              <a:cxn ang="0">
                <a:pos x="101" y="82"/>
              </a:cxn>
              <a:cxn ang="0">
                <a:pos x="105" y="70"/>
              </a:cxn>
              <a:cxn ang="0">
                <a:pos x="113" y="65"/>
              </a:cxn>
              <a:cxn ang="0">
                <a:pos x="109" y="58"/>
              </a:cxn>
              <a:cxn ang="0">
                <a:pos x="122" y="58"/>
              </a:cxn>
              <a:cxn ang="0">
                <a:pos x="123" y="49"/>
              </a:cxn>
              <a:cxn ang="0">
                <a:pos x="128" y="41"/>
              </a:cxn>
              <a:cxn ang="0">
                <a:pos x="126" y="34"/>
              </a:cxn>
              <a:cxn ang="0">
                <a:pos x="128" y="29"/>
              </a:cxn>
              <a:cxn ang="0">
                <a:pos x="129" y="28"/>
              </a:cxn>
              <a:cxn ang="0">
                <a:pos x="135" y="26"/>
              </a:cxn>
              <a:cxn ang="0">
                <a:pos x="150" y="21"/>
              </a:cxn>
              <a:cxn ang="0">
                <a:pos x="162" y="18"/>
              </a:cxn>
              <a:cxn ang="0">
                <a:pos x="156" y="17"/>
              </a:cxn>
            </a:cxnLst>
            <a:rect l="0" t="0" r="r" b="b"/>
            <a:pathLst>
              <a:path w="162" h="116">
                <a:moveTo>
                  <a:pt x="156" y="17"/>
                </a:moveTo>
                <a:cubicBezTo>
                  <a:pt x="154" y="17"/>
                  <a:pt x="154" y="15"/>
                  <a:pt x="152" y="13"/>
                </a:cubicBezTo>
                <a:cubicBezTo>
                  <a:pt x="150" y="12"/>
                  <a:pt x="144" y="18"/>
                  <a:pt x="139" y="22"/>
                </a:cubicBezTo>
                <a:cubicBezTo>
                  <a:pt x="137" y="22"/>
                  <a:pt x="135" y="23"/>
                  <a:pt x="134" y="24"/>
                </a:cubicBezTo>
                <a:cubicBezTo>
                  <a:pt x="131" y="24"/>
                  <a:pt x="129" y="24"/>
                  <a:pt x="128" y="23"/>
                </a:cubicBezTo>
                <a:cubicBezTo>
                  <a:pt x="125" y="20"/>
                  <a:pt x="132" y="12"/>
                  <a:pt x="128" y="10"/>
                </a:cubicBezTo>
                <a:cubicBezTo>
                  <a:pt x="123" y="8"/>
                  <a:pt x="127" y="1"/>
                  <a:pt x="123" y="1"/>
                </a:cubicBezTo>
                <a:cubicBezTo>
                  <a:pt x="119" y="0"/>
                  <a:pt x="113" y="7"/>
                  <a:pt x="113" y="10"/>
                </a:cubicBezTo>
                <a:cubicBezTo>
                  <a:pt x="113" y="14"/>
                  <a:pt x="102" y="13"/>
                  <a:pt x="102" y="16"/>
                </a:cubicBezTo>
                <a:cubicBezTo>
                  <a:pt x="102" y="19"/>
                  <a:pt x="92" y="15"/>
                  <a:pt x="91" y="19"/>
                </a:cubicBezTo>
                <a:cubicBezTo>
                  <a:pt x="89" y="22"/>
                  <a:pt x="84" y="16"/>
                  <a:pt x="81" y="16"/>
                </a:cubicBezTo>
                <a:cubicBezTo>
                  <a:pt x="78" y="16"/>
                  <a:pt x="76" y="12"/>
                  <a:pt x="72" y="13"/>
                </a:cubicBezTo>
                <a:cubicBezTo>
                  <a:pt x="68" y="14"/>
                  <a:pt x="65" y="12"/>
                  <a:pt x="62" y="11"/>
                </a:cubicBezTo>
                <a:cubicBezTo>
                  <a:pt x="59" y="11"/>
                  <a:pt x="57" y="18"/>
                  <a:pt x="53" y="17"/>
                </a:cubicBezTo>
                <a:cubicBezTo>
                  <a:pt x="50" y="15"/>
                  <a:pt x="48" y="23"/>
                  <a:pt x="47" y="28"/>
                </a:cubicBezTo>
                <a:cubicBezTo>
                  <a:pt x="45" y="32"/>
                  <a:pt x="30" y="32"/>
                  <a:pt x="31" y="37"/>
                </a:cubicBezTo>
                <a:cubicBezTo>
                  <a:pt x="31" y="42"/>
                  <a:pt x="22" y="44"/>
                  <a:pt x="21" y="41"/>
                </a:cubicBezTo>
                <a:cubicBezTo>
                  <a:pt x="20" y="38"/>
                  <a:pt x="14" y="39"/>
                  <a:pt x="13" y="38"/>
                </a:cubicBezTo>
                <a:cubicBezTo>
                  <a:pt x="11" y="38"/>
                  <a:pt x="7" y="39"/>
                  <a:pt x="8" y="44"/>
                </a:cubicBezTo>
                <a:cubicBezTo>
                  <a:pt x="8" y="48"/>
                  <a:pt x="4" y="51"/>
                  <a:pt x="3" y="53"/>
                </a:cubicBezTo>
                <a:cubicBezTo>
                  <a:pt x="3" y="54"/>
                  <a:pt x="0" y="60"/>
                  <a:pt x="2" y="62"/>
                </a:cubicBezTo>
                <a:cubicBezTo>
                  <a:pt x="4" y="65"/>
                  <a:pt x="0" y="70"/>
                  <a:pt x="2" y="74"/>
                </a:cubicBezTo>
                <a:cubicBezTo>
                  <a:pt x="4" y="79"/>
                  <a:pt x="3" y="86"/>
                  <a:pt x="4" y="87"/>
                </a:cubicBezTo>
                <a:cubicBezTo>
                  <a:pt x="5" y="89"/>
                  <a:pt x="13" y="88"/>
                  <a:pt x="15" y="93"/>
                </a:cubicBezTo>
                <a:cubicBezTo>
                  <a:pt x="17" y="98"/>
                  <a:pt x="4" y="107"/>
                  <a:pt x="3" y="109"/>
                </a:cubicBezTo>
                <a:cubicBezTo>
                  <a:pt x="3" y="110"/>
                  <a:pt x="4" y="112"/>
                  <a:pt x="6" y="113"/>
                </a:cubicBezTo>
                <a:cubicBezTo>
                  <a:pt x="11" y="113"/>
                  <a:pt x="17" y="114"/>
                  <a:pt x="23" y="115"/>
                </a:cubicBezTo>
                <a:cubicBezTo>
                  <a:pt x="30" y="116"/>
                  <a:pt x="68" y="111"/>
                  <a:pt x="68" y="109"/>
                </a:cubicBezTo>
                <a:cubicBezTo>
                  <a:pt x="69" y="108"/>
                  <a:pt x="67" y="100"/>
                  <a:pt x="67" y="98"/>
                </a:cubicBezTo>
                <a:cubicBezTo>
                  <a:pt x="68" y="96"/>
                  <a:pt x="72" y="92"/>
                  <a:pt x="76" y="93"/>
                </a:cubicBezTo>
                <a:cubicBezTo>
                  <a:pt x="80" y="93"/>
                  <a:pt x="84" y="94"/>
                  <a:pt x="84" y="91"/>
                </a:cubicBezTo>
                <a:cubicBezTo>
                  <a:pt x="84" y="88"/>
                  <a:pt x="95" y="84"/>
                  <a:pt x="96" y="87"/>
                </a:cubicBezTo>
                <a:cubicBezTo>
                  <a:pt x="97" y="89"/>
                  <a:pt x="101" y="88"/>
                  <a:pt x="101" y="82"/>
                </a:cubicBezTo>
                <a:cubicBezTo>
                  <a:pt x="102" y="75"/>
                  <a:pt x="101" y="70"/>
                  <a:pt x="105" y="70"/>
                </a:cubicBezTo>
                <a:cubicBezTo>
                  <a:pt x="109" y="69"/>
                  <a:pt x="113" y="67"/>
                  <a:pt x="113" y="65"/>
                </a:cubicBezTo>
                <a:cubicBezTo>
                  <a:pt x="112" y="63"/>
                  <a:pt x="108" y="59"/>
                  <a:pt x="109" y="58"/>
                </a:cubicBezTo>
                <a:cubicBezTo>
                  <a:pt x="110" y="56"/>
                  <a:pt x="120" y="61"/>
                  <a:pt x="122" y="58"/>
                </a:cubicBezTo>
                <a:cubicBezTo>
                  <a:pt x="123" y="55"/>
                  <a:pt x="121" y="52"/>
                  <a:pt x="123" y="49"/>
                </a:cubicBezTo>
                <a:cubicBezTo>
                  <a:pt x="124" y="46"/>
                  <a:pt x="128" y="44"/>
                  <a:pt x="128" y="41"/>
                </a:cubicBezTo>
                <a:cubicBezTo>
                  <a:pt x="128" y="38"/>
                  <a:pt x="128" y="37"/>
                  <a:pt x="126" y="34"/>
                </a:cubicBezTo>
                <a:cubicBezTo>
                  <a:pt x="124" y="32"/>
                  <a:pt x="125" y="29"/>
                  <a:pt x="128" y="29"/>
                </a:cubicBezTo>
                <a:cubicBezTo>
                  <a:pt x="128" y="28"/>
                  <a:pt x="129" y="28"/>
                  <a:pt x="129" y="28"/>
                </a:cubicBezTo>
                <a:cubicBezTo>
                  <a:pt x="132" y="27"/>
                  <a:pt x="134" y="27"/>
                  <a:pt x="135" y="26"/>
                </a:cubicBezTo>
                <a:cubicBezTo>
                  <a:pt x="139" y="23"/>
                  <a:pt x="147" y="20"/>
                  <a:pt x="150" y="21"/>
                </a:cubicBezTo>
                <a:cubicBezTo>
                  <a:pt x="153" y="22"/>
                  <a:pt x="158" y="21"/>
                  <a:pt x="162" y="18"/>
                </a:cubicBezTo>
                <a:cubicBezTo>
                  <a:pt x="160" y="17"/>
                  <a:pt x="157" y="16"/>
                  <a:pt x="156" y="1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8" name="Freeform 170"/>
          <p:cNvSpPr/>
          <p:nvPr/>
        </p:nvSpPr>
        <p:spPr bwMode="auto">
          <a:xfrm>
            <a:off x="7546183" y="2984501"/>
            <a:ext cx="523875" cy="538163"/>
          </a:xfrm>
          <a:custGeom>
            <a:avLst/>
            <a:gdLst/>
            <a:ahLst/>
            <a:cxnLst>
              <a:cxn ang="0">
                <a:pos x="172" y="9"/>
              </a:cxn>
              <a:cxn ang="0">
                <a:pos x="158" y="1"/>
              </a:cxn>
              <a:cxn ang="0">
                <a:pos x="144" y="3"/>
              </a:cxn>
              <a:cxn ang="0">
                <a:pos x="123" y="10"/>
              </a:cxn>
              <a:cxn ang="0">
                <a:pos x="120" y="16"/>
              </a:cxn>
              <a:cxn ang="0">
                <a:pos x="117" y="31"/>
              </a:cxn>
              <a:cxn ang="0">
                <a:pos x="103" y="40"/>
              </a:cxn>
              <a:cxn ang="0">
                <a:pos x="99" y="52"/>
              </a:cxn>
              <a:cxn ang="0">
                <a:pos x="90" y="69"/>
              </a:cxn>
              <a:cxn ang="0">
                <a:pos x="70" y="75"/>
              </a:cxn>
              <a:cxn ang="0">
                <a:pos x="62" y="91"/>
              </a:cxn>
              <a:cxn ang="0">
                <a:pos x="0" y="95"/>
              </a:cxn>
              <a:cxn ang="0">
                <a:pos x="17" y="111"/>
              </a:cxn>
              <a:cxn ang="0">
                <a:pos x="25" y="132"/>
              </a:cxn>
              <a:cxn ang="0">
                <a:pos x="7" y="146"/>
              </a:cxn>
              <a:cxn ang="0">
                <a:pos x="29" y="148"/>
              </a:cxn>
              <a:cxn ang="0">
                <a:pos x="55" y="146"/>
              </a:cxn>
              <a:cxn ang="0">
                <a:pos x="70" y="155"/>
              </a:cxn>
              <a:cxn ang="0">
                <a:pos x="82" y="167"/>
              </a:cxn>
              <a:cxn ang="0">
                <a:pos x="84" y="167"/>
              </a:cxn>
              <a:cxn ang="0">
                <a:pos x="105" y="160"/>
              </a:cxn>
              <a:cxn ang="0">
                <a:pos x="110" y="147"/>
              </a:cxn>
              <a:cxn ang="0">
                <a:pos x="98" y="128"/>
              </a:cxn>
              <a:cxn ang="0">
                <a:pos x="114" y="118"/>
              </a:cxn>
              <a:cxn ang="0">
                <a:pos x="128" y="109"/>
              </a:cxn>
              <a:cxn ang="0">
                <a:pos x="142" y="91"/>
              </a:cxn>
              <a:cxn ang="0">
                <a:pos x="154" y="80"/>
              </a:cxn>
              <a:cxn ang="0">
                <a:pos x="162" y="63"/>
              </a:cxn>
              <a:cxn ang="0">
                <a:pos x="150" y="47"/>
              </a:cxn>
              <a:cxn ang="0">
                <a:pos x="154" y="30"/>
              </a:cxn>
              <a:cxn ang="0">
                <a:pos x="182" y="29"/>
              </a:cxn>
              <a:cxn ang="0">
                <a:pos x="177" y="17"/>
              </a:cxn>
            </a:cxnLst>
            <a:rect l="0" t="0" r="r" b="b"/>
            <a:pathLst>
              <a:path w="186" h="168">
                <a:moveTo>
                  <a:pt x="177" y="17"/>
                </a:moveTo>
                <a:cubicBezTo>
                  <a:pt x="172" y="15"/>
                  <a:pt x="172" y="10"/>
                  <a:pt x="172" y="9"/>
                </a:cubicBezTo>
                <a:cubicBezTo>
                  <a:pt x="172" y="7"/>
                  <a:pt x="166" y="4"/>
                  <a:pt x="161" y="0"/>
                </a:cubicBezTo>
                <a:cubicBezTo>
                  <a:pt x="161" y="1"/>
                  <a:pt x="159" y="1"/>
                  <a:pt x="158" y="1"/>
                </a:cubicBezTo>
                <a:cubicBezTo>
                  <a:pt x="157" y="1"/>
                  <a:pt x="157" y="0"/>
                  <a:pt x="156" y="0"/>
                </a:cubicBezTo>
                <a:cubicBezTo>
                  <a:pt x="152" y="3"/>
                  <a:pt x="147" y="4"/>
                  <a:pt x="144" y="3"/>
                </a:cubicBezTo>
                <a:cubicBezTo>
                  <a:pt x="141" y="2"/>
                  <a:pt x="133" y="5"/>
                  <a:pt x="129" y="8"/>
                </a:cubicBezTo>
                <a:cubicBezTo>
                  <a:pt x="128" y="9"/>
                  <a:pt x="126" y="9"/>
                  <a:pt x="123" y="10"/>
                </a:cubicBezTo>
                <a:cubicBezTo>
                  <a:pt x="123" y="10"/>
                  <a:pt x="122" y="10"/>
                  <a:pt x="122" y="11"/>
                </a:cubicBezTo>
                <a:cubicBezTo>
                  <a:pt x="119" y="11"/>
                  <a:pt x="118" y="14"/>
                  <a:pt x="120" y="16"/>
                </a:cubicBezTo>
                <a:cubicBezTo>
                  <a:pt x="122" y="19"/>
                  <a:pt x="122" y="20"/>
                  <a:pt x="122" y="23"/>
                </a:cubicBezTo>
                <a:cubicBezTo>
                  <a:pt x="122" y="26"/>
                  <a:pt x="118" y="28"/>
                  <a:pt x="117" y="31"/>
                </a:cubicBezTo>
                <a:cubicBezTo>
                  <a:pt x="115" y="34"/>
                  <a:pt x="117" y="37"/>
                  <a:pt x="116" y="40"/>
                </a:cubicBezTo>
                <a:cubicBezTo>
                  <a:pt x="114" y="43"/>
                  <a:pt x="104" y="38"/>
                  <a:pt x="103" y="40"/>
                </a:cubicBezTo>
                <a:cubicBezTo>
                  <a:pt x="102" y="41"/>
                  <a:pt x="106" y="45"/>
                  <a:pt x="107" y="47"/>
                </a:cubicBezTo>
                <a:cubicBezTo>
                  <a:pt x="107" y="49"/>
                  <a:pt x="103" y="51"/>
                  <a:pt x="99" y="52"/>
                </a:cubicBezTo>
                <a:cubicBezTo>
                  <a:pt x="95" y="52"/>
                  <a:pt x="96" y="57"/>
                  <a:pt x="95" y="64"/>
                </a:cubicBezTo>
                <a:cubicBezTo>
                  <a:pt x="95" y="70"/>
                  <a:pt x="91" y="71"/>
                  <a:pt x="90" y="69"/>
                </a:cubicBezTo>
                <a:cubicBezTo>
                  <a:pt x="89" y="66"/>
                  <a:pt x="78" y="70"/>
                  <a:pt x="78" y="73"/>
                </a:cubicBezTo>
                <a:cubicBezTo>
                  <a:pt x="78" y="76"/>
                  <a:pt x="74" y="75"/>
                  <a:pt x="70" y="75"/>
                </a:cubicBezTo>
                <a:cubicBezTo>
                  <a:pt x="66" y="74"/>
                  <a:pt x="62" y="78"/>
                  <a:pt x="61" y="80"/>
                </a:cubicBezTo>
                <a:cubicBezTo>
                  <a:pt x="61" y="82"/>
                  <a:pt x="63" y="90"/>
                  <a:pt x="62" y="91"/>
                </a:cubicBezTo>
                <a:cubicBezTo>
                  <a:pt x="62" y="93"/>
                  <a:pt x="24" y="98"/>
                  <a:pt x="17" y="97"/>
                </a:cubicBezTo>
                <a:cubicBezTo>
                  <a:pt x="11" y="96"/>
                  <a:pt x="5" y="95"/>
                  <a:pt x="0" y="95"/>
                </a:cubicBezTo>
                <a:cubicBezTo>
                  <a:pt x="2" y="97"/>
                  <a:pt x="4" y="99"/>
                  <a:pt x="5" y="101"/>
                </a:cubicBezTo>
                <a:cubicBezTo>
                  <a:pt x="6" y="105"/>
                  <a:pt x="11" y="109"/>
                  <a:pt x="17" y="111"/>
                </a:cubicBezTo>
                <a:cubicBezTo>
                  <a:pt x="22" y="113"/>
                  <a:pt x="19" y="122"/>
                  <a:pt x="22" y="123"/>
                </a:cubicBezTo>
                <a:cubicBezTo>
                  <a:pt x="25" y="124"/>
                  <a:pt x="28" y="131"/>
                  <a:pt x="25" y="132"/>
                </a:cubicBezTo>
                <a:cubicBezTo>
                  <a:pt x="21" y="132"/>
                  <a:pt x="18" y="133"/>
                  <a:pt x="14" y="135"/>
                </a:cubicBezTo>
                <a:cubicBezTo>
                  <a:pt x="11" y="137"/>
                  <a:pt x="7" y="141"/>
                  <a:pt x="7" y="146"/>
                </a:cubicBezTo>
                <a:cubicBezTo>
                  <a:pt x="7" y="147"/>
                  <a:pt x="7" y="148"/>
                  <a:pt x="7" y="149"/>
                </a:cubicBezTo>
                <a:cubicBezTo>
                  <a:pt x="17" y="149"/>
                  <a:pt x="27" y="149"/>
                  <a:pt x="29" y="148"/>
                </a:cubicBezTo>
                <a:cubicBezTo>
                  <a:pt x="30" y="146"/>
                  <a:pt x="35" y="145"/>
                  <a:pt x="37" y="146"/>
                </a:cubicBezTo>
                <a:cubicBezTo>
                  <a:pt x="40" y="148"/>
                  <a:pt x="51" y="149"/>
                  <a:pt x="55" y="146"/>
                </a:cubicBezTo>
                <a:cubicBezTo>
                  <a:pt x="61" y="143"/>
                  <a:pt x="64" y="146"/>
                  <a:pt x="64" y="149"/>
                </a:cubicBezTo>
                <a:cubicBezTo>
                  <a:pt x="65" y="152"/>
                  <a:pt x="67" y="153"/>
                  <a:pt x="70" y="155"/>
                </a:cubicBezTo>
                <a:cubicBezTo>
                  <a:pt x="72" y="157"/>
                  <a:pt x="70" y="160"/>
                  <a:pt x="72" y="163"/>
                </a:cubicBezTo>
                <a:cubicBezTo>
                  <a:pt x="74" y="165"/>
                  <a:pt x="77" y="165"/>
                  <a:pt x="82" y="167"/>
                </a:cubicBezTo>
                <a:cubicBezTo>
                  <a:pt x="82" y="167"/>
                  <a:pt x="83" y="168"/>
                  <a:pt x="83" y="168"/>
                </a:cubicBezTo>
                <a:cubicBezTo>
                  <a:pt x="84" y="168"/>
                  <a:pt x="84" y="168"/>
                  <a:pt x="84" y="167"/>
                </a:cubicBezTo>
                <a:cubicBezTo>
                  <a:pt x="87" y="164"/>
                  <a:pt x="87" y="159"/>
                  <a:pt x="94" y="160"/>
                </a:cubicBezTo>
                <a:cubicBezTo>
                  <a:pt x="102" y="162"/>
                  <a:pt x="101" y="159"/>
                  <a:pt x="105" y="160"/>
                </a:cubicBezTo>
                <a:cubicBezTo>
                  <a:pt x="109" y="161"/>
                  <a:pt x="112" y="160"/>
                  <a:pt x="114" y="158"/>
                </a:cubicBezTo>
                <a:cubicBezTo>
                  <a:pt x="115" y="155"/>
                  <a:pt x="112" y="150"/>
                  <a:pt x="110" y="147"/>
                </a:cubicBezTo>
                <a:cubicBezTo>
                  <a:pt x="107" y="145"/>
                  <a:pt x="104" y="140"/>
                  <a:pt x="105" y="136"/>
                </a:cubicBezTo>
                <a:cubicBezTo>
                  <a:pt x="105" y="131"/>
                  <a:pt x="98" y="131"/>
                  <a:pt x="98" y="128"/>
                </a:cubicBezTo>
                <a:cubicBezTo>
                  <a:pt x="98" y="124"/>
                  <a:pt x="105" y="118"/>
                  <a:pt x="106" y="117"/>
                </a:cubicBezTo>
                <a:cubicBezTo>
                  <a:pt x="107" y="116"/>
                  <a:pt x="113" y="121"/>
                  <a:pt x="114" y="118"/>
                </a:cubicBezTo>
                <a:cubicBezTo>
                  <a:pt x="116" y="115"/>
                  <a:pt x="120" y="117"/>
                  <a:pt x="122" y="117"/>
                </a:cubicBezTo>
                <a:cubicBezTo>
                  <a:pt x="124" y="118"/>
                  <a:pt x="128" y="113"/>
                  <a:pt x="128" y="109"/>
                </a:cubicBezTo>
                <a:cubicBezTo>
                  <a:pt x="129" y="105"/>
                  <a:pt x="136" y="105"/>
                  <a:pt x="138" y="103"/>
                </a:cubicBezTo>
                <a:cubicBezTo>
                  <a:pt x="139" y="102"/>
                  <a:pt x="141" y="93"/>
                  <a:pt x="142" y="91"/>
                </a:cubicBezTo>
                <a:cubicBezTo>
                  <a:pt x="143" y="89"/>
                  <a:pt x="149" y="91"/>
                  <a:pt x="149" y="86"/>
                </a:cubicBezTo>
                <a:cubicBezTo>
                  <a:pt x="149" y="81"/>
                  <a:pt x="151" y="80"/>
                  <a:pt x="154" y="80"/>
                </a:cubicBezTo>
                <a:cubicBezTo>
                  <a:pt x="157" y="79"/>
                  <a:pt x="156" y="75"/>
                  <a:pt x="156" y="71"/>
                </a:cubicBezTo>
                <a:cubicBezTo>
                  <a:pt x="157" y="68"/>
                  <a:pt x="159" y="64"/>
                  <a:pt x="162" y="63"/>
                </a:cubicBezTo>
                <a:cubicBezTo>
                  <a:pt x="166" y="62"/>
                  <a:pt x="161" y="57"/>
                  <a:pt x="157" y="58"/>
                </a:cubicBezTo>
                <a:cubicBezTo>
                  <a:pt x="153" y="59"/>
                  <a:pt x="150" y="47"/>
                  <a:pt x="150" y="47"/>
                </a:cubicBezTo>
                <a:cubicBezTo>
                  <a:pt x="150" y="47"/>
                  <a:pt x="151" y="38"/>
                  <a:pt x="148" y="36"/>
                </a:cubicBezTo>
                <a:cubicBezTo>
                  <a:pt x="146" y="35"/>
                  <a:pt x="149" y="30"/>
                  <a:pt x="154" y="30"/>
                </a:cubicBezTo>
                <a:cubicBezTo>
                  <a:pt x="159" y="30"/>
                  <a:pt x="168" y="36"/>
                  <a:pt x="171" y="33"/>
                </a:cubicBezTo>
                <a:cubicBezTo>
                  <a:pt x="174" y="31"/>
                  <a:pt x="180" y="30"/>
                  <a:pt x="182" y="29"/>
                </a:cubicBezTo>
                <a:cubicBezTo>
                  <a:pt x="183" y="28"/>
                  <a:pt x="185" y="24"/>
                  <a:pt x="186" y="22"/>
                </a:cubicBezTo>
                <a:cubicBezTo>
                  <a:pt x="184" y="21"/>
                  <a:pt x="181" y="19"/>
                  <a:pt x="177" y="1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69" name="Freeform 171"/>
          <p:cNvSpPr>
            <a:spLocks noEditPoints="1"/>
          </p:cNvSpPr>
          <p:nvPr/>
        </p:nvSpPr>
        <p:spPr bwMode="auto">
          <a:xfrm>
            <a:off x="8595520" y="4187825"/>
            <a:ext cx="1458913" cy="603250"/>
          </a:xfrm>
          <a:custGeom>
            <a:avLst/>
            <a:gdLst/>
            <a:ahLst/>
            <a:cxnLst>
              <a:cxn ang="0">
                <a:pos x="38" y="80"/>
              </a:cxn>
              <a:cxn ang="0">
                <a:pos x="147" y="101"/>
              </a:cxn>
              <a:cxn ang="0">
                <a:pos x="22" y="52"/>
              </a:cxn>
              <a:cxn ang="0">
                <a:pos x="278" y="134"/>
              </a:cxn>
              <a:cxn ang="0">
                <a:pos x="290" y="107"/>
              </a:cxn>
              <a:cxn ang="0">
                <a:pos x="306" y="111"/>
              </a:cxn>
              <a:cxn ang="0">
                <a:pos x="317" y="76"/>
              </a:cxn>
              <a:cxn ang="0">
                <a:pos x="318" y="63"/>
              </a:cxn>
              <a:cxn ang="0">
                <a:pos x="297" y="53"/>
              </a:cxn>
              <a:cxn ang="0">
                <a:pos x="266" y="97"/>
              </a:cxn>
              <a:cxn ang="0">
                <a:pos x="123" y="106"/>
              </a:cxn>
              <a:cxn ang="0">
                <a:pos x="118" y="87"/>
              </a:cxn>
              <a:cxn ang="0">
                <a:pos x="114" y="95"/>
              </a:cxn>
              <a:cxn ang="0">
                <a:pos x="95" y="71"/>
              </a:cxn>
              <a:cxn ang="0">
                <a:pos x="78" y="50"/>
              </a:cxn>
              <a:cxn ang="0">
                <a:pos x="52" y="34"/>
              </a:cxn>
              <a:cxn ang="0">
                <a:pos x="2" y="5"/>
              </a:cxn>
              <a:cxn ang="0">
                <a:pos x="45" y="65"/>
              </a:cxn>
              <a:cxn ang="0">
                <a:pos x="99" y="128"/>
              </a:cxn>
              <a:cxn ang="0">
                <a:pos x="121" y="117"/>
              </a:cxn>
              <a:cxn ang="0">
                <a:pos x="373" y="53"/>
              </a:cxn>
              <a:cxn ang="0">
                <a:pos x="376" y="64"/>
              </a:cxn>
              <a:cxn ang="0">
                <a:pos x="348" y="106"/>
              </a:cxn>
              <a:cxn ang="0">
                <a:pos x="277" y="167"/>
              </a:cxn>
              <a:cxn ang="0">
                <a:pos x="322" y="162"/>
              </a:cxn>
              <a:cxn ang="0">
                <a:pos x="387" y="107"/>
              </a:cxn>
              <a:cxn ang="0">
                <a:pos x="218" y="158"/>
              </a:cxn>
              <a:cxn ang="0">
                <a:pos x="196" y="147"/>
              </a:cxn>
              <a:cxn ang="0">
                <a:pos x="122" y="138"/>
              </a:cxn>
              <a:cxn ang="0">
                <a:pos x="131" y="153"/>
              </a:cxn>
              <a:cxn ang="0">
                <a:pos x="201" y="164"/>
              </a:cxn>
              <a:cxn ang="0">
                <a:pos x="218" y="158"/>
              </a:cxn>
              <a:cxn ang="0">
                <a:pos x="452" y="106"/>
              </a:cxn>
              <a:cxn ang="0">
                <a:pos x="404" y="82"/>
              </a:cxn>
              <a:cxn ang="0">
                <a:pos x="435" y="94"/>
              </a:cxn>
              <a:cxn ang="0">
                <a:pos x="417" y="101"/>
              </a:cxn>
              <a:cxn ang="0">
                <a:pos x="444" y="114"/>
              </a:cxn>
              <a:cxn ang="0">
                <a:pos x="492" y="143"/>
              </a:cxn>
              <a:cxn ang="0">
                <a:pos x="507" y="161"/>
              </a:cxn>
              <a:cxn ang="0">
                <a:pos x="480" y="86"/>
              </a:cxn>
              <a:cxn ang="0">
                <a:pos x="330" y="175"/>
              </a:cxn>
              <a:cxn ang="0">
                <a:pos x="336" y="177"/>
              </a:cxn>
              <a:cxn ang="0">
                <a:pos x="339" y="174"/>
              </a:cxn>
              <a:cxn ang="0">
                <a:pos x="250" y="67"/>
              </a:cxn>
              <a:cxn ang="0">
                <a:pos x="255" y="39"/>
              </a:cxn>
              <a:cxn ang="0">
                <a:pos x="254" y="20"/>
              </a:cxn>
              <a:cxn ang="0">
                <a:pos x="225" y="36"/>
              </a:cxn>
              <a:cxn ang="0">
                <a:pos x="201" y="51"/>
              </a:cxn>
              <a:cxn ang="0">
                <a:pos x="165" y="52"/>
              </a:cxn>
              <a:cxn ang="0">
                <a:pos x="153" y="61"/>
              </a:cxn>
              <a:cxn ang="0">
                <a:pos x="180" y="103"/>
              </a:cxn>
              <a:cxn ang="0">
                <a:pos x="218" y="112"/>
              </a:cxn>
              <a:cxn ang="0">
                <a:pos x="268" y="178"/>
              </a:cxn>
              <a:cxn ang="0">
                <a:pos x="268" y="178"/>
              </a:cxn>
              <a:cxn ang="0">
                <a:pos x="236" y="169"/>
              </a:cxn>
              <a:cxn ang="0">
                <a:pos x="251" y="161"/>
              </a:cxn>
            </a:cxnLst>
            <a:rect l="0" t="0" r="r" b="b"/>
            <a:pathLst>
              <a:path w="519" h="189">
                <a:moveTo>
                  <a:pt x="38" y="80"/>
                </a:moveTo>
                <a:cubicBezTo>
                  <a:pt x="37" y="82"/>
                  <a:pt x="41" y="89"/>
                  <a:pt x="43" y="87"/>
                </a:cubicBezTo>
                <a:cubicBezTo>
                  <a:pt x="46" y="85"/>
                  <a:pt x="40" y="75"/>
                  <a:pt x="38" y="80"/>
                </a:cubicBezTo>
                <a:close/>
                <a:moveTo>
                  <a:pt x="147" y="101"/>
                </a:moveTo>
                <a:cubicBezTo>
                  <a:pt x="147" y="98"/>
                  <a:pt x="138" y="99"/>
                  <a:pt x="141" y="103"/>
                </a:cubicBezTo>
                <a:cubicBezTo>
                  <a:pt x="144" y="108"/>
                  <a:pt x="147" y="104"/>
                  <a:pt x="147" y="101"/>
                </a:cubicBezTo>
                <a:close/>
                <a:moveTo>
                  <a:pt x="22" y="52"/>
                </a:moveTo>
                <a:cubicBezTo>
                  <a:pt x="21" y="55"/>
                  <a:pt x="25" y="65"/>
                  <a:pt x="29" y="61"/>
                </a:cubicBezTo>
                <a:cubicBezTo>
                  <a:pt x="33" y="57"/>
                  <a:pt x="22" y="48"/>
                  <a:pt x="22" y="52"/>
                </a:cubicBezTo>
                <a:close/>
                <a:moveTo>
                  <a:pt x="273" y="109"/>
                </a:moveTo>
                <a:cubicBezTo>
                  <a:pt x="278" y="109"/>
                  <a:pt x="278" y="116"/>
                  <a:pt x="277" y="121"/>
                </a:cubicBezTo>
                <a:cubicBezTo>
                  <a:pt x="276" y="125"/>
                  <a:pt x="274" y="135"/>
                  <a:pt x="278" y="134"/>
                </a:cubicBezTo>
                <a:cubicBezTo>
                  <a:pt x="283" y="132"/>
                  <a:pt x="287" y="125"/>
                  <a:pt x="284" y="123"/>
                </a:cubicBezTo>
                <a:cubicBezTo>
                  <a:pt x="281" y="120"/>
                  <a:pt x="281" y="106"/>
                  <a:pt x="282" y="102"/>
                </a:cubicBezTo>
                <a:cubicBezTo>
                  <a:pt x="284" y="98"/>
                  <a:pt x="293" y="101"/>
                  <a:pt x="290" y="107"/>
                </a:cubicBezTo>
                <a:cubicBezTo>
                  <a:pt x="287" y="112"/>
                  <a:pt x="295" y="112"/>
                  <a:pt x="295" y="118"/>
                </a:cubicBezTo>
                <a:cubicBezTo>
                  <a:pt x="295" y="124"/>
                  <a:pt x="300" y="121"/>
                  <a:pt x="306" y="119"/>
                </a:cubicBezTo>
                <a:cubicBezTo>
                  <a:pt x="311" y="118"/>
                  <a:pt x="310" y="115"/>
                  <a:pt x="306" y="111"/>
                </a:cubicBezTo>
                <a:cubicBezTo>
                  <a:pt x="303" y="107"/>
                  <a:pt x="309" y="101"/>
                  <a:pt x="304" y="98"/>
                </a:cubicBezTo>
                <a:cubicBezTo>
                  <a:pt x="299" y="94"/>
                  <a:pt x="296" y="89"/>
                  <a:pt x="300" y="88"/>
                </a:cubicBezTo>
                <a:cubicBezTo>
                  <a:pt x="305" y="87"/>
                  <a:pt x="319" y="79"/>
                  <a:pt x="317" y="76"/>
                </a:cubicBezTo>
                <a:cubicBezTo>
                  <a:pt x="316" y="73"/>
                  <a:pt x="296" y="77"/>
                  <a:pt x="294" y="83"/>
                </a:cubicBezTo>
                <a:cubicBezTo>
                  <a:pt x="293" y="89"/>
                  <a:pt x="279" y="82"/>
                  <a:pt x="280" y="72"/>
                </a:cubicBezTo>
                <a:cubicBezTo>
                  <a:pt x="282" y="61"/>
                  <a:pt x="310" y="60"/>
                  <a:pt x="318" y="63"/>
                </a:cubicBezTo>
                <a:cubicBezTo>
                  <a:pt x="326" y="67"/>
                  <a:pt x="334" y="57"/>
                  <a:pt x="337" y="52"/>
                </a:cubicBezTo>
                <a:cubicBezTo>
                  <a:pt x="340" y="46"/>
                  <a:pt x="331" y="53"/>
                  <a:pt x="325" y="56"/>
                </a:cubicBezTo>
                <a:cubicBezTo>
                  <a:pt x="320" y="60"/>
                  <a:pt x="305" y="56"/>
                  <a:pt x="297" y="53"/>
                </a:cubicBezTo>
                <a:cubicBezTo>
                  <a:pt x="289" y="51"/>
                  <a:pt x="290" y="58"/>
                  <a:pt x="283" y="59"/>
                </a:cubicBezTo>
                <a:cubicBezTo>
                  <a:pt x="277" y="60"/>
                  <a:pt x="278" y="74"/>
                  <a:pt x="275" y="76"/>
                </a:cubicBezTo>
                <a:cubicBezTo>
                  <a:pt x="272" y="77"/>
                  <a:pt x="272" y="88"/>
                  <a:pt x="266" y="97"/>
                </a:cubicBezTo>
                <a:cubicBezTo>
                  <a:pt x="260" y="107"/>
                  <a:pt x="268" y="108"/>
                  <a:pt x="273" y="109"/>
                </a:cubicBezTo>
                <a:close/>
                <a:moveTo>
                  <a:pt x="121" y="117"/>
                </a:moveTo>
                <a:cubicBezTo>
                  <a:pt x="121" y="113"/>
                  <a:pt x="123" y="108"/>
                  <a:pt x="123" y="106"/>
                </a:cubicBezTo>
                <a:cubicBezTo>
                  <a:pt x="123" y="103"/>
                  <a:pt x="124" y="102"/>
                  <a:pt x="127" y="103"/>
                </a:cubicBezTo>
                <a:cubicBezTo>
                  <a:pt x="130" y="104"/>
                  <a:pt x="130" y="97"/>
                  <a:pt x="128" y="96"/>
                </a:cubicBezTo>
                <a:cubicBezTo>
                  <a:pt x="125" y="95"/>
                  <a:pt x="124" y="87"/>
                  <a:pt x="118" y="87"/>
                </a:cubicBezTo>
                <a:cubicBezTo>
                  <a:pt x="113" y="87"/>
                  <a:pt x="114" y="92"/>
                  <a:pt x="117" y="92"/>
                </a:cubicBezTo>
                <a:cubicBezTo>
                  <a:pt x="120" y="92"/>
                  <a:pt x="122" y="95"/>
                  <a:pt x="121" y="97"/>
                </a:cubicBezTo>
                <a:cubicBezTo>
                  <a:pt x="120" y="100"/>
                  <a:pt x="119" y="95"/>
                  <a:pt x="114" y="95"/>
                </a:cubicBezTo>
                <a:cubicBezTo>
                  <a:pt x="110" y="96"/>
                  <a:pt x="113" y="90"/>
                  <a:pt x="107" y="89"/>
                </a:cubicBezTo>
                <a:cubicBezTo>
                  <a:pt x="102" y="89"/>
                  <a:pt x="103" y="79"/>
                  <a:pt x="97" y="79"/>
                </a:cubicBezTo>
                <a:cubicBezTo>
                  <a:pt x="92" y="79"/>
                  <a:pt x="91" y="75"/>
                  <a:pt x="95" y="71"/>
                </a:cubicBezTo>
                <a:cubicBezTo>
                  <a:pt x="99" y="68"/>
                  <a:pt x="89" y="65"/>
                  <a:pt x="89" y="61"/>
                </a:cubicBezTo>
                <a:cubicBezTo>
                  <a:pt x="89" y="57"/>
                  <a:pt x="83" y="59"/>
                  <a:pt x="83" y="56"/>
                </a:cubicBezTo>
                <a:cubicBezTo>
                  <a:pt x="83" y="53"/>
                  <a:pt x="81" y="54"/>
                  <a:pt x="78" y="50"/>
                </a:cubicBezTo>
                <a:cubicBezTo>
                  <a:pt x="75" y="46"/>
                  <a:pt x="73" y="50"/>
                  <a:pt x="71" y="47"/>
                </a:cubicBezTo>
                <a:cubicBezTo>
                  <a:pt x="68" y="44"/>
                  <a:pt x="64" y="42"/>
                  <a:pt x="62" y="43"/>
                </a:cubicBezTo>
                <a:cubicBezTo>
                  <a:pt x="60" y="44"/>
                  <a:pt x="54" y="39"/>
                  <a:pt x="52" y="34"/>
                </a:cubicBezTo>
                <a:cubicBezTo>
                  <a:pt x="51" y="29"/>
                  <a:pt x="35" y="22"/>
                  <a:pt x="33" y="17"/>
                </a:cubicBezTo>
                <a:cubicBezTo>
                  <a:pt x="31" y="11"/>
                  <a:pt x="26" y="9"/>
                  <a:pt x="17" y="9"/>
                </a:cubicBezTo>
                <a:cubicBezTo>
                  <a:pt x="8" y="9"/>
                  <a:pt x="4" y="0"/>
                  <a:pt x="2" y="5"/>
                </a:cubicBezTo>
                <a:cubicBezTo>
                  <a:pt x="0" y="10"/>
                  <a:pt x="12" y="23"/>
                  <a:pt x="18" y="26"/>
                </a:cubicBezTo>
                <a:cubicBezTo>
                  <a:pt x="23" y="30"/>
                  <a:pt x="26" y="42"/>
                  <a:pt x="33" y="42"/>
                </a:cubicBezTo>
                <a:cubicBezTo>
                  <a:pt x="40" y="43"/>
                  <a:pt x="40" y="64"/>
                  <a:pt x="45" y="65"/>
                </a:cubicBezTo>
                <a:cubicBezTo>
                  <a:pt x="50" y="66"/>
                  <a:pt x="61" y="82"/>
                  <a:pt x="63" y="91"/>
                </a:cubicBezTo>
                <a:cubicBezTo>
                  <a:pt x="64" y="100"/>
                  <a:pt x="75" y="104"/>
                  <a:pt x="79" y="110"/>
                </a:cubicBezTo>
                <a:cubicBezTo>
                  <a:pt x="83" y="117"/>
                  <a:pt x="97" y="125"/>
                  <a:pt x="99" y="128"/>
                </a:cubicBezTo>
                <a:cubicBezTo>
                  <a:pt x="101" y="131"/>
                  <a:pt x="103" y="137"/>
                  <a:pt x="105" y="134"/>
                </a:cubicBezTo>
                <a:cubicBezTo>
                  <a:pt x="107" y="131"/>
                  <a:pt x="114" y="134"/>
                  <a:pt x="117" y="134"/>
                </a:cubicBezTo>
                <a:cubicBezTo>
                  <a:pt x="120" y="134"/>
                  <a:pt x="121" y="122"/>
                  <a:pt x="121" y="117"/>
                </a:cubicBezTo>
                <a:close/>
                <a:moveTo>
                  <a:pt x="376" y="64"/>
                </a:moveTo>
                <a:cubicBezTo>
                  <a:pt x="383" y="65"/>
                  <a:pt x="380" y="60"/>
                  <a:pt x="380" y="56"/>
                </a:cubicBezTo>
                <a:cubicBezTo>
                  <a:pt x="380" y="51"/>
                  <a:pt x="373" y="55"/>
                  <a:pt x="373" y="53"/>
                </a:cubicBezTo>
                <a:cubicBezTo>
                  <a:pt x="373" y="50"/>
                  <a:pt x="371" y="41"/>
                  <a:pt x="365" y="48"/>
                </a:cubicBezTo>
                <a:cubicBezTo>
                  <a:pt x="360" y="56"/>
                  <a:pt x="367" y="74"/>
                  <a:pt x="371" y="73"/>
                </a:cubicBezTo>
                <a:cubicBezTo>
                  <a:pt x="375" y="72"/>
                  <a:pt x="368" y="63"/>
                  <a:pt x="376" y="64"/>
                </a:cubicBezTo>
                <a:close/>
                <a:moveTo>
                  <a:pt x="348" y="106"/>
                </a:moveTo>
                <a:cubicBezTo>
                  <a:pt x="350" y="111"/>
                  <a:pt x="359" y="114"/>
                  <a:pt x="362" y="109"/>
                </a:cubicBezTo>
                <a:cubicBezTo>
                  <a:pt x="365" y="105"/>
                  <a:pt x="347" y="99"/>
                  <a:pt x="348" y="106"/>
                </a:cubicBezTo>
                <a:close/>
                <a:moveTo>
                  <a:pt x="322" y="162"/>
                </a:moveTo>
                <a:cubicBezTo>
                  <a:pt x="313" y="161"/>
                  <a:pt x="307" y="167"/>
                  <a:pt x="298" y="164"/>
                </a:cubicBezTo>
                <a:cubicBezTo>
                  <a:pt x="289" y="161"/>
                  <a:pt x="276" y="164"/>
                  <a:pt x="277" y="167"/>
                </a:cubicBezTo>
                <a:cubicBezTo>
                  <a:pt x="278" y="170"/>
                  <a:pt x="286" y="170"/>
                  <a:pt x="295" y="170"/>
                </a:cubicBezTo>
                <a:cubicBezTo>
                  <a:pt x="304" y="171"/>
                  <a:pt x="312" y="166"/>
                  <a:pt x="318" y="165"/>
                </a:cubicBezTo>
                <a:cubicBezTo>
                  <a:pt x="324" y="165"/>
                  <a:pt x="331" y="163"/>
                  <a:pt x="322" y="162"/>
                </a:cubicBezTo>
                <a:close/>
                <a:moveTo>
                  <a:pt x="393" y="101"/>
                </a:moveTo>
                <a:cubicBezTo>
                  <a:pt x="385" y="98"/>
                  <a:pt x="370" y="100"/>
                  <a:pt x="371" y="105"/>
                </a:cubicBezTo>
                <a:cubicBezTo>
                  <a:pt x="373" y="109"/>
                  <a:pt x="380" y="107"/>
                  <a:pt x="387" y="107"/>
                </a:cubicBezTo>
                <a:cubicBezTo>
                  <a:pt x="394" y="107"/>
                  <a:pt x="397" y="112"/>
                  <a:pt x="401" y="112"/>
                </a:cubicBezTo>
                <a:cubicBezTo>
                  <a:pt x="405" y="112"/>
                  <a:pt x="402" y="104"/>
                  <a:pt x="393" y="101"/>
                </a:cubicBezTo>
                <a:close/>
                <a:moveTo>
                  <a:pt x="218" y="158"/>
                </a:moveTo>
                <a:cubicBezTo>
                  <a:pt x="217" y="154"/>
                  <a:pt x="204" y="158"/>
                  <a:pt x="198" y="155"/>
                </a:cubicBezTo>
                <a:cubicBezTo>
                  <a:pt x="192" y="153"/>
                  <a:pt x="205" y="150"/>
                  <a:pt x="209" y="148"/>
                </a:cubicBezTo>
                <a:cubicBezTo>
                  <a:pt x="214" y="145"/>
                  <a:pt x="207" y="144"/>
                  <a:pt x="196" y="147"/>
                </a:cubicBezTo>
                <a:cubicBezTo>
                  <a:pt x="185" y="151"/>
                  <a:pt x="173" y="140"/>
                  <a:pt x="173" y="145"/>
                </a:cubicBezTo>
                <a:cubicBezTo>
                  <a:pt x="172" y="149"/>
                  <a:pt x="153" y="143"/>
                  <a:pt x="149" y="139"/>
                </a:cubicBezTo>
                <a:cubicBezTo>
                  <a:pt x="144" y="136"/>
                  <a:pt x="126" y="132"/>
                  <a:pt x="122" y="138"/>
                </a:cubicBezTo>
                <a:cubicBezTo>
                  <a:pt x="119" y="144"/>
                  <a:pt x="116" y="139"/>
                  <a:pt x="117" y="145"/>
                </a:cubicBezTo>
                <a:cubicBezTo>
                  <a:pt x="118" y="149"/>
                  <a:pt x="122" y="146"/>
                  <a:pt x="125" y="146"/>
                </a:cubicBezTo>
                <a:cubicBezTo>
                  <a:pt x="128" y="146"/>
                  <a:pt x="127" y="152"/>
                  <a:pt x="131" y="153"/>
                </a:cubicBezTo>
                <a:cubicBezTo>
                  <a:pt x="136" y="153"/>
                  <a:pt x="150" y="157"/>
                  <a:pt x="151" y="154"/>
                </a:cubicBezTo>
                <a:cubicBezTo>
                  <a:pt x="153" y="151"/>
                  <a:pt x="166" y="154"/>
                  <a:pt x="173" y="160"/>
                </a:cubicBezTo>
                <a:cubicBezTo>
                  <a:pt x="179" y="165"/>
                  <a:pt x="195" y="165"/>
                  <a:pt x="201" y="164"/>
                </a:cubicBezTo>
                <a:cubicBezTo>
                  <a:pt x="207" y="163"/>
                  <a:pt x="213" y="168"/>
                  <a:pt x="216" y="165"/>
                </a:cubicBezTo>
                <a:cubicBezTo>
                  <a:pt x="218" y="162"/>
                  <a:pt x="222" y="170"/>
                  <a:pt x="229" y="165"/>
                </a:cubicBezTo>
                <a:cubicBezTo>
                  <a:pt x="236" y="160"/>
                  <a:pt x="218" y="162"/>
                  <a:pt x="218" y="158"/>
                </a:cubicBezTo>
                <a:close/>
                <a:moveTo>
                  <a:pt x="480" y="86"/>
                </a:moveTo>
                <a:cubicBezTo>
                  <a:pt x="475" y="86"/>
                  <a:pt x="474" y="95"/>
                  <a:pt x="470" y="95"/>
                </a:cubicBezTo>
                <a:cubicBezTo>
                  <a:pt x="466" y="95"/>
                  <a:pt x="460" y="104"/>
                  <a:pt x="452" y="106"/>
                </a:cubicBezTo>
                <a:cubicBezTo>
                  <a:pt x="444" y="109"/>
                  <a:pt x="443" y="83"/>
                  <a:pt x="440" y="78"/>
                </a:cubicBezTo>
                <a:cubicBezTo>
                  <a:pt x="436" y="73"/>
                  <a:pt x="416" y="69"/>
                  <a:pt x="414" y="75"/>
                </a:cubicBezTo>
                <a:cubicBezTo>
                  <a:pt x="412" y="81"/>
                  <a:pt x="405" y="78"/>
                  <a:pt x="404" y="82"/>
                </a:cubicBezTo>
                <a:cubicBezTo>
                  <a:pt x="404" y="87"/>
                  <a:pt x="406" y="85"/>
                  <a:pt x="410" y="85"/>
                </a:cubicBezTo>
                <a:cubicBezTo>
                  <a:pt x="415" y="85"/>
                  <a:pt x="415" y="89"/>
                  <a:pt x="417" y="93"/>
                </a:cubicBezTo>
                <a:cubicBezTo>
                  <a:pt x="419" y="97"/>
                  <a:pt x="431" y="94"/>
                  <a:pt x="435" y="94"/>
                </a:cubicBezTo>
                <a:cubicBezTo>
                  <a:pt x="439" y="94"/>
                  <a:pt x="439" y="99"/>
                  <a:pt x="434" y="97"/>
                </a:cubicBezTo>
                <a:cubicBezTo>
                  <a:pt x="428" y="95"/>
                  <a:pt x="428" y="100"/>
                  <a:pt x="424" y="99"/>
                </a:cubicBezTo>
                <a:cubicBezTo>
                  <a:pt x="420" y="98"/>
                  <a:pt x="415" y="98"/>
                  <a:pt x="417" y="101"/>
                </a:cubicBezTo>
                <a:cubicBezTo>
                  <a:pt x="420" y="103"/>
                  <a:pt x="424" y="105"/>
                  <a:pt x="424" y="111"/>
                </a:cubicBezTo>
                <a:cubicBezTo>
                  <a:pt x="424" y="116"/>
                  <a:pt x="432" y="115"/>
                  <a:pt x="432" y="111"/>
                </a:cubicBezTo>
                <a:cubicBezTo>
                  <a:pt x="432" y="106"/>
                  <a:pt x="436" y="112"/>
                  <a:pt x="444" y="114"/>
                </a:cubicBezTo>
                <a:cubicBezTo>
                  <a:pt x="451" y="116"/>
                  <a:pt x="446" y="119"/>
                  <a:pt x="454" y="119"/>
                </a:cubicBezTo>
                <a:cubicBezTo>
                  <a:pt x="461" y="120"/>
                  <a:pt x="479" y="125"/>
                  <a:pt x="485" y="130"/>
                </a:cubicBezTo>
                <a:cubicBezTo>
                  <a:pt x="492" y="135"/>
                  <a:pt x="487" y="139"/>
                  <a:pt x="492" y="143"/>
                </a:cubicBezTo>
                <a:cubicBezTo>
                  <a:pt x="496" y="148"/>
                  <a:pt x="497" y="153"/>
                  <a:pt x="491" y="153"/>
                </a:cubicBezTo>
                <a:cubicBezTo>
                  <a:pt x="485" y="153"/>
                  <a:pt x="479" y="159"/>
                  <a:pt x="481" y="162"/>
                </a:cubicBezTo>
                <a:cubicBezTo>
                  <a:pt x="482" y="165"/>
                  <a:pt x="502" y="161"/>
                  <a:pt x="507" y="161"/>
                </a:cubicBezTo>
                <a:cubicBezTo>
                  <a:pt x="510" y="161"/>
                  <a:pt x="513" y="166"/>
                  <a:pt x="519" y="170"/>
                </a:cubicBezTo>
                <a:cubicBezTo>
                  <a:pt x="519" y="99"/>
                  <a:pt x="519" y="99"/>
                  <a:pt x="519" y="99"/>
                </a:cubicBezTo>
                <a:cubicBezTo>
                  <a:pt x="504" y="94"/>
                  <a:pt x="484" y="85"/>
                  <a:pt x="480" y="86"/>
                </a:cubicBezTo>
                <a:close/>
                <a:moveTo>
                  <a:pt x="336" y="170"/>
                </a:moveTo>
                <a:cubicBezTo>
                  <a:pt x="335" y="171"/>
                  <a:pt x="334" y="171"/>
                  <a:pt x="332" y="172"/>
                </a:cubicBezTo>
                <a:cubicBezTo>
                  <a:pt x="332" y="173"/>
                  <a:pt x="331" y="174"/>
                  <a:pt x="330" y="175"/>
                </a:cubicBezTo>
                <a:cubicBezTo>
                  <a:pt x="329" y="176"/>
                  <a:pt x="328" y="174"/>
                  <a:pt x="327" y="173"/>
                </a:cubicBezTo>
                <a:cubicBezTo>
                  <a:pt x="320" y="175"/>
                  <a:pt x="317" y="183"/>
                  <a:pt x="321" y="186"/>
                </a:cubicBezTo>
                <a:cubicBezTo>
                  <a:pt x="326" y="188"/>
                  <a:pt x="332" y="182"/>
                  <a:pt x="336" y="177"/>
                </a:cubicBezTo>
                <a:cubicBezTo>
                  <a:pt x="336" y="177"/>
                  <a:pt x="337" y="176"/>
                  <a:pt x="337" y="176"/>
                </a:cubicBezTo>
                <a:cubicBezTo>
                  <a:pt x="337" y="175"/>
                  <a:pt x="338" y="175"/>
                  <a:pt x="338" y="174"/>
                </a:cubicBezTo>
                <a:cubicBezTo>
                  <a:pt x="338" y="174"/>
                  <a:pt x="339" y="174"/>
                  <a:pt x="339" y="174"/>
                </a:cubicBezTo>
                <a:cubicBezTo>
                  <a:pt x="338" y="172"/>
                  <a:pt x="337" y="171"/>
                  <a:pt x="336" y="170"/>
                </a:cubicBezTo>
                <a:close/>
                <a:moveTo>
                  <a:pt x="243" y="84"/>
                </a:moveTo>
                <a:cubicBezTo>
                  <a:pt x="249" y="81"/>
                  <a:pt x="250" y="74"/>
                  <a:pt x="250" y="67"/>
                </a:cubicBezTo>
                <a:cubicBezTo>
                  <a:pt x="249" y="60"/>
                  <a:pt x="264" y="60"/>
                  <a:pt x="267" y="57"/>
                </a:cubicBezTo>
                <a:cubicBezTo>
                  <a:pt x="269" y="55"/>
                  <a:pt x="263" y="50"/>
                  <a:pt x="259" y="48"/>
                </a:cubicBezTo>
                <a:cubicBezTo>
                  <a:pt x="255" y="46"/>
                  <a:pt x="258" y="42"/>
                  <a:pt x="255" y="39"/>
                </a:cubicBezTo>
                <a:cubicBezTo>
                  <a:pt x="252" y="37"/>
                  <a:pt x="247" y="30"/>
                  <a:pt x="252" y="29"/>
                </a:cubicBezTo>
                <a:cubicBezTo>
                  <a:pt x="256" y="29"/>
                  <a:pt x="249" y="23"/>
                  <a:pt x="252" y="21"/>
                </a:cubicBezTo>
                <a:cubicBezTo>
                  <a:pt x="253" y="21"/>
                  <a:pt x="253" y="20"/>
                  <a:pt x="254" y="20"/>
                </a:cubicBezTo>
                <a:cubicBezTo>
                  <a:pt x="252" y="19"/>
                  <a:pt x="250" y="18"/>
                  <a:pt x="249" y="18"/>
                </a:cubicBezTo>
                <a:cubicBezTo>
                  <a:pt x="243" y="18"/>
                  <a:pt x="231" y="17"/>
                  <a:pt x="231" y="26"/>
                </a:cubicBezTo>
                <a:cubicBezTo>
                  <a:pt x="232" y="34"/>
                  <a:pt x="224" y="31"/>
                  <a:pt x="225" y="36"/>
                </a:cubicBezTo>
                <a:cubicBezTo>
                  <a:pt x="225" y="40"/>
                  <a:pt x="221" y="40"/>
                  <a:pt x="221" y="46"/>
                </a:cubicBezTo>
                <a:cubicBezTo>
                  <a:pt x="222" y="52"/>
                  <a:pt x="218" y="50"/>
                  <a:pt x="211" y="53"/>
                </a:cubicBezTo>
                <a:cubicBezTo>
                  <a:pt x="205" y="56"/>
                  <a:pt x="207" y="51"/>
                  <a:pt x="201" y="51"/>
                </a:cubicBezTo>
                <a:cubicBezTo>
                  <a:pt x="194" y="51"/>
                  <a:pt x="193" y="54"/>
                  <a:pt x="189" y="56"/>
                </a:cubicBezTo>
                <a:cubicBezTo>
                  <a:pt x="185" y="57"/>
                  <a:pt x="177" y="55"/>
                  <a:pt x="175" y="57"/>
                </a:cubicBezTo>
                <a:cubicBezTo>
                  <a:pt x="172" y="59"/>
                  <a:pt x="168" y="52"/>
                  <a:pt x="165" y="52"/>
                </a:cubicBezTo>
                <a:cubicBezTo>
                  <a:pt x="164" y="52"/>
                  <a:pt x="163" y="49"/>
                  <a:pt x="162" y="45"/>
                </a:cubicBezTo>
                <a:cubicBezTo>
                  <a:pt x="162" y="45"/>
                  <a:pt x="161" y="45"/>
                  <a:pt x="161" y="45"/>
                </a:cubicBezTo>
                <a:cubicBezTo>
                  <a:pt x="156" y="45"/>
                  <a:pt x="149" y="57"/>
                  <a:pt x="153" y="61"/>
                </a:cubicBezTo>
                <a:cubicBezTo>
                  <a:pt x="158" y="65"/>
                  <a:pt x="157" y="73"/>
                  <a:pt x="159" y="76"/>
                </a:cubicBezTo>
                <a:cubicBezTo>
                  <a:pt x="162" y="80"/>
                  <a:pt x="169" y="81"/>
                  <a:pt x="169" y="88"/>
                </a:cubicBezTo>
                <a:cubicBezTo>
                  <a:pt x="169" y="95"/>
                  <a:pt x="175" y="106"/>
                  <a:pt x="180" y="103"/>
                </a:cubicBezTo>
                <a:cubicBezTo>
                  <a:pt x="184" y="100"/>
                  <a:pt x="187" y="104"/>
                  <a:pt x="189" y="107"/>
                </a:cubicBezTo>
                <a:cubicBezTo>
                  <a:pt x="190" y="110"/>
                  <a:pt x="200" y="105"/>
                  <a:pt x="204" y="105"/>
                </a:cubicBezTo>
                <a:cubicBezTo>
                  <a:pt x="207" y="106"/>
                  <a:pt x="217" y="108"/>
                  <a:pt x="218" y="112"/>
                </a:cubicBezTo>
                <a:cubicBezTo>
                  <a:pt x="219" y="116"/>
                  <a:pt x="228" y="112"/>
                  <a:pt x="234" y="109"/>
                </a:cubicBezTo>
                <a:cubicBezTo>
                  <a:pt x="241" y="107"/>
                  <a:pt x="237" y="88"/>
                  <a:pt x="243" y="84"/>
                </a:cubicBezTo>
                <a:close/>
                <a:moveTo>
                  <a:pt x="268" y="178"/>
                </a:moveTo>
                <a:cubicBezTo>
                  <a:pt x="270" y="181"/>
                  <a:pt x="276" y="181"/>
                  <a:pt x="278" y="183"/>
                </a:cubicBezTo>
                <a:cubicBezTo>
                  <a:pt x="280" y="185"/>
                  <a:pt x="289" y="189"/>
                  <a:pt x="289" y="183"/>
                </a:cubicBezTo>
                <a:cubicBezTo>
                  <a:pt x="289" y="178"/>
                  <a:pt x="266" y="174"/>
                  <a:pt x="268" y="178"/>
                </a:cubicBezTo>
                <a:close/>
                <a:moveTo>
                  <a:pt x="251" y="161"/>
                </a:moveTo>
                <a:cubicBezTo>
                  <a:pt x="250" y="164"/>
                  <a:pt x="244" y="165"/>
                  <a:pt x="241" y="163"/>
                </a:cubicBezTo>
                <a:cubicBezTo>
                  <a:pt x="238" y="160"/>
                  <a:pt x="234" y="166"/>
                  <a:pt x="236" y="169"/>
                </a:cubicBezTo>
                <a:cubicBezTo>
                  <a:pt x="237" y="170"/>
                  <a:pt x="244" y="175"/>
                  <a:pt x="252" y="171"/>
                </a:cubicBezTo>
                <a:cubicBezTo>
                  <a:pt x="260" y="167"/>
                  <a:pt x="266" y="171"/>
                  <a:pt x="268" y="167"/>
                </a:cubicBezTo>
                <a:cubicBezTo>
                  <a:pt x="270" y="162"/>
                  <a:pt x="253" y="158"/>
                  <a:pt x="251" y="161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70" name="Freeform 172"/>
          <p:cNvSpPr>
            <a:spLocks noEditPoints="1"/>
          </p:cNvSpPr>
          <p:nvPr/>
        </p:nvSpPr>
        <p:spPr bwMode="auto">
          <a:xfrm>
            <a:off x="9514682" y="4697413"/>
            <a:ext cx="103188" cy="50800"/>
          </a:xfrm>
          <a:custGeom>
            <a:avLst/>
            <a:gdLst/>
            <a:ahLst/>
            <a:cxnLst>
              <a:cxn ang="0">
                <a:pos x="3" y="12"/>
              </a:cxn>
              <a:cxn ang="0">
                <a:pos x="0" y="13"/>
              </a:cxn>
              <a:cxn ang="0">
                <a:pos x="3" y="15"/>
              </a:cxn>
              <a:cxn ang="0">
                <a:pos x="5" y="12"/>
              </a:cxn>
              <a:cxn ang="0">
                <a:pos x="4" y="12"/>
              </a:cxn>
              <a:cxn ang="0">
                <a:pos x="3" y="12"/>
              </a:cxn>
              <a:cxn ang="0">
                <a:pos x="19" y="3"/>
              </a:cxn>
              <a:cxn ang="0">
                <a:pos x="10" y="9"/>
              </a:cxn>
              <a:cxn ang="0">
                <a:pos x="9" y="10"/>
              </a:cxn>
              <a:cxn ang="0">
                <a:pos x="12" y="14"/>
              </a:cxn>
              <a:cxn ang="0">
                <a:pos x="36" y="3"/>
              </a:cxn>
              <a:cxn ang="0">
                <a:pos x="19" y="3"/>
              </a:cxn>
            </a:cxnLst>
            <a:rect l="0" t="0" r="r" b="b"/>
            <a:pathLst>
              <a:path w="37" h="16">
                <a:moveTo>
                  <a:pt x="3" y="12"/>
                </a:moveTo>
                <a:cubicBezTo>
                  <a:pt x="2" y="12"/>
                  <a:pt x="1" y="12"/>
                  <a:pt x="0" y="13"/>
                </a:cubicBezTo>
                <a:cubicBezTo>
                  <a:pt x="1" y="14"/>
                  <a:pt x="2" y="16"/>
                  <a:pt x="3" y="15"/>
                </a:cubicBezTo>
                <a:cubicBezTo>
                  <a:pt x="4" y="14"/>
                  <a:pt x="5" y="13"/>
                  <a:pt x="5" y="12"/>
                </a:cubicBezTo>
                <a:cubicBezTo>
                  <a:pt x="5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lose/>
                <a:moveTo>
                  <a:pt x="19" y="3"/>
                </a:moveTo>
                <a:cubicBezTo>
                  <a:pt x="15" y="3"/>
                  <a:pt x="13" y="7"/>
                  <a:pt x="10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1"/>
                  <a:pt x="11" y="12"/>
                  <a:pt x="12" y="14"/>
                </a:cubicBezTo>
                <a:cubicBezTo>
                  <a:pt x="19" y="10"/>
                  <a:pt x="35" y="5"/>
                  <a:pt x="36" y="3"/>
                </a:cubicBezTo>
                <a:cubicBezTo>
                  <a:pt x="37" y="0"/>
                  <a:pt x="26" y="4"/>
                  <a:pt x="19" y="3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71" name="Freeform 173"/>
          <p:cNvSpPr/>
          <p:nvPr/>
        </p:nvSpPr>
        <p:spPr bwMode="auto">
          <a:xfrm>
            <a:off x="6026944" y="2551114"/>
            <a:ext cx="107950" cy="6667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7" y="18"/>
              </a:cxn>
              <a:cxn ang="0">
                <a:pos x="9" y="21"/>
              </a:cxn>
              <a:cxn ang="0">
                <a:pos x="17" y="20"/>
              </a:cxn>
              <a:cxn ang="0">
                <a:pos x="24" y="20"/>
              </a:cxn>
              <a:cxn ang="0">
                <a:pos x="28" y="15"/>
              </a:cxn>
              <a:cxn ang="0">
                <a:pos x="31" y="9"/>
              </a:cxn>
              <a:cxn ang="0">
                <a:pos x="38" y="5"/>
              </a:cxn>
              <a:cxn ang="0">
                <a:pos x="35" y="0"/>
              </a:cxn>
              <a:cxn ang="0">
                <a:pos x="27" y="3"/>
              </a:cxn>
              <a:cxn ang="0">
                <a:pos x="18" y="6"/>
              </a:cxn>
              <a:cxn ang="0">
                <a:pos x="5" y="4"/>
              </a:cxn>
              <a:cxn ang="0">
                <a:pos x="1" y="4"/>
              </a:cxn>
              <a:cxn ang="0">
                <a:pos x="0" y="19"/>
              </a:cxn>
            </a:cxnLst>
            <a:rect l="0" t="0" r="r" b="b"/>
            <a:pathLst>
              <a:path w="38" h="21">
                <a:moveTo>
                  <a:pt x="0" y="19"/>
                </a:moveTo>
                <a:cubicBezTo>
                  <a:pt x="3" y="18"/>
                  <a:pt x="6" y="17"/>
                  <a:pt x="7" y="18"/>
                </a:cubicBezTo>
                <a:cubicBezTo>
                  <a:pt x="8" y="18"/>
                  <a:pt x="9" y="20"/>
                  <a:pt x="9" y="21"/>
                </a:cubicBezTo>
                <a:cubicBezTo>
                  <a:pt x="11" y="21"/>
                  <a:pt x="16" y="20"/>
                  <a:pt x="17" y="20"/>
                </a:cubicBezTo>
                <a:cubicBezTo>
                  <a:pt x="19" y="19"/>
                  <a:pt x="24" y="21"/>
                  <a:pt x="24" y="20"/>
                </a:cubicBezTo>
                <a:cubicBezTo>
                  <a:pt x="25" y="18"/>
                  <a:pt x="26" y="15"/>
                  <a:pt x="28" y="15"/>
                </a:cubicBezTo>
                <a:cubicBezTo>
                  <a:pt x="30" y="15"/>
                  <a:pt x="29" y="10"/>
                  <a:pt x="31" y="9"/>
                </a:cubicBezTo>
                <a:cubicBezTo>
                  <a:pt x="33" y="9"/>
                  <a:pt x="38" y="5"/>
                  <a:pt x="38" y="5"/>
                </a:cubicBezTo>
                <a:cubicBezTo>
                  <a:pt x="38" y="5"/>
                  <a:pt x="36" y="1"/>
                  <a:pt x="35" y="0"/>
                </a:cubicBezTo>
                <a:cubicBezTo>
                  <a:pt x="34" y="0"/>
                  <a:pt x="32" y="3"/>
                  <a:pt x="27" y="3"/>
                </a:cubicBezTo>
                <a:cubicBezTo>
                  <a:pt x="23" y="3"/>
                  <a:pt x="20" y="6"/>
                  <a:pt x="18" y="6"/>
                </a:cubicBezTo>
                <a:cubicBezTo>
                  <a:pt x="16" y="6"/>
                  <a:pt x="9" y="4"/>
                  <a:pt x="5" y="4"/>
                </a:cubicBezTo>
                <a:cubicBezTo>
                  <a:pt x="4" y="4"/>
                  <a:pt x="2" y="4"/>
                  <a:pt x="1" y="4"/>
                </a:cubicBezTo>
                <a:cubicBezTo>
                  <a:pt x="0" y="7"/>
                  <a:pt x="0" y="13"/>
                  <a:pt x="0" y="19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72" name="Freeform 174"/>
          <p:cNvSpPr>
            <a:spLocks noEditPoints="1"/>
          </p:cNvSpPr>
          <p:nvPr/>
        </p:nvSpPr>
        <p:spPr bwMode="auto">
          <a:xfrm>
            <a:off x="5828508" y="2543175"/>
            <a:ext cx="365125" cy="452438"/>
          </a:xfrm>
          <a:custGeom>
            <a:avLst/>
            <a:gdLst/>
            <a:ahLst/>
            <a:cxnLst>
              <a:cxn ang="0">
                <a:pos x="90" y="122"/>
              </a:cxn>
              <a:cxn ang="0">
                <a:pos x="77" y="122"/>
              </a:cxn>
              <a:cxn ang="0">
                <a:pos x="67" y="127"/>
              </a:cxn>
              <a:cxn ang="0">
                <a:pos x="79" y="133"/>
              </a:cxn>
              <a:cxn ang="0">
                <a:pos x="92" y="141"/>
              </a:cxn>
              <a:cxn ang="0">
                <a:pos x="95" y="134"/>
              </a:cxn>
              <a:cxn ang="0">
                <a:pos x="99" y="123"/>
              </a:cxn>
              <a:cxn ang="0">
                <a:pos x="90" y="122"/>
              </a:cxn>
              <a:cxn ang="0">
                <a:pos x="26" y="85"/>
              </a:cxn>
              <a:cxn ang="0">
                <a:pos x="18" y="87"/>
              </a:cxn>
              <a:cxn ang="0">
                <a:pos x="22" y="101"/>
              </a:cxn>
              <a:cxn ang="0">
                <a:pos x="27" y="112"/>
              </a:cxn>
              <a:cxn ang="0">
                <a:pos x="34" y="107"/>
              </a:cxn>
              <a:cxn ang="0">
                <a:pos x="36" y="89"/>
              </a:cxn>
              <a:cxn ang="0">
                <a:pos x="26" y="85"/>
              </a:cxn>
              <a:cxn ang="0">
                <a:pos x="108" y="79"/>
              </a:cxn>
              <a:cxn ang="0">
                <a:pos x="99" y="73"/>
              </a:cxn>
              <a:cxn ang="0">
                <a:pos x="82" y="55"/>
              </a:cxn>
              <a:cxn ang="0">
                <a:pos x="66" y="38"/>
              </a:cxn>
              <a:cxn ang="0">
                <a:pos x="66" y="27"/>
              </a:cxn>
              <a:cxn ang="0">
                <a:pos x="71" y="21"/>
              </a:cxn>
              <a:cxn ang="0">
                <a:pos x="72" y="6"/>
              </a:cxn>
              <a:cxn ang="0">
                <a:pos x="66" y="5"/>
              </a:cxn>
              <a:cxn ang="0">
                <a:pos x="64" y="0"/>
              </a:cxn>
              <a:cxn ang="0">
                <a:pos x="55" y="1"/>
              </a:cxn>
              <a:cxn ang="0">
                <a:pos x="48" y="3"/>
              </a:cxn>
              <a:cxn ang="0">
                <a:pos x="46" y="2"/>
              </a:cxn>
              <a:cxn ang="0">
                <a:pos x="44" y="5"/>
              </a:cxn>
              <a:cxn ang="0">
                <a:pos x="42" y="7"/>
              </a:cxn>
              <a:cxn ang="0">
                <a:pos x="39" y="9"/>
              </a:cxn>
              <a:cxn ang="0">
                <a:pos x="34" y="10"/>
              </a:cxn>
              <a:cxn ang="0">
                <a:pos x="30" y="12"/>
              </a:cxn>
              <a:cxn ang="0">
                <a:pos x="27" y="16"/>
              </a:cxn>
              <a:cxn ang="0">
                <a:pos x="20" y="9"/>
              </a:cxn>
              <a:cxn ang="0">
                <a:pos x="15" y="17"/>
              </a:cxn>
              <a:cxn ang="0">
                <a:pos x="5" y="17"/>
              </a:cxn>
              <a:cxn ang="0">
                <a:pos x="6" y="23"/>
              </a:cxn>
              <a:cxn ang="0">
                <a:pos x="4" y="27"/>
              </a:cxn>
              <a:cxn ang="0">
                <a:pos x="2" y="30"/>
              </a:cxn>
              <a:cxn ang="0">
                <a:pos x="5" y="36"/>
              </a:cxn>
              <a:cxn ang="0">
                <a:pos x="8" y="41"/>
              </a:cxn>
              <a:cxn ang="0">
                <a:pos x="13" y="43"/>
              </a:cxn>
              <a:cxn ang="0">
                <a:pos x="12" y="47"/>
              </a:cxn>
              <a:cxn ang="0">
                <a:pos x="17" y="45"/>
              </a:cxn>
              <a:cxn ang="0">
                <a:pos x="25" y="38"/>
              </a:cxn>
              <a:cxn ang="0">
                <a:pos x="41" y="45"/>
              </a:cxn>
              <a:cxn ang="0">
                <a:pos x="44" y="52"/>
              </a:cxn>
              <a:cxn ang="0">
                <a:pos x="55" y="65"/>
              </a:cxn>
              <a:cxn ang="0">
                <a:pos x="70" y="79"/>
              </a:cxn>
              <a:cxn ang="0">
                <a:pos x="81" y="83"/>
              </a:cxn>
              <a:cxn ang="0">
                <a:pos x="91" y="90"/>
              </a:cxn>
              <a:cxn ang="0">
                <a:pos x="99" y="96"/>
              </a:cxn>
              <a:cxn ang="0">
                <a:pos x="103" y="103"/>
              </a:cxn>
              <a:cxn ang="0">
                <a:pos x="103" y="115"/>
              </a:cxn>
              <a:cxn ang="0">
                <a:pos x="104" y="124"/>
              </a:cxn>
              <a:cxn ang="0">
                <a:pos x="109" y="115"/>
              </a:cxn>
              <a:cxn ang="0">
                <a:pos x="116" y="108"/>
              </a:cxn>
              <a:cxn ang="0">
                <a:pos x="111" y="99"/>
              </a:cxn>
              <a:cxn ang="0">
                <a:pos x="121" y="95"/>
              </a:cxn>
              <a:cxn ang="0">
                <a:pos x="130" y="95"/>
              </a:cxn>
              <a:cxn ang="0">
                <a:pos x="108" y="79"/>
              </a:cxn>
            </a:cxnLst>
            <a:rect l="0" t="0" r="r" b="b"/>
            <a:pathLst>
              <a:path w="130" h="141">
                <a:moveTo>
                  <a:pt x="90" y="122"/>
                </a:moveTo>
                <a:cubicBezTo>
                  <a:pt x="84" y="124"/>
                  <a:pt x="81" y="124"/>
                  <a:pt x="77" y="122"/>
                </a:cubicBezTo>
                <a:cubicBezTo>
                  <a:pt x="73" y="120"/>
                  <a:pt x="66" y="124"/>
                  <a:pt x="67" y="127"/>
                </a:cubicBezTo>
                <a:cubicBezTo>
                  <a:pt x="68" y="129"/>
                  <a:pt x="71" y="131"/>
                  <a:pt x="79" y="133"/>
                </a:cubicBezTo>
                <a:cubicBezTo>
                  <a:pt x="87" y="135"/>
                  <a:pt x="88" y="141"/>
                  <a:pt x="92" y="141"/>
                </a:cubicBezTo>
                <a:cubicBezTo>
                  <a:pt x="95" y="141"/>
                  <a:pt x="96" y="138"/>
                  <a:pt x="95" y="134"/>
                </a:cubicBezTo>
                <a:cubicBezTo>
                  <a:pt x="94" y="129"/>
                  <a:pt x="99" y="124"/>
                  <a:pt x="99" y="123"/>
                </a:cubicBezTo>
                <a:cubicBezTo>
                  <a:pt x="100" y="122"/>
                  <a:pt x="97" y="121"/>
                  <a:pt x="90" y="122"/>
                </a:cubicBezTo>
                <a:close/>
                <a:moveTo>
                  <a:pt x="26" y="85"/>
                </a:moveTo>
                <a:cubicBezTo>
                  <a:pt x="22" y="88"/>
                  <a:pt x="19" y="84"/>
                  <a:pt x="18" y="87"/>
                </a:cubicBezTo>
                <a:cubicBezTo>
                  <a:pt x="16" y="90"/>
                  <a:pt x="23" y="95"/>
                  <a:pt x="22" y="101"/>
                </a:cubicBezTo>
                <a:cubicBezTo>
                  <a:pt x="20" y="108"/>
                  <a:pt x="23" y="116"/>
                  <a:pt x="27" y="112"/>
                </a:cubicBezTo>
                <a:cubicBezTo>
                  <a:pt x="30" y="108"/>
                  <a:pt x="32" y="110"/>
                  <a:pt x="34" y="107"/>
                </a:cubicBezTo>
                <a:cubicBezTo>
                  <a:pt x="37" y="104"/>
                  <a:pt x="35" y="94"/>
                  <a:pt x="36" y="89"/>
                </a:cubicBezTo>
                <a:cubicBezTo>
                  <a:pt x="38" y="84"/>
                  <a:pt x="30" y="81"/>
                  <a:pt x="26" y="85"/>
                </a:cubicBezTo>
                <a:close/>
                <a:moveTo>
                  <a:pt x="108" y="79"/>
                </a:moveTo>
                <a:cubicBezTo>
                  <a:pt x="103" y="77"/>
                  <a:pt x="106" y="72"/>
                  <a:pt x="99" y="73"/>
                </a:cubicBezTo>
                <a:cubicBezTo>
                  <a:pt x="92" y="73"/>
                  <a:pt x="84" y="64"/>
                  <a:pt x="82" y="55"/>
                </a:cubicBezTo>
                <a:cubicBezTo>
                  <a:pt x="79" y="45"/>
                  <a:pt x="69" y="44"/>
                  <a:pt x="66" y="38"/>
                </a:cubicBezTo>
                <a:cubicBezTo>
                  <a:pt x="63" y="33"/>
                  <a:pt x="68" y="32"/>
                  <a:pt x="66" y="27"/>
                </a:cubicBezTo>
                <a:cubicBezTo>
                  <a:pt x="65" y="24"/>
                  <a:pt x="68" y="22"/>
                  <a:pt x="71" y="21"/>
                </a:cubicBezTo>
                <a:cubicBezTo>
                  <a:pt x="71" y="15"/>
                  <a:pt x="71" y="9"/>
                  <a:pt x="72" y="6"/>
                </a:cubicBezTo>
                <a:cubicBezTo>
                  <a:pt x="69" y="5"/>
                  <a:pt x="67" y="5"/>
                  <a:pt x="66" y="5"/>
                </a:cubicBezTo>
                <a:cubicBezTo>
                  <a:pt x="65" y="4"/>
                  <a:pt x="64" y="0"/>
                  <a:pt x="64" y="0"/>
                </a:cubicBezTo>
                <a:cubicBezTo>
                  <a:pt x="63" y="0"/>
                  <a:pt x="56" y="0"/>
                  <a:pt x="55" y="1"/>
                </a:cubicBezTo>
                <a:cubicBezTo>
                  <a:pt x="53" y="2"/>
                  <a:pt x="50" y="5"/>
                  <a:pt x="48" y="3"/>
                </a:cubicBezTo>
                <a:cubicBezTo>
                  <a:pt x="47" y="3"/>
                  <a:pt x="47" y="3"/>
                  <a:pt x="46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7"/>
                  <a:pt x="42" y="7"/>
                </a:cubicBezTo>
                <a:cubicBezTo>
                  <a:pt x="41" y="7"/>
                  <a:pt x="39" y="6"/>
                  <a:pt x="39" y="9"/>
                </a:cubicBezTo>
                <a:cubicBezTo>
                  <a:pt x="39" y="11"/>
                  <a:pt x="35" y="10"/>
                  <a:pt x="34" y="10"/>
                </a:cubicBezTo>
                <a:cubicBezTo>
                  <a:pt x="32" y="10"/>
                  <a:pt x="30" y="10"/>
                  <a:pt x="30" y="12"/>
                </a:cubicBezTo>
                <a:cubicBezTo>
                  <a:pt x="30" y="14"/>
                  <a:pt x="29" y="19"/>
                  <a:pt x="27" y="16"/>
                </a:cubicBezTo>
                <a:cubicBezTo>
                  <a:pt x="24" y="14"/>
                  <a:pt x="21" y="8"/>
                  <a:pt x="20" y="9"/>
                </a:cubicBezTo>
                <a:cubicBezTo>
                  <a:pt x="19" y="9"/>
                  <a:pt x="17" y="17"/>
                  <a:pt x="15" y="17"/>
                </a:cubicBezTo>
                <a:cubicBezTo>
                  <a:pt x="13" y="17"/>
                  <a:pt x="8" y="17"/>
                  <a:pt x="5" y="17"/>
                </a:cubicBezTo>
                <a:cubicBezTo>
                  <a:pt x="4" y="20"/>
                  <a:pt x="5" y="22"/>
                  <a:pt x="6" y="23"/>
                </a:cubicBezTo>
                <a:cubicBezTo>
                  <a:pt x="8" y="23"/>
                  <a:pt x="6" y="26"/>
                  <a:pt x="4" y="27"/>
                </a:cubicBezTo>
                <a:cubicBezTo>
                  <a:pt x="3" y="28"/>
                  <a:pt x="0" y="27"/>
                  <a:pt x="2" y="30"/>
                </a:cubicBezTo>
                <a:cubicBezTo>
                  <a:pt x="4" y="33"/>
                  <a:pt x="7" y="33"/>
                  <a:pt x="5" y="36"/>
                </a:cubicBezTo>
                <a:cubicBezTo>
                  <a:pt x="3" y="38"/>
                  <a:pt x="5" y="41"/>
                  <a:pt x="8" y="41"/>
                </a:cubicBezTo>
                <a:cubicBezTo>
                  <a:pt x="10" y="41"/>
                  <a:pt x="14" y="41"/>
                  <a:pt x="13" y="43"/>
                </a:cubicBezTo>
                <a:cubicBezTo>
                  <a:pt x="12" y="44"/>
                  <a:pt x="12" y="45"/>
                  <a:pt x="12" y="47"/>
                </a:cubicBezTo>
                <a:cubicBezTo>
                  <a:pt x="14" y="46"/>
                  <a:pt x="15" y="46"/>
                  <a:pt x="17" y="45"/>
                </a:cubicBezTo>
                <a:cubicBezTo>
                  <a:pt x="21" y="43"/>
                  <a:pt x="19" y="40"/>
                  <a:pt x="25" y="38"/>
                </a:cubicBezTo>
                <a:cubicBezTo>
                  <a:pt x="31" y="37"/>
                  <a:pt x="38" y="42"/>
                  <a:pt x="41" y="45"/>
                </a:cubicBezTo>
                <a:cubicBezTo>
                  <a:pt x="43" y="49"/>
                  <a:pt x="44" y="49"/>
                  <a:pt x="44" y="52"/>
                </a:cubicBezTo>
                <a:cubicBezTo>
                  <a:pt x="45" y="55"/>
                  <a:pt x="47" y="60"/>
                  <a:pt x="55" y="65"/>
                </a:cubicBezTo>
                <a:cubicBezTo>
                  <a:pt x="63" y="71"/>
                  <a:pt x="66" y="76"/>
                  <a:pt x="70" y="79"/>
                </a:cubicBezTo>
                <a:cubicBezTo>
                  <a:pt x="74" y="81"/>
                  <a:pt x="79" y="80"/>
                  <a:pt x="81" y="83"/>
                </a:cubicBezTo>
                <a:cubicBezTo>
                  <a:pt x="84" y="86"/>
                  <a:pt x="87" y="88"/>
                  <a:pt x="91" y="90"/>
                </a:cubicBezTo>
                <a:cubicBezTo>
                  <a:pt x="95" y="92"/>
                  <a:pt x="95" y="96"/>
                  <a:pt x="99" y="96"/>
                </a:cubicBezTo>
                <a:cubicBezTo>
                  <a:pt x="103" y="97"/>
                  <a:pt x="100" y="100"/>
                  <a:pt x="103" y="103"/>
                </a:cubicBezTo>
                <a:cubicBezTo>
                  <a:pt x="105" y="106"/>
                  <a:pt x="106" y="112"/>
                  <a:pt x="103" y="115"/>
                </a:cubicBezTo>
                <a:cubicBezTo>
                  <a:pt x="101" y="119"/>
                  <a:pt x="102" y="124"/>
                  <a:pt x="104" y="124"/>
                </a:cubicBezTo>
                <a:cubicBezTo>
                  <a:pt x="105" y="124"/>
                  <a:pt x="109" y="118"/>
                  <a:pt x="109" y="115"/>
                </a:cubicBezTo>
                <a:cubicBezTo>
                  <a:pt x="110" y="112"/>
                  <a:pt x="113" y="112"/>
                  <a:pt x="116" y="108"/>
                </a:cubicBezTo>
                <a:cubicBezTo>
                  <a:pt x="118" y="105"/>
                  <a:pt x="112" y="104"/>
                  <a:pt x="111" y="99"/>
                </a:cubicBezTo>
                <a:cubicBezTo>
                  <a:pt x="109" y="95"/>
                  <a:pt x="116" y="91"/>
                  <a:pt x="121" y="95"/>
                </a:cubicBezTo>
                <a:cubicBezTo>
                  <a:pt x="127" y="98"/>
                  <a:pt x="130" y="101"/>
                  <a:pt x="130" y="95"/>
                </a:cubicBezTo>
                <a:cubicBezTo>
                  <a:pt x="130" y="89"/>
                  <a:pt x="112" y="82"/>
                  <a:pt x="108" y="79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73" name="Freeform 175"/>
          <p:cNvSpPr/>
          <p:nvPr/>
        </p:nvSpPr>
        <p:spPr bwMode="auto">
          <a:xfrm>
            <a:off x="6193632" y="2711451"/>
            <a:ext cx="39688" cy="555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" y="8"/>
              </a:cxn>
              <a:cxn ang="0">
                <a:pos x="0" y="12"/>
              </a:cxn>
              <a:cxn ang="0">
                <a:pos x="8" y="18"/>
              </a:cxn>
              <a:cxn ang="0">
                <a:pos x="9" y="18"/>
              </a:cxn>
              <a:cxn ang="0">
                <a:pos x="14" y="10"/>
              </a:cxn>
              <a:cxn ang="0">
                <a:pos x="5" y="0"/>
              </a:cxn>
            </a:cxnLst>
            <a:rect l="0" t="0" r="r" b="b"/>
            <a:pathLst>
              <a:path w="14" h="18">
                <a:moveTo>
                  <a:pt x="5" y="0"/>
                </a:moveTo>
                <a:cubicBezTo>
                  <a:pt x="3" y="3"/>
                  <a:pt x="0" y="7"/>
                  <a:pt x="1" y="8"/>
                </a:cubicBezTo>
                <a:cubicBezTo>
                  <a:pt x="1" y="9"/>
                  <a:pt x="0" y="10"/>
                  <a:pt x="0" y="12"/>
                </a:cubicBezTo>
                <a:cubicBezTo>
                  <a:pt x="3" y="14"/>
                  <a:pt x="6" y="16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9" y="14"/>
                  <a:pt x="12" y="10"/>
                  <a:pt x="14" y="10"/>
                </a:cubicBezTo>
                <a:cubicBezTo>
                  <a:pt x="11" y="7"/>
                  <a:pt x="7" y="2"/>
                  <a:pt x="5" y="0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74" name="Freeform 176"/>
          <p:cNvSpPr/>
          <p:nvPr/>
        </p:nvSpPr>
        <p:spPr bwMode="auto">
          <a:xfrm>
            <a:off x="6203158" y="2582863"/>
            <a:ext cx="131763" cy="179388"/>
          </a:xfrm>
          <a:custGeom>
            <a:avLst/>
            <a:gdLst/>
            <a:ahLst/>
            <a:cxnLst>
              <a:cxn ang="0">
                <a:pos x="41" y="37"/>
              </a:cxn>
              <a:cxn ang="0">
                <a:pos x="41" y="29"/>
              </a:cxn>
              <a:cxn ang="0">
                <a:pos x="42" y="23"/>
              </a:cxn>
              <a:cxn ang="0">
                <a:pos x="29" y="20"/>
              </a:cxn>
              <a:cxn ang="0">
                <a:pos x="28" y="13"/>
              </a:cxn>
              <a:cxn ang="0">
                <a:pos x="24" y="9"/>
              </a:cxn>
              <a:cxn ang="0">
                <a:pos x="20" y="2"/>
              </a:cxn>
              <a:cxn ang="0">
                <a:pos x="20" y="2"/>
              </a:cxn>
              <a:cxn ang="0">
                <a:pos x="17" y="1"/>
              </a:cxn>
              <a:cxn ang="0">
                <a:pos x="12" y="0"/>
              </a:cxn>
              <a:cxn ang="0">
                <a:pos x="0" y="3"/>
              </a:cxn>
              <a:cxn ang="0">
                <a:pos x="3" y="10"/>
              </a:cxn>
              <a:cxn ang="0">
                <a:pos x="7" y="18"/>
              </a:cxn>
              <a:cxn ang="0">
                <a:pos x="6" y="36"/>
              </a:cxn>
              <a:cxn ang="0">
                <a:pos x="2" y="40"/>
              </a:cxn>
              <a:cxn ang="0">
                <a:pos x="11" y="50"/>
              </a:cxn>
              <a:cxn ang="0">
                <a:pos x="11" y="50"/>
              </a:cxn>
              <a:cxn ang="0">
                <a:pos x="21" y="56"/>
              </a:cxn>
              <a:cxn ang="0">
                <a:pos x="41" y="52"/>
              </a:cxn>
              <a:cxn ang="0">
                <a:pos x="41" y="49"/>
              </a:cxn>
              <a:cxn ang="0">
                <a:pos x="45" y="44"/>
              </a:cxn>
              <a:cxn ang="0">
                <a:pos x="41" y="37"/>
              </a:cxn>
            </a:cxnLst>
            <a:rect l="0" t="0" r="r" b="b"/>
            <a:pathLst>
              <a:path w="47" h="56">
                <a:moveTo>
                  <a:pt x="41" y="37"/>
                </a:moveTo>
                <a:cubicBezTo>
                  <a:pt x="39" y="35"/>
                  <a:pt x="39" y="31"/>
                  <a:pt x="41" y="29"/>
                </a:cubicBezTo>
                <a:cubicBezTo>
                  <a:pt x="44" y="28"/>
                  <a:pt x="42" y="26"/>
                  <a:pt x="42" y="23"/>
                </a:cubicBezTo>
                <a:cubicBezTo>
                  <a:pt x="42" y="21"/>
                  <a:pt x="31" y="20"/>
                  <a:pt x="29" y="20"/>
                </a:cubicBezTo>
                <a:cubicBezTo>
                  <a:pt x="27" y="19"/>
                  <a:pt x="30" y="13"/>
                  <a:pt x="28" y="13"/>
                </a:cubicBezTo>
                <a:cubicBezTo>
                  <a:pt x="25" y="13"/>
                  <a:pt x="24" y="11"/>
                  <a:pt x="24" y="9"/>
                </a:cubicBezTo>
                <a:cubicBezTo>
                  <a:pt x="24" y="7"/>
                  <a:pt x="20" y="3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1"/>
                  <a:pt x="17" y="1"/>
                  <a:pt x="17" y="1"/>
                </a:cubicBezTo>
                <a:cubicBezTo>
                  <a:pt x="15" y="1"/>
                  <a:pt x="12" y="0"/>
                  <a:pt x="12" y="0"/>
                </a:cubicBezTo>
                <a:cubicBezTo>
                  <a:pt x="12" y="0"/>
                  <a:pt x="5" y="2"/>
                  <a:pt x="0" y="3"/>
                </a:cubicBezTo>
                <a:cubicBezTo>
                  <a:pt x="1" y="6"/>
                  <a:pt x="2" y="9"/>
                  <a:pt x="3" y="10"/>
                </a:cubicBezTo>
                <a:cubicBezTo>
                  <a:pt x="7" y="11"/>
                  <a:pt x="6" y="15"/>
                  <a:pt x="7" y="18"/>
                </a:cubicBezTo>
                <a:cubicBezTo>
                  <a:pt x="8" y="21"/>
                  <a:pt x="8" y="36"/>
                  <a:pt x="6" y="36"/>
                </a:cubicBezTo>
                <a:cubicBezTo>
                  <a:pt x="5" y="36"/>
                  <a:pt x="4" y="37"/>
                  <a:pt x="2" y="40"/>
                </a:cubicBezTo>
                <a:cubicBezTo>
                  <a:pt x="4" y="42"/>
                  <a:pt x="8" y="47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21" y="56"/>
                  <a:pt x="21" y="56"/>
                </a:cubicBezTo>
                <a:cubicBezTo>
                  <a:pt x="21" y="56"/>
                  <a:pt x="33" y="53"/>
                  <a:pt x="41" y="52"/>
                </a:cubicBezTo>
                <a:cubicBezTo>
                  <a:pt x="41" y="51"/>
                  <a:pt x="41" y="50"/>
                  <a:pt x="41" y="49"/>
                </a:cubicBezTo>
                <a:cubicBezTo>
                  <a:pt x="41" y="47"/>
                  <a:pt x="43" y="44"/>
                  <a:pt x="45" y="44"/>
                </a:cubicBezTo>
                <a:cubicBezTo>
                  <a:pt x="47" y="44"/>
                  <a:pt x="44" y="39"/>
                  <a:pt x="41" y="37"/>
                </a:cubicBezTo>
                <a:close/>
              </a:path>
            </a:pathLst>
          </a:custGeom>
          <a:solidFill>
            <a:srgbClr val="706F71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 dirty="0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75" name="任意多边形 174"/>
          <p:cNvSpPr/>
          <p:nvPr/>
        </p:nvSpPr>
        <p:spPr>
          <a:xfrm>
            <a:off x="3891316" y="2067123"/>
            <a:ext cx="1686240" cy="1940749"/>
          </a:xfrm>
          <a:custGeom>
            <a:avLst/>
            <a:gdLst>
              <a:gd name="connsiteX0" fmla="*/ 1264845 w 1264845"/>
              <a:gd name="connsiteY0" fmla="*/ 152468 h 1455751"/>
              <a:gd name="connsiteX1" fmla="*/ 896983 w 1264845"/>
              <a:gd name="connsiteY1" fmla="*/ 5323 h 1455751"/>
              <a:gd name="connsiteX2" fmla="*/ 392487 w 1264845"/>
              <a:gd name="connsiteY2" fmla="*/ 320633 h 1455751"/>
              <a:gd name="connsiteX3" fmla="*/ 56156 w 1264845"/>
              <a:gd name="connsiteY3" fmla="*/ 1129930 h 1455751"/>
              <a:gd name="connsiteX4" fmla="*/ 3604 w 1264845"/>
              <a:gd name="connsiteY4" fmla="*/ 1455751 h 145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845" h="1455751">
                <a:moveTo>
                  <a:pt x="1264845" y="152468"/>
                </a:moveTo>
                <a:cubicBezTo>
                  <a:pt x="1153610" y="64881"/>
                  <a:pt x="1042376" y="-22705"/>
                  <a:pt x="896983" y="5323"/>
                </a:cubicBezTo>
                <a:cubicBezTo>
                  <a:pt x="751590" y="33351"/>
                  <a:pt x="532625" y="133199"/>
                  <a:pt x="392487" y="320633"/>
                </a:cubicBezTo>
                <a:cubicBezTo>
                  <a:pt x="252349" y="508067"/>
                  <a:pt x="120970" y="940744"/>
                  <a:pt x="56156" y="1129930"/>
                </a:cubicBezTo>
                <a:cubicBezTo>
                  <a:pt x="-8658" y="1319116"/>
                  <a:pt x="-2527" y="1387433"/>
                  <a:pt x="3604" y="1455751"/>
                </a:cubicBezTo>
              </a:path>
            </a:pathLst>
          </a:custGeom>
          <a:noFill/>
          <a:ln w="53975">
            <a:solidFill>
              <a:srgbClr val="FFFF00"/>
            </a:solidFill>
            <a:tailEnd type="stealth" w="lg" len="lg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>
              <a:solidFill>
                <a:srgbClr val="FFFF00"/>
              </a:solidFill>
            </a:endParaRPr>
          </a:p>
        </p:txBody>
      </p:sp>
      <p:sp>
        <p:nvSpPr>
          <p:cNvPr id="178" name="任意多边形 177"/>
          <p:cNvSpPr/>
          <p:nvPr/>
        </p:nvSpPr>
        <p:spPr>
          <a:xfrm>
            <a:off x="2649055" y="2718770"/>
            <a:ext cx="1597364" cy="756647"/>
          </a:xfrm>
          <a:custGeom>
            <a:avLst/>
            <a:gdLst>
              <a:gd name="connsiteX0" fmla="*/ 1198179 w 1198179"/>
              <a:gd name="connsiteY0" fmla="*/ 0 h 567559"/>
              <a:gd name="connsiteX1" fmla="*/ 788276 w 1198179"/>
              <a:gd name="connsiteY1" fmla="*/ 105103 h 567559"/>
              <a:gd name="connsiteX2" fmla="*/ 283779 w 1198179"/>
              <a:gd name="connsiteY2" fmla="*/ 283779 h 567559"/>
              <a:gd name="connsiteX3" fmla="*/ 0 w 1198179"/>
              <a:gd name="connsiteY3" fmla="*/ 567559 h 56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179" h="567559">
                <a:moveTo>
                  <a:pt x="1198179" y="0"/>
                </a:moveTo>
                <a:cubicBezTo>
                  <a:pt x="1069427" y="28903"/>
                  <a:pt x="940676" y="57807"/>
                  <a:pt x="788276" y="105103"/>
                </a:cubicBezTo>
                <a:cubicBezTo>
                  <a:pt x="635876" y="152399"/>
                  <a:pt x="415158" y="206703"/>
                  <a:pt x="283779" y="283779"/>
                </a:cubicBezTo>
                <a:cubicBezTo>
                  <a:pt x="152400" y="360855"/>
                  <a:pt x="76200" y="464207"/>
                  <a:pt x="0" y="567559"/>
                </a:cubicBezTo>
              </a:path>
            </a:pathLst>
          </a:custGeom>
          <a:noFill/>
          <a:ln w="53975">
            <a:solidFill>
              <a:srgbClr val="FFFF00"/>
            </a:solidFill>
            <a:tailEnd type="stealth" w="lg" len="lg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/>
          </a:p>
        </p:txBody>
      </p:sp>
      <p:sp>
        <p:nvSpPr>
          <p:cNvPr id="179" name="任意多边形 178"/>
          <p:cNvSpPr/>
          <p:nvPr/>
        </p:nvSpPr>
        <p:spPr>
          <a:xfrm>
            <a:off x="5521510" y="1838236"/>
            <a:ext cx="1429221" cy="446162"/>
          </a:xfrm>
          <a:custGeom>
            <a:avLst/>
            <a:gdLst>
              <a:gd name="connsiteX0" fmla="*/ 0 w 1072055"/>
              <a:gd name="connsiteY0" fmla="*/ 334665 h 334665"/>
              <a:gd name="connsiteX1" fmla="*/ 462455 w 1072055"/>
              <a:gd name="connsiteY1" fmla="*/ 8845 h 334665"/>
              <a:gd name="connsiteX2" fmla="*/ 1072055 w 1072055"/>
              <a:gd name="connsiteY2" fmla="*/ 124458 h 33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055" h="334665">
                <a:moveTo>
                  <a:pt x="0" y="334665"/>
                </a:moveTo>
                <a:cubicBezTo>
                  <a:pt x="141889" y="189272"/>
                  <a:pt x="283779" y="43880"/>
                  <a:pt x="462455" y="8845"/>
                </a:cubicBezTo>
                <a:cubicBezTo>
                  <a:pt x="641131" y="-26190"/>
                  <a:pt x="856593" y="49134"/>
                  <a:pt x="1072055" y="124458"/>
                </a:cubicBezTo>
              </a:path>
            </a:pathLst>
          </a:custGeom>
          <a:noFill/>
          <a:ln w="53975">
            <a:solidFill>
              <a:srgbClr val="FFFF00"/>
            </a:solidFill>
            <a:tailEnd type="stealth" w="lg" len="lg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/>
          </a:p>
        </p:txBody>
      </p:sp>
      <p:sp>
        <p:nvSpPr>
          <p:cNvPr id="180" name="任意多边形 179"/>
          <p:cNvSpPr/>
          <p:nvPr/>
        </p:nvSpPr>
        <p:spPr>
          <a:xfrm>
            <a:off x="7188935" y="1746102"/>
            <a:ext cx="2003711" cy="1028715"/>
          </a:xfrm>
          <a:custGeom>
            <a:avLst/>
            <a:gdLst>
              <a:gd name="connsiteX0" fmla="*/ 0 w 1502979"/>
              <a:gd name="connsiteY0" fmla="*/ 268685 h 752161"/>
              <a:gd name="connsiteX1" fmla="*/ 325821 w 1502979"/>
              <a:gd name="connsiteY1" fmla="*/ 16437 h 752161"/>
              <a:gd name="connsiteX2" fmla="*/ 767255 w 1502979"/>
              <a:gd name="connsiteY2" fmla="*/ 37458 h 752161"/>
              <a:gd name="connsiteX3" fmla="*/ 998483 w 1502979"/>
              <a:gd name="connsiteY3" fmla="*/ 142561 h 752161"/>
              <a:gd name="connsiteX4" fmla="*/ 1502979 w 1502979"/>
              <a:gd name="connsiteY4" fmla="*/ 752161 h 752161"/>
              <a:gd name="connsiteX0-1" fmla="*/ 0 w 1502979"/>
              <a:gd name="connsiteY0-2" fmla="*/ 288161 h 771637"/>
              <a:gd name="connsiteX1-3" fmla="*/ 325821 w 1502979"/>
              <a:gd name="connsiteY1-4" fmla="*/ 35913 h 771637"/>
              <a:gd name="connsiteX2-5" fmla="*/ 683172 w 1502979"/>
              <a:gd name="connsiteY2-6" fmla="*/ 14893 h 771637"/>
              <a:gd name="connsiteX3-7" fmla="*/ 998483 w 1502979"/>
              <a:gd name="connsiteY3-8" fmla="*/ 162037 h 771637"/>
              <a:gd name="connsiteX4-9" fmla="*/ 1502979 w 1502979"/>
              <a:gd name="connsiteY4-10" fmla="*/ 771637 h 7716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02979" h="771637">
                <a:moveTo>
                  <a:pt x="0" y="288161"/>
                </a:moveTo>
                <a:cubicBezTo>
                  <a:pt x="98972" y="181306"/>
                  <a:pt x="211959" y="81458"/>
                  <a:pt x="325821" y="35913"/>
                </a:cubicBezTo>
                <a:cubicBezTo>
                  <a:pt x="439683" y="-9632"/>
                  <a:pt x="571062" y="-6128"/>
                  <a:pt x="683172" y="14893"/>
                </a:cubicBezTo>
                <a:cubicBezTo>
                  <a:pt x="795282" y="35914"/>
                  <a:pt x="861849" y="35913"/>
                  <a:pt x="998483" y="162037"/>
                </a:cubicBezTo>
                <a:cubicBezTo>
                  <a:pt x="1135117" y="288161"/>
                  <a:pt x="1312041" y="526395"/>
                  <a:pt x="1502979" y="771637"/>
                </a:cubicBezTo>
              </a:path>
            </a:pathLst>
          </a:custGeom>
          <a:noFill/>
          <a:ln w="53975">
            <a:solidFill>
              <a:srgbClr val="FFFF00"/>
            </a:solidFill>
            <a:tailEnd type="stealth" w="lg" len="lg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/>
          </a:p>
        </p:txBody>
      </p:sp>
      <p:sp>
        <p:nvSpPr>
          <p:cNvPr id="2" name="矩形 1"/>
          <p:cNvSpPr/>
          <p:nvPr/>
        </p:nvSpPr>
        <p:spPr>
          <a:xfrm>
            <a:off x="-30956" y="6205538"/>
            <a:ext cx="12222163" cy="6778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800" dirty="0">
                <a:latin typeface="黑体" panose="02010609060101010101" pitchFamily="49" charset="-122"/>
                <a:ea typeface="黑体" panose="02010609060101010101" pitchFamily="49" charset="-122"/>
              </a:rPr>
              <a:t>成为工人运动的指导思想，开创了无产阶级革命新时代</a:t>
            </a:r>
          </a:p>
        </p:txBody>
      </p:sp>
      <p:sp>
        <p:nvSpPr>
          <p:cNvPr id="183" name="椭圆 182"/>
          <p:cNvSpPr/>
          <p:nvPr/>
        </p:nvSpPr>
        <p:spPr>
          <a:xfrm>
            <a:off x="2001044" y="4154489"/>
            <a:ext cx="903288" cy="84296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美洲</a:t>
            </a:r>
          </a:p>
        </p:txBody>
      </p:sp>
      <p:sp>
        <p:nvSpPr>
          <p:cNvPr id="184" name="椭圆 183"/>
          <p:cNvSpPr/>
          <p:nvPr/>
        </p:nvSpPr>
        <p:spPr>
          <a:xfrm>
            <a:off x="4577557" y="2268539"/>
            <a:ext cx="903288" cy="84296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西欧</a:t>
            </a:r>
          </a:p>
        </p:txBody>
      </p:sp>
      <p:sp>
        <p:nvSpPr>
          <p:cNvPr id="185" name="椭圆 184"/>
          <p:cNvSpPr/>
          <p:nvPr/>
        </p:nvSpPr>
        <p:spPr>
          <a:xfrm>
            <a:off x="7092157" y="1408114"/>
            <a:ext cx="903288" cy="84296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东欧</a:t>
            </a:r>
          </a:p>
        </p:txBody>
      </p:sp>
      <p:sp>
        <p:nvSpPr>
          <p:cNvPr id="186" name="椭圆 185"/>
          <p:cNvSpPr/>
          <p:nvPr/>
        </p:nvSpPr>
        <p:spPr>
          <a:xfrm>
            <a:off x="8201819" y="3092451"/>
            <a:ext cx="903288" cy="84296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亚洲</a:t>
            </a:r>
          </a:p>
        </p:txBody>
      </p:sp>
      <p:sp>
        <p:nvSpPr>
          <p:cNvPr id="187" name="矩形 50"/>
          <p:cNvSpPr/>
          <p:nvPr/>
        </p:nvSpPr>
        <p:spPr>
          <a:xfrm>
            <a:off x="4661694" y="6351"/>
            <a:ext cx="6878806" cy="6463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马克思主义</a:t>
            </a:r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在实践中形成，并指导实践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AD718BF-D4A9-4E82-BBD1-4A0D2CF5D7A1}"/>
              </a:ext>
            </a:extLst>
          </p:cNvPr>
          <p:cNvGrpSpPr/>
          <p:nvPr/>
        </p:nvGrpSpPr>
        <p:grpSpPr>
          <a:xfrm>
            <a:off x="432067" y="477700"/>
            <a:ext cx="11595494" cy="1774825"/>
            <a:chOff x="427038" y="2162175"/>
            <a:chExt cx="11595494" cy="1774825"/>
          </a:xfrm>
        </p:grpSpPr>
        <p:grpSp>
          <p:nvGrpSpPr>
            <p:cNvPr id="6146" name="组合 39">
              <a:extLst>
                <a:ext uri="{FF2B5EF4-FFF2-40B4-BE49-F238E27FC236}">
                  <a16:creationId xmlns:a16="http://schemas.microsoft.com/office/drawing/2014/main" id="{54BEED03-59CE-446A-9020-380AA9F06BB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273006" y="-2580481"/>
              <a:ext cx="92075" cy="10885488"/>
              <a:chOff x="10148710" y="5414"/>
              <a:chExt cx="320727" cy="6639225"/>
            </a:xfrm>
          </p:grpSpPr>
          <p:grpSp>
            <p:nvGrpSpPr>
              <p:cNvPr id="6159" name="组合 15">
                <a:extLst>
                  <a:ext uri="{FF2B5EF4-FFF2-40B4-BE49-F238E27FC236}">
                    <a16:creationId xmlns:a16="http://schemas.microsoft.com/office/drawing/2014/main" id="{B13B6C0F-5F5B-4C56-A5EB-80CE57150D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8710" y="5414"/>
                <a:ext cx="320727" cy="6639225"/>
                <a:chOff x="4283229" y="332656"/>
                <a:chExt cx="339185" cy="6192688"/>
              </a:xfrm>
            </p:grpSpPr>
            <p:cxnSp>
              <p:nvCxnSpPr>
                <p:cNvPr id="4" name="直接箭头连接符 3">
                  <a:extLst>
                    <a:ext uri="{FF2B5EF4-FFF2-40B4-BE49-F238E27FC236}">
                      <a16:creationId xmlns:a16="http://schemas.microsoft.com/office/drawing/2014/main" id="{74DE9868-9B0B-4A3B-AC3F-E517FFCB2AFA}"/>
                    </a:ext>
                  </a:extLst>
                </p:cNvPr>
                <p:cNvCxnSpPr/>
                <p:nvPr/>
              </p:nvCxnSpPr>
              <p:spPr>
                <a:xfrm>
                  <a:off x="4271535" y="332656"/>
                  <a:ext cx="0" cy="6192688"/>
                </a:xfrm>
                <a:prstGeom prst="straightConnector1">
                  <a:avLst/>
                </a:prstGeom>
                <a:ln w="762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直接连接符 4">
                  <a:extLst>
                    <a:ext uri="{FF2B5EF4-FFF2-40B4-BE49-F238E27FC236}">
                      <a16:creationId xmlns:a16="http://schemas.microsoft.com/office/drawing/2014/main" id="{F6919ECA-B5C8-4A9D-B9AA-00BD2D51BDDE}"/>
                    </a:ext>
                  </a:extLst>
                </p:cNvPr>
                <p:cNvCxnSpPr/>
                <p:nvPr/>
              </p:nvCxnSpPr>
              <p:spPr>
                <a:xfrm>
                  <a:off x="4370949" y="622558"/>
                  <a:ext cx="286555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>
                  <a:extLst>
                    <a:ext uri="{FF2B5EF4-FFF2-40B4-BE49-F238E27FC236}">
                      <a16:creationId xmlns:a16="http://schemas.microsoft.com/office/drawing/2014/main" id="{8A885757-8B41-478C-B77B-96626656165A}"/>
                    </a:ext>
                  </a:extLst>
                </p:cNvPr>
                <p:cNvCxnSpPr/>
                <p:nvPr/>
              </p:nvCxnSpPr>
              <p:spPr>
                <a:xfrm>
                  <a:off x="4376801" y="2885775"/>
                  <a:ext cx="321639" cy="180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>
                  <a:extLst>
                    <a:ext uri="{FF2B5EF4-FFF2-40B4-BE49-F238E27FC236}">
                      <a16:creationId xmlns:a16="http://schemas.microsoft.com/office/drawing/2014/main" id="{3CE2F504-ABBA-4C8B-8643-699CF3ED055B}"/>
                    </a:ext>
                  </a:extLst>
                </p:cNvPr>
                <p:cNvCxnSpPr/>
                <p:nvPr/>
              </p:nvCxnSpPr>
              <p:spPr>
                <a:xfrm>
                  <a:off x="4283233" y="3861143"/>
                  <a:ext cx="304097" cy="180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>
                  <a:extLst>
                    <a:ext uri="{FF2B5EF4-FFF2-40B4-BE49-F238E27FC236}">
                      <a16:creationId xmlns:a16="http://schemas.microsoft.com/office/drawing/2014/main" id="{D024AEEC-52F7-47D7-8325-527613003C10}"/>
                    </a:ext>
                  </a:extLst>
                </p:cNvPr>
                <p:cNvCxnSpPr/>
                <p:nvPr/>
              </p:nvCxnSpPr>
              <p:spPr>
                <a:xfrm>
                  <a:off x="4359253" y="4940370"/>
                  <a:ext cx="286555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2C7CDE76-B445-4ABA-967D-582408817ADF}"/>
                    </a:ext>
                  </a:extLst>
                </p:cNvPr>
                <p:cNvCxnSpPr/>
                <p:nvPr/>
              </p:nvCxnSpPr>
              <p:spPr>
                <a:xfrm>
                  <a:off x="4359253" y="6077397"/>
                  <a:ext cx="286555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BCE0F26C-593C-4EFB-B82F-537A875735BE}"/>
                  </a:ext>
                </a:extLst>
              </p:cNvPr>
              <p:cNvCxnSpPr/>
              <p:nvPr/>
            </p:nvCxnSpPr>
            <p:spPr bwMode="auto">
              <a:xfrm>
                <a:off x="10248248" y="1416141"/>
                <a:ext cx="28754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6092238-A46D-410C-827F-E72B5C5302A7}"/>
                </a:ext>
              </a:extLst>
            </p:cNvPr>
            <p:cNvSpPr/>
            <p:nvPr/>
          </p:nvSpPr>
          <p:spPr>
            <a:xfrm>
              <a:off x="427038" y="3105885"/>
              <a:ext cx="2118041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i="0" kern="0" dirty="0">
                  <a:latin typeface="黑体" pitchFamily="49" charset="-122"/>
                  <a:ea typeface="黑体" pitchFamily="49" charset="-122"/>
                </a:rPr>
                <a:t>空想社会主义产生发展</a:t>
              </a:r>
              <a:endParaRPr lang="zh-CN" altLang="en-US" sz="2400" kern="0" dirty="0"/>
            </a:p>
          </p:txBody>
        </p:sp>
        <p:sp>
          <p:nvSpPr>
            <p:cNvPr id="6148" name="矩形 12">
              <a:extLst>
                <a:ext uri="{FF2B5EF4-FFF2-40B4-BE49-F238E27FC236}">
                  <a16:creationId xmlns:a16="http://schemas.microsoft.com/office/drawing/2014/main" id="{5CC94115-8DF2-4C2A-AE8B-DB030CA25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38" y="2162175"/>
              <a:ext cx="19177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 algn="ctr" eaLnBrk="1"/>
              <a:r>
                <a:rPr lang="en-US" altLang="zh-CN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16-19</a:t>
              </a:r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世纪初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F184B68-F337-4818-BCC5-936F05376031}"/>
                </a:ext>
              </a:extLst>
            </p:cNvPr>
            <p:cNvSpPr/>
            <p:nvPr/>
          </p:nvSpPr>
          <p:spPr>
            <a:xfrm>
              <a:off x="2159000" y="3105885"/>
              <a:ext cx="243427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i="0" kern="0" dirty="0">
                  <a:latin typeface="黑体" pitchFamily="49" charset="-122"/>
                  <a:ea typeface="黑体" pitchFamily="49" charset="-122"/>
                </a:rPr>
                <a:t>科学社会主义</a:t>
              </a:r>
              <a:endParaRPr lang="en-US" altLang="zh-CN" sz="2400" i="0" kern="0" dirty="0">
                <a:latin typeface="黑体" pitchFamily="49" charset="-122"/>
                <a:ea typeface="黑体" pitchFamily="49" charset="-122"/>
              </a:endParaRP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i="0" kern="0" dirty="0">
                  <a:latin typeface="黑体" pitchFamily="49" charset="-122"/>
                  <a:ea typeface="黑体" pitchFamily="49" charset="-122"/>
                </a:rPr>
                <a:t>创立</a:t>
              </a:r>
              <a:endParaRPr lang="zh-CN" altLang="en-US" sz="2400" kern="0" dirty="0"/>
            </a:p>
          </p:txBody>
        </p:sp>
        <p:sp>
          <p:nvSpPr>
            <p:cNvPr id="6150" name="矩形 14">
              <a:extLst>
                <a:ext uri="{FF2B5EF4-FFF2-40B4-BE49-F238E27FC236}">
                  <a16:creationId xmlns:a16="http://schemas.microsoft.com/office/drawing/2014/main" id="{680E6B31-B47A-4ECC-A15C-E50560E19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000" y="2162175"/>
              <a:ext cx="21955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 algn="ctr" eaLnBrk="1"/>
              <a:r>
                <a:rPr lang="en-US" altLang="zh-CN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19</a:t>
              </a:r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世纪中期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51" name="矩形 15">
              <a:extLst>
                <a:ext uri="{FF2B5EF4-FFF2-40B4-BE49-F238E27FC236}">
                  <a16:creationId xmlns:a16="http://schemas.microsoft.com/office/drawing/2014/main" id="{AB98F727-B7C2-43CA-9023-102A48C32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105150"/>
              <a:ext cx="220027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 algn="ctr" eaLnBrk="1"/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十月革命胜利</a:t>
              </a:r>
              <a:endParaRPr lang="en-US" altLang="zh-CN" sz="24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/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社会主义实践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52" name="矩形 17">
              <a:extLst>
                <a:ext uri="{FF2B5EF4-FFF2-40B4-BE49-F238E27FC236}">
                  <a16:creationId xmlns:a16="http://schemas.microsoft.com/office/drawing/2014/main" id="{F2C47CC9-3413-45D8-99F3-91A0031AB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2162175"/>
              <a:ext cx="14811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 algn="ctr" eaLnBrk="1"/>
              <a:r>
                <a:rPr lang="en-US" altLang="zh-CN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</a:t>
              </a:r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世纪初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53" name="矩形 19">
              <a:extLst>
                <a:ext uri="{FF2B5EF4-FFF2-40B4-BE49-F238E27FC236}">
                  <a16:creationId xmlns:a16="http://schemas.microsoft.com/office/drawing/2014/main" id="{9F9A407D-2517-4D29-AF29-776FD40E2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00" y="3105150"/>
              <a:ext cx="146367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 algn="ctr" eaLnBrk="1"/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苏联模式逐步形成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54" name="矩形 20">
              <a:extLst>
                <a:ext uri="{FF2B5EF4-FFF2-40B4-BE49-F238E27FC236}">
                  <a16:creationId xmlns:a16="http://schemas.microsoft.com/office/drawing/2014/main" id="{E5391DE7-77BE-4752-AC63-3217E74A1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125" y="2162175"/>
              <a:ext cx="23447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 algn="ctr" eaLnBrk="1"/>
              <a:r>
                <a:rPr lang="en-US" altLang="zh-CN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</a:t>
              </a:r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世纪</a:t>
              </a:r>
              <a:r>
                <a:rPr lang="en-US" altLang="zh-CN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30</a:t>
              </a:r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年代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1E81AD2-F3D8-4015-BE5D-248F3E9DAB4E}"/>
                </a:ext>
              </a:extLst>
            </p:cNvPr>
            <p:cNvSpPr/>
            <p:nvPr/>
          </p:nvSpPr>
          <p:spPr>
            <a:xfrm>
              <a:off x="8057432" y="3105032"/>
              <a:ext cx="1836586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i="0" kern="0" dirty="0">
                  <a:latin typeface="黑体" pitchFamily="49" charset="-122"/>
                  <a:ea typeface="黑体" pitchFamily="49" charset="-122"/>
                </a:rPr>
                <a:t>新中国成立探索和实践</a:t>
              </a:r>
              <a:endParaRPr lang="zh-CN" altLang="en-US" sz="2400" kern="0" dirty="0"/>
            </a:p>
          </p:txBody>
        </p:sp>
        <p:sp>
          <p:nvSpPr>
            <p:cNvPr id="6156" name="矩形 22">
              <a:extLst>
                <a:ext uri="{FF2B5EF4-FFF2-40B4-BE49-F238E27FC236}">
                  <a16:creationId xmlns:a16="http://schemas.microsoft.com/office/drawing/2014/main" id="{C0735C0E-B422-4873-AB5D-B8A362491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863" y="2162175"/>
              <a:ext cx="17859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 algn="ctr" eaLnBrk="1"/>
              <a:r>
                <a:rPr lang="en-US" altLang="zh-CN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</a:t>
              </a:r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世纪中期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B520BD7-D3FF-4BBA-8688-75F0F07C00F2}"/>
                </a:ext>
              </a:extLst>
            </p:cNvPr>
            <p:cNvSpPr/>
            <p:nvPr/>
          </p:nvSpPr>
          <p:spPr>
            <a:xfrm>
              <a:off x="9926241" y="3105885"/>
              <a:ext cx="2096291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i="0" kern="0" dirty="0">
                  <a:latin typeface="黑体" pitchFamily="49" charset="-122"/>
                  <a:ea typeface="黑体" pitchFamily="49" charset="-122"/>
                </a:rPr>
                <a:t>中国特色社会主义</a:t>
              </a:r>
              <a:endParaRPr lang="zh-CN" altLang="en-US" sz="2400" kern="0" dirty="0"/>
            </a:p>
          </p:txBody>
        </p:sp>
        <p:sp>
          <p:nvSpPr>
            <p:cNvPr id="6158" name="矩形 25">
              <a:extLst>
                <a:ext uri="{FF2B5EF4-FFF2-40B4-BE49-F238E27FC236}">
                  <a16:creationId xmlns:a16="http://schemas.microsoft.com/office/drawing/2014/main" id="{AE2078F6-7F20-4879-B304-30F96B4B7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6800" y="2162175"/>
              <a:ext cx="17700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 eaLnBrk="0" hangingPunct="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 algn="ctr" eaLnBrk="1"/>
              <a:r>
                <a:rPr lang="en-US" altLang="zh-CN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</a:t>
              </a:r>
              <a:r>
                <a:rPr lang="zh-CN" altLang="en-US" sz="2400" i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世纪晚期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A524AFE-CF61-40B7-BB87-C67D27B9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992" y="2596957"/>
            <a:ext cx="8909825" cy="378334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马克思主义理论是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科学的理论，具有强大的生命力和时代感</a:t>
            </a:r>
            <a:r>
              <a: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，敢于和善于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吸取人类社会不断积累的文明成果</a:t>
            </a:r>
            <a:r>
              <a: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而不断焕发科学的青春，它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真善美的学说</a:t>
            </a:r>
            <a:r>
              <a: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，至今仍然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闪烁着耀眼的真理光芒</a:t>
            </a:r>
            <a:r>
              <a: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，是人类社会的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共同财富</a:t>
            </a:r>
            <a:r>
              <a: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，无论社会主义国家还是资本主义的国家都可以借鉴。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 </a:t>
            </a:r>
            <a:endParaRPr kumimoji="0" lang="en-US" altLang="zh-CN" sz="26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   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“两个世纪过去了，人类社会发生了巨大而深刻的变化，但马克思的名字依然在世界各地受到人们的尊敬，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马克思的学说依然闪烁着耀眼的真理光芒！”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      --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习近平</a:t>
            </a:r>
            <a:r>
              <a:rPr kumimoji="0" lang="en-US" altLang="zh-CN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在纪念马克思诞辰</a:t>
            </a:r>
            <a:r>
              <a:rPr kumimoji="0" lang="en-US" altLang="zh-CN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200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周年大会上的讲话</a:t>
            </a:r>
            <a:r>
              <a:rPr kumimoji="0" lang="en-US" altLang="zh-CN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楷体_GB2312" pitchFamily="49" charset="-122"/>
                <a:cs typeface="+mn-cs"/>
              </a:rPr>
              <a:t>》</a:t>
            </a:r>
            <a:endParaRPr kumimoji="0" lang="zh-CN" altLang="en-US" sz="26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楷体_GB2312" pitchFamily="49" charset="-122"/>
              <a:cs typeface="+mn-cs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AE919FB-7849-4CE5-A224-C3CAFD2B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2" y="2949161"/>
            <a:ext cx="2667420" cy="307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0C6D8637-BEA6-4AD8-9F22-533CBF394409}"/>
              </a:ext>
            </a:extLst>
          </p:cNvPr>
          <p:cNvSpPr txBox="1"/>
          <p:nvPr/>
        </p:nvSpPr>
        <p:spPr>
          <a:xfrm>
            <a:off x="0" y="100133"/>
            <a:ext cx="10307128" cy="747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看邮票 说历史      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D1E626-3B21-473F-8859-53E8406DC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04" y="847774"/>
            <a:ext cx="6484457" cy="30789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AE4B686-C4DD-4F87-8BEE-168465C9A812}"/>
              </a:ext>
            </a:extLst>
          </p:cNvPr>
          <p:cNvGrpSpPr/>
          <p:nvPr/>
        </p:nvGrpSpPr>
        <p:grpSpPr>
          <a:xfrm>
            <a:off x="1303061" y="4026052"/>
            <a:ext cx="6590100" cy="2486026"/>
            <a:chOff x="5657170" y="4096430"/>
            <a:chExt cx="6335098" cy="248602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0D8D9A-5CAE-4986-8BD7-2A4B6857D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195" y="4096430"/>
              <a:ext cx="2325073" cy="248602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BFAB521-9724-435A-BDBF-00EC3042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170" y="4096431"/>
              <a:ext cx="4010025" cy="2486025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B8A93BC-4011-449A-A312-0BD5FFC054DB}"/>
              </a:ext>
            </a:extLst>
          </p:cNvPr>
          <p:cNvSpPr txBox="1"/>
          <p:nvPr/>
        </p:nvSpPr>
        <p:spPr>
          <a:xfrm>
            <a:off x="8106937" y="1048413"/>
            <a:ext cx="33295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    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2018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月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日，中国邮政发行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《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马克思诞辰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200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周年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》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纪念邮票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套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2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枚，邮票图案名称分别为：马克思像、马克思与恩格斯像，全套面值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2.40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元。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9D083C-B600-4C4F-B409-2FCD0E123F2F}"/>
              </a:ext>
            </a:extLst>
          </p:cNvPr>
          <p:cNvSpPr txBox="1"/>
          <p:nvPr/>
        </p:nvSpPr>
        <p:spPr>
          <a:xfrm>
            <a:off x="8106937" y="4114903"/>
            <a:ext cx="33295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为了纪念马克思诞辰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200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周年，德国邮政也于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2018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月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日公开发行纪念马克思诞辰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-apple-system"/>
              </a:rPr>
              <a:t>200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-apple-system"/>
              </a:rPr>
              <a:t>周年纪念邮票和纪念邮戳图案。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53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5800C226-05B9-470C-9371-913CF9146672}"/>
              </a:ext>
            </a:extLst>
          </p:cNvPr>
          <p:cNvGrpSpPr/>
          <p:nvPr/>
        </p:nvGrpSpPr>
        <p:grpSpPr>
          <a:xfrm>
            <a:off x="491217" y="1967592"/>
            <a:ext cx="4493986" cy="4037827"/>
            <a:chOff x="850895" y="1021399"/>
            <a:chExt cx="4252010" cy="49809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074B3CD-037D-4EBA-BFDF-35A6F690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5" y="1021399"/>
              <a:ext cx="4245433" cy="353982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44E5F5A-1BC0-4F60-9257-5FAFDCF4E5BE}"/>
                </a:ext>
              </a:extLst>
            </p:cNvPr>
            <p:cNvSpPr txBox="1"/>
            <p:nvPr/>
          </p:nvSpPr>
          <p:spPr>
            <a:xfrm>
              <a:off x="929141" y="4605918"/>
              <a:ext cx="416718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effectLst/>
                </a:rPr>
                <a:t>瓦特及其蒸汽机。瓦特（</a:t>
              </a:r>
              <a:r>
                <a:rPr lang="en-US" altLang="zh-CN" b="1" dirty="0">
                  <a:effectLst/>
                </a:rPr>
                <a:t>1736-1819</a:t>
              </a:r>
              <a:r>
                <a:rPr lang="zh-CN" altLang="en-US" b="1" dirty="0">
                  <a:effectLst/>
                </a:rPr>
                <a:t>）改良的蒸汽机被广泛应用，标志人类进入“蒸汽时代”。</a:t>
              </a:r>
              <a:r>
                <a:rPr lang="en-US" altLang="zh-CN" b="1" dirty="0">
                  <a:effectLst/>
                </a:rPr>
                <a:t>[</a:t>
              </a:r>
              <a:r>
                <a:rPr lang="zh-CN" altLang="en-US" b="1" dirty="0">
                  <a:effectLst/>
                </a:rPr>
                <a:t>英国</a:t>
              </a:r>
              <a:r>
                <a:rPr lang="en-US" altLang="zh-CN" b="1" dirty="0">
                  <a:effectLst/>
                </a:rPr>
                <a:t>2009]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6FC4402-7865-44D9-9A59-7D2A0F8627F0}"/>
                </a:ext>
              </a:extLst>
            </p:cNvPr>
            <p:cNvSpPr txBox="1"/>
            <p:nvPr/>
          </p:nvSpPr>
          <p:spPr>
            <a:xfrm>
              <a:off x="935718" y="5632980"/>
              <a:ext cx="41671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0" i="0" dirty="0">
                  <a:effectLst/>
                  <a:latin typeface="-apple-system"/>
                </a:rPr>
                <a:t>选自</a:t>
              </a:r>
              <a:r>
                <a:rPr lang="en-US" altLang="zh-CN" b="0" i="0" dirty="0">
                  <a:effectLst/>
                  <a:latin typeface="-apple-system"/>
                </a:rPr>
                <a:t>《</a:t>
              </a:r>
              <a:r>
                <a:rPr lang="zh-CN" altLang="en-US" b="0" i="0" dirty="0">
                  <a:effectLst/>
                  <a:latin typeface="-apple-system"/>
                </a:rPr>
                <a:t>中学历史教学</a:t>
              </a:r>
              <a:r>
                <a:rPr lang="en-US" altLang="zh-CN" b="0" i="0" dirty="0">
                  <a:effectLst/>
                  <a:latin typeface="-apple-system"/>
                </a:rPr>
                <a:t>》2016</a:t>
              </a:r>
              <a:r>
                <a:rPr lang="zh-CN" altLang="en-US" b="0" i="0" dirty="0">
                  <a:effectLst/>
                  <a:latin typeface="-apple-system"/>
                </a:rPr>
                <a:t>年第</a:t>
              </a:r>
              <a:r>
                <a:rPr lang="en-US" altLang="zh-CN" b="0" i="0" dirty="0">
                  <a:effectLst/>
                  <a:latin typeface="-apple-system"/>
                </a:rPr>
                <a:t>8</a:t>
              </a:r>
              <a:r>
                <a:rPr lang="zh-CN" altLang="en-US" b="0" i="0" dirty="0">
                  <a:effectLst/>
                  <a:latin typeface="-apple-system"/>
                </a:rPr>
                <a:t>期</a:t>
              </a:r>
              <a:endParaRPr lang="zh-CN" altLang="en-US" dirty="0"/>
            </a:p>
          </p:txBody>
        </p:sp>
      </p:grpSp>
      <p:sp>
        <p:nvSpPr>
          <p:cNvPr id="13" name="矩形 133123">
            <a:extLst>
              <a:ext uri="{FF2B5EF4-FFF2-40B4-BE49-F238E27FC236}">
                <a16:creationId xmlns:a16="http://schemas.microsoft.com/office/drawing/2014/main" id="{DA40A280-A7C5-4CF1-BF14-4D3ABBFD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323" y="1760320"/>
            <a:ext cx="6335486" cy="18180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en-US" altLang="zh-CN" sz="2800" dirty="0">
                <a:latin typeface="Lucida Calligraphy" panose="03010101010101010101" pitchFamily="66" charset="0"/>
              </a:rPr>
              <a:t>       It was the best of times, it was the worst of times. </a:t>
            </a:r>
          </a:p>
          <a:p>
            <a:r>
              <a:rPr lang="en-US" altLang="zh-CN" sz="2800" dirty="0">
                <a:latin typeface="Lucida Calligraphy" panose="03010101010101010101" pitchFamily="66" charset="0"/>
              </a:rPr>
              <a:t>                                                             ——</a:t>
            </a:r>
            <a:r>
              <a:rPr lang="en-US" altLang="zh-CN" sz="2800" i="1" dirty="0">
                <a:latin typeface="Times New Roman" panose="02020603050405020304" pitchFamily="18" charset="0"/>
              </a:rPr>
              <a:t>A Tale of Two Cities </a:t>
            </a:r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76DC3657-33E0-49E2-8382-0C5A52037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616" y="3727872"/>
            <a:ext cx="6416901" cy="227754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材料：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3D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工业革命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前，人类的生产力每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1000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年才增长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倍，而英国在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19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世纪的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100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中，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GDP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增长了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约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倍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200" b="1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200" b="1" dirty="0">
                <a:latin typeface="仿宋" panose="02010609060101010101" pitchFamily="49" charset="-122"/>
                <a:ea typeface="仿宋" panose="02010609060101010101" pitchFamily="49" charset="-122"/>
              </a:rPr>
              <a:t>钱乘旦《英国工业革命中人文灾难及其解决》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C76B49FB-7A3F-40F2-818B-7DF11C944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43" y="6129520"/>
            <a:ext cx="10298113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工业革命使资本主义经济以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前所未有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的速度向前发展。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E918751-C552-4FF6-88E5-50DBC8BA6187}"/>
              </a:ext>
            </a:extLst>
          </p:cNvPr>
          <p:cNvSpPr/>
          <p:nvPr/>
        </p:nvSpPr>
        <p:spPr>
          <a:xfrm>
            <a:off x="241709" y="158857"/>
            <a:ext cx="12200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篇章一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早期工人运动与社会主义思想的萌发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（马克思主义诞生的背景）</a:t>
            </a:r>
            <a:endParaRPr kumimoji="0" lang="en-US" altLang="zh-CN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 descr="图片包含 文字, 游戏机, 标志, 人们&#10;&#10;描述已自动生成">
            <a:extLst>
              <a:ext uri="{FF2B5EF4-FFF2-40B4-BE49-F238E27FC236}">
                <a16:creationId xmlns:a16="http://schemas.microsoft.com/office/drawing/2014/main" id="{734FFD32-D1C9-440F-84D8-E9749C7DC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5278" r="163" b="7777"/>
          <a:stretch/>
        </p:blipFill>
        <p:spPr bwMode="auto">
          <a:xfrm>
            <a:off x="383246" y="1628977"/>
            <a:ext cx="5440589" cy="373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58E91F1-003F-4C83-AD84-3BE93771BAF8}"/>
              </a:ext>
            </a:extLst>
          </p:cNvPr>
          <p:cNvSpPr txBox="1"/>
          <p:nvPr/>
        </p:nvSpPr>
        <p:spPr>
          <a:xfrm>
            <a:off x="5970814" y="2020941"/>
            <a:ext cx="5603873" cy="310854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1835年，英国棉纺织业中18岁以下的童工有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9．5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万人，占全部工人的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43.3%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；女工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11．9万人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，占全部工人的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54．3%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。1839年在英国的419560名工人中，除了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23%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是成年男工外，其余全部是女工和童工。    			  ——《英国史》</a:t>
            </a:r>
            <a:endParaRPr lang="zh-CN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1E9814E-64E6-4BA8-BF84-914744EC927C}"/>
              </a:ext>
            </a:extLst>
          </p:cNvPr>
          <p:cNvSpPr/>
          <p:nvPr/>
        </p:nvSpPr>
        <p:spPr>
          <a:xfrm>
            <a:off x="241709" y="158857"/>
            <a:ext cx="12200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篇章一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早期工人运动与社会主义思想的萌发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（马克思主义诞生的背景）</a:t>
            </a:r>
            <a:endParaRPr kumimoji="0" lang="en-US" altLang="zh-CN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DB0146AB-9D6C-43FD-8CDA-A032FE4C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39" y="5528238"/>
            <a:ext cx="10338820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困局：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工业革命</a:t>
            </a: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推动资本主义经济迅猛发展，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但</a:t>
            </a: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使矛盾（弊端）充分暴露，社会分化严重，阶级矛盾日益尖锐！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文本框 2"/>
          <p:cNvSpPr txBox="1"/>
          <p:nvPr/>
        </p:nvSpPr>
        <p:spPr>
          <a:xfrm>
            <a:off x="3894933" y="1196975"/>
            <a:ext cx="4289425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工人的行动</a:t>
            </a:r>
          </a:p>
        </p:txBody>
      </p:sp>
      <p:sp>
        <p:nvSpPr>
          <p:cNvPr id="14339" name="矩形 11"/>
          <p:cNvSpPr/>
          <p:nvPr/>
        </p:nvSpPr>
        <p:spPr>
          <a:xfrm>
            <a:off x="262733" y="4581526"/>
            <a:ext cx="2808287" cy="504825"/>
          </a:xfrm>
          <a:prstGeom prst="rect">
            <a:avLst/>
          </a:prstGeom>
          <a:noFill/>
          <a:ln w="25400">
            <a:noFill/>
          </a:ln>
        </p:spPr>
        <p:txBody>
          <a:bodyPr anchor="t"/>
          <a:lstStyle/>
          <a:p>
            <a:pPr algn="ctr" eaLnBrk="0" hangingPunct="0"/>
            <a:r>
              <a:rPr lang="zh-CN" altLang="en-US" sz="2400" dirty="0">
                <a:solidFill>
                  <a:srgbClr val="99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英国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卢德运动</a:t>
            </a:r>
          </a:p>
        </p:txBody>
      </p:sp>
      <p:pic>
        <p:nvPicPr>
          <p:cNvPr id="14345" name="图片 5" descr="图片包含 爬行动物, 动物, 户外, 建筑物&#10;&#10;已生成高可信度的说明"/>
          <p:cNvPicPr>
            <a:picLocks noChangeAspect="1"/>
          </p:cNvPicPr>
          <p:nvPr/>
        </p:nvPicPr>
        <p:blipFill>
          <a:blip r:embed="rId3"/>
          <a:srcRect l="30005" r="3346"/>
          <a:stretch>
            <a:fillRect/>
          </a:stretch>
        </p:blipFill>
        <p:spPr>
          <a:xfrm>
            <a:off x="335758" y="1989138"/>
            <a:ext cx="2663825" cy="251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8" name="Picture 12" descr="XGN(9V96E`$I$I$6~0N2S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020" y="1989138"/>
            <a:ext cx="2951163" cy="251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207" y="1989138"/>
            <a:ext cx="2881312" cy="251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1" name="矩形 12"/>
          <p:cNvSpPr/>
          <p:nvPr/>
        </p:nvSpPr>
        <p:spPr>
          <a:xfrm>
            <a:off x="6096794" y="4581526"/>
            <a:ext cx="2520950" cy="576263"/>
          </a:xfrm>
          <a:prstGeom prst="rect">
            <a:avLst/>
          </a:prstGeom>
          <a:noFill/>
          <a:ln w="25400">
            <a:noFill/>
          </a:ln>
        </p:spPr>
        <p:txBody>
          <a:bodyPr anchor="t"/>
          <a:lstStyle/>
          <a:p>
            <a:pPr algn="ctr" eaLnBrk="0" hangingPunct="0"/>
            <a:r>
              <a:rPr lang="zh-CN" altLang="en-US" sz="2000" dirty="0">
                <a:solidFill>
                  <a:srgbClr val="99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英国</a:t>
            </a: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宪章运动</a:t>
            </a:r>
          </a:p>
        </p:txBody>
      </p:sp>
      <p:pic>
        <p:nvPicPr>
          <p:cNvPr id="15365" name="Picture 16" descr="u=1013789597,4211630971&amp;fm=23&amp;gp=0"/>
          <p:cNvPicPr>
            <a:picLocks noChangeAspect="1"/>
          </p:cNvPicPr>
          <p:nvPr/>
        </p:nvPicPr>
        <p:blipFill>
          <a:blip r:embed="rId6"/>
          <a:srcRect t="7133"/>
          <a:stretch>
            <a:fillRect/>
          </a:stretch>
        </p:blipFill>
        <p:spPr>
          <a:xfrm>
            <a:off x="9049545" y="1989138"/>
            <a:ext cx="2879725" cy="251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3" name="矩形 12"/>
          <p:cNvSpPr/>
          <p:nvPr/>
        </p:nvSpPr>
        <p:spPr>
          <a:xfrm>
            <a:off x="8616157" y="4581526"/>
            <a:ext cx="3575050" cy="576263"/>
          </a:xfrm>
          <a:prstGeom prst="rect">
            <a:avLst/>
          </a:prstGeom>
          <a:noFill/>
          <a:ln w="25400">
            <a:noFill/>
          </a:ln>
        </p:spPr>
        <p:txBody>
          <a:bodyPr anchor="t"/>
          <a:lstStyle/>
          <a:p>
            <a:pPr algn="r" eaLnBrk="0" hangingPunct="0"/>
            <a:r>
              <a:rPr lang="zh-CN" altLang="en-US" sz="2000" dirty="0">
                <a:solidFill>
                  <a:srgbClr val="99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德意志</a:t>
            </a: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西里西亚纺织工人起义</a:t>
            </a:r>
          </a:p>
        </p:txBody>
      </p:sp>
      <p:sp>
        <p:nvSpPr>
          <p:cNvPr id="14348" name="Text Box 9"/>
          <p:cNvSpPr txBox="1"/>
          <p:nvPr/>
        </p:nvSpPr>
        <p:spPr>
          <a:xfrm>
            <a:off x="335757" y="1989138"/>
            <a:ext cx="11593512" cy="2493962"/>
          </a:xfrm>
          <a:prstGeom prst="rect">
            <a:avLst/>
          </a:prstGeom>
          <a:noFill/>
          <a:ln w="63500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4" name="Rectangle 18"/>
          <p:cNvSpPr/>
          <p:nvPr/>
        </p:nvSpPr>
        <p:spPr>
          <a:xfrm>
            <a:off x="3431382" y="4581526"/>
            <a:ext cx="22288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000" dirty="0">
                <a:solidFill>
                  <a:srgbClr val="99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法国</a:t>
            </a: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里昂工人起义</a:t>
            </a:r>
          </a:p>
        </p:txBody>
      </p:sp>
      <p:grpSp>
        <p:nvGrpSpPr>
          <p:cNvPr id="11302" name="Group 38"/>
          <p:cNvGrpSpPr/>
          <p:nvPr/>
        </p:nvGrpSpPr>
        <p:grpSpPr>
          <a:xfrm>
            <a:off x="407195" y="6021388"/>
            <a:ext cx="11593513" cy="215900"/>
            <a:chOff x="256" y="3793"/>
            <a:chExt cx="7303" cy="136"/>
          </a:xfrm>
        </p:grpSpPr>
        <p:sp>
          <p:nvSpPr>
            <p:cNvPr id="10253" name="Line 15"/>
            <p:cNvSpPr/>
            <p:nvPr/>
          </p:nvSpPr>
          <p:spPr>
            <a:xfrm flipV="1">
              <a:off x="256" y="3928"/>
              <a:ext cx="7303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0254" name="Line 16"/>
            <p:cNvSpPr/>
            <p:nvPr/>
          </p:nvSpPr>
          <p:spPr>
            <a:xfrm>
              <a:off x="1934" y="3793"/>
              <a:ext cx="0" cy="135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281" name="Text Box 17"/>
          <p:cNvSpPr txBox="1"/>
          <p:nvPr/>
        </p:nvSpPr>
        <p:spPr>
          <a:xfrm>
            <a:off x="6096795" y="6294438"/>
            <a:ext cx="27352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19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世纪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30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、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40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年代</a:t>
            </a:r>
          </a:p>
        </p:txBody>
      </p:sp>
      <p:sp>
        <p:nvSpPr>
          <p:cNvPr id="11282" name="Text Box 18"/>
          <p:cNvSpPr txBox="1"/>
          <p:nvPr/>
        </p:nvSpPr>
        <p:spPr>
          <a:xfrm>
            <a:off x="623095" y="6294438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19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世纪初</a:t>
            </a:r>
          </a:p>
        </p:txBody>
      </p:sp>
      <p:sp>
        <p:nvSpPr>
          <p:cNvPr id="11285" name="Rectangle 21"/>
          <p:cNvSpPr/>
          <p:nvPr/>
        </p:nvSpPr>
        <p:spPr>
          <a:xfrm>
            <a:off x="2999583" y="3284539"/>
            <a:ext cx="8929687" cy="1200329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zh-CN" altLang="zh-CN" sz="24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宪章运动</a:t>
            </a:r>
            <a:r>
              <a:rPr lang="zh-CN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中的）工人们认为，贫困是没有代表权的结果，不是原因，假如工人有选举权，就会有一个比现在的议会更愿促进工人利益的立法机构……</a:t>
            </a:r>
          </a:p>
        </p:txBody>
      </p:sp>
      <p:sp>
        <p:nvSpPr>
          <p:cNvPr id="11292" name="Rectangle 28"/>
          <p:cNvSpPr/>
          <p:nvPr/>
        </p:nvSpPr>
        <p:spPr>
          <a:xfrm>
            <a:off x="21432" y="5373688"/>
            <a:ext cx="3554412" cy="457200"/>
          </a:xfrm>
          <a:prstGeom prst="rect">
            <a:avLst/>
          </a:prstGeom>
          <a:solidFill>
            <a:srgbClr val="339966">
              <a:alpha val="50195"/>
            </a:srgb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400" dirty="0">
                <a:latin typeface="Arial" panose="020B0604020202020204" pitchFamily="34" charset="0"/>
                <a:ea typeface="楷体" panose="02010609060101010101" pitchFamily="49" charset="-122"/>
              </a:rPr>
              <a:t>捣毁机器、争取经济权利</a:t>
            </a:r>
          </a:p>
        </p:txBody>
      </p:sp>
      <p:sp>
        <p:nvSpPr>
          <p:cNvPr id="11293" name="Rectangle 29"/>
          <p:cNvSpPr/>
          <p:nvPr/>
        </p:nvSpPr>
        <p:spPr>
          <a:xfrm>
            <a:off x="6168232" y="5300663"/>
            <a:ext cx="1569660" cy="369332"/>
          </a:xfrm>
          <a:prstGeom prst="rect">
            <a:avLst/>
          </a:prstGeom>
          <a:solidFill>
            <a:srgbClr val="339966">
              <a:alpha val="50195"/>
            </a:srgb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楷体" panose="02010609060101010101" pitchFamily="49" charset="-122"/>
              </a:rPr>
              <a:t>争取政治权利</a:t>
            </a:r>
          </a:p>
        </p:txBody>
      </p:sp>
      <p:sp>
        <p:nvSpPr>
          <p:cNvPr id="11294" name="AutoShape 23"/>
          <p:cNvSpPr/>
          <p:nvPr/>
        </p:nvSpPr>
        <p:spPr>
          <a:xfrm>
            <a:off x="4583907" y="5445126"/>
            <a:ext cx="792162" cy="360363"/>
          </a:xfrm>
          <a:custGeom>
            <a:avLst/>
            <a:gdLst/>
            <a:ahLst/>
            <a:cxnLst>
              <a:cxn ang="17694720">
                <a:pos x="2147483646" y="0"/>
              </a:cxn>
              <a:cxn ang="11796480">
                <a:pos x="0" y="0"/>
              </a:cxn>
              <a:cxn ang="589824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01" name="矩形 1"/>
          <p:cNvSpPr/>
          <p:nvPr/>
        </p:nvSpPr>
        <p:spPr>
          <a:xfrm>
            <a:off x="2999583" y="1989139"/>
            <a:ext cx="8929687" cy="1296987"/>
          </a:xfrm>
          <a:prstGeom prst="rect">
            <a:avLst/>
          </a:prstGeom>
          <a:solidFill>
            <a:srgbClr val="CCECFF"/>
          </a:solidFill>
          <a:ln w="38100">
            <a:noFill/>
          </a:ln>
        </p:spPr>
        <p:txBody>
          <a:bodyPr anchor="t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……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卢德运动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时期）</a:t>
            </a:r>
            <a:r>
              <a:rPr lang="zh-CN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当时工人把机器视为贫困的根源，用捣毁机器作为反对企业主，争取改善劳动条件的手段，但禁止对人身施用暴力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…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…</a:t>
            </a:r>
            <a:endParaRPr lang="zh-CN" altLang="zh-CN" sz="2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1295" name="Oval 31"/>
          <p:cNvSpPr/>
          <p:nvPr/>
        </p:nvSpPr>
        <p:spPr>
          <a:xfrm>
            <a:off x="8239919" y="3232032"/>
            <a:ext cx="1728788" cy="519351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96" name="Oval 32"/>
          <p:cNvSpPr/>
          <p:nvPr/>
        </p:nvSpPr>
        <p:spPr>
          <a:xfrm>
            <a:off x="5520532" y="3601919"/>
            <a:ext cx="1079500" cy="5193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2899" name="Group 19"/>
          <p:cNvGrpSpPr/>
          <p:nvPr/>
        </p:nvGrpSpPr>
        <p:grpSpPr>
          <a:xfrm>
            <a:off x="9938545" y="333376"/>
            <a:ext cx="1990725" cy="1516063"/>
            <a:chOff x="5745" y="164"/>
            <a:chExt cx="1345" cy="1091"/>
          </a:xfrm>
        </p:grpSpPr>
        <p:pic>
          <p:nvPicPr>
            <p:cNvPr id="10265" name="Picture 20" descr="QQ浏览器截图201910181931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5" y="164"/>
              <a:ext cx="1345" cy="10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01" name="Text Box 21"/>
            <p:cNvSpPr txBox="1">
              <a:spLocks noChangeArrowheads="1"/>
            </p:cNvSpPr>
            <p:nvPr/>
          </p:nvSpPr>
          <p:spPr bwMode="auto">
            <a:xfrm>
              <a:off x="6334" y="663"/>
              <a:ext cx="63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失败</a:t>
              </a:r>
            </a:p>
          </p:txBody>
        </p:sp>
      </p:grpSp>
      <p:sp>
        <p:nvSpPr>
          <p:cNvPr id="11287" name="Oval 23"/>
          <p:cNvSpPr/>
          <p:nvPr/>
        </p:nvSpPr>
        <p:spPr>
          <a:xfrm>
            <a:off x="11137107" y="1944569"/>
            <a:ext cx="792162" cy="5193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89" name="Oval 25"/>
          <p:cNvSpPr/>
          <p:nvPr/>
        </p:nvSpPr>
        <p:spPr>
          <a:xfrm>
            <a:off x="2999582" y="2377957"/>
            <a:ext cx="792162" cy="5193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88" name="Oval 24"/>
          <p:cNvSpPr/>
          <p:nvPr/>
        </p:nvSpPr>
        <p:spPr>
          <a:xfrm>
            <a:off x="7719220" y="1960444"/>
            <a:ext cx="792163" cy="519351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35719" y="1960444"/>
            <a:ext cx="2998788" cy="25176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设问：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两则材料分别认为工人贫困的根源是什么？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他们如何解决这一问题？</a:t>
            </a:r>
          </a:p>
        </p:txBody>
      </p:sp>
      <p:sp>
        <p:nvSpPr>
          <p:cNvPr id="11304" name="Oval 40"/>
          <p:cNvSpPr/>
          <p:nvPr/>
        </p:nvSpPr>
        <p:spPr>
          <a:xfrm>
            <a:off x="6096795" y="2377957"/>
            <a:ext cx="2663825" cy="5193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09270" y="4009907"/>
            <a:ext cx="1350963" cy="5193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70" name="文本框 1"/>
          <p:cNvSpPr txBox="1"/>
          <p:nvPr/>
        </p:nvSpPr>
        <p:spPr>
          <a:xfrm>
            <a:off x="8428833" y="5327651"/>
            <a:ext cx="3951287" cy="49212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6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无产阶级的伟大力量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3A58275-335F-4EEF-B4B0-3A3D2975A429}"/>
              </a:ext>
            </a:extLst>
          </p:cNvPr>
          <p:cNvSpPr/>
          <p:nvPr/>
        </p:nvSpPr>
        <p:spPr>
          <a:xfrm>
            <a:off x="241709" y="158857"/>
            <a:ext cx="12200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篇章一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早期工人运动与社会主义思想的萌发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（马克思主义诞生的背景）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51" grpId="0"/>
      <p:bldP spid="14353" grpId="0"/>
      <p:bldP spid="14354" grpId="0"/>
      <p:bldP spid="11281" grpId="0"/>
      <p:bldP spid="11282" grpId="0"/>
      <p:bldP spid="11285" grpId="0" animBg="1"/>
      <p:bldP spid="11292" grpId="0" animBg="1"/>
      <p:bldP spid="11293" grpId="0" animBg="1"/>
      <p:bldP spid="11301" grpId="0" animBg="1"/>
      <p:bldP spid="11303" grpId="0" animBg="1"/>
      <p:bldP spid="10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A13E4DC0-3379-42B8-9128-A1CA0BC9631D}"/>
              </a:ext>
            </a:extLst>
          </p:cNvPr>
          <p:cNvGrpSpPr/>
          <p:nvPr/>
        </p:nvGrpSpPr>
        <p:grpSpPr>
          <a:xfrm>
            <a:off x="568100" y="1820635"/>
            <a:ext cx="6044972" cy="3954343"/>
            <a:chOff x="559935" y="1364946"/>
            <a:chExt cx="6044972" cy="480191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0C1F6F3-4D24-46CB-A334-BC233123C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35" y="1364946"/>
              <a:ext cx="5906179" cy="357621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07E9064-7872-42A6-BFD3-ECFB8F237DEE}"/>
                </a:ext>
              </a:extLst>
            </p:cNvPr>
            <p:cNvSpPr txBox="1"/>
            <p:nvPr/>
          </p:nvSpPr>
          <p:spPr>
            <a:xfrm>
              <a:off x="615044" y="4966536"/>
              <a:ext cx="598986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i="0" dirty="0">
                  <a:effectLst/>
                  <a:latin typeface="-apple-system"/>
                </a:rPr>
                <a:t>挖煤工人的手。纪念矿工领袖托马斯</a:t>
              </a:r>
              <a:r>
                <a:rPr lang="en-US" altLang="zh-CN" b="1" i="0" dirty="0">
                  <a:effectLst/>
                  <a:latin typeface="-apple-system"/>
                </a:rPr>
                <a:t>·</a:t>
              </a:r>
              <a:r>
                <a:rPr lang="zh-CN" altLang="en-US" b="1" i="0" dirty="0">
                  <a:effectLst/>
                  <a:latin typeface="-apple-system"/>
                </a:rPr>
                <a:t>赫本（</a:t>
              </a:r>
              <a:r>
                <a:rPr lang="en-US" altLang="zh-CN" b="1" i="0" dirty="0">
                  <a:effectLst/>
                  <a:latin typeface="-apple-system"/>
                </a:rPr>
                <a:t>1795-1864</a:t>
              </a:r>
              <a:r>
                <a:rPr lang="zh-CN" altLang="en-US" b="1" i="0" dirty="0">
                  <a:effectLst/>
                  <a:latin typeface="-apple-system"/>
                </a:rPr>
                <a:t>）的社会改革。</a:t>
              </a:r>
              <a:r>
                <a:rPr lang="en-US" altLang="zh-CN" b="1" i="0" dirty="0">
                  <a:effectLst/>
                  <a:latin typeface="-apple-system"/>
                </a:rPr>
                <a:t>1825</a:t>
              </a:r>
              <a:r>
                <a:rPr lang="zh-CN" altLang="en-US" b="1" i="0" dirty="0">
                  <a:effectLst/>
                  <a:latin typeface="-apple-system"/>
                </a:rPr>
                <a:t>年英国爆发第一次生产过剩危机，人民生活条件恶化。赫本于该年组建达勒姆与诺森伯兰郡矿工联合会，指导工人通过罢工改善生活条件。</a:t>
              </a:r>
              <a:r>
                <a:rPr lang="en-US" altLang="zh-CN" b="1" i="0" dirty="0">
                  <a:effectLst/>
                  <a:latin typeface="-apple-system"/>
                </a:rPr>
                <a:t>[</a:t>
              </a:r>
              <a:r>
                <a:rPr lang="zh-CN" altLang="en-US" b="1" i="0" dirty="0">
                  <a:effectLst/>
                  <a:latin typeface="-apple-system"/>
                </a:rPr>
                <a:t>英国</a:t>
              </a:r>
              <a:r>
                <a:rPr lang="en-US" altLang="zh-CN" b="1" i="0" dirty="0">
                  <a:effectLst/>
                  <a:latin typeface="-apple-system"/>
                </a:rPr>
                <a:t>1976] 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56E726C-C603-4109-A0BB-A5641D0356F1}"/>
              </a:ext>
            </a:extLst>
          </p:cNvPr>
          <p:cNvGrpSpPr/>
          <p:nvPr/>
        </p:nvGrpSpPr>
        <p:grpSpPr>
          <a:xfrm>
            <a:off x="6871607" y="1820634"/>
            <a:ext cx="5033703" cy="4091555"/>
            <a:chOff x="6953250" y="1497806"/>
            <a:chExt cx="5033703" cy="473601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6AFA352-5B5E-4AA5-9A02-011B66DAF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50" y="1497806"/>
              <a:ext cx="4868636" cy="3674185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BF56122-E62C-4B4C-A848-D5AD31CD9606}"/>
                </a:ext>
              </a:extLst>
            </p:cNvPr>
            <p:cNvSpPr txBox="1"/>
            <p:nvPr/>
          </p:nvSpPr>
          <p:spPr>
            <a:xfrm>
              <a:off x="6953250" y="5310490"/>
              <a:ext cx="503370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i="0" dirty="0">
                  <a:solidFill>
                    <a:srgbClr val="3E3E3E"/>
                  </a:solidFill>
                  <a:effectLst/>
                  <a:latin typeface="-apple-system"/>
                </a:rPr>
                <a:t>纺织儿童的手。纪念罗伯特</a:t>
              </a:r>
              <a:r>
                <a:rPr lang="en-US" altLang="zh-CN" b="1" i="0" dirty="0">
                  <a:solidFill>
                    <a:srgbClr val="3E3E3E"/>
                  </a:solidFill>
                  <a:effectLst/>
                  <a:latin typeface="-apple-system"/>
                </a:rPr>
                <a:t>·</a:t>
              </a:r>
              <a:r>
                <a:rPr lang="zh-CN" altLang="en-US" b="1" i="0" dirty="0">
                  <a:solidFill>
                    <a:srgbClr val="3E3E3E"/>
                  </a:solidFill>
                  <a:effectLst/>
                  <a:latin typeface="-apple-system"/>
                </a:rPr>
                <a:t>欧文（</a:t>
              </a:r>
              <a:r>
                <a:rPr lang="en-US" altLang="zh-CN" b="1" i="0" dirty="0">
                  <a:solidFill>
                    <a:srgbClr val="3E3E3E"/>
                  </a:solidFill>
                  <a:effectLst/>
                  <a:latin typeface="-apple-system"/>
                </a:rPr>
                <a:t>1771-1858</a:t>
              </a:r>
              <a:r>
                <a:rPr lang="zh-CN" altLang="en-US" b="1" i="0" dirty="0">
                  <a:solidFill>
                    <a:srgbClr val="3E3E3E"/>
                  </a:solidFill>
                  <a:effectLst/>
                  <a:latin typeface="-apple-system"/>
                </a:rPr>
                <a:t>）关注童工问题。欧文批判童工制度，主张通过立法限制童工劳动、改善工作条件。</a:t>
              </a:r>
              <a:r>
                <a:rPr lang="en-US" altLang="zh-CN" b="1" i="0" dirty="0">
                  <a:solidFill>
                    <a:srgbClr val="3E3E3E"/>
                  </a:solidFill>
                  <a:effectLst/>
                  <a:latin typeface="-apple-system"/>
                </a:rPr>
                <a:t>[</a:t>
              </a:r>
              <a:r>
                <a:rPr lang="zh-CN" altLang="en-US" b="1" i="0" dirty="0">
                  <a:solidFill>
                    <a:srgbClr val="3E3E3E"/>
                  </a:solidFill>
                  <a:effectLst/>
                  <a:latin typeface="-apple-system"/>
                </a:rPr>
                <a:t>英国</a:t>
              </a:r>
              <a:r>
                <a:rPr lang="en-US" altLang="zh-CN" b="1" i="0" dirty="0">
                  <a:solidFill>
                    <a:srgbClr val="3E3E3E"/>
                  </a:solidFill>
                  <a:effectLst/>
                  <a:latin typeface="-apple-system"/>
                </a:rPr>
                <a:t>1976]</a:t>
              </a:r>
              <a:endParaRPr lang="zh-CN" altLang="en-US" dirty="0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789D842-C2FB-4F76-BE9D-3CD6C7A67C9D}"/>
              </a:ext>
            </a:extLst>
          </p:cNvPr>
          <p:cNvSpPr txBox="1"/>
          <p:nvPr/>
        </p:nvSpPr>
        <p:spPr>
          <a:xfrm>
            <a:off x="3035878" y="6166865"/>
            <a:ext cx="612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effectLst/>
                <a:latin typeface="-apple-system"/>
              </a:rPr>
              <a:t>选自</a:t>
            </a:r>
            <a:r>
              <a:rPr lang="en-US" altLang="zh-CN" b="0" i="0" dirty="0">
                <a:effectLst/>
                <a:latin typeface="-apple-system"/>
              </a:rPr>
              <a:t>《</a:t>
            </a:r>
            <a:r>
              <a:rPr lang="zh-CN" altLang="en-US" b="0" i="0" dirty="0">
                <a:effectLst/>
                <a:latin typeface="-apple-system"/>
              </a:rPr>
              <a:t>中学历史教学</a:t>
            </a:r>
            <a:r>
              <a:rPr lang="en-US" altLang="zh-CN" b="0" i="0" dirty="0">
                <a:effectLst/>
                <a:latin typeface="-apple-system"/>
              </a:rPr>
              <a:t>》2016</a:t>
            </a:r>
            <a:r>
              <a:rPr lang="zh-CN" altLang="en-US" b="0" i="0" dirty="0">
                <a:effectLst/>
                <a:latin typeface="-apple-system"/>
              </a:rPr>
              <a:t>年第</a:t>
            </a:r>
            <a:r>
              <a:rPr lang="en-US" altLang="zh-CN" b="0" i="0" dirty="0">
                <a:effectLst/>
                <a:latin typeface="-apple-system"/>
              </a:rPr>
              <a:t>8</a:t>
            </a:r>
            <a:r>
              <a:rPr lang="zh-CN" altLang="en-US" b="0" i="0" dirty="0">
                <a:effectLst/>
                <a:latin typeface="-apple-system"/>
              </a:rPr>
              <a:t>期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FB912D0-E177-4B5F-A6A2-B1919E7FEA36}"/>
              </a:ext>
            </a:extLst>
          </p:cNvPr>
          <p:cNvSpPr/>
          <p:nvPr/>
        </p:nvSpPr>
        <p:spPr>
          <a:xfrm>
            <a:off x="241709" y="158857"/>
            <a:ext cx="12200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篇章一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早期工人运动与社会主义思想的萌发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（马克思主义诞生的背景）</a:t>
            </a:r>
            <a:r>
              <a:rPr lang="en-US" altLang="zh-CN" sz="3200" b="1" dirty="0">
                <a:ln>
                  <a:solidFill>
                    <a:srgbClr val="FF3300"/>
                  </a:solidFill>
                </a:ln>
                <a:latin typeface="+mn-ea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23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框 2"/>
          <p:cNvSpPr txBox="1"/>
          <p:nvPr/>
        </p:nvSpPr>
        <p:spPr>
          <a:xfrm>
            <a:off x="3719967" y="1125609"/>
            <a:ext cx="4289425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空想社会家的蓝图</a:t>
            </a:r>
          </a:p>
        </p:txBody>
      </p:sp>
      <p:grpSp>
        <p:nvGrpSpPr>
          <p:cNvPr id="122899" name="Group 19"/>
          <p:cNvGrpSpPr/>
          <p:nvPr/>
        </p:nvGrpSpPr>
        <p:grpSpPr>
          <a:xfrm>
            <a:off x="10009983" y="41276"/>
            <a:ext cx="1990725" cy="1516063"/>
            <a:chOff x="5745" y="164"/>
            <a:chExt cx="1345" cy="1091"/>
          </a:xfrm>
        </p:grpSpPr>
        <p:pic>
          <p:nvPicPr>
            <p:cNvPr id="12292" name="Picture 20" descr="QQ浏览器截图201910181931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" y="164"/>
              <a:ext cx="1345" cy="10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01" name="Text Box 21"/>
            <p:cNvSpPr txBox="1">
              <a:spLocks noChangeArrowheads="1"/>
            </p:cNvSpPr>
            <p:nvPr/>
          </p:nvSpPr>
          <p:spPr bwMode="auto">
            <a:xfrm>
              <a:off x="6334" y="663"/>
              <a:ext cx="63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失败</a:t>
              </a:r>
            </a:p>
          </p:txBody>
        </p:sp>
      </p:grpSp>
      <p:sp>
        <p:nvSpPr>
          <p:cNvPr id="17463" name="Rectangle 6"/>
          <p:cNvSpPr>
            <a:spLocks noChangeArrowheads="1"/>
          </p:cNvSpPr>
          <p:nvPr/>
        </p:nvSpPr>
        <p:spPr bwMode="auto">
          <a:xfrm>
            <a:off x="115095" y="5157789"/>
            <a:ext cx="8480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设问：空想社会主义者构想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蓝图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有何共同点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grpSp>
        <p:nvGrpSpPr>
          <p:cNvPr id="17505" name="Group 97"/>
          <p:cNvGrpSpPr/>
          <p:nvPr/>
        </p:nvGrpSpPr>
        <p:grpSpPr>
          <a:xfrm>
            <a:off x="336550" y="1622307"/>
            <a:ext cx="11855450" cy="3419475"/>
            <a:chOff x="211" y="1162"/>
            <a:chExt cx="7468" cy="2154"/>
          </a:xfrm>
          <a:noFill/>
        </p:grpSpPr>
        <p:sp>
          <p:nvSpPr>
            <p:cNvPr id="12296" name="Rectangle 5"/>
            <p:cNvSpPr/>
            <p:nvPr/>
          </p:nvSpPr>
          <p:spPr>
            <a:xfrm>
              <a:off x="211" y="1162"/>
              <a:ext cx="831" cy="363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algn="ctr"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297" name="Rectangle 6"/>
            <p:cNvSpPr/>
            <p:nvPr/>
          </p:nvSpPr>
          <p:spPr>
            <a:xfrm>
              <a:off x="1042" y="1162"/>
              <a:ext cx="620" cy="363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algn="ctr"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298" name="Rectangle 7"/>
            <p:cNvSpPr/>
            <p:nvPr/>
          </p:nvSpPr>
          <p:spPr>
            <a:xfrm>
              <a:off x="1662" y="1162"/>
              <a:ext cx="674" cy="363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9" name="Rectangle 8"/>
            <p:cNvSpPr/>
            <p:nvPr/>
          </p:nvSpPr>
          <p:spPr>
            <a:xfrm>
              <a:off x="2336" y="1162"/>
              <a:ext cx="3753" cy="363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0" name="Rectangle 9"/>
            <p:cNvSpPr/>
            <p:nvPr/>
          </p:nvSpPr>
          <p:spPr>
            <a:xfrm>
              <a:off x="6089" y="1162"/>
              <a:ext cx="1470" cy="363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1" name="Rectangle 10"/>
            <p:cNvSpPr/>
            <p:nvPr/>
          </p:nvSpPr>
          <p:spPr>
            <a:xfrm>
              <a:off x="211" y="1525"/>
              <a:ext cx="831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algn="ctr" eaLnBrk="0" hangingPunct="0">
                <a:spcBef>
                  <a:spcPct val="20000"/>
                </a:spcBef>
              </a:pPr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2" name="Rectangle 11"/>
            <p:cNvSpPr/>
            <p:nvPr/>
          </p:nvSpPr>
          <p:spPr>
            <a:xfrm>
              <a:off x="1042" y="1525"/>
              <a:ext cx="620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3" name="Rectangle 12"/>
            <p:cNvSpPr/>
            <p:nvPr/>
          </p:nvSpPr>
          <p:spPr>
            <a:xfrm>
              <a:off x="1662" y="1525"/>
              <a:ext cx="674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4" name="Rectangle 13"/>
            <p:cNvSpPr/>
            <p:nvPr/>
          </p:nvSpPr>
          <p:spPr>
            <a:xfrm>
              <a:off x="2336" y="1525"/>
              <a:ext cx="3753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5" name="Rectangle 14"/>
            <p:cNvSpPr/>
            <p:nvPr/>
          </p:nvSpPr>
          <p:spPr>
            <a:xfrm>
              <a:off x="6089" y="1525"/>
              <a:ext cx="1470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6" name="Rectangle 15"/>
            <p:cNvSpPr/>
            <p:nvPr/>
          </p:nvSpPr>
          <p:spPr>
            <a:xfrm>
              <a:off x="211" y="2086"/>
              <a:ext cx="831" cy="669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algn="ctr" eaLnBrk="0" hangingPunct="0">
                <a:spcBef>
                  <a:spcPct val="20000"/>
                </a:spcBef>
              </a:pPr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7" name="Rectangle 16"/>
            <p:cNvSpPr/>
            <p:nvPr/>
          </p:nvSpPr>
          <p:spPr>
            <a:xfrm>
              <a:off x="1042" y="2086"/>
              <a:ext cx="620" cy="669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8" name="Rectangle 17"/>
            <p:cNvSpPr/>
            <p:nvPr/>
          </p:nvSpPr>
          <p:spPr>
            <a:xfrm>
              <a:off x="1662" y="2086"/>
              <a:ext cx="674" cy="669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9" name="Rectangle 18"/>
            <p:cNvSpPr/>
            <p:nvPr/>
          </p:nvSpPr>
          <p:spPr>
            <a:xfrm>
              <a:off x="2336" y="2086"/>
              <a:ext cx="3753" cy="669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0" name="Rectangle 19"/>
            <p:cNvSpPr/>
            <p:nvPr/>
          </p:nvSpPr>
          <p:spPr>
            <a:xfrm>
              <a:off x="6089" y="2086"/>
              <a:ext cx="1470" cy="669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1" name="Rectangle 20"/>
            <p:cNvSpPr/>
            <p:nvPr/>
          </p:nvSpPr>
          <p:spPr>
            <a:xfrm>
              <a:off x="211" y="2755"/>
              <a:ext cx="831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algn="ctr" eaLnBrk="0" hangingPunct="0">
                <a:spcBef>
                  <a:spcPct val="20000"/>
                </a:spcBef>
              </a:pPr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2" name="Rectangle 21"/>
            <p:cNvSpPr/>
            <p:nvPr/>
          </p:nvSpPr>
          <p:spPr>
            <a:xfrm>
              <a:off x="1042" y="2755"/>
              <a:ext cx="620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algn="ctr"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3" name="Rectangle 22"/>
            <p:cNvSpPr/>
            <p:nvPr/>
          </p:nvSpPr>
          <p:spPr>
            <a:xfrm>
              <a:off x="1662" y="2755"/>
              <a:ext cx="674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4" name="Rectangle 23"/>
            <p:cNvSpPr/>
            <p:nvPr/>
          </p:nvSpPr>
          <p:spPr>
            <a:xfrm>
              <a:off x="2336" y="2755"/>
              <a:ext cx="3753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5" name="Rectangle 24"/>
            <p:cNvSpPr/>
            <p:nvPr/>
          </p:nvSpPr>
          <p:spPr>
            <a:xfrm>
              <a:off x="6089" y="2755"/>
              <a:ext cx="1470" cy="56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/>
            <a:lstStyle/>
            <a:p>
              <a:pPr eaLnBrk="0" hangingPunct="0">
                <a:spcBef>
                  <a:spcPct val="20000"/>
                </a:spcBef>
              </a:pP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6" name="Line 25"/>
            <p:cNvSpPr/>
            <p:nvPr/>
          </p:nvSpPr>
          <p:spPr>
            <a:xfrm>
              <a:off x="1042" y="1162"/>
              <a:ext cx="0" cy="2154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17" name="Line 26"/>
            <p:cNvSpPr/>
            <p:nvPr/>
          </p:nvSpPr>
          <p:spPr>
            <a:xfrm>
              <a:off x="1662" y="1162"/>
              <a:ext cx="0" cy="2154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18" name="Line 27"/>
            <p:cNvSpPr/>
            <p:nvPr/>
          </p:nvSpPr>
          <p:spPr>
            <a:xfrm>
              <a:off x="2336" y="1162"/>
              <a:ext cx="0" cy="2154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19" name="Line 28"/>
            <p:cNvSpPr/>
            <p:nvPr/>
          </p:nvSpPr>
          <p:spPr>
            <a:xfrm>
              <a:off x="6089" y="1162"/>
              <a:ext cx="0" cy="2154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20" name="Line 29"/>
            <p:cNvSpPr/>
            <p:nvPr/>
          </p:nvSpPr>
          <p:spPr>
            <a:xfrm>
              <a:off x="211" y="1525"/>
              <a:ext cx="7348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21" name="Line 30"/>
            <p:cNvSpPr/>
            <p:nvPr/>
          </p:nvSpPr>
          <p:spPr>
            <a:xfrm>
              <a:off x="211" y="2086"/>
              <a:ext cx="7348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22" name="Line 31"/>
            <p:cNvSpPr/>
            <p:nvPr/>
          </p:nvSpPr>
          <p:spPr>
            <a:xfrm>
              <a:off x="211" y="2755"/>
              <a:ext cx="7348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23" name="Line 32"/>
            <p:cNvSpPr/>
            <p:nvPr/>
          </p:nvSpPr>
          <p:spPr>
            <a:xfrm>
              <a:off x="211" y="1162"/>
              <a:ext cx="0" cy="2154"/>
            </a:xfrm>
            <a:prstGeom prst="line">
              <a:avLst/>
            </a:prstGeom>
            <a:grp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24" name="Line 33"/>
            <p:cNvSpPr/>
            <p:nvPr/>
          </p:nvSpPr>
          <p:spPr>
            <a:xfrm>
              <a:off x="7559" y="1162"/>
              <a:ext cx="0" cy="2154"/>
            </a:xfrm>
            <a:prstGeom prst="line">
              <a:avLst/>
            </a:prstGeom>
            <a:grp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25" name="Line 34"/>
            <p:cNvSpPr/>
            <p:nvPr/>
          </p:nvSpPr>
          <p:spPr>
            <a:xfrm>
              <a:off x="211" y="1162"/>
              <a:ext cx="7348" cy="0"/>
            </a:xfrm>
            <a:prstGeom prst="line">
              <a:avLst/>
            </a:prstGeom>
            <a:grp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26" name="Line 35"/>
            <p:cNvSpPr/>
            <p:nvPr/>
          </p:nvSpPr>
          <p:spPr>
            <a:xfrm>
              <a:off x="211" y="3316"/>
              <a:ext cx="7348" cy="0"/>
            </a:xfrm>
            <a:prstGeom prst="line">
              <a:avLst/>
            </a:prstGeom>
            <a:grp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27" name="Text Box 68"/>
            <p:cNvSpPr txBox="1"/>
            <p:nvPr/>
          </p:nvSpPr>
          <p:spPr>
            <a:xfrm>
              <a:off x="1707" y="1162"/>
              <a:ext cx="590" cy="291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出身</a:t>
              </a:r>
            </a:p>
          </p:txBody>
        </p:sp>
        <p:sp>
          <p:nvSpPr>
            <p:cNvPr id="12328" name="Rectangle 69"/>
            <p:cNvSpPr/>
            <p:nvPr/>
          </p:nvSpPr>
          <p:spPr>
            <a:xfrm>
              <a:off x="1179" y="2876"/>
              <a:ext cx="310" cy="291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英</a:t>
              </a:r>
            </a:p>
          </p:txBody>
        </p:sp>
        <p:sp>
          <p:nvSpPr>
            <p:cNvPr id="12329" name="Text Box 70"/>
            <p:cNvSpPr txBox="1"/>
            <p:nvPr/>
          </p:nvSpPr>
          <p:spPr>
            <a:xfrm>
              <a:off x="3340" y="1162"/>
              <a:ext cx="1225" cy="291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蓝图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30" name="Text Box 71"/>
            <p:cNvSpPr txBox="1"/>
            <p:nvPr/>
          </p:nvSpPr>
          <p:spPr>
            <a:xfrm>
              <a:off x="6380" y="1162"/>
              <a:ext cx="590" cy="291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手段</a:t>
              </a:r>
            </a:p>
          </p:txBody>
        </p:sp>
        <p:sp>
          <p:nvSpPr>
            <p:cNvPr id="12331" name="Text Box 72"/>
            <p:cNvSpPr txBox="1"/>
            <p:nvPr/>
          </p:nvSpPr>
          <p:spPr>
            <a:xfrm>
              <a:off x="1708" y="1652"/>
              <a:ext cx="590" cy="291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贵族</a:t>
              </a:r>
            </a:p>
          </p:txBody>
        </p:sp>
        <p:sp>
          <p:nvSpPr>
            <p:cNvPr id="12332" name="Text Box 73"/>
            <p:cNvSpPr txBox="1"/>
            <p:nvPr/>
          </p:nvSpPr>
          <p:spPr>
            <a:xfrm>
              <a:off x="1708" y="2115"/>
              <a:ext cx="590" cy="523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资产阶级</a:t>
              </a:r>
            </a:p>
          </p:txBody>
        </p:sp>
        <p:sp>
          <p:nvSpPr>
            <p:cNvPr id="12333" name="Text Box 74"/>
            <p:cNvSpPr txBox="1"/>
            <p:nvPr/>
          </p:nvSpPr>
          <p:spPr>
            <a:xfrm>
              <a:off x="1708" y="2704"/>
              <a:ext cx="590" cy="523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资产阶级</a:t>
              </a:r>
            </a:p>
          </p:txBody>
        </p:sp>
        <p:sp>
          <p:nvSpPr>
            <p:cNvPr id="12334" name="Text Box 75"/>
            <p:cNvSpPr txBox="1"/>
            <p:nvPr/>
          </p:nvSpPr>
          <p:spPr>
            <a:xfrm>
              <a:off x="2433" y="1480"/>
              <a:ext cx="3538" cy="523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实行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实业制度</a:t>
              </a:r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，人人都要劳动，平均分配产品，财产共有</a:t>
              </a:r>
            </a:p>
          </p:txBody>
        </p:sp>
        <p:sp>
          <p:nvSpPr>
            <p:cNvPr id="12335" name="Text Box 76"/>
            <p:cNvSpPr txBox="1"/>
            <p:nvPr/>
          </p:nvSpPr>
          <p:spPr>
            <a:xfrm>
              <a:off x="2388" y="2115"/>
              <a:ext cx="3538" cy="523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“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法郎吉</a:t>
              </a:r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”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的梦想</a:t>
              </a:r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，人人平等、劳动，免费教育，没有城乡差别</a:t>
              </a:r>
            </a:p>
          </p:txBody>
        </p:sp>
        <p:sp>
          <p:nvSpPr>
            <p:cNvPr id="12336" name="Text Box 77"/>
            <p:cNvSpPr txBox="1"/>
            <p:nvPr/>
          </p:nvSpPr>
          <p:spPr>
            <a:xfrm>
              <a:off x="2388" y="2750"/>
              <a:ext cx="3538" cy="523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“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新和谐公社</a:t>
              </a:r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”</a:t>
              </a:r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，按劳分配、人人平等、民主管理</a:t>
              </a:r>
            </a:p>
          </p:txBody>
        </p:sp>
        <p:sp>
          <p:nvSpPr>
            <p:cNvPr id="12337" name="Text Box 79"/>
            <p:cNvSpPr txBox="1"/>
            <p:nvPr/>
          </p:nvSpPr>
          <p:spPr>
            <a:xfrm>
              <a:off x="6153" y="1616"/>
              <a:ext cx="1361" cy="288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上书拿破仑</a:t>
              </a:r>
            </a:p>
          </p:txBody>
        </p:sp>
        <p:sp>
          <p:nvSpPr>
            <p:cNvPr id="12338" name="Text Box 80"/>
            <p:cNvSpPr txBox="1"/>
            <p:nvPr/>
          </p:nvSpPr>
          <p:spPr>
            <a:xfrm>
              <a:off x="6107" y="2115"/>
              <a:ext cx="1572" cy="523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期待富人慷慨解囊</a:t>
              </a:r>
            </a:p>
          </p:txBody>
        </p:sp>
        <p:sp>
          <p:nvSpPr>
            <p:cNvPr id="12339" name="Text Box 81"/>
            <p:cNvSpPr txBox="1"/>
            <p:nvPr/>
          </p:nvSpPr>
          <p:spPr>
            <a:xfrm>
              <a:off x="6107" y="2750"/>
              <a:ext cx="1526" cy="523"/>
            </a:xfrm>
            <a:prstGeom prst="rect">
              <a:avLst/>
            </a:prstGeom>
            <a:grpFill/>
            <a:ln w="25400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自己出资进行实验</a:t>
              </a:r>
            </a:p>
          </p:txBody>
        </p:sp>
        <p:sp>
          <p:nvSpPr>
            <p:cNvPr id="12340" name="Rectangle 94"/>
            <p:cNvSpPr/>
            <p:nvPr/>
          </p:nvSpPr>
          <p:spPr>
            <a:xfrm>
              <a:off x="1179" y="1661"/>
              <a:ext cx="310" cy="291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法</a:t>
              </a:r>
            </a:p>
          </p:txBody>
        </p:sp>
        <p:sp>
          <p:nvSpPr>
            <p:cNvPr id="12341" name="Rectangle 95"/>
            <p:cNvSpPr/>
            <p:nvPr/>
          </p:nvSpPr>
          <p:spPr>
            <a:xfrm>
              <a:off x="1179" y="2251"/>
              <a:ext cx="310" cy="291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法</a:t>
              </a:r>
            </a:p>
          </p:txBody>
        </p:sp>
        <p:sp>
          <p:nvSpPr>
            <p:cNvPr id="12342" name="Rectangle 67"/>
            <p:cNvSpPr/>
            <p:nvPr/>
          </p:nvSpPr>
          <p:spPr>
            <a:xfrm>
              <a:off x="301" y="1162"/>
              <a:ext cx="504" cy="291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人物</a:t>
              </a:r>
            </a:p>
          </p:txBody>
        </p:sp>
        <p:sp>
          <p:nvSpPr>
            <p:cNvPr id="12343" name="Rectangle 70"/>
            <p:cNvSpPr/>
            <p:nvPr/>
          </p:nvSpPr>
          <p:spPr>
            <a:xfrm>
              <a:off x="211" y="1661"/>
              <a:ext cx="698" cy="291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圣西门</a:t>
              </a:r>
            </a:p>
          </p:txBody>
        </p:sp>
        <p:sp>
          <p:nvSpPr>
            <p:cNvPr id="12344" name="Rectangle 71"/>
            <p:cNvSpPr/>
            <p:nvPr/>
          </p:nvSpPr>
          <p:spPr>
            <a:xfrm>
              <a:off x="211" y="2205"/>
              <a:ext cx="698" cy="291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傅立叶</a:t>
              </a:r>
            </a:p>
          </p:txBody>
        </p:sp>
        <p:sp>
          <p:nvSpPr>
            <p:cNvPr id="12345" name="Rectangle 72"/>
            <p:cNvSpPr/>
            <p:nvPr/>
          </p:nvSpPr>
          <p:spPr>
            <a:xfrm>
              <a:off x="301" y="2840"/>
              <a:ext cx="504" cy="291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欧文</a:t>
              </a:r>
            </a:p>
          </p:txBody>
        </p:sp>
        <p:sp>
          <p:nvSpPr>
            <p:cNvPr id="12346" name="Rectangle 91"/>
            <p:cNvSpPr/>
            <p:nvPr/>
          </p:nvSpPr>
          <p:spPr>
            <a:xfrm>
              <a:off x="1053" y="1162"/>
              <a:ext cx="504" cy="291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国别</a:t>
              </a:r>
            </a:p>
          </p:txBody>
        </p:sp>
      </p:grpSp>
      <p:sp>
        <p:nvSpPr>
          <p:cNvPr id="17507" name="Rectangle 6"/>
          <p:cNvSpPr>
            <a:spLocks noChangeArrowheads="1"/>
          </p:cNvSpPr>
          <p:nvPr/>
        </p:nvSpPr>
        <p:spPr bwMode="auto">
          <a:xfrm>
            <a:off x="1279525" y="5754688"/>
            <a:ext cx="7037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空想社会主义者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蓝图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为何不能实现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63" name="Oval 32"/>
          <p:cNvSpPr/>
          <p:nvPr/>
        </p:nvSpPr>
        <p:spPr>
          <a:xfrm>
            <a:off x="5628482" y="1622307"/>
            <a:ext cx="1331912" cy="5193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Oval 32"/>
          <p:cNvSpPr/>
          <p:nvPr/>
        </p:nvSpPr>
        <p:spPr>
          <a:xfrm>
            <a:off x="10103644" y="1671519"/>
            <a:ext cx="1079500" cy="5193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76458" y="5165725"/>
            <a:ext cx="126188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进步性</a:t>
            </a:r>
          </a:p>
        </p:txBody>
      </p:sp>
      <p:sp>
        <p:nvSpPr>
          <p:cNvPr id="3" name="矩形 2"/>
          <p:cNvSpPr/>
          <p:nvPr/>
        </p:nvSpPr>
        <p:spPr>
          <a:xfrm>
            <a:off x="8451058" y="5729288"/>
            <a:ext cx="126188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局限性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DD1FC9C-D40E-4C17-9761-F819CEB72ABB}"/>
              </a:ext>
            </a:extLst>
          </p:cNvPr>
          <p:cNvSpPr/>
          <p:nvPr/>
        </p:nvSpPr>
        <p:spPr>
          <a:xfrm>
            <a:off x="-4331" y="102524"/>
            <a:ext cx="12200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篇章一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早期工人运动与社会主义思想的萌发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（马克思主义诞生的背景）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63" grpId="0"/>
      <p:bldP spid="1750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0481" y="-28575"/>
            <a:ext cx="12347575" cy="6858000"/>
          </a:xfrm>
          <a:prstGeom prst="rect">
            <a:avLst/>
          </a:prstGeom>
          <a:solidFill>
            <a:srgbClr val="0066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31922" y="-8661679"/>
            <a:ext cx="19605203" cy="19972508"/>
            <a:chOff x="2754677" y="-2056162"/>
            <a:chExt cx="6906166" cy="703555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7" name="Freeform 66"/>
            <p:cNvSpPr/>
            <p:nvPr/>
          </p:nvSpPr>
          <p:spPr bwMode="auto">
            <a:xfrm>
              <a:off x="6136875" y="1332575"/>
              <a:ext cx="1326554" cy="1200649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6329273" y="3285027"/>
              <a:ext cx="506317" cy="527390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086240" y="3049382"/>
              <a:ext cx="729097" cy="695701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6795084" y="3789967"/>
              <a:ext cx="253162" cy="54983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529295" y="2555659"/>
              <a:ext cx="1022764" cy="50494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6400160" y="2611767"/>
              <a:ext cx="911371" cy="572274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883713" y="2151704"/>
              <a:ext cx="860742" cy="493723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6501424" y="2443449"/>
              <a:ext cx="769602" cy="359072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855940" y="3868518"/>
              <a:ext cx="516447" cy="942563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4638176" y="1657980"/>
              <a:ext cx="567075" cy="538607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002725" y="2342464"/>
              <a:ext cx="101263" cy="13465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4547036" y="2050718"/>
              <a:ext cx="536699" cy="426397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6977358" y="2679093"/>
              <a:ext cx="1245543" cy="908903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7827971" y="2656651"/>
              <a:ext cx="425306" cy="583491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7210268" y="3487004"/>
              <a:ext cx="860742" cy="527390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6967235" y="3812409"/>
              <a:ext cx="374678" cy="302970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7210268" y="1871182"/>
              <a:ext cx="2450575" cy="1582162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7341907" y="1063272"/>
              <a:ext cx="1296172" cy="1032331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7017864" y="659316"/>
              <a:ext cx="1022764" cy="527390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7017864" y="995946"/>
              <a:ext cx="799984" cy="561049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5053353" y="2813745"/>
              <a:ext cx="617710" cy="392738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5043230" y="1366235"/>
              <a:ext cx="1225291" cy="1548496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3524279" y="2151704"/>
              <a:ext cx="2015145" cy="1851466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/>
          </p:nvSpPr>
          <p:spPr bwMode="auto">
            <a:xfrm>
              <a:off x="2906569" y="3587990"/>
              <a:ext cx="1761984" cy="1391402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754677" y="1298909"/>
              <a:ext cx="627833" cy="763027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/>
          </p:nvSpPr>
          <p:spPr bwMode="auto">
            <a:xfrm>
              <a:off x="3058467" y="42158"/>
              <a:ext cx="1397435" cy="2356407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/>
          </p:nvSpPr>
          <p:spPr bwMode="auto">
            <a:xfrm>
              <a:off x="3058467" y="42158"/>
              <a:ext cx="1397435" cy="2356407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5306515" y="726642"/>
              <a:ext cx="658215" cy="695701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5762197" y="-2056162"/>
              <a:ext cx="1701226" cy="3332636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/>
          </p:nvSpPr>
          <p:spPr bwMode="auto">
            <a:xfrm>
              <a:off x="7159633" y="289020"/>
              <a:ext cx="870866" cy="471281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3" name="Freeform 173"/>
            <p:cNvSpPr/>
            <p:nvPr/>
          </p:nvSpPr>
          <p:spPr bwMode="auto">
            <a:xfrm>
              <a:off x="5974854" y="2982056"/>
              <a:ext cx="465812" cy="28052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4" name="Freeform 174"/>
            <p:cNvSpPr>
              <a:spLocks noEditPoints="1"/>
            </p:cNvSpPr>
            <p:nvPr/>
          </p:nvSpPr>
          <p:spPr bwMode="auto">
            <a:xfrm>
              <a:off x="5114111" y="2948397"/>
              <a:ext cx="1579710" cy="1907567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5" name="Freeform 175"/>
            <p:cNvSpPr/>
            <p:nvPr/>
          </p:nvSpPr>
          <p:spPr bwMode="auto">
            <a:xfrm>
              <a:off x="6693821" y="3655315"/>
              <a:ext cx="172151" cy="235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  <p:sp>
          <p:nvSpPr>
            <p:cNvPr id="176" name="Freeform 176"/>
            <p:cNvSpPr/>
            <p:nvPr/>
          </p:nvSpPr>
          <p:spPr bwMode="auto">
            <a:xfrm>
              <a:off x="6734326" y="3116708"/>
              <a:ext cx="577205" cy="751810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lIns="162539" tIns="81269" rIns="162539" bIns="81269"/>
            <a:lstStyle/>
            <a:p>
              <a:pPr eaLnBrk="0" hangingPunct="0">
                <a:defRPr/>
              </a:pPr>
              <a:endParaRPr lang="zh-CN" altLang="en-US" sz="135" b="1" noProof="1">
                <a:solidFill>
                  <a:prstClr val="black"/>
                </a:solidFill>
                <a:latin typeface="Calibri" panose="020F0502020204030204"/>
                <a:ea typeface="造字工房悦黑体验版常规体" pitchFamily="50" charset="-122"/>
              </a:endParaRPr>
            </a:p>
          </p:txBody>
        </p:sp>
      </p:grpSp>
      <p:sp>
        <p:nvSpPr>
          <p:cNvPr id="187" name="Freeform 87"/>
          <p:cNvSpPr>
            <a:spLocks noChangeArrowheads="1"/>
          </p:cNvSpPr>
          <p:nvPr/>
        </p:nvSpPr>
        <p:spPr bwMode="auto">
          <a:xfrm>
            <a:off x="8828883" y="1054100"/>
            <a:ext cx="3478213" cy="4395788"/>
          </a:xfrm>
          <a:custGeom>
            <a:avLst/>
            <a:gdLst>
              <a:gd name="T0" fmla="*/ 13 w 101"/>
              <a:gd name="T1" fmla="*/ 29 h 114"/>
              <a:gd name="T2" fmla="*/ 7 w 101"/>
              <a:gd name="T3" fmla="*/ 35 h 114"/>
              <a:gd name="T4" fmla="*/ 11 w 101"/>
              <a:gd name="T5" fmla="*/ 41 h 114"/>
              <a:gd name="T6" fmla="*/ 9 w 101"/>
              <a:gd name="T7" fmla="*/ 44 h 114"/>
              <a:gd name="T8" fmla="*/ 2 w 101"/>
              <a:gd name="T9" fmla="*/ 47 h 114"/>
              <a:gd name="T10" fmla="*/ 2 w 101"/>
              <a:gd name="T11" fmla="*/ 53 h 114"/>
              <a:gd name="T12" fmla="*/ 0 w 101"/>
              <a:gd name="T13" fmla="*/ 62 h 114"/>
              <a:gd name="T14" fmla="*/ 3 w 101"/>
              <a:gd name="T15" fmla="*/ 69 h 114"/>
              <a:gd name="T16" fmla="*/ 1 w 101"/>
              <a:gd name="T17" fmla="*/ 73 h 114"/>
              <a:gd name="T18" fmla="*/ 5 w 101"/>
              <a:gd name="T19" fmla="*/ 82 h 114"/>
              <a:gd name="T20" fmla="*/ 7 w 101"/>
              <a:gd name="T21" fmla="*/ 84 h 114"/>
              <a:gd name="T22" fmla="*/ 14 w 101"/>
              <a:gd name="T23" fmla="*/ 87 h 114"/>
              <a:gd name="T24" fmla="*/ 20 w 101"/>
              <a:gd name="T25" fmla="*/ 89 h 114"/>
              <a:gd name="T26" fmla="*/ 23 w 101"/>
              <a:gd name="T27" fmla="*/ 93 h 114"/>
              <a:gd name="T28" fmla="*/ 18 w 101"/>
              <a:gd name="T29" fmla="*/ 102 h 114"/>
              <a:gd name="T30" fmla="*/ 17 w 101"/>
              <a:gd name="T31" fmla="*/ 109 h 114"/>
              <a:gd name="T32" fmla="*/ 27 w 101"/>
              <a:gd name="T33" fmla="*/ 109 h 114"/>
              <a:gd name="T34" fmla="*/ 34 w 101"/>
              <a:gd name="T35" fmla="*/ 108 h 114"/>
              <a:gd name="T36" fmla="*/ 41 w 101"/>
              <a:gd name="T37" fmla="*/ 111 h 114"/>
              <a:gd name="T38" fmla="*/ 42 w 101"/>
              <a:gd name="T39" fmla="*/ 110 h 114"/>
              <a:gd name="T40" fmla="*/ 49 w 101"/>
              <a:gd name="T41" fmla="*/ 112 h 114"/>
              <a:gd name="T42" fmla="*/ 55 w 101"/>
              <a:gd name="T43" fmla="*/ 111 h 114"/>
              <a:gd name="T44" fmla="*/ 62 w 101"/>
              <a:gd name="T45" fmla="*/ 110 h 114"/>
              <a:gd name="T46" fmla="*/ 73 w 101"/>
              <a:gd name="T47" fmla="*/ 108 h 114"/>
              <a:gd name="T48" fmla="*/ 78 w 101"/>
              <a:gd name="T49" fmla="*/ 105 h 114"/>
              <a:gd name="T50" fmla="*/ 82 w 101"/>
              <a:gd name="T51" fmla="*/ 98 h 114"/>
              <a:gd name="T52" fmla="*/ 89 w 101"/>
              <a:gd name="T53" fmla="*/ 93 h 114"/>
              <a:gd name="T54" fmla="*/ 77 w 101"/>
              <a:gd name="T55" fmla="*/ 84 h 114"/>
              <a:gd name="T56" fmla="*/ 73 w 101"/>
              <a:gd name="T57" fmla="*/ 74 h 114"/>
              <a:gd name="T58" fmla="*/ 72 w 101"/>
              <a:gd name="T59" fmla="*/ 68 h 114"/>
              <a:gd name="T60" fmla="*/ 84 w 101"/>
              <a:gd name="T61" fmla="*/ 64 h 114"/>
              <a:gd name="T62" fmla="*/ 93 w 101"/>
              <a:gd name="T63" fmla="*/ 60 h 114"/>
              <a:gd name="T64" fmla="*/ 99 w 101"/>
              <a:gd name="T65" fmla="*/ 59 h 114"/>
              <a:gd name="T66" fmla="*/ 100 w 101"/>
              <a:gd name="T67" fmla="*/ 53 h 114"/>
              <a:gd name="T68" fmla="*/ 97 w 101"/>
              <a:gd name="T69" fmla="*/ 44 h 114"/>
              <a:gd name="T70" fmla="*/ 95 w 101"/>
              <a:gd name="T71" fmla="*/ 38 h 114"/>
              <a:gd name="T72" fmla="*/ 93 w 101"/>
              <a:gd name="T73" fmla="*/ 33 h 114"/>
              <a:gd name="T74" fmla="*/ 92 w 101"/>
              <a:gd name="T75" fmla="*/ 28 h 114"/>
              <a:gd name="T76" fmla="*/ 92 w 101"/>
              <a:gd name="T77" fmla="*/ 16 h 114"/>
              <a:gd name="T78" fmla="*/ 92 w 101"/>
              <a:gd name="T79" fmla="*/ 15 h 114"/>
              <a:gd name="T80" fmla="*/ 91 w 101"/>
              <a:gd name="T81" fmla="*/ 14 h 114"/>
              <a:gd name="T82" fmla="*/ 85 w 101"/>
              <a:gd name="T83" fmla="*/ 10 h 114"/>
              <a:gd name="T84" fmla="*/ 86 w 101"/>
              <a:gd name="T85" fmla="*/ 3 h 114"/>
              <a:gd name="T86" fmla="*/ 76 w 101"/>
              <a:gd name="T87" fmla="*/ 6 h 114"/>
              <a:gd name="T88" fmla="*/ 63 w 101"/>
              <a:gd name="T89" fmla="*/ 13 h 114"/>
              <a:gd name="T90" fmla="*/ 57 w 101"/>
              <a:gd name="T91" fmla="*/ 9 h 114"/>
              <a:gd name="T92" fmla="*/ 53 w 101"/>
              <a:gd name="T93" fmla="*/ 7 h 114"/>
              <a:gd name="T94" fmla="*/ 45 w 101"/>
              <a:gd name="T95" fmla="*/ 3 h 114"/>
              <a:gd name="T96" fmla="*/ 44 w 101"/>
              <a:gd name="T97" fmla="*/ 0 h 114"/>
              <a:gd name="T98" fmla="*/ 40 w 101"/>
              <a:gd name="T99" fmla="*/ 1 h 114"/>
              <a:gd name="T100" fmla="*/ 30 w 101"/>
              <a:gd name="T101" fmla="*/ 0 h 114"/>
              <a:gd name="T102" fmla="*/ 32 w 101"/>
              <a:gd name="T103" fmla="*/ 5 h 114"/>
              <a:gd name="T104" fmla="*/ 35 w 101"/>
              <a:gd name="T105" fmla="*/ 15 h 114"/>
              <a:gd name="T106" fmla="*/ 30 w 101"/>
              <a:gd name="T107" fmla="*/ 19 h 114"/>
              <a:gd name="T108" fmla="*/ 22 w 101"/>
              <a:gd name="T109" fmla="*/ 18 h 114"/>
              <a:gd name="T110" fmla="*/ 13 w 101"/>
              <a:gd name="T111" fmla="*/ 19 h 114"/>
              <a:gd name="T112" fmla="*/ 13 w 101"/>
              <a:gd name="T113" fmla="*/ 22 h 114"/>
              <a:gd name="T114" fmla="*/ 13 w 101"/>
              <a:gd name="T115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14">
                <a:moveTo>
                  <a:pt x="13" y="29"/>
                </a:moveTo>
                <a:cubicBezTo>
                  <a:pt x="10" y="33"/>
                  <a:pt x="7" y="34"/>
                  <a:pt x="7" y="35"/>
                </a:cubicBezTo>
                <a:cubicBezTo>
                  <a:pt x="8" y="36"/>
                  <a:pt x="12" y="39"/>
                  <a:pt x="11" y="41"/>
                </a:cubicBezTo>
                <a:cubicBezTo>
                  <a:pt x="10" y="42"/>
                  <a:pt x="9" y="41"/>
                  <a:pt x="9" y="44"/>
                </a:cubicBezTo>
                <a:cubicBezTo>
                  <a:pt x="9" y="47"/>
                  <a:pt x="4" y="47"/>
                  <a:pt x="2" y="47"/>
                </a:cubicBezTo>
                <a:cubicBezTo>
                  <a:pt x="1" y="47"/>
                  <a:pt x="3" y="50"/>
                  <a:pt x="2" y="53"/>
                </a:cubicBezTo>
                <a:cubicBezTo>
                  <a:pt x="1" y="55"/>
                  <a:pt x="1" y="60"/>
                  <a:pt x="0" y="62"/>
                </a:cubicBezTo>
                <a:cubicBezTo>
                  <a:pt x="0" y="64"/>
                  <a:pt x="4" y="67"/>
                  <a:pt x="3" y="69"/>
                </a:cubicBezTo>
                <a:cubicBezTo>
                  <a:pt x="3" y="70"/>
                  <a:pt x="0" y="72"/>
                  <a:pt x="1" y="73"/>
                </a:cubicBezTo>
                <a:cubicBezTo>
                  <a:pt x="2" y="74"/>
                  <a:pt x="4" y="76"/>
                  <a:pt x="5" y="82"/>
                </a:cubicBezTo>
                <a:cubicBezTo>
                  <a:pt x="6" y="83"/>
                  <a:pt x="7" y="83"/>
                  <a:pt x="7" y="84"/>
                </a:cubicBezTo>
                <a:cubicBezTo>
                  <a:pt x="9" y="86"/>
                  <a:pt x="11" y="87"/>
                  <a:pt x="14" y="87"/>
                </a:cubicBezTo>
                <a:cubicBezTo>
                  <a:pt x="18" y="87"/>
                  <a:pt x="19" y="89"/>
                  <a:pt x="20" y="89"/>
                </a:cubicBezTo>
                <a:cubicBezTo>
                  <a:pt x="22" y="89"/>
                  <a:pt x="26" y="90"/>
                  <a:pt x="23" y="93"/>
                </a:cubicBezTo>
                <a:cubicBezTo>
                  <a:pt x="19" y="96"/>
                  <a:pt x="19" y="99"/>
                  <a:pt x="18" y="102"/>
                </a:cubicBezTo>
                <a:cubicBezTo>
                  <a:pt x="18" y="104"/>
                  <a:pt x="18" y="107"/>
                  <a:pt x="17" y="109"/>
                </a:cubicBezTo>
                <a:cubicBezTo>
                  <a:pt x="20" y="109"/>
                  <a:pt x="25" y="109"/>
                  <a:pt x="27" y="109"/>
                </a:cubicBezTo>
                <a:cubicBezTo>
                  <a:pt x="29" y="107"/>
                  <a:pt x="31" y="107"/>
                  <a:pt x="34" y="108"/>
                </a:cubicBezTo>
                <a:cubicBezTo>
                  <a:pt x="36" y="109"/>
                  <a:pt x="39" y="110"/>
                  <a:pt x="41" y="111"/>
                </a:cubicBezTo>
                <a:cubicBezTo>
                  <a:pt x="41" y="110"/>
                  <a:pt x="41" y="110"/>
                  <a:pt x="42" y="110"/>
                </a:cubicBezTo>
                <a:cubicBezTo>
                  <a:pt x="44" y="110"/>
                  <a:pt x="47" y="114"/>
                  <a:pt x="49" y="112"/>
                </a:cubicBezTo>
                <a:cubicBezTo>
                  <a:pt x="50" y="109"/>
                  <a:pt x="54" y="110"/>
                  <a:pt x="55" y="111"/>
                </a:cubicBezTo>
                <a:cubicBezTo>
                  <a:pt x="57" y="112"/>
                  <a:pt x="60" y="112"/>
                  <a:pt x="62" y="110"/>
                </a:cubicBezTo>
                <a:cubicBezTo>
                  <a:pt x="64" y="108"/>
                  <a:pt x="72" y="107"/>
                  <a:pt x="73" y="108"/>
                </a:cubicBezTo>
                <a:cubicBezTo>
                  <a:pt x="75" y="109"/>
                  <a:pt x="80" y="111"/>
                  <a:pt x="78" y="105"/>
                </a:cubicBezTo>
                <a:cubicBezTo>
                  <a:pt x="76" y="99"/>
                  <a:pt x="82" y="100"/>
                  <a:pt x="82" y="98"/>
                </a:cubicBezTo>
                <a:cubicBezTo>
                  <a:pt x="83" y="95"/>
                  <a:pt x="90" y="94"/>
                  <a:pt x="89" y="93"/>
                </a:cubicBezTo>
                <a:cubicBezTo>
                  <a:pt x="88" y="91"/>
                  <a:pt x="79" y="86"/>
                  <a:pt x="77" y="84"/>
                </a:cubicBezTo>
                <a:cubicBezTo>
                  <a:pt x="74" y="82"/>
                  <a:pt x="74" y="77"/>
                  <a:pt x="73" y="74"/>
                </a:cubicBezTo>
                <a:cubicBezTo>
                  <a:pt x="72" y="72"/>
                  <a:pt x="69" y="69"/>
                  <a:pt x="72" y="68"/>
                </a:cubicBezTo>
                <a:cubicBezTo>
                  <a:pt x="76" y="68"/>
                  <a:pt x="81" y="66"/>
                  <a:pt x="84" y="64"/>
                </a:cubicBezTo>
                <a:cubicBezTo>
                  <a:pt x="87" y="61"/>
                  <a:pt x="92" y="61"/>
                  <a:pt x="93" y="60"/>
                </a:cubicBezTo>
                <a:cubicBezTo>
                  <a:pt x="95" y="58"/>
                  <a:pt x="98" y="61"/>
                  <a:pt x="99" y="59"/>
                </a:cubicBezTo>
                <a:cubicBezTo>
                  <a:pt x="100" y="58"/>
                  <a:pt x="101" y="55"/>
                  <a:pt x="100" y="53"/>
                </a:cubicBezTo>
                <a:cubicBezTo>
                  <a:pt x="98" y="51"/>
                  <a:pt x="97" y="48"/>
                  <a:pt x="97" y="44"/>
                </a:cubicBezTo>
                <a:cubicBezTo>
                  <a:pt x="97" y="40"/>
                  <a:pt x="95" y="40"/>
                  <a:pt x="95" y="38"/>
                </a:cubicBezTo>
                <a:cubicBezTo>
                  <a:pt x="95" y="36"/>
                  <a:pt x="95" y="34"/>
                  <a:pt x="93" y="33"/>
                </a:cubicBezTo>
                <a:cubicBezTo>
                  <a:pt x="91" y="32"/>
                  <a:pt x="90" y="31"/>
                  <a:pt x="92" y="28"/>
                </a:cubicBezTo>
                <a:cubicBezTo>
                  <a:pt x="94" y="25"/>
                  <a:pt x="93" y="18"/>
                  <a:pt x="92" y="16"/>
                </a:cubicBezTo>
                <a:cubicBezTo>
                  <a:pt x="92" y="16"/>
                  <a:pt x="92" y="15"/>
                  <a:pt x="92" y="15"/>
                </a:cubicBezTo>
                <a:cubicBezTo>
                  <a:pt x="92" y="15"/>
                  <a:pt x="91" y="14"/>
                  <a:pt x="91" y="14"/>
                </a:cubicBezTo>
                <a:cubicBezTo>
                  <a:pt x="91" y="11"/>
                  <a:pt x="89" y="10"/>
                  <a:pt x="85" y="10"/>
                </a:cubicBezTo>
                <a:cubicBezTo>
                  <a:pt x="80" y="10"/>
                  <a:pt x="87" y="6"/>
                  <a:pt x="86" y="3"/>
                </a:cubicBezTo>
                <a:cubicBezTo>
                  <a:pt x="84" y="1"/>
                  <a:pt x="80" y="7"/>
                  <a:pt x="76" y="6"/>
                </a:cubicBezTo>
                <a:cubicBezTo>
                  <a:pt x="72" y="5"/>
                  <a:pt x="67" y="11"/>
                  <a:pt x="63" y="13"/>
                </a:cubicBezTo>
                <a:cubicBezTo>
                  <a:pt x="60" y="16"/>
                  <a:pt x="55" y="13"/>
                  <a:pt x="57" y="9"/>
                </a:cubicBezTo>
                <a:cubicBezTo>
                  <a:pt x="60" y="5"/>
                  <a:pt x="57" y="6"/>
                  <a:pt x="53" y="7"/>
                </a:cubicBezTo>
                <a:cubicBezTo>
                  <a:pt x="49" y="9"/>
                  <a:pt x="44" y="7"/>
                  <a:pt x="45" y="3"/>
                </a:cubicBezTo>
                <a:cubicBezTo>
                  <a:pt x="45" y="2"/>
                  <a:pt x="45" y="1"/>
                  <a:pt x="44" y="0"/>
                </a:cubicBezTo>
                <a:cubicBezTo>
                  <a:pt x="42" y="1"/>
                  <a:pt x="41" y="1"/>
                  <a:pt x="40" y="1"/>
                </a:cubicBezTo>
                <a:cubicBezTo>
                  <a:pt x="38" y="0"/>
                  <a:pt x="34" y="0"/>
                  <a:pt x="30" y="0"/>
                </a:cubicBezTo>
                <a:cubicBezTo>
                  <a:pt x="31" y="1"/>
                  <a:pt x="32" y="3"/>
                  <a:pt x="32" y="5"/>
                </a:cubicBezTo>
                <a:cubicBezTo>
                  <a:pt x="30" y="8"/>
                  <a:pt x="33" y="10"/>
                  <a:pt x="35" y="15"/>
                </a:cubicBezTo>
                <a:cubicBezTo>
                  <a:pt x="37" y="19"/>
                  <a:pt x="30" y="16"/>
                  <a:pt x="30" y="19"/>
                </a:cubicBezTo>
                <a:cubicBezTo>
                  <a:pt x="30" y="22"/>
                  <a:pt x="24" y="19"/>
                  <a:pt x="22" y="18"/>
                </a:cubicBezTo>
                <a:cubicBezTo>
                  <a:pt x="20" y="17"/>
                  <a:pt x="13" y="18"/>
                  <a:pt x="13" y="19"/>
                </a:cubicBezTo>
                <a:cubicBezTo>
                  <a:pt x="13" y="20"/>
                  <a:pt x="13" y="21"/>
                  <a:pt x="13" y="22"/>
                </a:cubicBezTo>
                <a:cubicBezTo>
                  <a:pt x="14" y="25"/>
                  <a:pt x="14" y="28"/>
                  <a:pt x="13" y="29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88" name="Freeform 132"/>
          <p:cNvSpPr>
            <a:spLocks noEditPoints="1" noChangeArrowheads="1"/>
          </p:cNvSpPr>
          <p:nvPr/>
        </p:nvSpPr>
        <p:spPr bwMode="auto">
          <a:xfrm>
            <a:off x="3194845" y="-2700337"/>
            <a:ext cx="3965575" cy="6688138"/>
          </a:xfrm>
          <a:custGeom>
            <a:avLst/>
            <a:gdLst>
              <a:gd name="T0" fmla="*/ 9 w 114"/>
              <a:gd name="T1" fmla="*/ 95 h 174"/>
              <a:gd name="T2" fmla="*/ 3 w 114"/>
              <a:gd name="T3" fmla="*/ 108 h 174"/>
              <a:gd name="T4" fmla="*/ 17 w 114"/>
              <a:gd name="T5" fmla="*/ 107 h 174"/>
              <a:gd name="T6" fmla="*/ 29 w 114"/>
              <a:gd name="T7" fmla="*/ 105 h 174"/>
              <a:gd name="T8" fmla="*/ 114 w 114"/>
              <a:gd name="T9" fmla="*/ 134 h 174"/>
              <a:gd name="T10" fmla="*/ 97 w 114"/>
              <a:gd name="T11" fmla="*/ 127 h 174"/>
              <a:gd name="T12" fmla="*/ 93 w 114"/>
              <a:gd name="T13" fmla="*/ 115 h 174"/>
              <a:gd name="T14" fmla="*/ 77 w 114"/>
              <a:gd name="T15" fmla="*/ 88 h 174"/>
              <a:gd name="T16" fmla="*/ 59 w 114"/>
              <a:gd name="T17" fmla="*/ 80 h 174"/>
              <a:gd name="T18" fmla="*/ 72 w 114"/>
              <a:gd name="T19" fmla="*/ 53 h 174"/>
              <a:gd name="T20" fmla="*/ 47 w 114"/>
              <a:gd name="T21" fmla="*/ 49 h 174"/>
              <a:gd name="T22" fmla="*/ 57 w 114"/>
              <a:gd name="T23" fmla="*/ 33 h 174"/>
              <a:gd name="T24" fmla="*/ 40 w 114"/>
              <a:gd name="T25" fmla="*/ 37 h 174"/>
              <a:gd name="T26" fmla="*/ 28 w 114"/>
              <a:gd name="T27" fmla="*/ 54 h 174"/>
              <a:gd name="T28" fmla="*/ 18 w 114"/>
              <a:gd name="T29" fmla="*/ 55 h 174"/>
              <a:gd name="T30" fmla="*/ 22 w 114"/>
              <a:gd name="T31" fmla="*/ 70 h 174"/>
              <a:gd name="T32" fmla="*/ 19 w 114"/>
              <a:gd name="T33" fmla="*/ 83 h 174"/>
              <a:gd name="T34" fmla="*/ 32 w 114"/>
              <a:gd name="T35" fmla="*/ 87 h 174"/>
              <a:gd name="T36" fmla="*/ 39 w 114"/>
              <a:gd name="T37" fmla="*/ 86 h 174"/>
              <a:gd name="T38" fmla="*/ 51 w 114"/>
              <a:gd name="T39" fmla="*/ 96 h 174"/>
              <a:gd name="T40" fmla="*/ 56 w 114"/>
              <a:gd name="T41" fmla="*/ 106 h 174"/>
              <a:gd name="T42" fmla="*/ 58 w 114"/>
              <a:gd name="T43" fmla="*/ 121 h 174"/>
              <a:gd name="T44" fmla="*/ 43 w 114"/>
              <a:gd name="T45" fmla="*/ 123 h 174"/>
              <a:gd name="T46" fmla="*/ 46 w 114"/>
              <a:gd name="T47" fmla="*/ 134 h 174"/>
              <a:gd name="T48" fmla="*/ 40 w 114"/>
              <a:gd name="T49" fmla="*/ 147 h 174"/>
              <a:gd name="T50" fmla="*/ 58 w 114"/>
              <a:gd name="T51" fmla="*/ 150 h 174"/>
              <a:gd name="T52" fmla="*/ 47 w 114"/>
              <a:gd name="T53" fmla="*/ 154 h 174"/>
              <a:gd name="T54" fmla="*/ 41 w 114"/>
              <a:gd name="T55" fmla="*/ 167 h 174"/>
              <a:gd name="T56" fmla="*/ 54 w 114"/>
              <a:gd name="T57" fmla="*/ 164 h 174"/>
              <a:gd name="T58" fmla="*/ 71 w 114"/>
              <a:gd name="T59" fmla="*/ 160 h 174"/>
              <a:gd name="T60" fmla="*/ 93 w 114"/>
              <a:gd name="T61" fmla="*/ 160 h 174"/>
              <a:gd name="T62" fmla="*/ 104 w 114"/>
              <a:gd name="T63" fmla="*/ 151 h 174"/>
              <a:gd name="T64" fmla="*/ 114 w 114"/>
              <a:gd name="T65" fmla="*/ 134 h 174"/>
              <a:gd name="T66" fmla="*/ 21 w 114"/>
              <a:gd name="T67" fmla="*/ 40 h 174"/>
              <a:gd name="T68" fmla="*/ 78 w 114"/>
              <a:gd name="T69" fmla="*/ 14 h 174"/>
              <a:gd name="T70" fmla="*/ 78 w 114"/>
              <a:gd name="T71" fmla="*/ 1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4" h="174">
                <a:moveTo>
                  <a:pt x="23" y="92"/>
                </a:moveTo>
                <a:cubicBezTo>
                  <a:pt x="18" y="88"/>
                  <a:pt x="13" y="95"/>
                  <a:pt x="9" y="95"/>
                </a:cubicBezTo>
                <a:cubicBezTo>
                  <a:pt x="8" y="98"/>
                  <a:pt x="7" y="100"/>
                  <a:pt x="6" y="101"/>
                </a:cubicBezTo>
                <a:cubicBezTo>
                  <a:pt x="4" y="102"/>
                  <a:pt x="0" y="107"/>
                  <a:pt x="3" y="108"/>
                </a:cubicBezTo>
                <a:cubicBezTo>
                  <a:pt x="6" y="108"/>
                  <a:pt x="10" y="112"/>
                  <a:pt x="10" y="109"/>
                </a:cubicBezTo>
                <a:cubicBezTo>
                  <a:pt x="11" y="106"/>
                  <a:pt x="12" y="102"/>
                  <a:pt x="17" y="107"/>
                </a:cubicBezTo>
                <a:cubicBezTo>
                  <a:pt x="18" y="108"/>
                  <a:pt x="19" y="109"/>
                  <a:pt x="20" y="110"/>
                </a:cubicBezTo>
                <a:cubicBezTo>
                  <a:pt x="21" y="108"/>
                  <a:pt x="26" y="108"/>
                  <a:pt x="29" y="105"/>
                </a:cubicBezTo>
                <a:cubicBezTo>
                  <a:pt x="32" y="102"/>
                  <a:pt x="27" y="97"/>
                  <a:pt x="23" y="92"/>
                </a:cubicBezTo>
                <a:close/>
                <a:moveTo>
                  <a:pt x="114" y="134"/>
                </a:moveTo>
                <a:cubicBezTo>
                  <a:pt x="114" y="129"/>
                  <a:pt x="103" y="125"/>
                  <a:pt x="102" y="128"/>
                </a:cubicBezTo>
                <a:cubicBezTo>
                  <a:pt x="101" y="131"/>
                  <a:pt x="98" y="130"/>
                  <a:pt x="97" y="127"/>
                </a:cubicBezTo>
                <a:cubicBezTo>
                  <a:pt x="95" y="124"/>
                  <a:pt x="98" y="121"/>
                  <a:pt x="96" y="121"/>
                </a:cubicBezTo>
                <a:cubicBezTo>
                  <a:pt x="95" y="121"/>
                  <a:pt x="92" y="117"/>
                  <a:pt x="93" y="115"/>
                </a:cubicBezTo>
                <a:cubicBezTo>
                  <a:pt x="93" y="113"/>
                  <a:pt x="90" y="103"/>
                  <a:pt x="84" y="101"/>
                </a:cubicBezTo>
                <a:cubicBezTo>
                  <a:pt x="79" y="100"/>
                  <a:pt x="78" y="92"/>
                  <a:pt x="77" y="88"/>
                </a:cubicBezTo>
                <a:cubicBezTo>
                  <a:pt x="76" y="83"/>
                  <a:pt x="72" y="86"/>
                  <a:pt x="69" y="82"/>
                </a:cubicBezTo>
                <a:cubicBezTo>
                  <a:pt x="66" y="78"/>
                  <a:pt x="62" y="80"/>
                  <a:pt x="59" y="80"/>
                </a:cubicBezTo>
                <a:cubicBezTo>
                  <a:pt x="57" y="80"/>
                  <a:pt x="59" y="76"/>
                  <a:pt x="63" y="73"/>
                </a:cubicBezTo>
                <a:cubicBezTo>
                  <a:pt x="67" y="70"/>
                  <a:pt x="72" y="56"/>
                  <a:pt x="72" y="53"/>
                </a:cubicBezTo>
                <a:cubicBezTo>
                  <a:pt x="72" y="50"/>
                  <a:pt x="54" y="51"/>
                  <a:pt x="51" y="52"/>
                </a:cubicBezTo>
                <a:cubicBezTo>
                  <a:pt x="48" y="54"/>
                  <a:pt x="44" y="50"/>
                  <a:pt x="47" y="49"/>
                </a:cubicBezTo>
                <a:cubicBezTo>
                  <a:pt x="50" y="47"/>
                  <a:pt x="56" y="42"/>
                  <a:pt x="56" y="39"/>
                </a:cubicBezTo>
                <a:cubicBezTo>
                  <a:pt x="55" y="37"/>
                  <a:pt x="60" y="35"/>
                  <a:pt x="57" y="33"/>
                </a:cubicBezTo>
                <a:cubicBezTo>
                  <a:pt x="55" y="30"/>
                  <a:pt x="54" y="35"/>
                  <a:pt x="52" y="37"/>
                </a:cubicBezTo>
                <a:cubicBezTo>
                  <a:pt x="50" y="39"/>
                  <a:pt x="45" y="38"/>
                  <a:pt x="40" y="37"/>
                </a:cubicBezTo>
                <a:cubicBezTo>
                  <a:pt x="35" y="36"/>
                  <a:pt x="33" y="44"/>
                  <a:pt x="33" y="47"/>
                </a:cubicBezTo>
                <a:cubicBezTo>
                  <a:pt x="33" y="50"/>
                  <a:pt x="27" y="52"/>
                  <a:pt x="28" y="54"/>
                </a:cubicBezTo>
                <a:cubicBezTo>
                  <a:pt x="29" y="57"/>
                  <a:pt x="27" y="59"/>
                  <a:pt x="25" y="58"/>
                </a:cubicBezTo>
                <a:cubicBezTo>
                  <a:pt x="24" y="56"/>
                  <a:pt x="22" y="52"/>
                  <a:pt x="18" y="55"/>
                </a:cubicBezTo>
                <a:cubicBezTo>
                  <a:pt x="15" y="58"/>
                  <a:pt x="22" y="61"/>
                  <a:pt x="27" y="62"/>
                </a:cubicBezTo>
                <a:cubicBezTo>
                  <a:pt x="31" y="62"/>
                  <a:pt x="23" y="65"/>
                  <a:pt x="22" y="70"/>
                </a:cubicBezTo>
                <a:cubicBezTo>
                  <a:pt x="22" y="75"/>
                  <a:pt x="28" y="73"/>
                  <a:pt x="28" y="76"/>
                </a:cubicBezTo>
                <a:cubicBezTo>
                  <a:pt x="29" y="79"/>
                  <a:pt x="19" y="80"/>
                  <a:pt x="19" y="83"/>
                </a:cubicBezTo>
                <a:cubicBezTo>
                  <a:pt x="19" y="86"/>
                  <a:pt x="25" y="82"/>
                  <a:pt x="27" y="80"/>
                </a:cubicBezTo>
                <a:cubicBezTo>
                  <a:pt x="30" y="79"/>
                  <a:pt x="26" y="88"/>
                  <a:pt x="32" y="87"/>
                </a:cubicBezTo>
                <a:cubicBezTo>
                  <a:pt x="38" y="86"/>
                  <a:pt x="36" y="78"/>
                  <a:pt x="38" y="78"/>
                </a:cubicBezTo>
                <a:cubicBezTo>
                  <a:pt x="40" y="79"/>
                  <a:pt x="37" y="83"/>
                  <a:pt x="39" y="86"/>
                </a:cubicBezTo>
                <a:cubicBezTo>
                  <a:pt x="41" y="90"/>
                  <a:pt x="35" y="95"/>
                  <a:pt x="35" y="97"/>
                </a:cubicBezTo>
                <a:cubicBezTo>
                  <a:pt x="35" y="100"/>
                  <a:pt x="47" y="100"/>
                  <a:pt x="51" y="96"/>
                </a:cubicBezTo>
                <a:cubicBezTo>
                  <a:pt x="55" y="92"/>
                  <a:pt x="57" y="96"/>
                  <a:pt x="54" y="99"/>
                </a:cubicBezTo>
                <a:cubicBezTo>
                  <a:pt x="52" y="102"/>
                  <a:pt x="53" y="105"/>
                  <a:pt x="56" y="106"/>
                </a:cubicBezTo>
                <a:cubicBezTo>
                  <a:pt x="59" y="107"/>
                  <a:pt x="61" y="108"/>
                  <a:pt x="59" y="110"/>
                </a:cubicBezTo>
                <a:cubicBezTo>
                  <a:pt x="58" y="113"/>
                  <a:pt x="59" y="118"/>
                  <a:pt x="58" y="121"/>
                </a:cubicBezTo>
                <a:cubicBezTo>
                  <a:pt x="57" y="123"/>
                  <a:pt x="47" y="123"/>
                  <a:pt x="47" y="121"/>
                </a:cubicBezTo>
                <a:cubicBezTo>
                  <a:pt x="46" y="119"/>
                  <a:pt x="42" y="121"/>
                  <a:pt x="43" y="123"/>
                </a:cubicBezTo>
                <a:cubicBezTo>
                  <a:pt x="44" y="125"/>
                  <a:pt x="39" y="128"/>
                  <a:pt x="40" y="130"/>
                </a:cubicBezTo>
                <a:cubicBezTo>
                  <a:pt x="40" y="132"/>
                  <a:pt x="46" y="132"/>
                  <a:pt x="46" y="134"/>
                </a:cubicBezTo>
                <a:cubicBezTo>
                  <a:pt x="47" y="137"/>
                  <a:pt x="42" y="140"/>
                  <a:pt x="36" y="142"/>
                </a:cubicBezTo>
                <a:cubicBezTo>
                  <a:pt x="29" y="144"/>
                  <a:pt x="37" y="149"/>
                  <a:pt x="40" y="147"/>
                </a:cubicBezTo>
                <a:cubicBezTo>
                  <a:pt x="43" y="144"/>
                  <a:pt x="42" y="148"/>
                  <a:pt x="47" y="148"/>
                </a:cubicBezTo>
                <a:cubicBezTo>
                  <a:pt x="51" y="148"/>
                  <a:pt x="54" y="152"/>
                  <a:pt x="58" y="150"/>
                </a:cubicBezTo>
                <a:cubicBezTo>
                  <a:pt x="63" y="148"/>
                  <a:pt x="63" y="150"/>
                  <a:pt x="59" y="153"/>
                </a:cubicBezTo>
                <a:cubicBezTo>
                  <a:pt x="56" y="155"/>
                  <a:pt x="50" y="152"/>
                  <a:pt x="47" y="154"/>
                </a:cubicBezTo>
                <a:cubicBezTo>
                  <a:pt x="44" y="156"/>
                  <a:pt x="30" y="169"/>
                  <a:pt x="33" y="172"/>
                </a:cubicBezTo>
                <a:cubicBezTo>
                  <a:pt x="34" y="174"/>
                  <a:pt x="36" y="169"/>
                  <a:pt x="41" y="167"/>
                </a:cubicBezTo>
                <a:cubicBezTo>
                  <a:pt x="46" y="165"/>
                  <a:pt x="47" y="169"/>
                  <a:pt x="49" y="169"/>
                </a:cubicBezTo>
                <a:cubicBezTo>
                  <a:pt x="52" y="169"/>
                  <a:pt x="52" y="163"/>
                  <a:pt x="54" y="164"/>
                </a:cubicBezTo>
                <a:cubicBezTo>
                  <a:pt x="56" y="164"/>
                  <a:pt x="58" y="162"/>
                  <a:pt x="62" y="163"/>
                </a:cubicBezTo>
                <a:cubicBezTo>
                  <a:pt x="66" y="163"/>
                  <a:pt x="69" y="162"/>
                  <a:pt x="71" y="160"/>
                </a:cubicBezTo>
                <a:cubicBezTo>
                  <a:pt x="73" y="159"/>
                  <a:pt x="79" y="164"/>
                  <a:pt x="80" y="162"/>
                </a:cubicBezTo>
                <a:cubicBezTo>
                  <a:pt x="82" y="161"/>
                  <a:pt x="89" y="160"/>
                  <a:pt x="93" y="160"/>
                </a:cubicBezTo>
                <a:cubicBezTo>
                  <a:pt x="97" y="160"/>
                  <a:pt x="106" y="156"/>
                  <a:pt x="109" y="154"/>
                </a:cubicBezTo>
                <a:cubicBezTo>
                  <a:pt x="111" y="151"/>
                  <a:pt x="107" y="151"/>
                  <a:pt x="104" y="151"/>
                </a:cubicBezTo>
                <a:cubicBezTo>
                  <a:pt x="100" y="152"/>
                  <a:pt x="101" y="148"/>
                  <a:pt x="105" y="145"/>
                </a:cubicBezTo>
                <a:cubicBezTo>
                  <a:pt x="108" y="141"/>
                  <a:pt x="114" y="139"/>
                  <a:pt x="114" y="134"/>
                </a:cubicBezTo>
                <a:close/>
                <a:moveTo>
                  <a:pt x="14" y="50"/>
                </a:moveTo>
                <a:cubicBezTo>
                  <a:pt x="18" y="50"/>
                  <a:pt x="23" y="42"/>
                  <a:pt x="21" y="40"/>
                </a:cubicBezTo>
                <a:cubicBezTo>
                  <a:pt x="19" y="38"/>
                  <a:pt x="10" y="50"/>
                  <a:pt x="14" y="50"/>
                </a:cubicBezTo>
                <a:close/>
                <a:moveTo>
                  <a:pt x="78" y="14"/>
                </a:moveTo>
                <a:cubicBezTo>
                  <a:pt x="81" y="11"/>
                  <a:pt x="84" y="0"/>
                  <a:pt x="80" y="1"/>
                </a:cubicBezTo>
                <a:cubicBezTo>
                  <a:pt x="76" y="3"/>
                  <a:pt x="77" y="15"/>
                  <a:pt x="78" y="14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90" name="Freeform 97"/>
          <p:cNvSpPr>
            <a:spLocks noEditPoints="1" noChangeArrowheads="1"/>
          </p:cNvSpPr>
          <p:nvPr/>
        </p:nvSpPr>
        <p:spPr bwMode="auto">
          <a:xfrm>
            <a:off x="4514058" y="3282950"/>
            <a:ext cx="5719763" cy="5257800"/>
          </a:xfrm>
          <a:custGeom>
            <a:avLst/>
            <a:gdLst>
              <a:gd name="T0" fmla="*/ 144 w 165"/>
              <a:gd name="T1" fmla="*/ 31 h 137"/>
              <a:gd name="T2" fmla="*/ 138 w 165"/>
              <a:gd name="T3" fmla="*/ 29 h 137"/>
              <a:gd name="T4" fmla="*/ 131 w 165"/>
              <a:gd name="T5" fmla="*/ 26 h 137"/>
              <a:gd name="T6" fmla="*/ 119 w 165"/>
              <a:gd name="T7" fmla="*/ 24 h 137"/>
              <a:gd name="T8" fmla="*/ 114 w 165"/>
              <a:gd name="T9" fmla="*/ 20 h 137"/>
              <a:gd name="T10" fmla="*/ 110 w 165"/>
              <a:gd name="T11" fmla="*/ 15 h 137"/>
              <a:gd name="T12" fmla="*/ 105 w 165"/>
              <a:gd name="T13" fmla="*/ 17 h 137"/>
              <a:gd name="T14" fmla="*/ 102 w 165"/>
              <a:gd name="T15" fmla="*/ 13 h 137"/>
              <a:gd name="T16" fmla="*/ 95 w 165"/>
              <a:gd name="T17" fmla="*/ 9 h 137"/>
              <a:gd name="T18" fmla="*/ 89 w 165"/>
              <a:gd name="T19" fmla="*/ 6 h 137"/>
              <a:gd name="T20" fmla="*/ 85 w 165"/>
              <a:gd name="T21" fmla="*/ 1 h 137"/>
              <a:gd name="T22" fmla="*/ 84 w 165"/>
              <a:gd name="T23" fmla="*/ 0 h 137"/>
              <a:gd name="T24" fmla="*/ 81 w 165"/>
              <a:gd name="T25" fmla="*/ 0 h 137"/>
              <a:gd name="T26" fmla="*/ 75 w 165"/>
              <a:gd name="T27" fmla="*/ 10 h 137"/>
              <a:gd name="T28" fmla="*/ 63 w 165"/>
              <a:gd name="T29" fmla="*/ 18 h 137"/>
              <a:gd name="T30" fmla="*/ 56 w 165"/>
              <a:gd name="T31" fmla="*/ 26 h 137"/>
              <a:gd name="T32" fmla="*/ 41 w 165"/>
              <a:gd name="T33" fmla="*/ 21 h 137"/>
              <a:gd name="T34" fmla="*/ 35 w 165"/>
              <a:gd name="T35" fmla="*/ 25 h 137"/>
              <a:gd name="T36" fmla="*/ 36 w 165"/>
              <a:gd name="T37" fmla="*/ 37 h 137"/>
              <a:gd name="T38" fmla="*/ 27 w 165"/>
              <a:gd name="T39" fmla="*/ 37 h 137"/>
              <a:gd name="T40" fmla="*/ 20 w 165"/>
              <a:gd name="T41" fmla="*/ 33 h 137"/>
              <a:gd name="T42" fmla="*/ 9 w 165"/>
              <a:gd name="T43" fmla="*/ 34 h 137"/>
              <a:gd name="T44" fmla="*/ 2 w 165"/>
              <a:gd name="T45" fmla="*/ 40 h 137"/>
              <a:gd name="T46" fmla="*/ 3 w 165"/>
              <a:gd name="T47" fmla="*/ 47 h 137"/>
              <a:gd name="T48" fmla="*/ 18 w 165"/>
              <a:gd name="T49" fmla="*/ 52 h 137"/>
              <a:gd name="T50" fmla="*/ 28 w 165"/>
              <a:gd name="T51" fmla="*/ 54 h 137"/>
              <a:gd name="T52" fmla="*/ 32 w 165"/>
              <a:gd name="T53" fmla="*/ 59 h 137"/>
              <a:gd name="T54" fmla="*/ 40 w 165"/>
              <a:gd name="T55" fmla="*/ 69 h 137"/>
              <a:gd name="T56" fmla="*/ 43 w 165"/>
              <a:gd name="T57" fmla="*/ 78 h 137"/>
              <a:gd name="T58" fmla="*/ 42 w 165"/>
              <a:gd name="T59" fmla="*/ 91 h 137"/>
              <a:gd name="T60" fmla="*/ 36 w 165"/>
              <a:gd name="T61" fmla="*/ 112 h 137"/>
              <a:gd name="T62" fmla="*/ 36 w 165"/>
              <a:gd name="T63" fmla="*/ 112 h 137"/>
              <a:gd name="T64" fmla="*/ 42 w 165"/>
              <a:gd name="T65" fmla="*/ 115 h 137"/>
              <a:gd name="T66" fmla="*/ 53 w 165"/>
              <a:gd name="T67" fmla="*/ 120 h 137"/>
              <a:gd name="T68" fmla="*/ 62 w 165"/>
              <a:gd name="T69" fmla="*/ 119 h 137"/>
              <a:gd name="T70" fmla="*/ 67 w 165"/>
              <a:gd name="T71" fmla="*/ 121 h 137"/>
              <a:gd name="T72" fmla="*/ 81 w 165"/>
              <a:gd name="T73" fmla="*/ 124 h 137"/>
              <a:gd name="T74" fmla="*/ 92 w 165"/>
              <a:gd name="T75" fmla="*/ 124 h 137"/>
              <a:gd name="T76" fmla="*/ 92 w 165"/>
              <a:gd name="T77" fmla="*/ 121 h 137"/>
              <a:gd name="T78" fmla="*/ 101 w 165"/>
              <a:gd name="T79" fmla="*/ 110 h 137"/>
              <a:gd name="T80" fmla="*/ 122 w 165"/>
              <a:gd name="T81" fmla="*/ 115 h 137"/>
              <a:gd name="T82" fmla="*/ 135 w 165"/>
              <a:gd name="T83" fmla="*/ 110 h 137"/>
              <a:gd name="T84" fmla="*/ 142 w 165"/>
              <a:gd name="T85" fmla="*/ 106 h 137"/>
              <a:gd name="T86" fmla="*/ 143 w 165"/>
              <a:gd name="T87" fmla="*/ 102 h 137"/>
              <a:gd name="T88" fmla="*/ 138 w 165"/>
              <a:gd name="T89" fmla="*/ 100 h 137"/>
              <a:gd name="T90" fmla="*/ 135 w 165"/>
              <a:gd name="T91" fmla="*/ 95 h 137"/>
              <a:gd name="T92" fmla="*/ 132 w 165"/>
              <a:gd name="T93" fmla="*/ 89 h 137"/>
              <a:gd name="T94" fmla="*/ 134 w 165"/>
              <a:gd name="T95" fmla="*/ 86 h 137"/>
              <a:gd name="T96" fmla="*/ 136 w 165"/>
              <a:gd name="T97" fmla="*/ 82 h 137"/>
              <a:gd name="T98" fmla="*/ 135 w 165"/>
              <a:gd name="T99" fmla="*/ 76 h 137"/>
              <a:gd name="T100" fmla="*/ 133 w 165"/>
              <a:gd name="T101" fmla="*/ 71 h 137"/>
              <a:gd name="T102" fmla="*/ 128 w 165"/>
              <a:gd name="T103" fmla="*/ 70 h 137"/>
              <a:gd name="T104" fmla="*/ 127 w 165"/>
              <a:gd name="T105" fmla="*/ 66 h 137"/>
              <a:gd name="T106" fmla="*/ 134 w 165"/>
              <a:gd name="T107" fmla="*/ 57 h 137"/>
              <a:gd name="T108" fmla="*/ 140 w 165"/>
              <a:gd name="T109" fmla="*/ 53 h 137"/>
              <a:gd name="T110" fmla="*/ 142 w 165"/>
              <a:gd name="T111" fmla="*/ 44 h 137"/>
              <a:gd name="T112" fmla="*/ 147 w 165"/>
              <a:gd name="T113" fmla="*/ 35 h 137"/>
              <a:gd name="T114" fmla="*/ 144 w 165"/>
              <a:gd name="T115" fmla="*/ 31 h 137"/>
              <a:gd name="T116" fmla="*/ 162 w 165"/>
              <a:gd name="T117" fmla="*/ 116 h 137"/>
              <a:gd name="T118" fmla="*/ 155 w 165"/>
              <a:gd name="T119" fmla="*/ 122 h 137"/>
              <a:gd name="T120" fmla="*/ 160 w 165"/>
              <a:gd name="T121" fmla="*/ 137 h 137"/>
              <a:gd name="T122" fmla="*/ 162 w 165"/>
              <a:gd name="T123" fmla="*/ 11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5" h="137">
                <a:moveTo>
                  <a:pt x="144" y="31"/>
                </a:moveTo>
                <a:cubicBezTo>
                  <a:pt x="143" y="31"/>
                  <a:pt x="142" y="29"/>
                  <a:pt x="138" y="29"/>
                </a:cubicBezTo>
                <a:cubicBezTo>
                  <a:pt x="135" y="29"/>
                  <a:pt x="133" y="28"/>
                  <a:pt x="131" y="26"/>
                </a:cubicBezTo>
                <a:cubicBezTo>
                  <a:pt x="130" y="24"/>
                  <a:pt x="122" y="23"/>
                  <a:pt x="119" y="24"/>
                </a:cubicBezTo>
                <a:cubicBezTo>
                  <a:pt x="117" y="24"/>
                  <a:pt x="116" y="19"/>
                  <a:pt x="114" y="20"/>
                </a:cubicBezTo>
                <a:cubicBezTo>
                  <a:pt x="111" y="20"/>
                  <a:pt x="110" y="17"/>
                  <a:pt x="110" y="15"/>
                </a:cubicBezTo>
                <a:cubicBezTo>
                  <a:pt x="110" y="13"/>
                  <a:pt x="108" y="16"/>
                  <a:pt x="105" y="17"/>
                </a:cubicBezTo>
                <a:cubicBezTo>
                  <a:pt x="103" y="18"/>
                  <a:pt x="102" y="15"/>
                  <a:pt x="102" y="13"/>
                </a:cubicBezTo>
                <a:cubicBezTo>
                  <a:pt x="102" y="12"/>
                  <a:pt x="97" y="10"/>
                  <a:pt x="95" y="9"/>
                </a:cubicBezTo>
                <a:cubicBezTo>
                  <a:pt x="93" y="8"/>
                  <a:pt x="90" y="4"/>
                  <a:pt x="89" y="6"/>
                </a:cubicBezTo>
                <a:cubicBezTo>
                  <a:pt x="88" y="7"/>
                  <a:pt x="86" y="3"/>
                  <a:pt x="85" y="1"/>
                </a:cubicBezTo>
                <a:cubicBezTo>
                  <a:pt x="85" y="0"/>
                  <a:pt x="84" y="0"/>
                  <a:pt x="84" y="0"/>
                </a:cubicBezTo>
                <a:cubicBezTo>
                  <a:pt x="83" y="0"/>
                  <a:pt x="82" y="0"/>
                  <a:pt x="81" y="0"/>
                </a:cubicBezTo>
                <a:cubicBezTo>
                  <a:pt x="77" y="0"/>
                  <a:pt x="74" y="3"/>
                  <a:pt x="75" y="10"/>
                </a:cubicBezTo>
                <a:cubicBezTo>
                  <a:pt x="75" y="16"/>
                  <a:pt x="70" y="17"/>
                  <a:pt x="63" y="18"/>
                </a:cubicBezTo>
                <a:cubicBezTo>
                  <a:pt x="56" y="18"/>
                  <a:pt x="58" y="23"/>
                  <a:pt x="56" y="26"/>
                </a:cubicBezTo>
                <a:cubicBezTo>
                  <a:pt x="53" y="28"/>
                  <a:pt x="43" y="24"/>
                  <a:pt x="41" y="21"/>
                </a:cubicBezTo>
                <a:cubicBezTo>
                  <a:pt x="40" y="17"/>
                  <a:pt x="31" y="21"/>
                  <a:pt x="35" y="25"/>
                </a:cubicBezTo>
                <a:cubicBezTo>
                  <a:pt x="39" y="29"/>
                  <a:pt x="39" y="35"/>
                  <a:pt x="36" y="37"/>
                </a:cubicBezTo>
                <a:cubicBezTo>
                  <a:pt x="34" y="39"/>
                  <a:pt x="30" y="34"/>
                  <a:pt x="27" y="37"/>
                </a:cubicBezTo>
                <a:cubicBezTo>
                  <a:pt x="24" y="39"/>
                  <a:pt x="23" y="35"/>
                  <a:pt x="20" y="33"/>
                </a:cubicBezTo>
                <a:cubicBezTo>
                  <a:pt x="16" y="32"/>
                  <a:pt x="15" y="35"/>
                  <a:pt x="9" y="34"/>
                </a:cubicBezTo>
                <a:cubicBezTo>
                  <a:pt x="3" y="34"/>
                  <a:pt x="0" y="37"/>
                  <a:pt x="2" y="40"/>
                </a:cubicBezTo>
                <a:cubicBezTo>
                  <a:pt x="4" y="42"/>
                  <a:pt x="1" y="45"/>
                  <a:pt x="3" y="47"/>
                </a:cubicBezTo>
                <a:cubicBezTo>
                  <a:pt x="5" y="49"/>
                  <a:pt x="12" y="49"/>
                  <a:pt x="18" y="52"/>
                </a:cubicBezTo>
                <a:cubicBezTo>
                  <a:pt x="24" y="55"/>
                  <a:pt x="25" y="52"/>
                  <a:pt x="28" y="54"/>
                </a:cubicBezTo>
                <a:cubicBezTo>
                  <a:pt x="31" y="56"/>
                  <a:pt x="31" y="55"/>
                  <a:pt x="32" y="59"/>
                </a:cubicBezTo>
                <a:cubicBezTo>
                  <a:pt x="32" y="63"/>
                  <a:pt x="35" y="67"/>
                  <a:pt x="40" y="69"/>
                </a:cubicBezTo>
                <a:cubicBezTo>
                  <a:pt x="46" y="70"/>
                  <a:pt x="42" y="74"/>
                  <a:pt x="43" y="78"/>
                </a:cubicBezTo>
                <a:cubicBezTo>
                  <a:pt x="45" y="81"/>
                  <a:pt x="41" y="87"/>
                  <a:pt x="42" y="91"/>
                </a:cubicBezTo>
                <a:cubicBezTo>
                  <a:pt x="43" y="96"/>
                  <a:pt x="39" y="110"/>
                  <a:pt x="36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8" y="113"/>
                  <a:pt x="41" y="114"/>
                  <a:pt x="42" y="115"/>
                </a:cubicBezTo>
                <a:cubicBezTo>
                  <a:pt x="45" y="116"/>
                  <a:pt x="50" y="118"/>
                  <a:pt x="53" y="120"/>
                </a:cubicBezTo>
                <a:cubicBezTo>
                  <a:pt x="56" y="122"/>
                  <a:pt x="62" y="122"/>
                  <a:pt x="62" y="119"/>
                </a:cubicBezTo>
                <a:cubicBezTo>
                  <a:pt x="62" y="117"/>
                  <a:pt x="65" y="118"/>
                  <a:pt x="67" y="121"/>
                </a:cubicBezTo>
                <a:cubicBezTo>
                  <a:pt x="69" y="123"/>
                  <a:pt x="77" y="123"/>
                  <a:pt x="81" y="124"/>
                </a:cubicBezTo>
                <a:cubicBezTo>
                  <a:pt x="84" y="124"/>
                  <a:pt x="88" y="124"/>
                  <a:pt x="92" y="124"/>
                </a:cubicBezTo>
                <a:cubicBezTo>
                  <a:pt x="92" y="123"/>
                  <a:pt x="92" y="122"/>
                  <a:pt x="92" y="121"/>
                </a:cubicBezTo>
                <a:cubicBezTo>
                  <a:pt x="90" y="115"/>
                  <a:pt x="95" y="111"/>
                  <a:pt x="101" y="110"/>
                </a:cubicBezTo>
                <a:cubicBezTo>
                  <a:pt x="106" y="109"/>
                  <a:pt x="118" y="113"/>
                  <a:pt x="122" y="115"/>
                </a:cubicBezTo>
                <a:cubicBezTo>
                  <a:pt x="125" y="117"/>
                  <a:pt x="129" y="116"/>
                  <a:pt x="135" y="110"/>
                </a:cubicBezTo>
                <a:cubicBezTo>
                  <a:pt x="137" y="107"/>
                  <a:pt x="140" y="106"/>
                  <a:pt x="142" y="106"/>
                </a:cubicBezTo>
                <a:cubicBezTo>
                  <a:pt x="142" y="104"/>
                  <a:pt x="142" y="103"/>
                  <a:pt x="143" y="102"/>
                </a:cubicBezTo>
                <a:cubicBezTo>
                  <a:pt x="144" y="100"/>
                  <a:pt x="140" y="100"/>
                  <a:pt x="138" y="100"/>
                </a:cubicBezTo>
                <a:cubicBezTo>
                  <a:pt x="135" y="100"/>
                  <a:pt x="133" y="97"/>
                  <a:pt x="135" y="95"/>
                </a:cubicBezTo>
                <a:cubicBezTo>
                  <a:pt x="137" y="92"/>
                  <a:pt x="134" y="92"/>
                  <a:pt x="132" y="89"/>
                </a:cubicBezTo>
                <a:cubicBezTo>
                  <a:pt x="130" y="86"/>
                  <a:pt x="133" y="87"/>
                  <a:pt x="134" y="86"/>
                </a:cubicBezTo>
                <a:cubicBezTo>
                  <a:pt x="136" y="85"/>
                  <a:pt x="138" y="82"/>
                  <a:pt x="136" y="82"/>
                </a:cubicBezTo>
                <a:cubicBezTo>
                  <a:pt x="135" y="81"/>
                  <a:pt x="134" y="79"/>
                  <a:pt x="135" y="76"/>
                </a:cubicBezTo>
                <a:cubicBezTo>
                  <a:pt x="136" y="73"/>
                  <a:pt x="133" y="73"/>
                  <a:pt x="133" y="71"/>
                </a:cubicBezTo>
                <a:cubicBezTo>
                  <a:pt x="133" y="68"/>
                  <a:pt x="130" y="67"/>
                  <a:pt x="128" y="70"/>
                </a:cubicBezTo>
                <a:cubicBezTo>
                  <a:pt x="126" y="73"/>
                  <a:pt x="125" y="71"/>
                  <a:pt x="127" y="66"/>
                </a:cubicBezTo>
                <a:cubicBezTo>
                  <a:pt x="128" y="62"/>
                  <a:pt x="133" y="60"/>
                  <a:pt x="134" y="57"/>
                </a:cubicBezTo>
                <a:cubicBezTo>
                  <a:pt x="134" y="55"/>
                  <a:pt x="137" y="53"/>
                  <a:pt x="140" y="53"/>
                </a:cubicBezTo>
                <a:cubicBezTo>
                  <a:pt x="142" y="53"/>
                  <a:pt x="141" y="47"/>
                  <a:pt x="142" y="44"/>
                </a:cubicBezTo>
                <a:cubicBezTo>
                  <a:pt x="143" y="41"/>
                  <a:pt x="143" y="38"/>
                  <a:pt x="147" y="35"/>
                </a:cubicBezTo>
                <a:cubicBezTo>
                  <a:pt x="150" y="32"/>
                  <a:pt x="146" y="31"/>
                  <a:pt x="144" y="31"/>
                </a:cubicBezTo>
                <a:close/>
                <a:moveTo>
                  <a:pt x="162" y="116"/>
                </a:moveTo>
                <a:cubicBezTo>
                  <a:pt x="160" y="116"/>
                  <a:pt x="160" y="119"/>
                  <a:pt x="155" y="122"/>
                </a:cubicBezTo>
                <a:cubicBezTo>
                  <a:pt x="151" y="125"/>
                  <a:pt x="155" y="137"/>
                  <a:pt x="160" y="137"/>
                </a:cubicBezTo>
                <a:cubicBezTo>
                  <a:pt x="165" y="136"/>
                  <a:pt x="164" y="116"/>
                  <a:pt x="162" y="116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9000332" y="3949700"/>
            <a:ext cx="198438" cy="1984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9097169" y="3322638"/>
            <a:ext cx="198438" cy="1984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11560969" y="2292350"/>
            <a:ext cx="198438" cy="1984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11051383" y="3211514"/>
            <a:ext cx="200025" cy="200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9028907" y="3078163"/>
            <a:ext cx="198438" cy="1984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7376319" y="4403725"/>
            <a:ext cx="198438" cy="1984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6376194" y="2925763"/>
            <a:ext cx="198438" cy="1984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91" name="Freeform 77"/>
          <p:cNvSpPr>
            <a:spLocks noChangeArrowheads="1"/>
          </p:cNvSpPr>
          <p:nvPr/>
        </p:nvSpPr>
        <p:spPr bwMode="auto">
          <a:xfrm>
            <a:off x="7428708" y="2997201"/>
            <a:ext cx="1522413" cy="1209675"/>
          </a:xfrm>
          <a:custGeom>
            <a:avLst/>
            <a:gdLst>
              <a:gd name="T0" fmla="*/ 1 w 44"/>
              <a:gd name="T1" fmla="*/ 9 h 32"/>
              <a:gd name="T2" fmla="*/ 5 w 44"/>
              <a:gd name="T3" fmla="*/ 14 h 32"/>
              <a:gd name="T4" fmla="*/ 11 w 44"/>
              <a:gd name="T5" fmla="*/ 17 h 32"/>
              <a:gd name="T6" fmla="*/ 18 w 44"/>
              <a:gd name="T7" fmla="*/ 21 h 32"/>
              <a:gd name="T8" fmla="*/ 21 w 44"/>
              <a:gd name="T9" fmla="*/ 25 h 32"/>
              <a:gd name="T10" fmla="*/ 26 w 44"/>
              <a:gd name="T11" fmla="*/ 23 h 32"/>
              <a:gd name="T12" fmla="*/ 30 w 44"/>
              <a:gd name="T13" fmla="*/ 28 h 32"/>
              <a:gd name="T14" fmla="*/ 35 w 44"/>
              <a:gd name="T15" fmla="*/ 32 h 32"/>
              <a:gd name="T16" fmla="*/ 37 w 44"/>
              <a:gd name="T17" fmla="*/ 31 h 32"/>
              <a:gd name="T18" fmla="*/ 41 w 44"/>
              <a:gd name="T19" fmla="*/ 22 h 32"/>
              <a:gd name="T20" fmla="*/ 43 w 44"/>
              <a:gd name="T21" fmla="*/ 19 h 32"/>
              <a:gd name="T22" fmla="*/ 40 w 44"/>
              <a:gd name="T23" fmla="*/ 12 h 32"/>
              <a:gd name="T24" fmla="*/ 40 w 44"/>
              <a:gd name="T25" fmla="*/ 11 h 32"/>
              <a:gd name="T26" fmla="*/ 38 w 44"/>
              <a:gd name="T27" fmla="*/ 9 h 32"/>
              <a:gd name="T28" fmla="*/ 30 w 44"/>
              <a:gd name="T29" fmla="*/ 3 h 32"/>
              <a:gd name="T30" fmla="*/ 22 w 44"/>
              <a:gd name="T31" fmla="*/ 2 h 32"/>
              <a:gd name="T32" fmla="*/ 11 w 44"/>
              <a:gd name="T33" fmla="*/ 6 h 32"/>
              <a:gd name="T34" fmla="*/ 7 w 44"/>
              <a:gd name="T35" fmla="*/ 5 h 32"/>
              <a:gd name="T36" fmla="*/ 0 w 44"/>
              <a:gd name="T37" fmla="*/ 8 h 32"/>
              <a:gd name="T38" fmla="*/ 1 w 44"/>
              <a:gd name="T39" fmla="*/ 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32">
                <a:moveTo>
                  <a:pt x="1" y="9"/>
                </a:moveTo>
                <a:cubicBezTo>
                  <a:pt x="2" y="11"/>
                  <a:pt x="4" y="15"/>
                  <a:pt x="5" y="14"/>
                </a:cubicBezTo>
                <a:cubicBezTo>
                  <a:pt x="6" y="12"/>
                  <a:pt x="9" y="16"/>
                  <a:pt x="11" y="17"/>
                </a:cubicBezTo>
                <a:cubicBezTo>
                  <a:pt x="13" y="18"/>
                  <a:pt x="18" y="20"/>
                  <a:pt x="18" y="21"/>
                </a:cubicBezTo>
                <a:cubicBezTo>
                  <a:pt x="18" y="23"/>
                  <a:pt x="19" y="26"/>
                  <a:pt x="21" y="25"/>
                </a:cubicBezTo>
                <a:cubicBezTo>
                  <a:pt x="24" y="24"/>
                  <a:pt x="26" y="21"/>
                  <a:pt x="26" y="23"/>
                </a:cubicBezTo>
                <a:cubicBezTo>
                  <a:pt x="26" y="25"/>
                  <a:pt x="27" y="28"/>
                  <a:pt x="30" y="28"/>
                </a:cubicBezTo>
                <a:cubicBezTo>
                  <a:pt x="32" y="27"/>
                  <a:pt x="33" y="32"/>
                  <a:pt x="35" y="32"/>
                </a:cubicBezTo>
                <a:cubicBezTo>
                  <a:pt x="36" y="31"/>
                  <a:pt x="36" y="31"/>
                  <a:pt x="37" y="31"/>
                </a:cubicBezTo>
                <a:cubicBezTo>
                  <a:pt x="37" y="26"/>
                  <a:pt x="39" y="23"/>
                  <a:pt x="41" y="22"/>
                </a:cubicBezTo>
                <a:cubicBezTo>
                  <a:pt x="42" y="21"/>
                  <a:pt x="43" y="20"/>
                  <a:pt x="43" y="19"/>
                </a:cubicBezTo>
                <a:cubicBezTo>
                  <a:pt x="44" y="17"/>
                  <a:pt x="40" y="14"/>
                  <a:pt x="40" y="12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39" y="10"/>
                  <a:pt x="38" y="9"/>
                </a:cubicBezTo>
                <a:cubicBezTo>
                  <a:pt x="35" y="6"/>
                  <a:pt x="32" y="5"/>
                  <a:pt x="30" y="3"/>
                </a:cubicBezTo>
                <a:cubicBezTo>
                  <a:pt x="28" y="1"/>
                  <a:pt x="24" y="0"/>
                  <a:pt x="22" y="2"/>
                </a:cubicBezTo>
                <a:cubicBezTo>
                  <a:pt x="20" y="4"/>
                  <a:pt x="15" y="6"/>
                  <a:pt x="11" y="6"/>
                </a:cubicBezTo>
                <a:cubicBezTo>
                  <a:pt x="11" y="6"/>
                  <a:pt x="9" y="5"/>
                  <a:pt x="7" y="5"/>
                </a:cubicBezTo>
                <a:cubicBezTo>
                  <a:pt x="5" y="6"/>
                  <a:pt x="2" y="7"/>
                  <a:pt x="0" y="8"/>
                </a:cubicBezTo>
                <a:cubicBezTo>
                  <a:pt x="0" y="8"/>
                  <a:pt x="1" y="8"/>
                  <a:pt x="1" y="9"/>
                </a:cubicBezTo>
                <a:close/>
              </a:path>
            </a:pathLst>
          </a:custGeom>
          <a:solidFill>
            <a:srgbClr val="C00000"/>
          </a:solidFill>
          <a:ln w="1" cap="flat">
            <a:solidFill>
              <a:srgbClr val="FFFFFF"/>
            </a:solidFill>
            <a:prstDash val="solid"/>
            <a:miter lim="800000"/>
          </a:ln>
        </p:spPr>
        <p:txBody>
          <a:bodyPr lIns="121904" tIns="60952" rIns="121904" bIns="60952"/>
          <a:lstStyle/>
          <a:p>
            <a:pPr eaLnBrk="0" hangingPunct="0">
              <a:defRPr/>
            </a:pPr>
            <a:endParaRPr lang="zh-CN" altLang="en-US" sz="3735" b="1">
              <a:solidFill>
                <a:prstClr val="black"/>
              </a:solidFill>
              <a:latin typeface="Calibri" panose="020F0502020204030204"/>
              <a:ea typeface="造字工房悦黑体验版常规体" pitchFamily="50" charset="-122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8046244" y="3355976"/>
            <a:ext cx="198438" cy="200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9116219" y="3897313"/>
            <a:ext cx="1612900" cy="420688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1818</a:t>
            </a:r>
            <a:r>
              <a:rPr lang="zh-CN" altLang="en-US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特里尔</a:t>
            </a:r>
          </a:p>
        </p:txBody>
      </p:sp>
      <p:sp>
        <p:nvSpPr>
          <p:cNvPr id="194" name="任意多边形 193"/>
          <p:cNvSpPr/>
          <p:nvPr/>
        </p:nvSpPr>
        <p:spPr>
          <a:xfrm>
            <a:off x="9128449" y="3560233"/>
            <a:ext cx="75485" cy="336371"/>
          </a:xfrm>
          <a:custGeom>
            <a:avLst/>
            <a:gdLst>
              <a:gd name="connsiteX0" fmla="*/ 0 w 59105"/>
              <a:gd name="connsiteY0" fmla="*/ 281621 h 281621"/>
              <a:gd name="connsiteX1" fmla="*/ 45198 w 59105"/>
              <a:gd name="connsiteY1" fmla="*/ 146026 h 281621"/>
              <a:gd name="connsiteX2" fmla="*/ 59105 w 59105"/>
              <a:gd name="connsiteY2" fmla="*/ 0 h 28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05" h="281621">
                <a:moveTo>
                  <a:pt x="0" y="281621"/>
                </a:moveTo>
                <a:cubicBezTo>
                  <a:pt x="17673" y="237292"/>
                  <a:pt x="35347" y="192963"/>
                  <a:pt x="45198" y="146026"/>
                </a:cubicBezTo>
                <a:cubicBezTo>
                  <a:pt x="55049" y="99089"/>
                  <a:pt x="57077" y="49544"/>
                  <a:pt x="59105" y="0"/>
                </a:cubicBezTo>
              </a:path>
            </a:pathLst>
          </a:custGeom>
          <a:noFill/>
          <a:ln w="22225" cmpd="sng">
            <a:solidFill>
              <a:srgbClr val="00CCFF"/>
            </a:solidFill>
            <a:prstDash val="solid"/>
            <a:tailEnd type="stealth" w="lg" len="lg"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9205119" y="3422650"/>
            <a:ext cx="1409700" cy="420688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1835</a:t>
            </a:r>
            <a:r>
              <a:rPr lang="zh-CN" altLang="en-US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波恩</a:t>
            </a:r>
          </a:p>
        </p:txBody>
      </p:sp>
      <p:sp>
        <p:nvSpPr>
          <p:cNvPr id="197" name="任意多边形 196"/>
          <p:cNvSpPr/>
          <p:nvPr/>
        </p:nvSpPr>
        <p:spPr>
          <a:xfrm>
            <a:off x="9307225" y="2310584"/>
            <a:ext cx="2220062" cy="998097"/>
          </a:xfrm>
          <a:custGeom>
            <a:avLst/>
            <a:gdLst>
              <a:gd name="connsiteX0" fmla="*/ 0 w 1689811"/>
              <a:gd name="connsiteY0" fmla="*/ 776286 h 776286"/>
              <a:gd name="connsiteX1" fmla="*/ 285293 w 1689811"/>
              <a:gd name="connsiteY1" fmla="*/ 425156 h 776286"/>
              <a:gd name="connsiteX2" fmla="*/ 614477 w 1689811"/>
              <a:gd name="connsiteY2" fmla="*/ 161809 h 776286"/>
              <a:gd name="connsiteX3" fmla="*/ 1002183 w 1689811"/>
              <a:gd name="connsiteY3" fmla="*/ 22820 h 776286"/>
              <a:gd name="connsiteX4" fmla="*/ 1324051 w 1689811"/>
              <a:gd name="connsiteY4" fmla="*/ 874 h 776286"/>
              <a:gd name="connsiteX5" fmla="*/ 1689811 w 1689811"/>
              <a:gd name="connsiteY5" fmla="*/ 30135 h 776286"/>
              <a:gd name="connsiteX6" fmla="*/ 1689811 w 1689811"/>
              <a:gd name="connsiteY6" fmla="*/ 30135 h 776286"/>
              <a:gd name="connsiteX7" fmla="*/ 1689811 w 1689811"/>
              <a:gd name="connsiteY7" fmla="*/ 30135 h 776286"/>
              <a:gd name="connsiteX0-1" fmla="*/ 0 w 1674469"/>
              <a:gd name="connsiteY0-2" fmla="*/ 757876 h 757876"/>
              <a:gd name="connsiteX1-3" fmla="*/ 269951 w 1674469"/>
              <a:gd name="connsiteY1-4" fmla="*/ 425156 h 757876"/>
              <a:gd name="connsiteX2-5" fmla="*/ 599135 w 1674469"/>
              <a:gd name="connsiteY2-6" fmla="*/ 161809 h 757876"/>
              <a:gd name="connsiteX3-7" fmla="*/ 986841 w 1674469"/>
              <a:gd name="connsiteY3-8" fmla="*/ 22820 h 757876"/>
              <a:gd name="connsiteX4-9" fmla="*/ 1308709 w 1674469"/>
              <a:gd name="connsiteY4-10" fmla="*/ 874 h 757876"/>
              <a:gd name="connsiteX5-11" fmla="*/ 1674469 w 1674469"/>
              <a:gd name="connsiteY5-12" fmla="*/ 30135 h 757876"/>
              <a:gd name="connsiteX6-13" fmla="*/ 1674469 w 1674469"/>
              <a:gd name="connsiteY6-14" fmla="*/ 30135 h 757876"/>
              <a:gd name="connsiteX7-15" fmla="*/ 1674469 w 1674469"/>
              <a:gd name="connsiteY7-16" fmla="*/ 30135 h 757876"/>
              <a:gd name="connsiteX0-17" fmla="*/ 0 w 1665263"/>
              <a:gd name="connsiteY0-18" fmla="*/ 748670 h 748670"/>
              <a:gd name="connsiteX1-19" fmla="*/ 260745 w 1665263"/>
              <a:gd name="connsiteY1-20" fmla="*/ 425156 h 748670"/>
              <a:gd name="connsiteX2-21" fmla="*/ 589929 w 1665263"/>
              <a:gd name="connsiteY2-22" fmla="*/ 161809 h 748670"/>
              <a:gd name="connsiteX3-23" fmla="*/ 977635 w 1665263"/>
              <a:gd name="connsiteY3-24" fmla="*/ 22820 h 748670"/>
              <a:gd name="connsiteX4-25" fmla="*/ 1299503 w 1665263"/>
              <a:gd name="connsiteY4-26" fmla="*/ 874 h 748670"/>
              <a:gd name="connsiteX5-27" fmla="*/ 1665263 w 1665263"/>
              <a:gd name="connsiteY5-28" fmla="*/ 30135 h 748670"/>
              <a:gd name="connsiteX6-29" fmla="*/ 1665263 w 1665263"/>
              <a:gd name="connsiteY6-30" fmla="*/ 30135 h 748670"/>
              <a:gd name="connsiteX7-31" fmla="*/ 1665263 w 1665263"/>
              <a:gd name="connsiteY7-32" fmla="*/ 30135 h 7486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65263" h="748670">
                <a:moveTo>
                  <a:pt x="0" y="748670"/>
                </a:moveTo>
                <a:cubicBezTo>
                  <a:pt x="91440" y="624311"/>
                  <a:pt x="162424" y="522966"/>
                  <a:pt x="260745" y="425156"/>
                </a:cubicBezTo>
                <a:cubicBezTo>
                  <a:pt x="359066" y="327346"/>
                  <a:pt x="470447" y="228865"/>
                  <a:pt x="589929" y="161809"/>
                </a:cubicBezTo>
                <a:cubicBezTo>
                  <a:pt x="709411" y="94753"/>
                  <a:pt x="859373" y="49643"/>
                  <a:pt x="977635" y="22820"/>
                </a:cubicBezTo>
                <a:cubicBezTo>
                  <a:pt x="1095897" y="-4003"/>
                  <a:pt x="1184898" y="-345"/>
                  <a:pt x="1299503" y="874"/>
                </a:cubicBezTo>
                <a:cubicBezTo>
                  <a:pt x="1414108" y="2093"/>
                  <a:pt x="1665263" y="30135"/>
                  <a:pt x="1665263" y="30135"/>
                </a:cubicBezTo>
                <a:lnTo>
                  <a:pt x="1665263" y="30135"/>
                </a:lnTo>
                <a:lnTo>
                  <a:pt x="1665263" y="30135"/>
                </a:lnTo>
              </a:path>
            </a:pathLst>
          </a:custGeom>
          <a:noFill/>
          <a:ln w="38100" cmpd="sng">
            <a:solidFill>
              <a:srgbClr val="00CCFF"/>
            </a:solidFill>
            <a:prstDash val="solid"/>
            <a:tailEnd type="stealth" w="lg" len="lg"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0567194" y="1816100"/>
            <a:ext cx="1409700" cy="420688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1836</a:t>
            </a:r>
            <a:r>
              <a:rPr lang="zh-CN" altLang="en-US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柏林</a:t>
            </a:r>
          </a:p>
        </p:txBody>
      </p:sp>
      <p:sp>
        <p:nvSpPr>
          <p:cNvPr id="199" name="任意多边形 198"/>
          <p:cNvSpPr/>
          <p:nvPr/>
        </p:nvSpPr>
        <p:spPr>
          <a:xfrm>
            <a:off x="11249506" y="2545699"/>
            <a:ext cx="381788" cy="636313"/>
          </a:xfrm>
          <a:custGeom>
            <a:avLst/>
            <a:gdLst>
              <a:gd name="connsiteX0" fmla="*/ 286378 w 286378"/>
              <a:gd name="connsiteY0" fmla="*/ 0 h 477297"/>
              <a:gd name="connsiteX1" fmla="*/ 231112 w 286378"/>
              <a:gd name="connsiteY1" fmla="*/ 160773 h 477297"/>
              <a:gd name="connsiteX2" fmla="*/ 115556 w 286378"/>
              <a:gd name="connsiteY2" fmla="*/ 351692 h 477297"/>
              <a:gd name="connsiteX3" fmla="*/ 0 w 286378"/>
              <a:gd name="connsiteY3" fmla="*/ 477297 h 47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78" h="477297">
                <a:moveTo>
                  <a:pt x="286378" y="0"/>
                </a:moveTo>
                <a:cubicBezTo>
                  <a:pt x="272980" y="51079"/>
                  <a:pt x="259582" y="102158"/>
                  <a:pt x="231112" y="160773"/>
                </a:cubicBezTo>
                <a:cubicBezTo>
                  <a:pt x="202642" y="219388"/>
                  <a:pt x="154075" y="298938"/>
                  <a:pt x="115556" y="351692"/>
                </a:cubicBezTo>
                <a:cubicBezTo>
                  <a:pt x="77037" y="404446"/>
                  <a:pt x="38518" y="440871"/>
                  <a:pt x="0" y="477297"/>
                </a:cubicBezTo>
              </a:path>
            </a:pathLst>
          </a:custGeom>
          <a:noFill/>
          <a:ln w="38100" cmpd="sng">
            <a:solidFill>
              <a:srgbClr val="0070C0"/>
            </a:solidFill>
            <a:prstDash val="solid"/>
            <a:tailEnd type="stealth" w="lg" len="lg"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0567194" y="3340100"/>
            <a:ext cx="1409700" cy="420688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1841</a:t>
            </a:r>
            <a:r>
              <a:rPr lang="zh-CN" altLang="en-US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耶拿</a:t>
            </a:r>
          </a:p>
        </p:txBody>
      </p:sp>
      <p:sp>
        <p:nvSpPr>
          <p:cNvPr id="202" name="任意多边形 201"/>
          <p:cNvSpPr/>
          <p:nvPr/>
        </p:nvSpPr>
        <p:spPr>
          <a:xfrm>
            <a:off x="9385411" y="3340750"/>
            <a:ext cx="1604727" cy="120223"/>
          </a:xfrm>
          <a:custGeom>
            <a:avLst/>
            <a:gdLst>
              <a:gd name="connsiteX0" fmla="*/ 1203702 w 1203702"/>
              <a:gd name="connsiteY0" fmla="*/ 0 h 90179"/>
              <a:gd name="connsiteX1" fmla="*/ 960895 w 1203702"/>
              <a:gd name="connsiteY1" fmla="*/ 61994 h 90179"/>
              <a:gd name="connsiteX2" fmla="*/ 521776 w 1203702"/>
              <a:gd name="connsiteY2" fmla="*/ 87824 h 90179"/>
              <a:gd name="connsiteX3" fmla="*/ 325465 w 1203702"/>
              <a:gd name="connsiteY3" fmla="*/ 87824 h 90179"/>
              <a:gd name="connsiteX4" fmla="*/ 0 w 1203702"/>
              <a:gd name="connsiteY4" fmla="*/ 77492 h 9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02" h="90179">
                <a:moveTo>
                  <a:pt x="1203702" y="0"/>
                </a:moveTo>
                <a:cubicBezTo>
                  <a:pt x="1139125" y="23678"/>
                  <a:pt x="1074549" y="47357"/>
                  <a:pt x="960895" y="61994"/>
                </a:cubicBezTo>
                <a:cubicBezTo>
                  <a:pt x="847241" y="76631"/>
                  <a:pt x="627681" y="83519"/>
                  <a:pt x="521776" y="87824"/>
                </a:cubicBezTo>
                <a:cubicBezTo>
                  <a:pt x="415871" y="92129"/>
                  <a:pt x="412428" y="89546"/>
                  <a:pt x="325465" y="87824"/>
                </a:cubicBezTo>
                <a:cubicBezTo>
                  <a:pt x="238502" y="86102"/>
                  <a:pt x="119251" y="81797"/>
                  <a:pt x="0" y="77492"/>
                </a:cubicBezTo>
              </a:path>
            </a:pathLst>
          </a:custGeom>
          <a:noFill/>
          <a:ln w="31750" cmpd="sng">
            <a:solidFill>
              <a:srgbClr val="0070C0"/>
            </a:solidFill>
            <a:prstDash val="solid"/>
            <a:tailEnd type="stealth" w="lg" len="lg"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204" name="任意多边形 203"/>
          <p:cNvSpPr/>
          <p:nvPr/>
        </p:nvSpPr>
        <p:spPr>
          <a:xfrm>
            <a:off x="8965746" y="3242499"/>
            <a:ext cx="84958" cy="198189"/>
          </a:xfrm>
          <a:custGeom>
            <a:avLst/>
            <a:gdLst>
              <a:gd name="connsiteX0" fmla="*/ 63727 w 63727"/>
              <a:gd name="connsiteY0" fmla="*/ 148660 h 148660"/>
              <a:gd name="connsiteX1" fmla="*/ 4824 w 63727"/>
              <a:gd name="connsiteY1" fmla="*/ 92562 h 148660"/>
              <a:gd name="connsiteX2" fmla="*/ 7629 w 63727"/>
              <a:gd name="connsiteY2" fmla="*/ 0 h 14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27" h="148660">
                <a:moveTo>
                  <a:pt x="63727" y="148660"/>
                </a:moveTo>
                <a:cubicBezTo>
                  <a:pt x="38950" y="132999"/>
                  <a:pt x="14174" y="117339"/>
                  <a:pt x="4824" y="92562"/>
                </a:cubicBezTo>
                <a:cubicBezTo>
                  <a:pt x="-4526" y="67785"/>
                  <a:pt x="1551" y="33892"/>
                  <a:pt x="7629" y="0"/>
                </a:cubicBezTo>
              </a:path>
            </a:pathLst>
          </a:custGeom>
          <a:noFill/>
          <a:ln w="19050" cmpd="sng">
            <a:solidFill>
              <a:srgbClr val="0070C0"/>
            </a:solidFill>
            <a:prstDash val="solid"/>
            <a:tailEnd type="triangle" w="med" len="med"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8779669" y="2373313"/>
            <a:ext cx="795338" cy="749300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1842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科隆</a:t>
            </a:r>
          </a:p>
        </p:txBody>
      </p:sp>
      <p:sp>
        <p:nvSpPr>
          <p:cNvPr id="206" name="任意多边形 205"/>
          <p:cNvSpPr/>
          <p:nvPr/>
        </p:nvSpPr>
        <p:spPr>
          <a:xfrm>
            <a:off x="7569027" y="3199863"/>
            <a:ext cx="1344237" cy="1169322"/>
          </a:xfrm>
          <a:custGeom>
            <a:avLst/>
            <a:gdLst>
              <a:gd name="connsiteX0" fmla="*/ 1023177 w 1023177"/>
              <a:gd name="connsiteY0" fmla="*/ 0 h 836217"/>
              <a:gd name="connsiteX1" fmla="*/ 883807 w 1023177"/>
              <a:gd name="connsiteY1" fmla="*/ 91780 h 836217"/>
              <a:gd name="connsiteX2" fmla="*/ 618665 w 1023177"/>
              <a:gd name="connsiteY2" fmla="*/ 265142 h 836217"/>
              <a:gd name="connsiteX3" fmla="*/ 343325 w 1023177"/>
              <a:gd name="connsiteY3" fmla="*/ 472497 h 836217"/>
              <a:gd name="connsiteX4" fmla="*/ 122374 w 1023177"/>
              <a:gd name="connsiteY4" fmla="*/ 700247 h 836217"/>
              <a:gd name="connsiteX5" fmla="*/ 0 w 1023177"/>
              <a:gd name="connsiteY5" fmla="*/ 836217 h 836217"/>
              <a:gd name="connsiteX0-1" fmla="*/ 1008309 w 1008309"/>
              <a:gd name="connsiteY0-2" fmla="*/ 0 h 877105"/>
              <a:gd name="connsiteX1-3" fmla="*/ 868939 w 1008309"/>
              <a:gd name="connsiteY1-4" fmla="*/ 91780 h 877105"/>
              <a:gd name="connsiteX2-5" fmla="*/ 603797 w 1008309"/>
              <a:gd name="connsiteY2-6" fmla="*/ 265142 h 877105"/>
              <a:gd name="connsiteX3-7" fmla="*/ 328457 w 1008309"/>
              <a:gd name="connsiteY3-8" fmla="*/ 472497 h 877105"/>
              <a:gd name="connsiteX4-9" fmla="*/ 107506 w 1008309"/>
              <a:gd name="connsiteY4-10" fmla="*/ 700247 h 877105"/>
              <a:gd name="connsiteX5-11" fmla="*/ 0 w 1008309"/>
              <a:gd name="connsiteY5-12" fmla="*/ 877105 h 877105"/>
              <a:gd name="connsiteX0-13" fmla="*/ 1008309 w 1008309"/>
              <a:gd name="connsiteY0-14" fmla="*/ 0 h 877105"/>
              <a:gd name="connsiteX1-15" fmla="*/ 868939 w 1008309"/>
              <a:gd name="connsiteY1-16" fmla="*/ 91780 h 877105"/>
              <a:gd name="connsiteX2-17" fmla="*/ 603797 w 1008309"/>
              <a:gd name="connsiteY2-18" fmla="*/ 265142 h 877105"/>
              <a:gd name="connsiteX3-19" fmla="*/ 328457 w 1008309"/>
              <a:gd name="connsiteY3-20" fmla="*/ 472497 h 877105"/>
              <a:gd name="connsiteX4-21" fmla="*/ 122375 w 1008309"/>
              <a:gd name="connsiteY4-22" fmla="*/ 700247 h 877105"/>
              <a:gd name="connsiteX5-23" fmla="*/ 0 w 1008309"/>
              <a:gd name="connsiteY5-24" fmla="*/ 877105 h 8771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8309" h="877105">
                <a:moveTo>
                  <a:pt x="1008309" y="0"/>
                </a:moveTo>
                <a:lnTo>
                  <a:pt x="868939" y="91780"/>
                </a:lnTo>
                <a:cubicBezTo>
                  <a:pt x="801520" y="135970"/>
                  <a:pt x="693877" y="201689"/>
                  <a:pt x="603797" y="265142"/>
                </a:cubicBezTo>
                <a:cubicBezTo>
                  <a:pt x="513717" y="328595"/>
                  <a:pt x="408694" y="399980"/>
                  <a:pt x="328457" y="472497"/>
                </a:cubicBezTo>
                <a:cubicBezTo>
                  <a:pt x="248220" y="545015"/>
                  <a:pt x="177118" y="632812"/>
                  <a:pt x="122375" y="700247"/>
                </a:cubicBezTo>
                <a:cubicBezTo>
                  <a:pt x="67632" y="767682"/>
                  <a:pt x="0" y="877105"/>
                  <a:pt x="0" y="877105"/>
                </a:cubicBezTo>
              </a:path>
            </a:pathLst>
          </a:custGeom>
          <a:noFill/>
          <a:ln w="38100" cmpd="sng">
            <a:solidFill>
              <a:srgbClr val="0033CC"/>
            </a:solidFill>
            <a:prstDash val="solid"/>
            <a:tailEnd type="stealth" w="lg" len="lg"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768307" y="4679950"/>
            <a:ext cx="1612900" cy="420688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1843</a:t>
            </a:r>
            <a:r>
              <a:rPr lang="zh-CN" altLang="en-US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巴黎</a:t>
            </a:r>
          </a:p>
        </p:txBody>
      </p:sp>
      <p:sp>
        <p:nvSpPr>
          <p:cNvPr id="208" name="任意多边形 207"/>
          <p:cNvSpPr/>
          <p:nvPr/>
        </p:nvSpPr>
        <p:spPr>
          <a:xfrm>
            <a:off x="7455810" y="3434576"/>
            <a:ext cx="525277" cy="877115"/>
          </a:xfrm>
          <a:custGeom>
            <a:avLst/>
            <a:gdLst>
              <a:gd name="connsiteX0" fmla="*/ 0 w 394009"/>
              <a:gd name="connsiteY0" fmla="*/ 657922 h 657922"/>
              <a:gd name="connsiteX1" fmla="*/ 33453 w 394009"/>
              <a:gd name="connsiteY1" fmla="*/ 453483 h 657922"/>
              <a:gd name="connsiteX2" fmla="*/ 100361 w 394009"/>
              <a:gd name="connsiteY2" fmla="*/ 223024 h 657922"/>
              <a:gd name="connsiteX3" fmla="*/ 234175 w 394009"/>
              <a:gd name="connsiteY3" fmla="*/ 70624 h 657922"/>
              <a:gd name="connsiteX4" fmla="*/ 394009 w 394009"/>
              <a:gd name="connsiteY4" fmla="*/ 0 h 657922"/>
              <a:gd name="connsiteX0-1" fmla="*/ 0 w 394009"/>
              <a:gd name="connsiteY0-2" fmla="*/ 657922 h 657922"/>
              <a:gd name="connsiteX1-3" fmla="*/ 33453 w 394009"/>
              <a:gd name="connsiteY1-4" fmla="*/ 453483 h 657922"/>
              <a:gd name="connsiteX2-5" fmla="*/ 85493 w 394009"/>
              <a:gd name="connsiteY2-6" fmla="*/ 260195 h 657922"/>
              <a:gd name="connsiteX3-7" fmla="*/ 234175 w 394009"/>
              <a:gd name="connsiteY3-8" fmla="*/ 70624 h 657922"/>
              <a:gd name="connsiteX4-9" fmla="*/ 394009 w 394009"/>
              <a:gd name="connsiteY4-10" fmla="*/ 0 h 657922"/>
              <a:gd name="connsiteX0-11" fmla="*/ 0 w 394009"/>
              <a:gd name="connsiteY0-12" fmla="*/ 657922 h 657922"/>
              <a:gd name="connsiteX1-13" fmla="*/ 14868 w 394009"/>
              <a:gd name="connsiteY1-14" fmla="*/ 457200 h 657922"/>
              <a:gd name="connsiteX2-15" fmla="*/ 85493 w 394009"/>
              <a:gd name="connsiteY2-16" fmla="*/ 260195 h 657922"/>
              <a:gd name="connsiteX3-17" fmla="*/ 234175 w 394009"/>
              <a:gd name="connsiteY3-18" fmla="*/ 70624 h 657922"/>
              <a:gd name="connsiteX4-19" fmla="*/ 394009 w 394009"/>
              <a:gd name="connsiteY4-20" fmla="*/ 0 h 657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4009" h="657922">
                <a:moveTo>
                  <a:pt x="0" y="657922"/>
                </a:moveTo>
                <a:cubicBezTo>
                  <a:pt x="8363" y="591944"/>
                  <a:pt x="619" y="523488"/>
                  <a:pt x="14868" y="457200"/>
                </a:cubicBezTo>
                <a:cubicBezTo>
                  <a:pt x="29117" y="390912"/>
                  <a:pt x="48942" y="324624"/>
                  <a:pt x="85493" y="260195"/>
                </a:cubicBezTo>
                <a:cubicBezTo>
                  <a:pt x="122044" y="195766"/>
                  <a:pt x="182756" y="113990"/>
                  <a:pt x="234175" y="70624"/>
                </a:cubicBezTo>
                <a:cubicBezTo>
                  <a:pt x="285594" y="27258"/>
                  <a:pt x="338562" y="16726"/>
                  <a:pt x="394009" y="0"/>
                </a:cubicBezTo>
              </a:path>
            </a:pathLst>
          </a:custGeom>
          <a:noFill/>
          <a:ln w="28575" cmpd="sng">
            <a:solidFill>
              <a:srgbClr val="0033CC"/>
            </a:solidFill>
            <a:prstDash val="solid"/>
            <a:tailEnd type="stealth" w="lg" len="lg"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7406483" y="2552700"/>
            <a:ext cx="1401763" cy="749300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1845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布鲁塞尔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166520" y="2490788"/>
            <a:ext cx="1408113" cy="420688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1848</a:t>
            </a:r>
            <a:r>
              <a:rPr lang="zh-CN" altLang="en-US" sz="2135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伦敦</a:t>
            </a:r>
          </a:p>
        </p:txBody>
      </p:sp>
      <p:sp>
        <p:nvSpPr>
          <p:cNvPr id="212" name="任意多边形 211"/>
          <p:cNvSpPr/>
          <p:nvPr/>
        </p:nvSpPr>
        <p:spPr>
          <a:xfrm>
            <a:off x="6641028" y="3005277"/>
            <a:ext cx="1347361" cy="310106"/>
          </a:xfrm>
          <a:custGeom>
            <a:avLst/>
            <a:gdLst>
              <a:gd name="connsiteX0" fmla="*/ 1010652 w 1010652"/>
              <a:gd name="connsiteY0" fmla="*/ 232610 h 232610"/>
              <a:gd name="connsiteX1" fmla="*/ 741947 w 1010652"/>
              <a:gd name="connsiteY1" fmla="*/ 152400 h 232610"/>
              <a:gd name="connsiteX2" fmla="*/ 445168 w 1010652"/>
              <a:gd name="connsiteY2" fmla="*/ 68179 h 232610"/>
              <a:gd name="connsiteX3" fmla="*/ 128336 w 1010652"/>
              <a:gd name="connsiteY3" fmla="*/ 12031 h 232610"/>
              <a:gd name="connsiteX4" fmla="*/ 0 w 1010652"/>
              <a:gd name="connsiteY4" fmla="*/ 0 h 2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2" h="232610">
                <a:moveTo>
                  <a:pt x="1010652" y="232610"/>
                </a:moveTo>
                <a:lnTo>
                  <a:pt x="741947" y="152400"/>
                </a:lnTo>
                <a:cubicBezTo>
                  <a:pt x="647700" y="124995"/>
                  <a:pt x="547436" y="91574"/>
                  <a:pt x="445168" y="68179"/>
                </a:cubicBezTo>
                <a:cubicBezTo>
                  <a:pt x="342900" y="44784"/>
                  <a:pt x="202531" y="23394"/>
                  <a:pt x="128336" y="12031"/>
                </a:cubicBezTo>
                <a:cubicBezTo>
                  <a:pt x="54141" y="668"/>
                  <a:pt x="27070" y="334"/>
                  <a:pt x="0" y="0"/>
                </a:cubicBezTo>
              </a:path>
            </a:pathLst>
          </a:custGeom>
          <a:noFill/>
          <a:ln w="38100" cmpd="sng">
            <a:solidFill>
              <a:srgbClr val="0033CC"/>
            </a:solidFill>
            <a:prstDash val="solid"/>
            <a:tailEnd type="stealth" w="lg" len="lg"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5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4367" name="TextBox 212"/>
          <p:cNvSpPr txBox="1"/>
          <p:nvPr/>
        </p:nvSpPr>
        <p:spPr>
          <a:xfrm>
            <a:off x="5264944" y="814388"/>
            <a:ext cx="768350" cy="1077912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英国</a:t>
            </a:r>
          </a:p>
        </p:txBody>
      </p:sp>
      <p:sp>
        <p:nvSpPr>
          <p:cNvPr id="14368" name="TextBox 213"/>
          <p:cNvSpPr txBox="1"/>
          <p:nvPr/>
        </p:nvSpPr>
        <p:spPr>
          <a:xfrm>
            <a:off x="6607969" y="5640388"/>
            <a:ext cx="1773238" cy="584200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  国</a:t>
            </a:r>
          </a:p>
        </p:txBody>
      </p:sp>
      <p:sp>
        <p:nvSpPr>
          <p:cNvPr id="14369" name="TextBox 214"/>
          <p:cNvSpPr txBox="1"/>
          <p:nvPr/>
        </p:nvSpPr>
        <p:spPr>
          <a:xfrm>
            <a:off x="9733758" y="4432300"/>
            <a:ext cx="1773237" cy="584200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 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03042" y="3754480"/>
            <a:ext cx="4605644" cy="9540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1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t>马克思出身</a:t>
            </a:r>
            <a:r>
              <a:rPr lang="zh-CN" altLang="en-US" sz="2800" b="1" noProof="1">
                <a:solidFill>
                  <a:srgbClr val="C00000"/>
                </a:solidFill>
                <a:latin typeface="等线" pitchFamily="2" charset="-122"/>
                <a:ea typeface="等线" pitchFamily="2" charset="-122"/>
              </a:rPr>
              <a:t>律师世家</a:t>
            </a:r>
            <a:endParaRPr lang="zh-CN" altLang="en-US" sz="28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1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t>父亲是当地</a:t>
            </a:r>
            <a:r>
              <a:rPr lang="zh-CN" altLang="en-US" sz="2800" b="1" noProof="1">
                <a:solidFill>
                  <a:srgbClr val="C00000"/>
                </a:solidFill>
                <a:latin typeface="等线" pitchFamily="2" charset="-122"/>
                <a:ea typeface="等线" pitchFamily="2" charset="-122"/>
              </a:rPr>
              <a:t>德高望重的律师</a:t>
            </a:r>
            <a:endParaRPr lang="zh-CN" altLang="en-US" sz="28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65520" y="522288"/>
            <a:ext cx="2371725" cy="58578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lIns="91428" tIns="45714" rIns="91428" bIns="457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noProof="1">
                <a:solidFill>
                  <a:srgbClr val="000000">
                    <a:lumMod val="20000"/>
                    <a:lumOff val="80000"/>
                  </a:srgbClr>
                </a:solidFill>
                <a:latin typeface="等线" pitchFamily="2" charset="-122"/>
                <a:ea typeface="等线" pitchFamily="2" charset="-122"/>
              </a:rPr>
              <a:t>博士俱乐部</a:t>
            </a:r>
            <a:endParaRPr lang="zh-CN" altLang="en-US" sz="3735" b="1" noProof="1">
              <a:solidFill>
                <a:srgbClr val="000000">
                  <a:lumMod val="20000"/>
                  <a:lumOff val="8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836921" y="3132365"/>
            <a:ext cx="1934243" cy="523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主修法律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526793" y="2679603"/>
            <a:ext cx="2840621" cy="523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获哲学博士学位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86594" y="1149351"/>
            <a:ext cx="11576050" cy="461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lIns="91428" tIns="45714" rIns="91428" bIns="45714">
            <a:spAutoFit/>
          </a:bodyPr>
          <a:lstStyle>
            <a:defPPr>
              <a:defRPr lang="zh-CN"/>
            </a:defPPr>
            <a:lvl1pPr>
              <a:defRPr sz="2400">
                <a:latin typeface="等线" pitchFamily="2" charset="-122"/>
                <a:ea typeface="等线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noProof="1">
                <a:solidFill>
                  <a:srgbClr val="000000"/>
                </a:solidFill>
              </a:rPr>
              <a:t>其成员都是有学问、有独立见解的青年黑格尔派分子，马克思汲取黑格尔辩证法思想</a:t>
            </a:r>
          </a:p>
        </p:txBody>
      </p:sp>
      <p:pic>
        <p:nvPicPr>
          <p:cNvPr id="101" name="图片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" y="2635"/>
            <a:ext cx="3795324" cy="502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圆角矩形 95"/>
          <p:cNvSpPr/>
          <p:nvPr/>
        </p:nvSpPr>
        <p:spPr>
          <a:xfrm>
            <a:off x="2316958" y="1320801"/>
            <a:ext cx="619125" cy="352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216757" y="2060168"/>
            <a:ext cx="3564005" cy="954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担任</a:t>
            </a:r>
            <a:r>
              <a:rPr lang="en-US" altLang="zh-CN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莱茵报</a:t>
            </a:r>
            <a:r>
              <a:rPr lang="en-US" altLang="zh-CN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主编，马恩第一次会面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4250153" y="5178199"/>
            <a:ext cx="6073309" cy="954095"/>
          </a:xfrm>
          <a:prstGeom prst="rect">
            <a:avLst/>
          </a:prstGeom>
          <a:solidFill>
            <a:srgbClr val="FFC000"/>
          </a:solidFill>
          <a:ln w="22225"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研究英国古典政治经济学和法国空想社会主义，直接参加工人团体的活动</a:t>
            </a:r>
            <a:endParaRPr lang="en-US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29" y="75391"/>
            <a:ext cx="3586389" cy="4591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6" name="文本框 105"/>
          <p:cNvSpPr txBox="1"/>
          <p:nvPr/>
        </p:nvSpPr>
        <p:spPr>
          <a:xfrm>
            <a:off x="57958" y="4795081"/>
            <a:ext cx="5519161" cy="523208"/>
          </a:xfrm>
          <a:prstGeom prst="rect">
            <a:avLst/>
          </a:prstGeom>
          <a:solidFill>
            <a:srgbClr val="FFFFCC"/>
          </a:solidFill>
          <a:ln w="22225"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txBody>
          <a:bodyPr lIns="91428" tIns="45714" rIns="91428" bIns="457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1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t>第一次系统阐明唯物主义历史观</a:t>
            </a:r>
            <a:endParaRPr lang="zh-CN" altLang="en-US" sz="28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47790" y="5390223"/>
            <a:ext cx="4994110" cy="1384982"/>
          </a:xfrm>
          <a:prstGeom prst="rect">
            <a:avLst/>
          </a:prstGeom>
          <a:solidFill>
            <a:srgbClr val="AED1F8"/>
          </a:solidFill>
          <a:ln w="22225"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txBody>
          <a:bodyPr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000000"/>
                </a:solidFill>
              </a:rPr>
              <a:t>共同建立共产主义通讯委员会</a:t>
            </a:r>
            <a:endParaRPr lang="en-US" altLang="zh-CN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000000"/>
                </a:solidFill>
              </a:rPr>
              <a:t>合作将正义者同盟改组为共产主义者同盟，并为其起草纲领</a:t>
            </a:r>
          </a:p>
        </p:txBody>
      </p:sp>
      <p:pic>
        <p:nvPicPr>
          <p:cNvPr id="108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7" y="122358"/>
            <a:ext cx="3082455" cy="4324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9" name="文本框 5"/>
          <p:cNvSpPr txBox="1">
            <a:spLocks noChangeArrowheads="1"/>
          </p:cNvSpPr>
          <p:nvPr/>
        </p:nvSpPr>
        <p:spPr bwMode="auto">
          <a:xfrm>
            <a:off x="507207" y="4783139"/>
            <a:ext cx="3303588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共产党宣言</a:t>
            </a:r>
            <a:r>
              <a:rPr lang="en-US" altLang="zh-CN" sz="24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书影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>
            <a:spLocks noChangeArrowheads="1"/>
          </p:cNvSpPr>
          <p:nvPr/>
        </p:nvSpPr>
        <p:spPr bwMode="auto">
          <a:xfrm>
            <a:off x="219869" y="5586413"/>
            <a:ext cx="5087938" cy="6667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prstDash val="sysDot"/>
            <a:miter lim="800000"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zh-CN" altLang="en-US" sz="3735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标志马克思主义的诞生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ldLvl="0" animBg="1"/>
      <p:bldP spid="180" grpId="0" bldLvl="0" animBg="1"/>
      <p:bldP spid="181" grpId="0" bldLvl="0" animBg="1"/>
      <p:bldP spid="182" grpId="0" bldLvl="0" animBg="1"/>
      <p:bldP spid="183" grpId="0" bldLvl="0" animBg="1"/>
      <p:bldP spid="184" grpId="0" bldLvl="0" animBg="1"/>
      <p:bldP spid="186" grpId="0" bldLvl="0" animBg="1"/>
      <p:bldP spid="185" grpId="0" bldLvl="0" animBg="1"/>
      <p:bldP spid="192" grpId="0"/>
      <p:bldP spid="195" grpId="0"/>
      <p:bldP spid="198" grpId="0"/>
      <p:bldP spid="200" grpId="0"/>
      <p:bldP spid="205" grpId="0"/>
      <p:bldP spid="207" grpId="0"/>
      <p:bldP spid="209" grpId="0"/>
      <p:bldP spid="211" grpId="0"/>
      <p:bldP spid="9" grpId="0" animBg="1"/>
      <p:bldP spid="9" grpId="1" animBg="1"/>
      <p:bldP spid="9" grpId="2" animBg="1"/>
      <p:bldP spid="100" grpId="0" animBg="1"/>
      <p:bldP spid="100" grpId="1" animBg="1"/>
      <p:bldP spid="100" grpId="2" animBg="1"/>
      <p:bldP spid="96" grpId="0" bldLvl="0" animBg="1"/>
      <p:bldP spid="96" grpId="1" animBg="1"/>
      <p:bldP spid="96" grpId="2" bldLvl="0" animBg="1"/>
      <p:bldP spid="99" grpId="0" animBg="1"/>
      <p:bldP spid="99" grpId="1" animBg="1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88EA162-F7C9-480F-BC68-7652290869AF}"/>
              </a:ext>
            </a:extLst>
          </p:cNvPr>
          <p:cNvGrpSpPr/>
          <p:nvPr/>
        </p:nvGrpSpPr>
        <p:grpSpPr>
          <a:xfrm>
            <a:off x="637268" y="1325835"/>
            <a:ext cx="11047730" cy="4633912"/>
            <a:chOff x="1012825" y="1121728"/>
            <a:chExt cx="11047730" cy="4633912"/>
          </a:xfrm>
        </p:grpSpPr>
        <p:sp>
          <p:nvSpPr>
            <p:cNvPr id="3" name="文本框 122882">
              <a:extLst>
                <a:ext uri="{FF2B5EF4-FFF2-40B4-BE49-F238E27FC236}">
                  <a16:creationId xmlns:a16="http://schemas.microsoft.com/office/drawing/2014/main" id="{B7D3F151-6799-4668-B752-7DC05F5D12F1}"/>
                </a:ext>
              </a:extLst>
            </p:cNvPr>
            <p:cNvSpPr txBox="1"/>
            <p:nvPr/>
          </p:nvSpPr>
          <p:spPr>
            <a:xfrm>
              <a:off x="4699318" y="1121728"/>
              <a:ext cx="7056437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工业革命推动资本主义迅速发展，矛盾显露</a:t>
              </a:r>
            </a:p>
          </p:txBody>
        </p:sp>
        <p:sp>
          <p:nvSpPr>
            <p:cNvPr id="4" name="文本框 122886">
              <a:extLst>
                <a:ext uri="{FF2B5EF4-FFF2-40B4-BE49-F238E27FC236}">
                  <a16:creationId xmlns:a16="http://schemas.microsoft.com/office/drawing/2014/main" id="{A42411DE-AC6A-452A-85AB-1C2DDD4EAFB9}"/>
                </a:ext>
              </a:extLst>
            </p:cNvPr>
            <p:cNvSpPr txBox="1"/>
            <p:nvPr/>
          </p:nvSpPr>
          <p:spPr>
            <a:xfrm>
              <a:off x="4699318" y="2189798"/>
              <a:ext cx="7361237" cy="9531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</a:pPr>
              <a:r>
                <a:rPr lang="zh-CN" altLang="en-US" sz="28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无产阶级登上政治历史舞台（欧洲三大工人运动）</a:t>
              </a:r>
            </a:p>
          </p:txBody>
        </p:sp>
        <p:sp>
          <p:nvSpPr>
            <p:cNvPr id="5" name="文本框 122888">
              <a:hlinkClick r:id="" action="ppaction://noaction"/>
              <a:extLst>
                <a:ext uri="{FF2B5EF4-FFF2-40B4-BE49-F238E27FC236}">
                  <a16:creationId xmlns:a16="http://schemas.microsoft.com/office/drawing/2014/main" id="{805D92A3-AA67-4EAC-9D37-809DD7C27B66}"/>
                </a:ext>
              </a:extLst>
            </p:cNvPr>
            <p:cNvSpPr txBox="1"/>
            <p:nvPr/>
          </p:nvSpPr>
          <p:spPr>
            <a:xfrm>
              <a:off x="4699318" y="5233670"/>
              <a:ext cx="6446837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</a:pPr>
              <a:r>
                <a:rPr lang="zh-CN" altLang="en-US" sz="28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马克思、恩格斯的革命实践与理论探索</a:t>
              </a:r>
            </a:p>
          </p:txBody>
        </p:sp>
        <p:grpSp>
          <p:nvGrpSpPr>
            <p:cNvPr id="6" name="组合 24">
              <a:extLst>
                <a:ext uri="{FF2B5EF4-FFF2-40B4-BE49-F238E27FC236}">
                  <a16:creationId xmlns:a16="http://schemas.microsoft.com/office/drawing/2014/main" id="{E18126E6-F9F3-421E-9003-F42A756F3EFD}"/>
                </a:ext>
              </a:extLst>
            </p:cNvPr>
            <p:cNvGrpSpPr/>
            <p:nvPr/>
          </p:nvGrpSpPr>
          <p:grpSpPr>
            <a:xfrm>
              <a:off x="2495233" y="1122045"/>
              <a:ext cx="3867150" cy="4538663"/>
              <a:chOff x="1906588" y="685800"/>
              <a:chExt cx="2900362" cy="4538663"/>
            </a:xfrm>
          </p:grpSpPr>
          <p:sp>
            <p:nvSpPr>
              <p:cNvPr id="14" name="矩形 122881">
                <a:extLst>
                  <a:ext uri="{FF2B5EF4-FFF2-40B4-BE49-F238E27FC236}">
                    <a16:creationId xmlns:a16="http://schemas.microsoft.com/office/drawing/2014/main" id="{C5FC3C1F-250F-43BC-881F-D658EE3E7686}"/>
                  </a:ext>
                </a:extLst>
              </p:cNvPr>
              <p:cNvSpPr/>
              <p:nvPr/>
            </p:nvSpPr>
            <p:spPr>
              <a:xfrm>
                <a:off x="2195513" y="685800"/>
                <a:ext cx="2611437" cy="6778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</a:pPr>
                <a:r>
                  <a:rPr lang="zh-CN" altLang="en-US" sz="2800" b="1" dirty="0">
                    <a:solidFill>
                      <a:srgbClr val="1B23C5"/>
                    </a:solidFill>
                    <a:latin typeface="黑体" panose="02010609060101010101" charset="-122"/>
                    <a:ea typeface="黑体" panose="02010609060101010101" charset="-122"/>
                  </a:rPr>
                  <a:t>经济基础：</a:t>
                </a:r>
              </a:p>
            </p:txBody>
          </p:sp>
          <p:sp>
            <p:nvSpPr>
              <p:cNvPr id="15" name="左大括号 122883">
                <a:extLst>
                  <a:ext uri="{FF2B5EF4-FFF2-40B4-BE49-F238E27FC236}">
                    <a16:creationId xmlns:a16="http://schemas.microsoft.com/office/drawing/2014/main" id="{412FB7C7-2859-471E-9637-67B26E6842B7}"/>
                  </a:ext>
                </a:extLst>
              </p:cNvPr>
              <p:cNvSpPr/>
              <p:nvPr/>
            </p:nvSpPr>
            <p:spPr>
              <a:xfrm>
                <a:off x="1906588" y="960437"/>
                <a:ext cx="215900" cy="3902076"/>
              </a:xfrm>
              <a:prstGeom prst="leftBrace">
                <a:avLst>
                  <a:gd name="adj1" fmla="val 150529"/>
                  <a:gd name="adj2" fmla="val 50000"/>
                </a:avLst>
              </a:prstGeom>
              <a:noFill/>
              <a:ln w="76200" cap="sq" cmpd="sng">
                <a:solidFill>
                  <a:schemeClr val="hlink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22885">
                <a:extLst>
                  <a:ext uri="{FF2B5EF4-FFF2-40B4-BE49-F238E27FC236}">
                    <a16:creationId xmlns:a16="http://schemas.microsoft.com/office/drawing/2014/main" id="{96DE9B51-17F6-4B2A-9C34-65E050614AB7}"/>
                  </a:ext>
                </a:extLst>
              </p:cNvPr>
              <p:cNvSpPr txBox="1"/>
              <p:nvPr/>
            </p:nvSpPr>
            <p:spPr>
              <a:xfrm>
                <a:off x="2133600" y="1758950"/>
                <a:ext cx="2268538" cy="51911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1B23C5"/>
                    </a:solidFill>
                    <a:latin typeface="黑体" panose="02010609060101010101" charset="-122"/>
                    <a:ea typeface="黑体" panose="02010609060101010101" charset="-122"/>
                  </a:rPr>
                  <a:t>阶级基础</a:t>
                </a:r>
                <a:r>
                  <a:rPr lang="zh-CN" altLang="en-US" sz="2800" b="1" dirty="0">
                    <a:solidFill>
                      <a:schemeClr val="accent2"/>
                    </a:solidFill>
                    <a:latin typeface="黑体" panose="02010609060101010101" charset="-122"/>
                    <a:ea typeface="黑体" panose="02010609060101010101" charset="-122"/>
                  </a:rPr>
                  <a:t>：</a:t>
                </a:r>
              </a:p>
            </p:txBody>
          </p:sp>
          <p:sp>
            <p:nvSpPr>
              <p:cNvPr id="17" name="文本框 122887">
                <a:extLst>
                  <a:ext uri="{FF2B5EF4-FFF2-40B4-BE49-F238E27FC236}">
                    <a16:creationId xmlns:a16="http://schemas.microsoft.com/office/drawing/2014/main" id="{AA881F78-AE7A-4571-A182-C9B9C9E3E04B}"/>
                  </a:ext>
                </a:extLst>
              </p:cNvPr>
              <p:cNvSpPr txBox="1"/>
              <p:nvPr/>
            </p:nvSpPr>
            <p:spPr>
              <a:xfrm>
                <a:off x="2195513" y="4705351"/>
                <a:ext cx="2376487" cy="51911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1B23C5"/>
                    </a:solidFill>
                    <a:latin typeface="黑体" panose="02010609060101010101" charset="-122"/>
                    <a:ea typeface="黑体" panose="02010609060101010101" charset="-122"/>
                  </a:rPr>
                  <a:t>实践基础：</a:t>
                </a:r>
              </a:p>
            </p:txBody>
          </p:sp>
          <p:sp>
            <p:nvSpPr>
              <p:cNvPr id="18" name="文本框 122889">
                <a:hlinkClick r:id="" action="ppaction://noaction"/>
                <a:extLst>
                  <a:ext uri="{FF2B5EF4-FFF2-40B4-BE49-F238E27FC236}">
                    <a16:creationId xmlns:a16="http://schemas.microsoft.com/office/drawing/2014/main" id="{CB000460-1AEC-4162-9E65-5DD56531774D}"/>
                  </a:ext>
                </a:extLst>
              </p:cNvPr>
              <p:cNvSpPr txBox="1"/>
              <p:nvPr/>
            </p:nvSpPr>
            <p:spPr>
              <a:xfrm>
                <a:off x="2195513" y="3419476"/>
                <a:ext cx="2232025" cy="51911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1B23C5"/>
                    </a:solidFill>
                    <a:latin typeface="黑体" panose="02010609060101010101" charset="-122"/>
                    <a:ea typeface="黑体" panose="02010609060101010101" charset="-122"/>
                  </a:rPr>
                  <a:t>理论基础</a:t>
                </a:r>
              </a:p>
            </p:txBody>
          </p:sp>
        </p:grpSp>
        <p:sp>
          <p:nvSpPr>
            <p:cNvPr id="7" name="左大括号 122890">
              <a:extLst>
                <a:ext uri="{FF2B5EF4-FFF2-40B4-BE49-F238E27FC236}">
                  <a16:creationId xmlns:a16="http://schemas.microsoft.com/office/drawing/2014/main" id="{44EC1FBD-C971-4EFC-B258-59AB858CCA8B}"/>
                </a:ext>
              </a:extLst>
            </p:cNvPr>
            <p:cNvSpPr/>
            <p:nvPr/>
          </p:nvSpPr>
          <p:spPr>
            <a:xfrm>
              <a:off x="4921885" y="3543935"/>
              <a:ext cx="192088" cy="1143000"/>
            </a:xfrm>
            <a:prstGeom prst="leftBrace">
              <a:avLst>
                <a:gd name="adj1" fmla="val 66087"/>
                <a:gd name="adj2" fmla="val 50000"/>
              </a:avLst>
            </a:prstGeom>
            <a:noFill/>
            <a:ln w="76200" cap="sq" cmpd="sng">
              <a:solidFill>
                <a:schemeClr val="hlink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zh-CN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122891">
              <a:extLst>
                <a:ext uri="{FF2B5EF4-FFF2-40B4-BE49-F238E27FC236}">
                  <a16:creationId xmlns:a16="http://schemas.microsoft.com/office/drawing/2014/main" id="{812B4442-1ED9-4B04-8020-550ECC96C47F}"/>
                </a:ext>
              </a:extLst>
            </p:cNvPr>
            <p:cNvSpPr txBox="1"/>
            <p:nvPr/>
          </p:nvSpPr>
          <p:spPr>
            <a:xfrm>
              <a:off x="5182235" y="3293110"/>
              <a:ext cx="37592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</a:pPr>
              <a:r>
                <a:rPr lang="zh-CN" altLang="en-US" sz="28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德意志古典哲学</a:t>
              </a:r>
            </a:p>
          </p:txBody>
        </p:sp>
        <p:sp>
          <p:nvSpPr>
            <p:cNvPr id="9" name="文本框 122892">
              <a:extLst>
                <a:ext uri="{FF2B5EF4-FFF2-40B4-BE49-F238E27FC236}">
                  <a16:creationId xmlns:a16="http://schemas.microsoft.com/office/drawing/2014/main" id="{685219F2-5674-478D-8EC1-4CBD41F3BEF5}"/>
                </a:ext>
              </a:extLst>
            </p:cNvPr>
            <p:cNvSpPr txBox="1"/>
            <p:nvPr/>
          </p:nvSpPr>
          <p:spPr>
            <a:xfrm>
              <a:off x="5209540" y="3812540"/>
              <a:ext cx="489585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</a:pPr>
              <a:r>
                <a:rPr lang="zh-CN" altLang="en-US" sz="28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英国古典政治经济学</a:t>
              </a:r>
            </a:p>
          </p:txBody>
        </p:sp>
        <p:sp>
          <p:nvSpPr>
            <p:cNvPr id="10" name="文本框 122893">
              <a:extLst>
                <a:ext uri="{FF2B5EF4-FFF2-40B4-BE49-F238E27FC236}">
                  <a16:creationId xmlns:a16="http://schemas.microsoft.com/office/drawing/2014/main" id="{2C6BC82F-BB9E-40EE-BE40-432437F0C2CB}"/>
                </a:ext>
              </a:extLst>
            </p:cNvPr>
            <p:cNvSpPr txBox="1"/>
            <p:nvPr/>
          </p:nvSpPr>
          <p:spPr>
            <a:xfrm>
              <a:off x="5209223" y="4407535"/>
              <a:ext cx="4165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</a:pPr>
              <a:r>
                <a:rPr lang="zh-CN" altLang="en-US" sz="2800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英法空想社会主义</a:t>
              </a:r>
            </a:p>
          </p:txBody>
        </p:sp>
        <p:grpSp>
          <p:nvGrpSpPr>
            <p:cNvPr id="11" name="组合 23">
              <a:extLst>
                <a:ext uri="{FF2B5EF4-FFF2-40B4-BE49-F238E27FC236}">
                  <a16:creationId xmlns:a16="http://schemas.microsoft.com/office/drawing/2014/main" id="{CEFD9CFC-A5E2-4E08-ACA7-4F964B504043}"/>
                </a:ext>
              </a:extLst>
            </p:cNvPr>
            <p:cNvGrpSpPr/>
            <p:nvPr/>
          </p:nvGrpSpPr>
          <p:grpSpPr>
            <a:xfrm>
              <a:off x="1012825" y="1779905"/>
              <a:ext cx="1482725" cy="3276600"/>
              <a:chOff x="759123" y="1524000"/>
              <a:chExt cx="1112540" cy="3276601"/>
            </a:xfrm>
          </p:grpSpPr>
          <p:sp>
            <p:nvSpPr>
              <p:cNvPr id="12" name="文本框 122896">
                <a:extLst>
                  <a:ext uri="{FF2B5EF4-FFF2-40B4-BE49-F238E27FC236}">
                    <a16:creationId xmlns:a16="http://schemas.microsoft.com/office/drawing/2014/main" id="{1EE92410-9E21-4B50-A8A4-ECE36B2572CB}"/>
                  </a:ext>
                </a:extLst>
              </p:cNvPr>
              <p:cNvSpPr txBox="1"/>
              <p:nvPr/>
            </p:nvSpPr>
            <p:spPr>
              <a:xfrm>
                <a:off x="1295400" y="2001837"/>
                <a:ext cx="576263" cy="18002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chemeClr val="tx2"/>
                    </a:solidFill>
                    <a:latin typeface="黑体" panose="02010609060101010101" charset="-122"/>
                    <a:ea typeface="黑体" panose="02010609060101010101" charset="-122"/>
                  </a:rPr>
                  <a:t>历史条件</a:t>
                </a:r>
              </a:p>
            </p:txBody>
          </p:sp>
          <p:sp>
            <p:nvSpPr>
              <p:cNvPr id="13" name="文本框 122898">
                <a:extLst>
                  <a:ext uri="{FF2B5EF4-FFF2-40B4-BE49-F238E27FC236}">
                    <a16:creationId xmlns:a16="http://schemas.microsoft.com/office/drawing/2014/main" id="{A66E45FC-2A18-4BC5-9D94-41D7EA1F50A9}"/>
                  </a:ext>
                </a:extLst>
              </p:cNvPr>
              <p:cNvSpPr txBox="1"/>
              <p:nvPr/>
            </p:nvSpPr>
            <p:spPr>
              <a:xfrm>
                <a:off x="759123" y="1524000"/>
                <a:ext cx="461665" cy="32766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黑体" panose="02010609060101010101" charset="-122"/>
                  </a:rPr>
                  <a:t>马克思主义的诞生</a:t>
                </a:r>
              </a:p>
            </p:txBody>
          </p:sp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C8F04EE-0448-468D-A023-2013120FCE58}"/>
              </a:ext>
            </a:extLst>
          </p:cNvPr>
          <p:cNvSpPr/>
          <p:nvPr/>
        </p:nvSpPr>
        <p:spPr>
          <a:xfrm>
            <a:off x="-4331" y="102524"/>
            <a:ext cx="12200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篇章一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早期工人运动与社会主义思想的萌发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solidFill>
                  <a:srgbClr val="FF3300"/>
                </a:solidFill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（马克思主义诞生的背景）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95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O78YmqHGJ9Ji2oGJ0si4nw7mNRha/UebM5CSCkgRU4KUf8hjhkJuIovw+HVUELtllN4o3aZj7+gr/tcBlcHaJg=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agon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25400" algn="ctr">
          <a:solidFill>
            <a:schemeClr val="tx1"/>
          </a:solidFill>
          <a:prstDash val="sysDot"/>
          <a:miter lim="800000"/>
        </a:ln>
      </a:spPr>
      <a:bodyPr>
        <a:spAutoFit/>
      </a:bodyPr>
      <a:lstStyle>
        <a:defPPr algn="l">
          <a:spcBef>
            <a:spcPct val="50000"/>
          </a:spcBef>
          <a:defRPr sz="2600" dirty="0">
            <a:latin typeface="Arial" panose="020B0604020202020204" pitchFamily="34" charset="0"/>
            <a:ea typeface="宋体" panose="02010600030101010101" pitchFamily="2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1787</Words>
  <PresentationFormat>宽屏</PresentationFormat>
  <Paragraphs>219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44" baseType="lpstr">
      <vt:lpstr>-apple-system</vt:lpstr>
      <vt:lpstr>Hoefler Text</vt:lpstr>
      <vt:lpstr>等线</vt:lpstr>
      <vt:lpstr>方正小标宋简体</vt:lpstr>
      <vt:lpstr>仿宋</vt:lpstr>
      <vt:lpstr>黑体</vt:lpstr>
      <vt:lpstr>华文楷体</vt:lpstr>
      <vt:lpstr>华文新魏</vt:lpstr>
      <vt:lpstr>华文行楷</vt:lpstr>
      <vt:lpstr>华文中宋</vt:lpstr>
      <vt:lpstr>楷体</vt:lpstr>
      <vt:lpstr>楷体_GB2312</vt:lpstr>
      <vt:lpstr>隶书</vt:lpstr>
      <vt:lpstr>宋体</vt:lpstr>
      <vt:lpstr>微软雅黑</vt:lpstr>
      <vt:lpstr>新宋体</vt:lpstr>
      <vt:lpstr>Arial</vt:lpstr>
      <vt:lpstr>Calibri</vt:lpstr>
      <vt:lpstr>Cambria</vt:lpstr>
      <vt:lpstr>Lucida Calligraphy</vt:lpstr>
      <vt:lpstr>Maiandra GD</vt:lpstr>
      <vt:lpstr>Times New Roman</vt:lpstr>
      <vt:lpstr>Verdana</vt:lpstr>
      <vt:lpstr>Wingdings</vt:lpstr>
      <vt:lpstr>Wingdings 2</vt:lpstr>
      <vt:lpstr>Dragon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2022-04-05T10:13:10Z</dcterms:created>
  <dcterms:modified xsi:type="dcterms:W3CDTF">2022-04-05T14:47:05Z</dcterms:modified>
</cp:coreProperties>
</file>