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3" r:id="rId7"/>
    <p:sldId id="265" r:id="rId8"/>
    <p:sldId id="276" r:id="rId9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nkpad" initials="t" lastIdx="1" clrIdx="0"/>
  <p:cmAuthor id="2" name="Lenovo User" initials="L" lastIdx="1" clrIdx="0"/>
  <p:cmAuthor id="4" name="绿色圃中小学教育网" initials="绿" lastIdx="1" clrIdx="0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63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8F1ADB-5708-424B-B98F-4FE8806552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8F1ADB-5708-424B-B98F-4FE8806552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8F1ADB-5708-424B-B98F-4FE8806552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8F1ADB-5708-424B-B98F-4FE8806552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8F1ADB-5708-424B-B98F-4FE8806552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8F1ADB-5708-424B-B98F-4FE8806552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8F1ADB-5708-424B-B98F-4FE8806552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8F1ADB-5708-424B-B98F-4FE8806552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1" y="335464"/>
            <a:ext cx="11582400" cy="619596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635"/>
            <a:ext cx="6829425" cy="67583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30315" y="2939415"/>
            <a:ext cx="5753100" cy="40455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133006" y="335238"/>
            <a:ext cx="4627170" cy="38871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9" t="12868" b="75754"/>
          <a:stretch>
            <a:fillRect/>
          </a:stretch>
        </p:blipFill>
        <p:spPr>
          <a:xfrm flipH="1">
            <a:off x="173202" y="755852"/>
            <a:ext cx="2282457" cy="7803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3" y="-191575"/>
            <a:ext cx="2377646" cy="2371550"/>
          </a:xfrm>
          <a:prstGeom prst="rect">
            <a:avLst/>
          </a:prstGeom>
        </p:spPr>
      </p:pic>
      <p:sp>
        <p:nvSpPr>
          <p:cNvPr id="10" name="文本框 8"/>
          <p:cNvSpPr txBox="1"/>
          <p:nvPr/>
        </p:nvSpPr>
        <p:spPr>
          <a:xfrm flipH="1">
            <a:off x="4994275" y="984250"/>
            <a:ext cx="735965" cy="3381375"/>
          </a:xfrm>
          <a:prstGeom prst="rect">
            <a:avLst/>
          </a:prstGeom>
          <a:noFill/>
        </p:spPr>
        <p:txBody>
          <a:bodyPr vert="eaVert" wrap="square" lIns="121922" tIns="60960" rIns="121922" bIns="60960" rtlCol="0">
            <a:spAutoFit/>
          </a:bodyPr>
          <a:lstStyle/>
          <a:p>
            <a:pPr algn="dist"/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</a:rPr>
              <a:t>中考历史专题复</a:t>
            </a:r>
            <a:r>
              <a:rPr lang="zh-CN" altLang="en-US" sz="32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习</a:t>
            </a:r>
            <a:endParaRPr lang="zh-CN" altLang="en-US" sz="32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76" y="5183895"/>
            <a:ext cx="2126457" cy="124823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447615" y="755550"/>
            <a:ext cx="1013460" cy="42062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排序型选择题</a:t>
            </a:r>
            <a:endParaRPr lang="zh-CN" altLang="en-US" sz="54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70025" y="335280"/>
            <a:ext cx="3021965" cy="6196965"/>
          </a:xfrm>
          <a:prstGeom prst="rect">
            <a:avLst/>
          </a:prstGeom>
        </p:spPr>
        <p:txBody>
          <a:bodyPr vert="eaVert" wrap="square">
            <a:noAutofit/>
          </a:bodyPr>
          <a:lstStyle/>
          <a:p>
            <a:r>
              <a:rPr lang="en-US" altLang="zh-CN" sz="7200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</a:rPr>
              <a:t>答题技巧与案</a:t>
            </a:r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</a:rPr>
              <a:t>例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589145" y="1139825"/>
            <a:ext cx="3175" cy="322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12" y="-308605"/>
            <a:ext cx="2833506" cy="26479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301954" y="4242800"/>
            <a:ext cx="2833506" cy="26479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151255"/>
            <a:ext cx="11243310" cy="422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None/>
            </a:pPr>
            <a:r>
              <a:rPr lang="en-US" sz="2400" spc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en-US" sz="2800" spc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首先确定时间范围，这些事件都发生在中国古代史时期。然后明确各事件的先后顺序：巨鹿之战发生在公元前 208 年，是秦末农民起义中项羽率领楚军与秦军主力进行的一场决战；官渡之战发生在公元 200 年，曹操以少胜多击败袁绍，为统一北方奠定了基础；赤壁之战发生在公元 208 年，孙刘联军在长江赤壁一带大破曹军，奠定了三国鼎立的雏型；淝水之战发生在公元 383 年，前秦苻坚企图征服东晋，结果前秦军队大败。依据这些事件的时间先后顺序，可得出正确答案为 B。</a:t>
            </a:r>
            <a:endParaRPr lang="en-US" sz="2800" spc="1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9135" y="436880"/>
            <a:ext cx="56673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解题思路</a:t>
            </a:r>
            <a:endParaRPr lang="zh-CN" sz="4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12" y="-308605"/>
            <a:ext cx="2833506" cy="26479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301954" y="4242800"/>
            <a:ext cx="2833506" cy="26479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151255"/>
            <a:ext cx="11243310" cy="363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None/>
            </a:pPr>
            <a:r>
              <a:rPr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题目</a:t>
            </a: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endParaRPr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按时间先后顺序排列下列历史事件，正确的是（ ）</a:t>
            </a:r>
            <a:endParaRPr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①巴黎公社成立 ②马克思主义诞生 ③第一国际成立 ④俄国十月革命</a:t>
            </a:r>
            <a:endParaRPr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A. ②③①④</a:t>
            </a: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</a:t>
            </a:r>
            <a:r>
              <a:rPr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B. ①②③④</a:t>
            </a:r>
            <a:endParaRPr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C. ②①③④</a:t>
            </a: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</a:t>
            </a:r>
            <a:r>
              <a:rPr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D. ③②①④</a:t>
            </a:r>
            <a:endParaRPr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9135" y="436880"/>
            <a:ext cx="56673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案例二</a:t>
            </a:r>
            <a:endParaRPr lang="zh-CN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12" y="-308605"/>
            <a:ext cx="2833506" cy="26479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301954" y="4242800"/>
            <a:ext cx="2833506" cy="26479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151255"/>
            <a:ext cx="11243310" cy="422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None/>
            </a:pP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本题涉及世界近代史和现代史的重要事件。马克思主义诞生于 1848 年，《共产党宣言》的发表标志着马克思主义的诞生；第一国际成立于 1864 年，它是国际工人运动联合的组织；巴黎公社成立于 1871 年，是无产阶级建立政权的第一次伟大尝试；俄国十月革命发生在 1917 年，建立了世界上第一个社会主义国家。根据这些标志性时间，可确定正确顺序为②③①④，答案是 A。</a:t>
            </a:r>
            <a:endParaRPr lang="en-US"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9135" y="436880"/>
            <a:ext cx="56673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解题思路</a:t>
            </a:r>
            <a:endParaRPr lang="zh-CN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12" y="-308605"/>
            <a:ext cx="2833506" cy="26479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301954" y="4242800"/>
            <a:ext cx="2833506" cy="26479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151255"/>
            <a:ext cx="11243310" cy="481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None/>
            </a:pP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题目3</a:t>
            </a:r>
            <a:endParaRPr lang="en-US"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下列中国近代史上的重大事件，按时间先后顺序排列正确的是（ ）</a:t>
            </a:r>
            <a:endParaRPr lang="en-US"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①洋务运动 ②戊戌变法 ③辛亥革命 ④新文化运动</a:t>
            </a:r>
            <a:endParaRPr lang="en-US"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A. ①②③④</a:t>
            </a:r>
            <a:endParaRPr lang="en-US"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B. ①③②④</a:t>
            </a:r>
            <a:endParaRPr lang="en-US"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C. ③①②④</a:t>
            </a:r>
            <a:endParaRPr lang="en-US"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D. ③①④②</a:t>
            </a:r>
            <a:endParaRPr lang="en-US"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9135" y="436880"/>
            <a:ext cx="56673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案例三</a:t>
            </a:r>
            <a:endParaRPr lang="zh-CN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12" y="-308605"/>
            <a:ext cx="2833506" cy="26479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301954" y="4242800"/>
            <a:ext cx="2833506" cy="26479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151255"/>
            <a:ext cx="11243310" cy="363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None/>
            </a:pP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本题考查中国近代化的探索历程。洋务运动开始于 19 世纪 60 年代，主张学习西方的先进技术；戊戌变法发生在 1898 年，主张学习西方的政治制度，实行君主立宪；辛亥革命爆发于 1911 年，推翻了清王朝的统治，建立了中华民国；新文化运动开始于 1915 年，倡导民主与科学等新思想。按照时间先后顺序，应为①②③④，答案是 A。</a:t>
            </a:r>
            <a:endParaRPr lang="en-US"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9135" y="436880"/>
            <a:ext cx="56673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解题思路</a:t>
            </a:r>
            <a:endParaRPr lang="zh-CN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 </a:t>
            </a:r>
            <a:r>
              <a:rPr lang="zh-CN" altLang="en-US" b="1"/>
              <a:t>一、答题技巧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800">
                <a:solidFill>
                  <a:srgbClr val="FF0000"/>
                </a:solidFill>
              </a:rPr>
              <a:t>（一）确定时间范围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/>
              <a:t>仔细研读</a:t>
            </a:r>
            <a:r>
              <a:rPr lang="zh-CN" altLang="en-US" sz="2800">
                <a:solidFill>
                  <a:srgbClr val="FF0000"/>
                </a:solidFill>
              </a:rPr>
              <a:t>题干</a:t>
            </a:r>
            <a:r>
              <a:rPr lang="zh-CN" altLang="en-US" sz="2800"/>
              <a:t>，明确题目所涉及的</a:t>
            </a:r>
            <a:r>
              <a:rPr lang="zh-CN" altLang="en-US" sz="2800">
                <a:solidFill>
                  <a:srgbClr val="FF0000"/>
                </a:solidFill>
              </a:rPr>
              <a:t>历史事件</a:t>
            </a:r>
            <a:r>
              <a:rPr lang="zh-CN" altLang="en-US" sz="2800"/>
              <a:t>或现象的大致时间范围。这有助于我们从宏观上把握历史发展的脉络，缩小思考范围。例如，如果题干中涉及的是中国古代史的内容，我们就可以将思考重点放在先秦、秦汉、魏晋南北朝、隋唐、宋元明清等不同的历史时期内，然后再进一步确定具体事件的先后顺序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（二）明确事件先后顺序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800"/>
              <a:t>1</a:t>
            </a:r>
            <a:r>
              <a:rPr lang="zh-CN" altLang="en-US" sz="2800"/>
              <a:t>、依据历史事件的因果关系</a:t>
            </a:r>
            <a:endParaRPr lang="zh-CN" altLang="en-US" sz="2800"/>
          </a:p>
          <a:p>
            <a:r>
              <a:rPr lang="zh-CN" altLang="en-US" sz="2800"/>
              <a:t>很多历史事件之间存在着</a:t>
            </a:r>
            <a:r>
              <a:rPr lang="zh-CN" altLang="en-US" sz="2800">
                <a:solidFill>
                  <a:srgbClr val="FF0000"/>
                </a:solidFill>
              </a:rPr>
              <a:t>因果</a:t>
            </a:r>
            <a:r>
              <a:rPr lang="zh-CN" altLang="en-US" sz="2800"/>
              <a:t>联系，</a:t>
            </a:r>
            <a:r>
              <a:rPr lang="zh-CN" altLang="en-US" sz="2800">
                <a:solidFill>
                  <a:srgbClr val="FF0000"/>
                </a:solidFill>
              </a:rPr>
              <a:t>先发生的事件往往会引发后续的一系列事件</a:t>
            </a:r>
            <a:r>
              <a:rPr lang="zh-CN" altLang="en-US" sz="2800"/>
              <a:t>。比如，工业革命促使生产力大幅提高，进而导致了资本主义国家对外扩张，寻求更广阔的市场和原料产地，引发了一系列的殖民侵略战争。所以，工业革命在前，殖民扩张在后，依据这种因果关系就能确定事件的先后顺序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1" y="331019"/>
            <a:ext cx="11582400" cy="61959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33705" y="1179830"/>
            <a:ext cx="7625080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4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en-US" altLang="zh-CN" sz="4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9" t="12868" b="75754"/>
          <a:stretch>
            <a:fillRect/>
          </a:stretch>
        </p:blipFill>
        <p:spPr>
          <a:xfrm flipH="1">
            <a:off x="-241938" y="271602"/>
            <a:ext cx="2282457" cy="78032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85298" y="-712020"/>
            <a:ext cx="2377646" cy="23715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6" t="-4711" r="5916" b="3191"/>
          <a:stretch>
            <a:fillRect/>
          </a:stretch>
        </p:blipFill>
        <p:spPr>
          <a:xfrm>
            <a:off x="7599045" y="2076450"/>
            <a:ext cx="4288155" cy="41973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4165" y="688340"/>
            <a:ext cx="7998460" cy="529463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altLang="zh-CN" sz="1600" b="0"/>
              <a:t>2</a:t>
            </a:r>
            <a:r>
              <a:rPr lang="zh-CN" altLang="en-US" sz="1600" b="0"/>
              <a:t>、</a:t>
            </a:r>
            <a:r>
              <a:rPr lang="zh-CN" altLang="en-US" sz="2400" b="0"/>
              <a:t>根据历史发展的阶段特征</a:t>
            </a:r>
            <a:endParaRPr lang="zh-CN" altLang="en-US" sz="2400" b="0"/>
          </a:p>
          <a:p>
            <a:r>
              <a:rPr lang="en-US" altLang="zh-CN" sz="2400"/>
              <a:t>    </a:t>
            </a:r>
            <a:r>
              <a:rPr lang="zh-CN" altLang="en-US" sz="2400"/>
              <a:t>不同的历史时期有其特定的发展</a:t>
            </a:r>
            <a:r>
              <a:rPr lang="zh-CN" altLang="en-US" sz="2400">
                <a:solidFill>
                  <a:srgbClr val="FF0000"/>
                </a:solidFill>
              </a:rPr>
              <a:t>特征和主题</a:t>
            </a:r>
            <a:r>
              <a:rPr lang="zh-CN" altLang="en-US" sz="2400"/>
              <a:t>，</a:t>
            </a:r>
            <a:r>
              <a:rPr lang="zh-CN" altLang="en-US" sz="2400">
                <a:solidFill>
                  <a:srgbClr val="FF0000"/>
                </a:solidFill>
              </a:rPr>
              <a:t>同一主题下的事件通常具有先后顺序</a:t>
            </a:r>
            <a:r>
              <a:rPr lang="zh-CN" altLang="en-US" sz="2400"/>
              <a:t>。例如，在近代中国的探索历程中，先有洋务派发起的洋务运动，主张学习西方的先进技术；后有资产阶级维新派领导的戊戌变法，倡导学习西方的政治制度，实行君主立宪；接着是资产阶级革命派发动的辛亥革命，推翻了清王朝的统治，建立了中华民国。这些事件都是近代中国不同阶层为了救亡图存而进行的探索，依据近代中国从技术到制度变革的发展阶段特征，就能准确地对它们进行排序。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、参考重大历史事件的标志性时间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200"/>
              <a:t>对于一些有明确</a:t>
            </a:r>
            <a:r>
              <a:rPr lang="zh-CN" altLang="en-US" sz="3200">
                <a:solidFill>
                  <a:srgbClr val="FF0000"/>
                </a:solidFill>
              </a:rPr>
              <a:t>时间节点</a:t>
            </a:r>
            <a:r>
              <a:rPr lang="zh-CN" altLang="en-US" sz="3200"/>
              <a:t>的重大历史事件，要牢记其发生时间，以此为参照来确定其他相关事件的顺序。例如，1917 年俄国十月革命是世界现代史的开端，那么在此之前的事件肯定发生在近代，在此之后的事件则属于现代史范畴。又如，1949 年新中国成立是中国历史的一个重要转折点，在此前后的许多事件都可以以这个时间为界进行排序。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（三）排除错误选项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en-US" altLang="zh-CN" sz="2400"/>
              <a:t>1</a:t>
            </a:r>
            <a:r>
              <a:rPr lang="zh-CN" altLang="en-US" sz="2400"/>
              <a:t>、</a:t>
            </a:r>
            <a:r>
              <a:rPr lang="zh-CN" altLang="en-US" sz="2400">
                <a:solidFill>
                  <a:srgbClr val="FF0000"/>
                </a:solidFill>
              </a:rPr>
              <a:t>排 “首” 法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/>
              <a:t>如果能够确定某个选项中排在首位的事件时间明显错误，就可以直接排除该选项。比如，在一道关于中国近代化探索历程的排序题中，选项 A 的第一个事件是戊戌变法，而我们知道中国近代化探索首先是从洋务运动开始的，所以 A 选项可以直接排除。</a:t>
            </a:r>
            <a:endParaRPr lang="zh-CN" altLang="en-US" sz="2400"/>
          </a:p>
          <a:p>
            <a:r>
              <a:rPr lang="en-US" altLang="zh-CN" sz="2400">
                <a:solidFill>
                  <a:srgbClr val="FF0000"/>
                </a:solidFill>
              </a:rPr>
              <a:t>2</a:t>
            </a:r>
            <a:r>
              <a:rPr lang="zh-CN" altLang="en-US" sz="2400">
                <a:solidFill>
                  <a:srgbClr val="FF0000"/>
                </a:solidFill>
              </a:rPr>
              <a:t>、排 “尾” 法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/>
              <a:t>同理，如果能确定某个选项中排在最后的事件不符合历史事实，也可排除该选项。例如，在一道关于文艺复兴、新航路开辟、英国资产阶级革命和工业革命的排序题中，选项 B 将文艺复兴排在最后，而文艺复兴是近代欧洲思想解放运动的开端，发生时间最早，所以 B 选项可排除。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12" y="-308605"/>
            <a:ext cx="2833506" cy="26479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301954" y="4242800"/>
            <a:ext cx="2833506" cy="26479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04900" y="1151255"/>
            <a:ext cx="10200005" cy="540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None/>
            </a:pPr>
            <a:r>
              <a:rPr lang="en-US" sz="3600" spc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如果对某个选项中</a:t>
            </a:r>
            <a:r>
              <a:rPr lang="en-US" sz="3600" spc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中间部分的事件顺序有明确的错误认知，</a:t>
            </a:r>
            <a:r>
              <a:rPr lang="en-US" sz="3600" spc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也可以排除该选项。比如，在一道关于中国古代朝代更替的排序题中，选项 C 中出现了 “西汉 — 东汉 — 西晋 — 东晋 — 南北朝” 这样的顺序，而我们知道西晋是在东汉灭亡后短暂统一全国的朝代，东晋是西晋灭亡后在南方建立的政权，所以该选项中西晋和东晋的顺序错误，可排除。</a:t>
            </a:r>
            <a:endParaRPr lang="en-US" altLang="en-US" sz="3600" spc="1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9135" y="436880"/>
            <a:ext cx="5087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排 “中间” 法</a:t>
            </a:r>
            <a:endParaRPr sz="4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12" y="-308605"/>
            <a:ext cx="2833506" cy="26479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301954" y="4242800"/>
            <a:ext cx="2833506" cy="26479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151255"/>
            <a:ext cx="11243310" cy="4300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None/>
            </a:pPr>
            <a:r>
              <a:rPr lang="en-US" sz="2400" spc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en-US" sz="2400" spc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在初步排除一些明显错误的选项后，对于剩余的选项，可以将事件的顺序代入题干中，结合历史背景和相关知识，检查是否符合历史发展的逻辑和实际情况。</a:t>
            </a:r>
            <a:endParaRPr lang="en-US" sz="2400" spc="1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sz="2400" spc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例如，在一道关于世界近代史上重要文献颁布顺序的排序题中，剩余选项 D 为《权利法案》—《独立宣言》—《人权宣言》—《拿破仑法典》，我们可以代入历史背景进行验证：英国资产阶级革命后颁布《权利法案》，确立了君主立宪制；美国独立战争期间颁布《独立宣言》，宣告美国独立；法国大革命期间颁布《人权宣言》，强调人权和法治；拿破仑执政时期颁布《拿破仑法典》，巩固了法国大革命的成果。经过代入验证，D 选项的顺序是符合历史事实的</a:t>
            </a:r>
            <a:r>
              <a:rPr lang="en-US" sz="3600" spc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en-US" altLang="en-US" sz="3600" spc="1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9135" y="436880"/>
            <a:ext cx="56673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（四）代入验证法</a:t>
            </a:r>
            <a:endParaRPr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12" y="-308605"/>
            <a:ext cx="2833506" cy="26479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301954" y="4242800"/>
            <a:ext cx="2833506" cy="26479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151255"/>
            <a:ext cx="11243310" cy="451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None/>
            </a:pPr>
            <a:r>
              <a:rPr lang="en-US" sz="2400" spc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400" spc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lang="en-US" sz="2400" spc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题目</a:t>
            </a:r>
            <a:endParaRPr lang="en-US" sz="2400" spc="1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altLang="en-US" sz="3600" spc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下列历史事件按时间先后顺序排列正确的是（ ）</a:t>
            </a:r>
            <a:endParaRPr lang="en-US" altLang="en-US" sz="3600" spc="1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altLang="en-US" sz="3600" spc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①赤壁之战 ②官渡之战 ③淝水之战 ④巨鹿之战</a:t>
            </a:r>
            <a:endParaRPr lang="en-US" altLang="en-US" sz="3600" spc="1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altLang="en-US" sz="3600" spc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A. ①②③④</a:t>
            </a:r>
            <a:endParaRPr lang="en-US" altLang="en-US" sz="3600" spc="1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altLang="en-US" sz="3600" spc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B. ④②①③</a:t>
            </a:r>
            <a:endParaRPr lang="en-US" altLang="en-US" sz="3600" spc="1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altLang="en-US" sz="3600" spc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C. ②①④③</a:t>
            </a:r>
            <a:endParaRPr lang="en-US" altLang="en-US" sz="3600" spc="1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altLang="en-US" sz="3600" spc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D. ②①③④</a:t>
            </a:r>
            <a:endParaRPr lang="en-US" altLang="en-US" sz="3600" spc="1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9135" y="436880"/>
            <a:ext cx="56673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案例</a:t>
            </a:r>
            <a:endParaRPr lang="zh-CN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Dlrq25wU2PGuGg5bbmjbDDj+/0BWEqkcVm9WzzUAGYgmil1UW9RpCVWivjeQnbEljEv6aUJDtU7tdqa5XgrXSMtRbUCimMJgVt01kar6w2w=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Dlrq25wU2PGuGg5bbmjbDDj+/0BWEqkcVm9WzzUAGYgmil1UW9RpCVWivjeQnbEljEv6aUJDtU7tdqa5XgrXSMtRbUCimMJgVt01kar6w2w=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SCREEN_THEME_FLAG" val="Dlrq25wU2PGuGg5bbmjbDDj+/0BWEqkcVm9WzzUAGYgmil1UW9RpCVWivjeQnbEljEv6aUJDtU7tdqa5XgrXSMtRbUCimMJgVt01kar6w2w="/>
</p:tagLst>
</file>

<file path=ppt/tags/tag63.xml><?xml version="1.0" encoding="utf-8"?>
<p:tagLst xmlns:p="http://schemas.openxmlformats.org/presentationml/2006/main">
  <p:tag name="commondata" val="eyJoZGlkIjoiYjQ5NGMxZWIyNDYxYThhOWViNTlkZjZiODU2ZGNjMWMifQ=="/>
  <p:tag name="KSO_WM_SCREEN_THEME_FLAG" val="Dlrq25wU2PGuGg5bbmjbDDj+/0BWEqkcVm9WzzUAGYgmil1UW9RpCVWivjeQnbEljEv6aUJDtU7tdqa5XgrXSMtRbUCimMJgVt01kar6w2w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Dj+/0BWEqkcVm9WzzUAGYgmil1UW9RpCVWivjeQnbEljEv6aUJDtU7tdqa5XgrXSMtRbUCimMJgVt01kar6w2w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2319</Words>
  <PresentationFormat>宽屏</PresentationFormat>
  <Paragraphs>82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楷体</vt:lpstr>
      <vt:lpstr>思源宋体 CN Medium</vt:lpstr>
      <vt:lpstr>新宋体</vt:lpstr>
      <vt:lpstr>方正字迹-曾正国楷体</vt:lpstr>
      <vt:lpstr>Tahoma</vt:lpstr>
      <vt:lpstr>Calibri</vt:lpstr>
      <vt:lpstr>方正兰亭超细黑简体</vt:lpstr>
      <vt:lpstr>WPS</vt:lpstr>
      <vt:lpstr>PowerPoint 演示文稿</vt:lpstr>
      <vt:lpstr>PowerPoint 演示文稿</vt:lpstr>
      <vt:lpstr>PowerPoint 演示文稿</vt:lpstr>
      <vt:lpstr>PowerPoint 演示文稿</vt:lpstr>
      <vt:lpstr>3、参考重大历史事件的标志性时间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2019-06-19T02:08:00Z</dcterms:created>
  <dcterms:modified xsi:type="dcterms:W3CDTF">2024-11-07T04:19:02Z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A517690A39684120BD69F05D3D8DB4E4_11</vt:lpwstr>
  </property>
</Properties>
</file>