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1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45"/>
  </p:handout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715000" type="screen16x10"/>
  <p:notesSz cx="6858000" cy="9144000"/>
  <p:defaultTextStyle>
    <a:defPPr>
      <a:defRPr lang="en-US"/>
    </a:defPPr>
    <a:lvl1pPr marL="0" algn="l" defTabSz="405130" rtl="0" eaLnBrk="1" latinLnBrk="0" hangingPunct="1">
      <a:defRPr sz="1600" kern="1200">
        <a:solidFill>
          <a:schemeClr val="tx1"/>
        </a:solidFill>
        <a:latin typeface="+mn-lt"/>
        <a:ea typeface="+mn-ea"/>
        <a:cs typeface="+mn-cs"/>
      </a:defRPr>
    </a:lvl1pPr>
    <a:lvl2pPr marL="405130" algn="l" defTabSz="405130" rtl="0" eaLnBrk="1" latinLnBrk="0" hangingPunct="1">
      <a:defRPr sz="1600" kern="1200">
        <a:solidFill>
          <a:schemeClr val="tx1"/>
        </a:solidFill>
        <a:latin typeface="+mn-lt"/>
        <a:ea typeface="+mn-ea"/>
        <a:cs typeface="+mn-cs"/>
      </a:defRPr>
    </a:lvl2pPr>
    <a:lvl3pPr marL="810260" algn="l" defTabSz="405130" rtl="0" eaLnBrk="1" latinLnBrk="0" hangingPunct="1">
      <a:defRPr sz="1600" kern="1200">
        <a:solidFill>
          <a:schemeClr val="tx1"/>
        </a:solidFill>
        <a:latin typeface="+mn-lt"/>
        <a:ea typeface="+mn-ea"/>
        <a:cs typeface="+mn-cs"/>
      </a:defRPr>
    </a:lvl3pPr>
    <a:lvl4pPr marL="1215390" algn="l" defTabSz="405130" rtl="0" eaLnBrk="1" latinLnBrk="0" hangingPunct="1">
      <a:defRPr sz="1600" kern="1200">
        <a:solidFill>
          <a:schemeClr val="tx1"/>
        </a:solidFill>
        <a:latin typeface="+mn-lt"/>
        <a:ea typeface="+mn-ea"/>
        <a:cs typeface="+mn-cs"/>
      </a:defRPr>
    </a:lvl4pPr>
    <a:lvl5pPr marL="1619885" algn="l" defTabSz="405130" rtl="0" eaLnBrk="1" latinLnBrk="0" hangingPunct="1">
      <a:defRPr sz="1600" kern="1200">
        <a:solidFill>
          <a:schemeClr val="tx1"/>
        </a:solidFill>
        <a:latin typeface="+mn-lt"/>
        <a:ea typeface="+mn-ea"/>
        <a:cs typeface="+mn-cs"/>
      </a:defRPr>
    </a:lvl5pPr>
    <a:lvl6pPr marL="2025015" algn="l" defTabSz="405130" rtl="0" eaLnBrk="1" latinLnBrk="0" hangingPunct="1">
      <a:defRPr sz="1600" kern="1200">
        <a:solidFill>
          <a:schemeClr val="tx1"/>
        </a:solidFill>
        <a:latin typeface="+mn-lt"/>
        <a:ea typeface="+mn-ea"/>
        <a:cs typeface="+mn-cs"/>
      </a:defRPr>
    </a:lvl6pPr>
    <a:lvl7pPr marL="2430145" algn="l" defTabSz="405130" rtl="0" eaLnBrk="1" latinLnBrk="0" hangingPunct="1">
      <a:defRPr sz="1600" kern="1200">
        <a:solidFill>
          <a:schemeClr val="tx1"/>
        </a:solidFill>
        <a:latin typeface="+mn-lt"/>
        <a:ea typeface="+mn-ea"/>
        <a:cs typeface="+mn-cs"/>
      </a:defRPr>
    </a:lvl7pPr>
    <a:lvl8pPr marL="2835275" algn="l" defTabSz="405130" rtl="0" eaLnBrk="1" latinLnBrk="0" hangingPunct="1">
      <a:defRPr sz="1600" kern="1200">
        <a:solidFill>
          <a:schemeClr val="tx1"/>
        </a:solidFill>
        <a:latin typeface="+mn-lt"/>
        <a:ea typeface="+mn-ea"/>
        <a:cs typeface="+mn-cs"/>
      </a:defRPr>
    </a:lvl8pPr>
    <a:lvl9pPr marL="3240405" algn="l" defTabSz="405130" rtl="0" eaLnBrk="1" latinLnBrk="0" hangingPunct="1">
      <a:defRPr sz="1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CB"/>
    <a:srgbClr val="F85208"/>
    <a:srgbClr val="D8008E"/>
    <a:srgbClr val="0B0FA2"/>
    <a:srgbClr val="0F6FC6"/>
    <a:srgbClr val="0945A5"/>
    <a:srgbClr val="1552D1"/>
    <a:srgbClr val="3EBFE0"/>
    <a:srgbClr val="086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95" autoAdjust="0"/>
    <p:restoredTop sz="98896" autoAdjust="0"/>
  </p:normalViewPr>
  <p:slideViewPr>
    <p:cSldViewPr snapToGrid="0" snapToObjects="1">
      <p:cViewPr>
        <p:scale>
          <a:sx n="66" d="100"/>
          <a:sy n="66" d="100"/>
        </p:scale>
        <p:origin x="-2934" y="-1692"/>
      </p:cViewPr>
      <p:guideLst>
        <p:guide orient="horz" pos="332"/>
        <p:guide pos="264"/>
        <p:guide pos="5511"/>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commentAuthors" Target="commentAuthors.xml" Id="rId49" /><Relationship Type="http://schemas.openxmlformats.org/officeDocument/2006/relationships/tableStyles" Target="tableStyles.xml" Id="rId48" /><Relationship Type="http://schemas.openxmlformats.org/officeDocument/2006/relationships/viewProps" Target="viewProps.xml" Id="rId47" /><Relationship Type="http://schemas.openxmlformats.org/officeDocument/2006/relationships/presProps" Target="presProps.xml" Id="rId46" /><Relationship Type="http://schemas.openxmlformats.org/officeDocument/2006/relationships/handoutMaster" Target="handoutMasters/handoutMaster1.xml" Id="rId45" /><Relationship Type="http://schemas.openxmlformats.org/officeDocument/2006/relationships/slide" Target="slides/slide41.xml" Id="rId44" /><Relationship Type="http://schemas.openxmlformats.org/officeDocument/2006/relationships/slide" Target="slides/slide40.xml" Id="rId43" /><Relationship Type="http://schemas.openxmlformats.org/officeDocument/2006/relationships/slide" Target="slides/slide39.xml" Id="rId42" /><Relationship Type="http://schemas.openxmlformats.org/officeDocument/2006/relationships/slide" Target="slides/slide38.xml" Id="rId41" /><Relationship Type="http://schemas.openxmlformats.org/officeDocument/2006/relationships/slide" Target="slides/slide37.xml" Id="rId40" /><Relationship Type="http://schemas.openxmlformats.org/officeDocument/2006/relationships/notesMaster" Target="notesMasters/notesMaster1.xml" Id="rId4" /><Relationship Type="http://schemas.openxmlformats.org/officeDocument/2006/relationships/slide" Target="slides/slide36.xml" Id="rId39" /><Relationship Type="http://schemas.openxmlformats.org/officeDocument/2006/relationships/slide" Target="slides/slide35.xml" Id="rId38" /><Relationship Type="http://schemas.openxmlformats.org/officeDocument/2006/relationships/slide" Target="slides/slide34.xml" Id="rId37" /><Relationship Type="http://schemas.openxmlformats.org/officeDocument/2006/relationships/slide" Target="slides/slide33.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2.xml" Id="R545602fa0f9247ab"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311" name=""/>
        <p:cNvGrpSpPr/>
        <p:nvPr/>
      </p:nvGrpSpPr>
      <p:grpSpPr>
        <a:xfrm>
          <a:off x="0" y="0"/>
          <a:ext cx="0" cy="0"/>
          <a:chOff x="0" y="0"/>
          <a:chExt cx="0" cy="0"/>
        </a:xfrm>
      </p:grpSpPr>
      <p:sp>
        <p:nvSpPr>
          <p:cNvPr id="1049567"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9568"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8AD1F4-EB9B-8D4C-8330-A7FD24F71DA8}" type="datetimeFigureOut">
              <a:rPr lang="en-US" smtClean="0"/>
            </a:fld>
            <a:endParaRPr lang="en-US" dirty="0"/>
          </a:p>
        </p:txBody>
      </p:sp>
      <p:sp>
        <p:nvSpPr>
          <p:cNvPr id="1049569"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9570"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FAAED-601C-2E42-A5D2-7D875446EB6B}" type="slidenum">
              <a:rPr lang="en-US" smtClean="0"/>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0" name=""/>
        <p:cNvGrpSpPr/>
        <p:nvPr/>
      </p:nvGrpSpPr>
      <p:grpSpPr>
        <a:xfrm>
          <a:off x="0" y="0"/>
          <a:ext cx="0" cy="0"/>
          <a:chOff x="0" y="0"/>
          <a:chExt cx="0" cy="0"/>
        </a:xfrm>
      </p:grpSpPr>
      <p:sp>
        <p:nvSpPr>
          <p:cNvPr id="104956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9562"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5DB0-7631-C740-8B9A-54252701A623}" type="datetimeFigureOut">
              <a:rPr lang="en-US" smtClean="0"/>
            </a:fld>
            <a:endParaRPr lang="en-US" dirty="0"/>
          </a:p>
        </p:txBody>
      </p:sp>
      <p:sp>
        <p:nvSpPr>
          <p:cNvPr id="1049563"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p>
            <a:endParaRPr lang="en-US" dirty="0"/>
          </a:p>
        </p:txBody>
      </p:sp>
      <p:sp>
        <p:nvSpPr>
          <p:cNvPr id="1049564"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es-ES_tradnl" smtClean="0"/>
              <a:t>Click to edit Master text styles</a:t>
            </a:r>
            <a:endParaRPr lang="es-ES_tradnl" smtClean="0"/>
          </a:p>
          <a:p>
            <a:pPr lvl="1"/>
            <a:r>
              <a:rPr lang="es-ES_tradnl" smtClean="0"/>
              <a:t>Second level</a:t>
            </a:r>
            <a:endParaRPr lang="es-ES_tradnl" smtClean="0"/>
          </a:p>
          <a:p>
            <a:pPr lvl="2"/>
            <a:r>
              <a:rPr lang="es-ES_tradnl" smtClean="0"/>
              <a:t>Third level</a:t>
            </a:r>
            <a:endParaRPr lang="es-ES_tradnl" smtClean="0"/>
          </a:p>
          <a:p>
            <a:pPr lvl="3"/>
            <a:r>
              <a:rPr lang="es-ES_tradnl" smtClean="0"/>
              <a:t>Fourth level</a:t>
            </a:r>
            <a:endParaRPr lang="es-ES_tradnl" smtClean="0"/>
          </a:p>
          <a:p>
            <a:pPr lvl="4"/>
            <a:r>
              <a:rPr lang="es-ES_tradnl" smtClean="0"/>
              <a:t>Fifth level</a:t>
            </a:r>
            <a:endParaRPr lang="en-US"/>
          </a:p>
        </p:txBody>
      </p:sp>
      <p:sp>
        <p:nvSpPr>
          <p:cNvPr id="1049565"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9566"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955A8-62FB-E247-BFB6-6D96B50CB5D7}" type="slidenum">
              <a:rPr lang="en-US" smtClean="0"/>
            </a:fld>
            <a:endParaRPr lang="en-US" dirty="0"/>
          </a:p>
        </p:txBody>
      </p:sp>
    </p:spTree>
  </p:cSld>
  <p:clrMap bg1="lt1" tx1="dk1" bg2="lt2" tx2="dk2" accent1="accent1" accent2="accent2" accent3="accent3" accent4="accent4" accent5="accent5" accent6="accent6" hlink="hlink" folHlink="folHlink"/>
  <p:hf hdr="0" ftr="0" dt="0"/>
  <p:notesStyle>
    <a:lvl1pPr marL="0" algn="l" defTabSz="405130" rtl="0" eaLnBrk="1" latinLnBrk="0" hangingPunct="1">
      <a:defRPr sz="1100" kern="1200">
        <a:solidFill>
          <a:schemeClr val="tx1"/>
        </a:solidFill>
        <a:latin typeface="+mn-lt"/>
        <a:ea typeface="+mn-ea"/>
        <a:cs typeface="+mn-cs"/>
      </a:defRPr>
    </a:lvl1pPr>
    <a:lvl2pPr marL="405130" algn="l" defTabSz="405130" rtl="0" eaLnBrk="1" latinLnBrk="0" hangingPunct="1">
      <a:defRPr sz="1100" kern="1200">
        <a:solidFill>
          <a:schemeClr val="tx1"/>
        </a:solidFill>
        <a:latin typeface="+mn-lt"/>
        <a:ea typeface="+mn-ea"/>
        <a:cs typeface="+mn-cs"/>
      </a:defRPr>
    </a:lvl2pPr>
    <a:lvl3pPr marL="810260" algn="l" defTabSz="405130" rtl="0" eaLnBrk="1" latinLnBrk="0" hangingPunct="1">
      <a:defRPr sz="1100" kern="1200">
        <a:solidFill>
          <a:schemeClr val="tx1"/>
        </a:solidFill>
        <a:latin typeface="+mn-lt"/>
        <a:ea typeface="+mn-ea"/>
        <a:cs typeface="+mn-cs"/>
      </a:defRPr>
    </a:lvl3pPr>
    <a:lvl4pPr marL="1215390" algn="l" defTabSz="405130" rtl="0" eaLnBrk="1" latinLnBrk="0" hangingPunct="1">
      <a:defRPr sz="1100" kern="1200">
        <a:solidFill>
          <a:schemeClr val="tx1"/>
        </a:solidFill>
        <a:latin typeface="+mn-lt"/>
        <a:ea typeface="+mn-ea"/>
        <a:cs typeface="+mn-cs"/>
      </a:defRPr>
    </a:lvl4pPr>
    <a:lvl5pPr marL="1619885" algn="l" defTabSz="405130" rtl="0" eaLnBrk="1" latinLnBrk="0" hangingPunct="1">
      <a:defRPr sz="1100" kern="1200">
        <a:solidFill>
          <a:schemeClr val="tx1"/>
        </a:solidFill>
        <a:latin typeface="+mn-lt"/>
        <a:ea typeface="+mn-ea"/>
        <a:cs typeface="+mn-cs"/>
      </a:defRPr>
    </a:lvl5pPr>
    <a:lvl6pPr marL="2025015" algn="l" defTabSz="405130" rtl="0" eaLnBrk="1" latinLnBrk="0" hangingPunct="1">
      <a:defRPr sz="1100" kern="1200">
        <a:solidFill>
          <a:schemeClr val="tx1"/>
        </a:solidFill>
        <a:latin typeface="+mn-lt"/>
        <a:ea typeface="+mn-ea"/>
        <a:cs typeface="+mn-cs"/>
      </a:defRPr>
    </a:lvl6pPr>
    <a:lvl7pPr marL="2430145" algn="l" defTabSz="405130" rtl="0" eaLnBrk="1" latinLnBrk="0" hangingPunct="1">
      <a:defRPr sz="1100" kern="1200">
        <a:solidFill>
          <a:schemeClr val="tx1"/>
        </a:solidFill>
        <a:latin typeface="+mn-lt"/>
        <a:ea typeface="+mn-ea"/>
        <a:cs typeface="+mn-cs"/>
      </a:defRPr>
    </a:lvl7pPr>
    <a:lvl8pPr marL="2835275" algn="l" defTabSz="405130" rtl="0" eaLnBrk="1" latinLnBrk="0" hangingPunct="1">
      <a:defRPr sz="1100" kern="1200">
        <a:solidFill>
          <a:schemeClr val="tx1"/>
        </a:solidFill>
        <a:latin typeface="+mn-lt"/>
        <a:ea typeface="+mn-ea"/>
        <a:cs typeface="+mn-cs"/>
      </a:defRPr>
    </a:lvl8pPr>
    <a:lvl9pPr marL="3240405" algn="l" defTabSz="40513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736" name="幻灯片图像占位符 1"/>
          <p:cNvSpPr>
            <a:spLocks noGrp="1" noRot="1" noChangeAspect="1"/>
          </p:cNvSpPr>
          <p:nvPr>
            <p:ph type="sldImg"/>
          </p:nvPr>
        </p:nvSpPr>
        <p:spPr/>
      </p:sp>
      <p:sp>
        <p:nvSpPr>
          <p:cNvPr id="1048737" name="备注占位符 2"/>
          <p:cNvSpPr>
            <a:spLocks noGrp="1"/>
          </p:cNvSpPr>
          <p:nvPr>
            <p:ph type="body" idx="1"/>
          </p:nvPr>
        </p:nvSpPr>
        <p:spPr>
          <a:xfrm>
            <a:off x="685800" y="4343400"/>
            <a:ext cx="5486400" cy="4114800"/>
          </a:xfrm>
          <a:prstGeom prst="rect">
            <a:avLst/>
          </a:prstGeom>
        </p:spPr>
        <p:txBody>
          <a:bodyPr/>
          <a:p>
            <a:endParaRPr lang="zh-CN" altLang="en-US" dirty="0"/>
          </a:p>
        </p:txBody>
      </p:sp>
      <p:sp>
        <p:nvSpPr>
          <p:cNvPr id="1048738" name="日期占位符 3"/>
          <p:cNvSpPr>
            <a:spLocks noGrp="1"/>
          </p:cNvSpPr>
          <p:nvPr>
            <p:ph type="dt" idx="10"/>
          </p:nvPr>
        </p:nvSpPr>
        <p:spPr/>
        <p:txBody>
          <a:bodyPr/>
          <a:p>
            <a:fld id="{770D393E-42E0-4732-BB5D-7C26C018EBB2}" type="datetime1">
              <a:rPr lang="zh-CN" altLang="en-US" smtClean="0"/>
            </a:fld>
            <a:endParaRPr lang="zh-CN" altLang="en-US" sz="1200"/>
          </a:p>
        </p:txBody>
      </p:sp>
      <p:sp>
        <p:nvSpPr>
          <p:cNvPr id="1048739" name="灯片编号占位符 4"/>
          <p:cNvSpPr>
            <a:spLocks noGrp="1"/>
          </p:cNvSpPr>
          <p:nvPr>
            <p:ph type="sldNum" sz="quarter" idx="11"/>
          </p:nvPr>
        </p:nvSpPr>
        <p:spPr/>
        <p:txBody>
          <a:bodyPr/>
          <a:p>
            <a:fld id="{63B3F2A2-F1C3-461B-89B8-8B7DEA0A3800}"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23" name=""/>
        <p:cNvGrpSpPr/>
        <p:nvPr/>
      </p:nvGrpSpPr>
      <p:grpSpPr/>
      <p:sp>
        <p:nvSpPr>
          <p:cNvPr id="1048886" name="幻灯片图像占位符 1"/>
          <p:cNvSpPr/>
          <p:nvPr>
            <p:ph type="sldImg" idx="2"/>
          </p:nvPr>
        </p:nvSpPr>
        <p:spPr/>
      </p:sp>
      <p:sp>
        <p:nvSpPr>
          <p:cNvPr id="1048887" name="文本占位符 2"/>
          <p:cNvSpPr/>
          <p:nvPr>
            <p:ph type="body" idx="3"/>
          </p:nvPr>
        </p:nvSpPr>
        <p:spPr/>
        <p:txBody>
          <a:bodyPr/>
          <a:p>
            <a:r>
              <a:rPr lang="zh-CN" altLang="en-US"/>
              <a:t>自然经济开始解体，客观上促进中国商品经济的发展，为中国民族资本主义的产生创造了条件。</a:t>
            </a:r>
            <a:endParaRPr lang="zh-CN" altLang="en-US"/>
          </a:p>
        </p:txBody>
      </p:sp>
      <p:sp>
        <p:nvSpPr>
          <p:cNvPr id="104888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28" name=""/>
        <p:cNvGrpSpPr/>
        <p:nvPr/>
      </p:nvGrpSpPr>
      <p:grpSpPr/>
      <p:sp>
        <p:nvSpPr>
          <p:cNvPr id="1048896" name="幻灯片图像占位符 1"/>
          <p:cNvSpPr/>
          <p:nvPr>
            <p:ph type="sldImg" idx="2"/>
          </p:nvPr>
        </p:nvSpPr>
        <p:spPr/>
      </p:sp>
      <p:sp>
        <p:nvSpPr>
          <p:cNvPr id="1048897" name="文本占位符 2"/>
          <p:cNvSpPr/>
          <p:nvPr>
            <p:ph type="body" idx="3"/>
          </p:nvPr>
        </p:nvSpPr>
        <p:spPr/>
        <p:txBody>
          <a:bodyPr/>
          <a:p>
            <a:r>
              <a:rPr lang="zh-CN" altLang="en-US"/>
              <a:t>牛郎织女男耕女织，生产的目的主要是为了满足自身的需要，这种经济形式就是自然经济。</a:t>
            </a:r>
            <a:endParaRPr lang="zh-CN" altLang="en-US"/>
          </a:p>
        </p:txBody>
      </p:sp>
      <p:sp>
        <p:nvSpPr>
          <p:cNvPr id="104889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33" name=""/>
        <p:cNvGrpSpPr/>
        <p:nvPr/>
      </p:nvGrpSpPr>
      <p:grpSpPr/>
      <p:sp>
        <p:nvSpPr>
          <p:cNvPr id="1048906" name="幻灯片图像占位符 1"/>
          <p:cNvSpPr/>
          <p:nvPr>
            <p:ph type="sldImg" idx="2"/>
          </p:nvPr>
        </p:nvSpPr>
        <p:spPr/>
      </p:sp>
      <p:sp>
        <p:nvSpPr>
          <p:cNvPr id="1048907" name="文本占位符 2"/>
          <p:cNvSpPr/>
          <p:nvPr>
            <p:ph type="body" idx="3"/>
          </p:nvPr>
        </p:nvSpPr>
        <p:spPr/>
        <p:txBody>
          <a:bodyPr/>
          <a:p>
            <a:endParaRPr lang="zh-CN" altLang="en-US"/>
          </a:p>
        </p:txBody>
      </p:sp>
      <p:sp>
        <p:nvSpPr>
          <p:cNvPr id="104890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42" name=""/>
        <p:cNvGrpSpPr/>
        <p:nvPr/>
      </p:nvGrpSpPr>
      <p:grpSpPr/>
      <p:sp>
        <p:nvSpPr>
          <p:cNvPr id="1048923" name="幻灯片图像占位符 1"/>
          <p:cNvSpPr/>
          <p:nvPr>
            <p:ph type="sldImg" idx="2"/>
          </p:nvPr>
        </p:nvSpPr>
        <p:spPr/>
      </p:sp>
      <p:sp>
        <p:nvSpPr>
          <p:cNvPr id="1048924" name="文本占位符 2"/>
          <p:cNvSpPr/>
          <p:nvPr>
            <p:ph type="body" idx="3"/>
          </p:nvPr>
        </p:nvSpPr>
        <p:spPr/>
        <p:txBody>
          <a:bodyPr/>
          <a:p>
            <a:r>
              <a:rPr lang="zh-CN" altLang="en-US"/>
              <a:t>这是因为中国人办的工厂，竞争能力弱一些。这儿就有一个问题了，竞争能力弱是自身的原因，如果政府保护民族企业，是不是护犊子呢？并不是，因为国家与国家之间，没有永恒的朋友，也没有永恒的敌人，只有永恒的利益。</a:t>
            </a:r>
            <a:endParaRPr lang="zh-CN" altLang="en-US"/>
          </a:p>
        </p:txBody>
      </p:sp>
      <p:sp>
        <p:nvSpPr>
          <p:cNvPr id="1048925"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22" name=""/>
        <p:cNvGrpSpPr/>
        <p:nvPr/>
      </p:nvGrpSpPr>
      <p:grpSpPr/>
      <p:sp>
        <p:nvSpPr>
          <p:cNvPr id="1048618" name="幻灯片图像占位符 1"/>
          <p:cNvSpPr/>
          <p:nvPr>
            <p:ph type="sldImg" idx="2"/>
          </p:nvPr>
        </p:nvSpPr>
        <p:spPr/>
      </p:sp>
      <p:sp>
        <p:nvSpPr>
          <p:cNvPr id="1048619" name="文本占位符 2"/>
          <p:cNvSpPr/>
          <p:nvPr>
            <p:ph type="body" idx="3"/>
          </p:nvPr>
        </p:nvSpPr>
        <p:spPr/>
        <p:txBody>
          <a:bodyPr/>
          <a:p>
            <a:r>
              <a:rPr lang="zh-CN" altLang="en-US"/>
              <a:t>一般来说，政治变革包括以获得政权为目的的政治革命，和以不断适应生产力发展和社会需要为目的的政治变革两部分。</a:t>
            </a:r>
            <a:endParaRPr lang="zh-CN" altLang="en-US"/>
          </a:p>
        </p:txBody>
      </p:sp>
      <p:sp>
        <p:nvSpPr>
          <p:cNvPr id="1048620"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p:sp>
        <p:nvSpPr>
          <p:cNvPr id="1048582" name="幻灯片图像占位符 1"/>
          <p:cNvSpPr/>
          <p:nvPr>
            <p:ph type="sldImg" idx="2"/>
          </p:nvPr>
        </p:nvSpPr>
        <p:spPr/>
      </p:sp>
      <p:sp>
        <p:nvSpPr>
          <p:cNvPr id="1048583" name="文本占位符 2"/>
          <p:cNvSpPr/>
          <p:nvPr>
            <p:ph type="body" idx="3"/>
          </p:nvPr>
        </p:nvSpPr>
        <p:spPr/>
        <p:txBody>
          <a:bodyPr/>
          <a:p>
            <a:endParaRPr lang="zh-CN" altLang="en-US"/>
          </a:p>
        </p:txBody>
      </p:sp>
      <p:sp>
        <p:nvSpPr>
          <p:cNvPr id="1048584"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52" name=""/>
        <p:cNvGrpSpPr/>
        <p:nvPr/>
      </p:nvGrpSpPr>
      <p:grpSpPr/>
      <p:sp>
        <p:nvSpPr>
          <p:cNvPr id="1048755" name="幻灯片图像占位符 1"/>
          <p:cNvSpPr/>
          <p:nvPr>
            <p:ph type="sldImg" idx="2"/>
          </p:nvPr>
        </p:nvSpPr>
        <p:spPr/>
      </p:sp>
      <p:sp>
        <p:nvSpPr>
          <p:cNvPr id="1048756" name="文本占位符 2"/>
          <p:cNvSpPr/>
          <p:nvPr>
            <p:ph type="body" idx="3"/>
          </p:nvPr>
        </p:nvSpPr>
        <p:spPr/>
        <p:txBody>
          <a:bodyPr/>
          <a:p>
            <a:r>
              <a:rPr lang="zh-CN" altLang="en-US"/>
              <a:t>鸦片战争前夕，英国为了改变贸易顺差的不利局面，向中国大量走私鸦片。</a:t>
            </a:r>
            <a:r>
              <a:rPr lang="en-US" altLang="zh-CN"/>
              <a:t>1939</a:t>
            </a:r>
            <a:r>
              <a:rPr lang="zh-CN" altLang="en-US"/>
              <a:t>年，林则徐在虎门销毁鸦片。</a:t>
            </a:r>
            <a:endParaRPr lang="zh-CN" altLang="en-US"/>
          </a:p>
          <a:p>
            <a:r>
              <a:rPr lang="zh-CN" altLang="en-US"/>
              <a:t>中国禁烟的消息传到英国，英国政府公然支持罪恶的鸦片走私，发动侵华战争。</a:t>
            </a:r>
            <a:endParaRPr lang="zh-CN" altLang="en-US"/>
          </a:p>
        </p:txBody>
      </p:sp>
      <p:sp>
        <p:nvSpPr>
          <p:cNvPr id="1048757"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56" name=""/>
        <p:cNvGrpSpPr/>
        <p:nvPr/>
      </p:nvGrpSpPr>
      <p:grpSpPr/>
      <p:sp>
        <p:nvSpPr>
          <p:cNvPr id="1048760" name="幻灯片图像占位符 1"/>
          <p:cNvSpPr/>
          <p:nvPr>
            <p:ph type="sldImg" idx="2"/>
          </p:nvPr>
        </p:nvSpPr>
        <p:spPr/>
      </p:sp>
      <p:sp>
        <p:nvSpPr>
          <p:cNvPr id="1048761" name="文本占位符 2"/>
          <p:cNvSpPr/>
          <p:nvPr>
            <p:ph type="body" idx="3"/>
          </p:nvPr>
        </p:nvSpPr>
        <p:spPr/>
        <p:txBody>
          <a:bodyPr/>
          <a:p>
            <a:endParaRPr lang="zh-CN" altLang="en-US"/>
          </a:p>
        </p:txBody>
      </p:sp>
      <p:sp>
        <p:nvSpPr>
          <p:cNvPr id="1048762"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74" name=""/>
        <p:cNvGrpSpPr/>
        <p:nvPr/>
      </p:nvGrpSpPr>
      <p:grpSpPr/>
      <p:sp>
        <p:nvSpPr>
          <p:cNvPr id="1048795" name="幻灯片图像占位符 1"/>
          <p:cNvSpPr/>
          <p:nvPr>
            <p:ph type="sldImg" idx="2"/>
          </p:nvPr>
        </p:nvSpPr>
        <p:spPr/>
      </p:sp>
      <p:sp>
        <p:nvSpPr>
          <p:cNvPr id="1048796" name="文本占位符 2"/>
          <p:cNvSpPr/>
          <p:nvPr>
            <p:ph type="body" idx="3"/>
          </p:nvPr>
        </p:nvSpPr>
        <p:spPr/>
        <p:txBody>
          <a:bodyPr/>
          <a:p>
            <a:r>
              <a:rPr lang="zh-CN" altLang="en-US"/>
              <a:t>鸦片战争前夕，英国为了改变贸易顺差的不利局面，向中国大量走私鸦片。</a:t>
            </a:r>
            <a:r>
              <a:rPr lang="en-US" altLang="zh-CN"/>
              <a:t>1939</a:t>
            </a:r>
            <a:r>
              <a:rPr lang="zh-CN" altLang="en-US"/>
              <a:t>年，林则徐在虎门销毁鸦片。</a:t>
            </a:r>
            <a:endParaRPr lang="zh-CN" altLang="en-US"/>
          </a:p>
          <a:p>
            <a:r>
              <a:rPr lang="zh-CN" altLang="en-US"/>
              <a:t>中国禁烟的消息传到英国，英国政府公然支持罪恶的鸦片走私，发动侵华战争。</a:t>
            </a:r>
            <a:endParaRPr lang="zh-CN" altLang="en-US"/>
          </a:p>
        </p:txBody>
      </p:sp>
      <p:sp>
        <p:nvSpPr>
          <p:cNvPr id="1048797"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79" name=""/>
        <p:cNvGrpSpPr/>
        <p:nvPr/>
      </p:nvGrpSpPr>
      <p:grpSpPr/>
      <p:sp>
        <p:nvSpPr>
          <p:cNvPr id="1048804" name="幻灯片图像占位符 1"/>
          <p:cNvSpPr/>
          <p:nvPr>
            <p:ph type="sldImg" idx="2"/>
          </p:nvPr>
        </p:nvSpPr>
        <p:spPr/>
      </p:sp>
      <p:sp>
        <p:nvSpPr>
          <p:cNvPr id="1048805" name="文本占位符 2"/>
          <p:cNvSpPr/>
          <p:nvPr>
            <p:ph type="body" idx="3"/>
          </p:nvPr>
        </p:nvSpPr>
        <p:spPr/>
        <p:txBody>
          <a:bodyPr/>
          <a:p>
            <a:endParaRPr lang="zh-CN" altLang="en-US"/>
          </a:p>
        </p:txBody>
      </p:sp>
      <p:sp>
        <p:nvSpPr>
          <p:cNvPr id="1048806"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87" name=""/>
        <p:cNvGrpSpPr/>
        <p:nvPr/>
      </p:nvGrpSpPr>
      <p:grpSpPr/>
      <p:sp>
        <p:nvSpPr>
          <p:cNvPr id="1048820" name="幻灯片图像占位符 1"/>
          <p:cNvSpPr/>
          <p:nvPr>
            <p:ph type="sldImg" idx="2"/>
          </p:nvPr>
        </p:nvSpPr>
        <p:spPr/>
      </p:sp>
      <p:sp>
        <p:nvSpPr>
          <p:cNvPr id="1048821" name="文本占位符 2"/>
          <p:cNvSpPr/>
          <p:nvPr>
            <p:ph type="body" idx="3"/>
          </p:nvPr>
        </p:nvSpPr>
        <p:spPr/>
        <p:txBody>
          <a:bodyPr/>
          <a:p>
            <a:endParaRPr lang="zh-CN" altLang="en-US"/>
          </a:p>
        </p:txBody>
      </p:sp>
      <p:sp>
        <p:nvSpPr>
          <p:cNvPr id="1048822"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91" name=""/>
        <p:cNvGrpSpPr/>
        <p:nvPr/>
      </p:nvGrpSpPr>
      <p:grpSpPr/>
      <p:sp>
        <p:nvSpPr>
          <p:cNvPr id="1048826" name="幻灯片图像占位符 1"/>
          <p:cNvSpPr/>
          <p:nvPr>
            <p:ph type="sldImg" idx="2"/>
          </p:nvPr>
        </p:nvSpPr>
        <p:spPr/>
      </p:sp>
      <p:sp>
        <p:nvSpPr>
          <p:cNvPr id="1048827" name="文本占位符 2"/>
          <p:cNvSpPr/>
          <p:nvPr>
            <p:ph type="body" idx="3"/>
          </p:nvPr>
        </p:nvSpPr>
        <p:spPr/>
        <p:txBody>
          <a:bodyPr/>
          <a:p>
            <a:r>
              <a:rPr lang="zh-CN" altLang="en-US"/>
              <a:t>1949年9月,中国人民政治协商会议第一届全体会议决定在北京天安门广场建立人民英雄纪念碑。</a:t>
            </a:r>
            <a:endParaRPr lang="zh-CN" altLang="en-US"/>
          </a:p>
        </p:txBody>
      </p:sp>
      <p:sp>
        <p:nvSpPr>
          <p:cNvPr id="1048828"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95" name=""/>
        <p:cNvGrpSpPr/>
        <p:nvPr/>
      </p:nvGrpSpPr>
      <p:grpSpPr/>
      <p:sp>
        <p:nvSpPr>
          <p:cNvPr id="1048831" name="幻灯片图像占位符 1"/>
          <p:cNvSpPr/>
          <p:nvPr>
            <p:ph type="sldImg" idx="2"/>
          </p:nvPr>
        </p:nvSpPr>
        <p:spPr/>
      </p:sp>
      <p:sp>
        <p:nvSpPr>
          <p:cNvPr id="1048832" name="文本占位符 2"/>
          <p:cNvSpPr/>
          <p:nvPr>
            <p:ph type="body" idx="3"/>
          </p:nvPr>
        </p:nvSpPr>
        <p:spPr/>
        <p:txBody>
          <a:bodyPr/>
          <a:p>
            <a:r>
              <a:rPr lang="zh-CN" altLang="en-US"/>
              <a:t>近代化也叫现代化，它们源于同一单词“modernization”，以经济工业化和政治民主化为主要标志。</a:t>
            </a:r>
            <a:endParaRPr lang="zh-CN" altLang="en-US"/>
          </a:p>
        </p:txBody>
      </p:sp>
      <p:sp>
        <p:nvSpPr>
          <p:cNvPr id="1048833"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17" name=""/>
        <p:cNvGrpSpPr/>
        <p:nvPr/>
      </p:nvGrpSpPr>
      <p:grpSpPr/>
      <p:sp>
        <p:nvSpPr>
          <p:cNvPr id="1048875" name="幻灯片图像占位符 1"/>
          <p:cNvSpPr/>
          <p:nvPr>
            <p:ph type="sldImg" idx="2"/>
          </p:nvPr>
        </p:nvSpPr>
        <p:spPr/>
      </p:sp>
      <p:sp>
        <p:nvSpPr>
          <p:cNvPr id="1048876" name="文本占位符 2"/>
          <p:cNvSpPr/>
          <p:nvPr>
            <p:ph type="body" idx="3"/>
          </p:nvPr>
        </p:nvSpPr>
        <p:spPr/>
        <p:txBody>
          <a:bodyPr/>
          <a:p>
            <a:r>
              <a:rPr lang="zh-CN" altLang="en-US"/>
              <a:t>读书方法千百种，但要在短时间内博览群书，就得靠有效率的记忆妙招，来提高读书效率。</a:t>
            </a:r>
            <a:endParaRPr lang="zh-CN" altLang="en-US"/>
          </a:p>
        </p:txBody>
      </p:sp>
      <p:sp>
        <p:nvSpPr>
          <p:cNvPr id="1048877" name="灯片编号占位符 3"/>
          <p:cNvSpPr>
            <a:spLocks noGrp="1"/>
          </p:cNvSpPr>
          <p:nvPr>
            <p:ph type="sldNum" sz="quarter" idx="5"/>
          </p:nvPr>
        </p:nvSpPr>
        <p:spPr/>
        <p:txBody>
          <a:bodyPr/>
          <a:p>
            <a:fld id="{A86955A8-62FB-E247-BFB6-6D96B50CB5D7}"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First Slide">
    <p:spTree>
      <p:nvGrpSpPr>
        <p:cNvPr id="269" name=""/>
        <p:cNvGrpSpPr/>
        <p:nvPr/>
      </p:nvGrpSpPr>
      <p:grpSpPr>
        <a:xfrm>
          <a:off x="0" y="0"/>
          <a:ext cx="0" cy="0"/>
          <a:chOff x="0" y="0"/>
          <a:chExt cx="0" cy="0"/>
        </a:xfrm>
      </p:grpSpPr>
      <p:sp>
        <p:nvSpPr>
          <p:cNvPr id="1049076" name="Text Placeholder 7"/>
          <p:cNvSpPr>
            <a:spLocks noGrp="1"/>
          </p:cNvSpPr>
          <p:nvPr>
            <p:ph type="body" sz="quarter" idx="10" hasCustomPrompt="1"/>
          </p:nvPr>
        </p:nvSpPr>
        <p:spPr>
          <a:xfrm>
            <a:off x="2883958" y="2156436"/>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tx1">
                    <a:lumMod val="75000"/>
                    <a:lumOff val="25000"/>
                  </a:schemeClr>
                </a:solidFill>
                <a:latin typeface="Lato Light"/>
                <a:cs typeface="Lato Light"/>
              </a:defRPr>
            </a:lvl1pPr>
          </a:lstStyle>
          <a:p>
            <a:pPr lvl="0"/>
            <a:r>
              <a:rPr lang="es-ES_tradnl" dirty="0" smtClean="0"/>
              <a:t>TITLE HERE</a:t>
            </a:r>
            <a:endParaRPr lang="es-ES_tradnl" dirty="0" smtClean="0"/>
          </a:p>
        </p:txBody>
      </p:sp>
      <p:sp>
        <p:nvSpPr>
          <p:cNvPr id="1049077" name="Text Placeholder 7"/>
          <p:cNvSpPr>
            <a:spLocks noGrp="1"/>
          </p:cNvSpPr>
          <p:nvPr>
            <p:ph type="body" sz="quarter" idx="11" hasCustomPrompt="1"/>
          </p:nvPr>
        </p:nvSpPr>
        <p:spPr>
          <a:xfrm>
            <a:off x="2883958" y="2642936"/>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grpSp>
        <p:nvGrpSpPr>
          <p:cNvPr id="270" name="Group 2"/>
          <p:cNvGrpSpPr/>
          <p:nvPr userDrawn="1"/>
        </p:nvGrpSpPr>
        <p:grpSpPr>
          <a:xfrm>
            <a:off x="2883961" y="1967249"/>
            <a:ext cx="3381371" cy="36000"/>
            <a:chOff x="428625" y="3767667"/>
            <a:chExt cx="3263900" cy="69400"/>
          </a:xfrm>
        </p:grpSpPr>
        <p:sp>
          <p:nvSpPr>
            <p:cNvPr id="1049078"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79"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80"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81"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grpSp>
      <p:sp>
        <p:nvSpPr>
          <p:cNvPr id="1049082" name="Text Placeholder 2"/>
          <p:cNvSpPr>
            <a:spLocks noGrp="1"/>
          </p:cNvSpPr>
          <p:nvPr>
            <p:ph type="body" sz="quarter" idx="16" hasCustomPrompt="1"/>
          </p:nvPr>
        </p:nvSpPr>
        <p:spPr>
          <a:xfrm>
            <a:off x="2899304" y="3003414"/>
            <a:ext cx="3366029" cy="1280723"/>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wipe(left)">
                                      <p:cBhvr>
                                        <p:cTn id="7" dur="500"/>
                                        <p:tgtEl>
                                          <p:spTgt spid="27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1049076">
                                            <p:txEl>
                                              <p:pRg st="0" end="0"/>
                                            </p:txEl>
                                          </p:spTgt>
                                        </p:tgtEl>
                                        <p:attrNameLst>
                                          <p:attrName>style.visibility</p:attrName>
                                        </p:attrNameLst>
                                      </p:cBhvr>
                                      <p:to>
                                        <p:strVal val="visible"/>
                                      </p:to>
                                    </p:set>
                                    <p:animEffect transition="in" filter="fade">
                                      <p:cBhvr>
                                        <p:cTn id="10" dur="400"/>
                                        <p:tgtEl>
                                          <p:spTgt spid="1049076">
                                            <p:txEl>
                                              <p:pRg st="0" end="0"/>
                                            </p:txEl>
                                          </p:spTgt>
                                        </p:tgtEl>
                                      </p:cBhvr>
                                    </p:animEffect>
                                    <p:anim calcmode="lin" valueType="num">
                                      <p:cBhvr>
                                        <p:cTn id="11" dur="400" fill="hold"/>
                                        <p:tgtEl>
                                          <p:spTgt spid="104907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104907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1049077">
                                            <p:txEl>
                                              <p:pRg st="0" end="0"/>
                                            </p:txEl>
                                          </p:spTgt>
                                        </p:tgtEl>
                                        <p:attrNameLst>
                                          <p:attrName>style.visibility</p:attrName>
                                        </p:attrNameLst>
                                      </p:cBhvr>
                                      <p:to>
                                        <p:strVal val="visible"/>
                                      </p:to>
                                    </p:set>
                                    <p:animEffect transition="in" filter="fade">
                                      <p:cBhvr>
                                        <p:cTn id="15" dur="500"/>
                                        <p:tgtEl>
                                          <p:spTgt spid="1049077">
                                            <p:txEl>
                                              <p:pRg st="0" end="0"/>
                                            </p:txEl>
                                          </p:spTgt>
                                        </p:tgtEl>
                                      </p:cBhvr>
                                    </p:animEffect>
                                    <p:anim calcmode="lin" valueType="num">
                                      <p:cBhvr>
                                        <p:cTn id="16" dur="500" fill="hold"/>
                                        <p:tgtEl>
                                          <p:spTgt spid="1049077">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049077">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49082">
                                            <p:txEl>
                                              <p:pRg st="0" end="0"/>
                                            </p:txEl>
                                          </p:spTgt>
                                        </p:tgtEl>
                                        <p:attrNameLst>
                                          <p:attrName>style.visibility</p:attrName>
                                        </p:attrNameLst>
                                      </p:cBhvr>
                                      <p:to>
                                        <p:strVal val="visible"/>
                                      </p:to>
                                    </p:set>
                                    <p:animEffect transition="in" filter="fade">
                                      <p:cBhvr>
                                        <p:cTn id="20" dur="500"/>
                                        <p:tgtEl>
                                          <p:spTgt spid="1049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6" grpId="0" build="p">
        <p:tmplLst>
          <p:tmpl lvl="1">
            <p:tnLst>
              <p:par>
                <p:cTn presetID="42" presetClass="entr" presetSubtype="0" fill="hold" nodeType="withEffect">
                  <p:stCondLst>
                    <p:cond delay="200"/>
                  </p:stCondLst>
                  <p:childTnLst>
                    <p:set>
                      <p:cBhvr>
                        <p:cTn dur="1" fill="hold">
                          <p:stCondLst>
                            <p:cond delay="0"/>
                          </p:stCondLst>
                        </p:cTn>
                        <p:tgtEl>
                          <p:spTgt spid="1049076"/>
                        </p:tgtEl>
                        <p:attrNameLst>
                          <p:attrName>style.visibility</p:attrName>
                        </p:attrNameLst>
                      </p:cBhvr>
                      <p:to>
                        <p:strVal val="visible"/>
                      </p:to>
                    </p:set>
                    <p:animEffect transition="in" filter="fade">
                      <p:cBhvr>
                        <p:cTn dur="400"/>
                        <p:tgtEl>
                          <p:spTgt spid="1049076"/>
                        </p:tgtEl>
                      </p:cBhvr>
                    </p:animEffect>
                    <p:anim calcmode="lin" valueType="num">
                      <p:cBhvr>
                        <p:cTn dur="400" fill="hold"/>
                        <p:tgtEl>
                          <p:spTgt spid="1049076"/>
                        </p:tgtEl>
                        <p:attrNameLst>
                          <p:attrName>ppt_x</p:attrName>
                        </p:attrNameLst>
                      </p:cBhvr>
                      <p:tavLst>
                        <p:tav tm="0">
                          <p:val>
                            <p:strVal val="#ppt_x"/>
                          </p:val>
                        </p:tav>
                        <p:tav tm="100000">
                          <p:val>
                            <p:strVal val="#ppt_x"/>
                          </p:val>
                        </p:tav>
                      </p:tavLst>
                    </p:anim>
                    <p:anim calcmode="lin" valueType="num">
                      <p:cBhvr>
                        <p:cTn dur="400" fill="hold"/>
                        <p:tgtEl>
                          <p:spTgt spid="1049076"/>
                        </p:tgtEl>
                        <p:attrNameLst>
                          <p:attrName>ppt_y</p:attrName>
                        </p:attrNameLst>
                      </p:cBhvr>
                      <p:tavLst>
                        <p:tav tm="0">
                          <p:val>
                            <p:strVal val="#ppt_y+.1"/>
                          </p:val>
                        </p:tav>
                        <p:tav tm="100000">
                          <p:val>
                            <p:strVal val="#ppt_y"/>
                          </p:val>
                        </p:tav>
                      </p:tavLst>
                    </p:anim>
                  </p:childTnLst>
                </p:cTn>
              </p:par>
            </p:tnLst>
          </p:tmpl>
        </p:tmplLst>
      </p:bldP>
      <p:bldP spid="1049077" grpId="0" build="p">
        <p:tmplLst>
          <p:tmpl lvl="1">
            <p:tnLst>
              <p:par>
                <p:cTn presetID="42" presetClass="entr" presetSubtype="0" fill="hold" nodeType="withEffect">
                  <p:stCondLst>
                    <p:cond delay="200"/>
                  </p:stCondLst>
                  <p:childTnLst>
                    <p:set>
                      <p:cBhvr>
                        <p:cTn dur="1" fill="hold">
                          <p:stCondLst>
                            <p:cond delay="0"/>
                          </p:stCondLst>
                        </p:cTn>
                        <p:tgtEl>
                          <p:spTgt spid="1049077"/>
                        </p:tgtEl>
                        <p:attrNameLst>
                          <p:attrName>style.visibility</p:attrName>
                        </p:attrNameLst>
                      </p:cBhvr>
                      <p:to>
                        <p:strVal val="visible"/>
                      </p:to>
                    </p:set>
                    <p:animEffect transition="in" filter="fade">
                      <p:cBhvr>
                        <p:cTn dur="500"/>
                        <p:tgtEl>
                          <p:spTgt spid="1049077"/>
                        </p:tgtEl>
                      </p:cBhvr>
                    </p:animEffect>
                    <p:anim calcmode="lin" valueType="num">
                      <p:cBhvr>
                        <p:cTn dur="500" fill="hold"/>
                        <p:tgtEl>
                          <p:spTgt spid="1049077"/>
                        </p:tgtEl>
                        <p:attrNameLst>
                          <p:attrName>ppt_x</p:attrName>
                        </p:attrNameLst>
                      </p:cBhvr>
                      <p:tavLst>
                        <p:tav tm="0">
                          <p:val>
                            <p:strVal val="#ppt_x"/>
                          </p:val>
                        </p:tav>
                        <p:tav tm="100000">
                          <p:val>
                            <p:strVal val="#ppt_x"/>
                          </p:val>
                        </p:tav>
                      </p:tavLst>
                    </p:anim>
                    <p:anim calcmode="lin" valueType="num">
                      <p:cBhvr>
                        <p:cTn dur="500" fill="hold"/>
                        <p:tgtEl>
                          <p:spTgt spid="1049077"/>
                        </p:tgtEl>
                        <p:attrNameLst>
                          <p:attrName>ppt_y</p:attrName>
                        </p:attrNameLst>
                      </p:cBhvr>
                      <p:tavLst>
                        <p:tav tm="0">
                          <p:val>
                            <p:strVal val="#ppt_y+.1"/>
                          </p:val>
                        </p:tav>
                        <p:tav tm="100000">
                          <p:val>
                            <p:strVal val="#ppt_y"/>
                          </p:val>
                        </p:tav>
                      </p:tavLst>
                    </p:anim>
                  </p:childTnLst>
                </p:cTn>
              </p:par>
            </p:tnLst>
          </p:tmpl>
        </p:tmplLst>
      </p:bldP>
      <p:bldP spid="1049082" grpId="0" build="p">
        <p:tmplLst>
          <p:tmpl lvl="1">
            <p:tnLst>
              <p:par>
                <p:cTn presetID="10" presetClass="entr" presetSubtype="0" fill="hold" nodeType="withEffect">
                  <p:stCondLst>
                    <p:cond delay="800"/>
                  </p:stCondLst>
                  <p:childTnLst>
                    <p:set>
                      <p:cBhvr>
                        <p:cTn dur="1" fill="hold">
                          <p:stCondLst>
                            <p:cond delay="0"/>
                          </p:stCondLst>
                        </p:cTn>
                        <p:tgtEl>
                          <p:spTgt spid="1049082"/>
                        </p:tgtEl>
                        <p:attrNameLst>
                          <p:attrName>style.visibility</p:attrName>
                        </p:attrNameLst>
                      </p:cBhvr>
                      <p:to>
                        <p:strVal val="visible"/>
                      </p:to>
                    </p:set>
                    <p:animEffect transition="in" filter="fade">
                      <p:cBhvr>
                        <p:cTn dur="500"/>
                        <p:tgtEl>
                          <p:spTgt spid="104908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Iconic list 5">
    <p:spTree>
      <p:nvGrpSpPr>
        <p:cNvPr id="284" name=""/>
        <p:cNvGrpSpPr/>
        <p:nvPr/>
      </p:nvGrpSpPr>
      <p:grpSpPr>
        <a:xfrm>
          <a:off x="0" y="0"/>
          <a:ext cx="0" cy="0"/>
          <a:chOff x="0" y="0"/>
          <a:chExt cx="0" cy="0"/>
        </a:xfrm>
      </p:grpSpPr>
      <p:sp>
        <p:nvSpPr>
          <p:cNvPr id="104925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25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54" name="Text Placeholder 7"/>
          <p:cNvSpPr>
            <a:spLocks noGrp="1"/>
          </p:cNvSpPr>
          <p:nvPr>
            <p:ph type="body" sz="quarter" idx="39" hasCustomPrompt="1"/>
          </p:nvPr>
        </p:nvSpPr>
        <p:spPr>
          <a:xfrm>
            <a:off x="4677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smtClean="0"/>
              <a:t>ico</a:t>
            </a:r>
            <a:endParaRPr lang="es-ES_tradnl" dirty="0" smtClean="0"/>
          </a:p>
        </p:txBody>
      </p:sp>
      <p:sp>
        <p:nvSpPr>
          <p:cNvPr id="1049255" name="Text Placeholder 7"/>
          <p:cNvSpPr>
            <a:spLocks noGrp="1"/>
          </p:cNvSpPr>
          <p:nvPr>
            <p:ph type="body" sz="quarter" idx="19" hasCustomPrompt="1"/>
          </p:nvPr>
        </p:nvSpPr>
        <p:spPr>
          <a:xfrm>
            <a:off x="9958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56" name="Text Placeholder 2"/>
          <p:cNvSpPr>
            <a:spLocks noGrp="1"/>
          </p:cNvSpPr>
          <p:nvPr>
            <p:ph type="body" sz="quarter" idx="16" hasCustomPrompt="1"/>
          </p:nvPr>
        </p:nvSpPr>
        <p:spPr>
          <a:xfrm>
            <a:off x="4524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57" name="Text Placeholder 7"/>
          <p:cNvSpPr>
            <a:spLocks noGrp="1"/>
          </p:cNvSpPr>
          <p:nvPr>
            <p:ph type="body" sz="quarter" idx="55" hasCustomPrompt="1"/>
          </p:nvPr>
        </p:nvSpPr>
        <p:spPr>
          <a:xfrm>
            <a:off x="9958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1049258" name="Text Placeholder 7"/>
          <p:cNvSpPr>
            <a:spLocks noGrp="1"/>
          </p:cNvSpPr>
          <p:nvPr>
            <p:ph type="body" sz="quarter" idx="56" hasCustomPrompt="1"/>
          </p:nvPr>
        </p:nvSpPr>
        <p:spPr>
          <a:xfrm>
            <a:off x="34014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2"/>
                </a:solidFill>
                <a:latin typeface="FontAwesome"/>
                <a:cs typeface="FontAwesome"/>
              </a:defRPr>
            </a:lvl1pPr>
          </a:lstStyle>
          <a:p>
            <a:pPr lvl="0"/>
            <a:r>
              <a:rPr lang="es-ES_tradnl" dirty="0" err="1" smtClean="0"/>
              <a:t>ico</a:t>
            </a:r>
            <a:endParaRPr lang="es-ES_tradnl" dirty="0" smtClean="0"/>
          </a:p>
        </p:txBody>
      </p:sp>
      <p:sp>
        <p:nvSpPr>
          <p:cNvPr id="1049259" name="Text Placeholder 7"/>
          <p:cNvSpPr>
            <a:spLocks noGrp="1"/>
          </p:cNvSpPr>
          <p:nvPr>
            <p:ph type="body" sz="quarter" idx="57" hasCustomPrompt="1"/>
          </p:nvPr>
        </p:nvSpPr>
        <p:spPr>
          <a:xfrm>
            <a:off x="39295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60" name="Text Placeholder 2"/>
          <p:cNvSpPr>
            <a:spLocks noGrp="1"/>
          </p:cNvSpPr>
          <p:nvPr>
            <p:ph type="body" sz="quarter" idx="58" hasCustomPrompt="1"/>
          </p:nvPr>
        </p:nvSpPr>
        <p:spPr>
          <a:xfrm>
            <a:off x="33861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61" name="Text Placeholder 7"/>
          <p:cNvSpPr>
            <a:spLocks noGrp="1"/>
          </p:cNvSpPr>
          <p:nvPr>
            <p:ph type="body" sz="quarter" idx="59" hasCustomPrompt="1"/>
          </p:nvPr>
        </p:nvSpPr>
        <p:spPr>
          <a:xfrm>
            <a:off x="39295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1049262" name="Text Placeholder 7"/>
          <p:cNvSpPr>
            <a:spLocks noGrp="1"/>
          </p:cNvSpPr>
          <p:nvPr>
            <p:ph type="body" sz="quarter" idx="60" hasCustomPrompt="1"/>
          </p:nvPr>
        </p:nvSpPr>
        <p:spPr>
          <a:xfrm>
            <a:off x="6381224"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smtClean="0"/>
              <a:t>ico</a:t>
            </a:r>
            <a:endParaRPr lang="es-ES_tradnl" dirty="0" smtClean="0"/>
          </a:p>
        </p:txBody>
      </p:sp>
      <p:sp>
        <p:nvSpPr>
          <p:cNvPr id="1049263" name="Text Placeholder 7"/>
          <p:cNvSpPr>
            <a:spLocks noGrp="1"/>
          </p:cNvSpPr>
          <p:nvPr>
            <p:ph type="body" sz="quarter" idx="61" hasCustomPrompt="1"/>
          </p:nvPr>
        </p:nvSpPr>
        <p:spPr>
          <a:xfrm>
            <a:off x="6909330"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64" name="Text Placeholder 2"/>
          <p:cNvSpPr>
            <a:spLocks noGrp="1"/>
          </p:cNvSpPr>
          <p:nvPr>
            <p:ph type="body" sz="quarter" idx="62" hasCustomPrompt="1"/>
          </p:nvPr>
        </p:nvSpPr>
        <p:spPr>
          <a:xfrm>
            <a:off x="6365877"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65" name="Text Placeholder 7"/>
          <p:cNvSpPr>
            <a:spLocks noGrp="1"/>
          </p:cNvSpPr>
          <p:nvPr>
            <p:ph type="body" sz="quarter" idx="63" hasCustomPrompt="1"/>
          </p:nvPr>
        </p:nvSpPr>
        <p:spPr>
          <a:xfrm>
            <a:off x="6909330"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1049266"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267"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cxnSp>
        <p:nvCxnSpPr>
          <p:cNvPr id="3145781" name="Straight Connector 49"/>
          <p:cNvCxnSpPr/>
          <p:nvPr userDrawn="1"/>
        </p:nvCxnSpPr>
        <p:spPr>
          <a:xfrm>
            <a:off x="3086100" y="1437161"/>
            <a:ext cx="0" cy="264913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45782" name="Straight Connector 51"/>
          <p:cNvCxnSpPr/>
          <p:nvPr userDrawn="1"/>
        </p:nvCxnSpPr>
        <p:spPr>
          <a:xfrm>
            <a:off x="6019800" y="1437161"/>
            <a:ext cx="0" cy="264913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52">
                                            <p:txEl>
                                              <p:pRg st="0" end="0"/>
                                            </p:txEl>
                                          </p:spTgt>
                                        </p:tgtEl>
                                        <p:attrNameLst>
                                          <p:attrName>style.visibility</p:attrName>
                                        </p:attrNameLst>
                                      </p:cBhvr>
                                      <p:to>
                                        <p:strVal val="visible"/>
                                      </p:to>
                                    </p:set>
                                    <p:animEffect transition="in" filter="fade">
                                      <p:cBhvr>
                                        <p:cTn id="7" dur="400"/>
                                        <p:tgtEl>
                                          <p:spTgt spid="1049252">
                                            <p:txEl>
                                              <p:pRg st="0" end="0"/>
                                            </p:txEl>
                                          </p:spTgt>
                                        </p:tgtEl>
                                      </p:cBhvr>
                                    </p:animEffect>
                                    <p:anim calcmode="lin" valueType="num">
                                      <p:cBhvr>
                                        <p:cTn id="8" dur="400" fill="hold"/>
                                        <p:tgtEl>
                                          <p:spTgt spid="104925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53">
                                            <p:txEl>
                                              <p:pRg st="0" end="0"/>
                                            </p:txEl>
                                          </p:spTgt>
                                        </p:tgtEl>
                                        <p:attrNameLst>
                                          <p:attrName>style.visibility</p:attrName>
                                        </p:attrNameLst>
                                      </p:cBhvr>
                                      <p:to>
                                        <p:strVal val="visible"/>
                                      </p:to>
                                    </p:set>
                                    <p:animEffect transition="in" filter="fade">
                                      <p:cBhvr>
                                        <p:cTn id="12" dur="500"/>
                                        <p:tgtEl>
                                          <p:spTgt spid="1049253">
                                            <p:txEl>
                                              <p:pRg st="0" end="0"/>
                                            </p:txEl>
                                          </p:spTgt>
                                        </p:tgtEl>
                                      </p:cBhvr>
                                    </p:animEffect>
                                    <p:anim calcmode="lin" valueType="num">
                                      <p:cBhvr>
                                        <p:cTn id="13" dur="500" fill="hold"/>
                                        <p:tgtEl>
                                          <p:spTgt spid="104925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5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254">
                                            <p:txEl>
                                              <p:pRg st="0" end="0"/>
                                            </p:txEl>
                                          </p:spTgt>
                                        </p:tgtEl>
                                        <p:attrNameLst>
                                          <p:attrName>style.visibility</p:attrName>
                                        </p:attrNameLst>
                                      </p:cBhvr>
                                      <p:to>
                                        <p:strVal val="visible"/>
                                      </p:to>
                                    </p:set>
                                    <p:anim calcmode="lin" valueType="num">
                                      <p:cBhvr>
                                        <p:cTn id="18" dur="300" fill="hold"/>
                                        <p:tgtEl>
                                          <p:spTgt spid="1049254">
                                            <p:txEl>
                                              <p:pRg st="0" end="0"/>
                                            </p:txEl>
                                          </p:spTgt>
                                        </p:tgtEl>
                                        <p:attrNameLst>
                                          <p:attrName>ppt_w</p:attrName>
                                        </p:attrNameLst>
                                      </p:cBhvr>
                                      <p:tavLst>
                                        <p:tav tm="0">
                                          <p:val>
                                            <p:fltVal val="0.0"/>
                                          </p:val>
                                        </p:tav>
                                        <p:tav tm="100000">
                                          <p:val>
                                            <p:strVal val="#ppt_w"/>
                                          </p:val>
                                        </p:tav>
                                      </p:tavLst>
                                    </p:anim>
                                    <p:anim calcmode="lin" valueType="num">
                                      <p:cBhvr>
                                        <p:cTn id="19" dur="300" fill="hold"/>
                                        <p:tgtEl>
                                          <p:spTgt spid="1049254">
                                            <p:txEl>
                                              <p:pRg st="0" end="0"/>
                                            </p:txEl>
                                          </p:spTgt>
                                        </p:tgtEl>
                                        <p:attrNameLst>
                                          <p:attrName>ppt_h</p:attrName>
                                        </p:attrNameLst>
                                      </p:cBhvr>
                                      <p:tavLst>
                                        <p:tav tm="0">
                                          <p:val>
                                            <p:fltVal val="0.0"/>
                                          </p:val>
                                        </p:tav>
                                        <p:tav tm="100000">
                                          <p:val>
                                            <p:strVal val="#ppt_h"/>
                                          </p:val>
                                        </p:tav>
                                      </p:tavLst>
                                    </p:anim>
                                    <p:animEffect transition="in" filter="fade">
                                      <p:cBhvr>
                                        <p:cTn id="20" dur="300"/>
                                        <p:tgtEl>
                                          <p:spTgt spid="1049254">
                                            <p:txEl>
                                              <p:pRg st="0" end="0"/>
                                            </p:txEl>
                                          </p:spTgt>
                                        </p:tgtEl>
                                      </p:cBhvr>
                                    </p:animEffect>
                                  </p:childTnLst>
                                </p:cTn>
                              </p:par>
                            </p:childTnLst>
                          </p:cTn>
                        </p:par>
                        <p:par>
                          <p:cTn id="21" fill="hold">
                            <p:stCondLst>
                              <p:cond delay="1200"/>
                            </p:stCondLst>
                            <p:childTnLst>
                              <p:par>
                                <p:cTn id="22" presetID="22" presetClass="entr" presetSubtype="1" fill="hold" nodeType="afterEffect">
                                  <p:stCondLst>
                                    <p:cond delay="0"/>
                                  </p:stCondLst>
                                  <p:childTnLst>
                                    <p:set>
                                      <p:cBhvr>
                                        <p:cTn id="23" dur="1" fill="hold">
                                          <p:stCondLst>
                                            <p:cond delay="0"/>
                                          </p:stCondLst>
                                        </p:cTn>
                                        <p:tgtEl>
                                          <p:spTgt spid="3145781"/>
                                        </p:tgtEl>
                                        <p:attrNameLst>
                                          <p:attrName>style.visibility</p:attrName>
                                        </p:attrNameLst>
                                      </p:cBhvr>
                                      <p:to>
                                        <p:strVal val="visible"/>
                                      </p:to>
                                    </p:set>
                                    <p:animEffect transition="in" filter="wipe(up)">
                                      <p:cBhvr>
                                        <p:cTn id="24" dur="500"/>
                                        <p:tgtEl>
                                          <p:spTgt spid="3145781"/>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49255">
                                            <p:txEl>
                                              <p:pRg st="0" end="0"/>
                                            </p:txEl>
                                          </p:spTgt>
                                        </p:tgtEl>
                                        <p:attrNameLst>
                                          <p:attrName>style.visibility</p:attrName>
                                        </p:attrNameLst>
                                      </p:cBhvr>
                                      <p:to>
                                        <p:strVal val="visible"/>
                                      </p:to>
                                    </p:set>
                                    <p:animEffect transition="in" filter="fade">
                                      <p:cBhvr>
                                        <p:cTn id="27" dur="500"/>
                                        <p:tgtEl>
                                          <p:spTgt spid="1049255">
                                            <p:txEl>
                                              <p:pRg st="0" end="0"/>
                                            </p:txEl>
                                          </p:spTgt>
                                        </p:tgtEl>
                                      </p:cBhvr>
                                    </p:animEffect>
                                    <p:anim calcmode="lin" valueType="num">
                                      <p:cBhvr>
                                        <p:cTn id="28" dur="500" fill="hold"/>
                                        <p:tgtEl>
                                          <p:spTgt spid="1049255">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049255">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256">
                                            <p:txEl>
                                              <p:pRg st="0" end="0"/>
                                            </p:txEl>
                                          </p:spTgt>
                                        </p:tgtEl>
                                        <p:attrNameLst>
                                          <p:attrName>style.visibility</p:attrName>
                                        </p:attrNameLst>
                                      </p:cBhvr>
                                      <p:to>
                                        <p:strVal val="visible"/>
                                      </p:to>
                                    </p:set>
                                    <p:animEffect transition="in" filter="fade">
                                      <p:cBhvr>
                                        <p:cTn id="32" dur="500"/>
                                        <p:tgtEl>
                                          <p:spTgt spid="1049256">
                                            <p:txEl>
                                              <p:pRg st="0" end="0"/>
                                            </p:txEl>
                                          </p:spTgt>
                                        </p:tgtEl>
                                      </p:cBhvr>
                                    </p:animEffect>
                                  </p:childTnLst>
                                </p:cTn>
                              </p:par>
                              <p:par>
                                <p:cTn id="33" presetID="42" presetClass="entr" presetSubtype="0" fill="hold" grpId="0" nodeType="withEffect">
                                  <p:stCondLst>
                                    <p:cond delay="200"/>
                                  </p:stCondLst>
                                  <p:childTnLst>
                                    <p:set>
                                      <p:cBhvr>
                                        <p:cTn id="34" dur="1" fill="hold">
                                          <p:stCondLst>
                                            <p:cond delay="0"/>
                                          </p:stCondLst>
                                        </p:cTn>
                                        <p:tgtEl>
                                          <p:spTgt spid="1049257">
                                            <p:txEl>
                                              <p:pRg st="0" end="0"/>
                                            </p:txEl>
                                          </p:spTgt>
                                        </p:tgtEl>
                                        <p:attrNameLst>
                                          <p:attrName>style.visibility</p:attrName>
                                        </p:attrNameLst>
                                      </p:cBhvr>
                                      <p:to>
                                        <p:strVal val="visible"/>
                                      </p:to>
                                    </p:set>
                                    <p:animEffect transition="in" filter="fade">
                                      <p:cBhvr>
                                        <p:cTn id="35" dur="400"/>
                                        <p:tgtEl>
                                          <p:spTgt spid="1049257">
                                            <p:txEl>
                                              <p:pRg st="0" end="0"/>
                                            </p:txEl>
                                          </p:spTgt>
                                        </p:tgtEl>
                                      </p:cBhvr>
                                    </p:animEffect>
                                    <p:anim calcmode="lin" valueType="num">
                                      <p:cBhvr>
                                        <p:cTn id="36" dur="400" fill="hold"/>
                                        <p:tgtEl>
                                          <p:spTgt spid="1049257">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1049257">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1700"/>
                            </p:stCondLst>
                            <p:childTnLst>
                              <p:par>
                                <p:cTn id="39" presetID="53" presetClass="entr" presetSubtype="16" fill="hold" grpId="0" nodeType="afterEffect">
                                  <p:stCondLst>
                                    <p:cond delay="0"/>
                                  </p:stCondLst>
                                  <p:childTnLst>
                                    <p:set>
                                      <p:cBhvr>
                                        <p:cTn id="40" dur="1" fill="hold">
                                          <p:stCondLst>
                                            <p:cond delay="0"/>
                                          </p:stCondLst>
                                        </p:cTn>
                                        <p:tgtEl>
                                          <p:spTgt spid="1049258">
                                            <p:txEl>
                                              <p:pRg st="0" end="0"/>
                                            </p:txEl>
                                          </p:spTgt>
                                        </p:tgtEl>
                                        <p:attrNameLst>
                                          <p:attrName>style.visibility</p:attrName>
                                        </p:attrNameLst>
                                      </p:cBhvr>
                                      <p:to>
                                        <p:strVal val="visible"/>
                                      </p:to>
                                    </p:set>
                                    <p:anim calcmode="lin" valueType="num">
                                      <p:cBhvr>
                                        <p:cTn id="41" dur="300" fill="hold"/>
                                        <p:tgtEl>
                                          <p:spTgt spid="1049258">
                                            <p:txEl>
                                              <p:pRg st="0" end="0"/>
                                            </p:txEl>
                                          </p:spTgt>
                                        </p:tgtEl>
                                        <p:attrNameLst>
                                          <p:attrName>ppt_w</p:attrName>
                                        </p:attrNameLst>
                                      </p:cBhvr>
                                      <p:tavLst>
                                        <p:tav tm="0">
                                          <p:val>
                                            <p:fltVal val="0.0"/>
                                          </p:val>
                                        </p:tav>
                                        <p:tav tm="100000">
                                          <p:val>
                                            <p:strVal val="#ppt_w"/>
                                          </p:val>
                                        </p:tav>
                                      </p:tavLst>
                                    </p:anim>
                                    <p:anim calcmode="lin" valueType="num">
                                      <p:cBhvr>
                                        <p:cTn id="42" dur="300" fill="hold"/>
                                        <p:tgtEl>
                                          <p:spTgt spid="1049258">
                                            <p:txEl>
                                              <p:pRg st="0" end="0"/>
                                            </p:txEl>
                                          </p:spTgt>
                                        </p:tgtEl>
                                        <p:attrNameLst>
                                          <p:attrName>ppt_h</p:attrName>
                                        </p:attrNameLst>
                                      </p:cBhvr>
                                      <p:tavLst>
                                        <p:tav tm="0">
                                          <p:val>
                                            <p:fltVal val="0.0"/>
                                          </p:val>
                                        </p:tav>
                                        <p:tav tm="100000">
                                          <p:val>
                                            <p:strVal val="#ppt_h"/>
                                          </p:val>
                                        </p:tav>
                                      </p:tavLst>
                                    </p:anim>
                                    <p:animEffect transition="in" filter="fade">
                                      <p:cBhvr>
                                        <p:cTn id="43" dur="300"/>
                                        <p:tgtEl>
                                          <p:spTgt spid="1049258">
                                            <p:txEl>
                                              <p:pRg st="0" end="0"/>
                                            </p:txEl>
                                          </p:spTgt>
                                        </p:tgtEl>
                                      </p:cBhvr>
                                    </p:animEffect>
                                  </p:childTnLst>
                                </p:cTn>
                              </p:par>
                            </p:childTnLst>
                          </p:cTn>
                        </p:par>
                        <p:par>
                          <p:cTn id="44" fill="hold">
                            <p:stCondLst>
                              <p:cond delay="2200"/>
                            </p:stCondLst>
                            <p:childTnLst>
                              <p:par>
                                <p:cTn id="45" presetID="22" presetClass="entr" presetSubtype="1" fill="hold" nodeType="afterEffect">
                                  <p:stCondLst>
                                    <p:cond delay="0"/>
                                  </p:stCondLst>
                                  <p:childTnLst>
                                    <p:set>
                                      <p:cBhvr>
                                        <p:cTn id="46" dur="1" fill="hold">
                                          <p:stCondLst>
                                            <p:cond delay="0"/>
                                          </p:stCondLst>
                                        </p:cTn>
                                        <p:tgtEl>
                                          <p:spTgt spid="3145782"/>
                                        </p:tgtEl>
                                        <p:attrNameLst>
                                          <p:attrName>style.visibility</p:attrName>
                                        </p:attrNameLst>
                                      </p:cBhvr>
                                      <p:to>
                                        <p:strVal val="visible"/>
                                      </p:to>
                                    </p:set>
                                    <p:animEffect transition="in" filter="wipe(up)">
                                      <p:cBhvr>
                                        <p:cTn id="47" dur="500"/>
                                        <p:tgtEl>
                                          <p:spTgt spid="3145782"/>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049259">
                                            <p:txEl>
                                              <p:pRg st="0" end="0"/>
                                            </p:txEl>
                                          </p:spTgt>
                                        </p:tgtEl>
                                        <p:attrNameLst>
                                          <p:attrName>style.visibility</p:attrName>
                                        </p:attrNameLst>
                                      </p:cBhvr>
                                      <p:to>
                                        <p:strVal val="visible"/>
                                      </p:to>
                                    </p:set>
                                    <p:animEffect transition="in" filter="fade">
                                      <p:cBhvr>
                                        <p:cTn id="50" dur="500"/>
                                        <p:tgtEl>
                                          <p:spTgt spid="1049259">
                                            <p:txEl>
                                              <p:pRg st="0" end="0"/>
                                            </p:txEl>
                                          </p:spTgt>
                                        </p:tgtEl>
                                      </p:cBhvr>
                                    </p:animEffect>
                                    <p:anim calcmode="lin" valueType="num">
                                      <p:cBhvr>
                                        <p:cTn id="51" dur="500" fill="hold"/>
                                        <p:tgtEl>
                                          <p:spTgt spid="1049259">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049259">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1049260">
                                            <p:txEl>
                                              <p:pRg st="0" end="0"/>
                                            </p:txEl>
                                          </p:spTgt>
                                        </p:tgtEl>
                                        <p:attrNameLst>
                                          <p:attrName>style.visibility</p:attrName>
                                        </p:attrNameLst>
                                      </p:cBhvr>
                                      <p:to>
                                        <p:strVal val="visible"/>
                                      </p:to>
                                    </p:set>
                                    <p:animEffect transition="in" filter="fade">
                                      <p:cBhvr>
                                        <p:cTn id="55" dur="500"/>
                                        <p:tgtEl>
                                          <p:spTgt spid="1049260">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1049261">
                                            <p:txEl>
                                              <p:pRg st="0" end="0"/>
                                            </p:txEl>
                                          </p:spTgt>
                                        </p:tgtEl>
                                        <p:attrNameLst>
                                          <p:attrName>style.visibility</p:attrName>
                                        </p:attrNameLst>
                                      </p:cBhvr>
                                      <p:to>
                                        <p:strVal val="visible"/>
                                      </p:to>
                                    </p:set>
                                    <p:animEffect transition="in" filter="fade">
                                      <p:cBhvr>
                                        <p:cTn id="58" dur="400"/>
                                        <p:tgtEl>
                                          <p:spTgt spid="1049261">
                                            <p:txEl>
                                              <p:pRg st="0" end="0"/>
                                            </p:txEl>
                                          </p:spTgt>
                                        </p:tgtEl>
                                      </p:cBhvr>
                                    </p:animEffect>
                                    <p:anim calcmode="lin" valueType="num">
                                      <p:cBhvr>
                                        <p:cTn id="59" dur="400" fill="hold"/>
                                        <p:tgtEl>
                                          <p:spTgt spid="1049261">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1049261">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2700"/>
                            </p:stCondLst>
                            <p:childTnLst>
                              <p:par>
                                <p:cTn id="62" presetID="53" presetClass="entr" presetSubtype="16" fill="hold" grpId="0" nodeType="afterEffect">
                                  <p:stCondLst>
                                    <p:cond delay="0"/>
                                  </p:stCondLst>
                                  <p:childTnLst>
                                    <p:set>
                                      <p:cBhvr>
                                        <p:cTn id="63" dur="1" fill="hold">
                                          <p:stCondLst>
                                            <p:cond delay="0"/>
                                          </p:stCondLst>
                                        </p:cTn>
                                        <p:tgtEl>
                                          <p:spTgt spid="1049262">
                                            <p:txEl>
                                              <p:pRg st="0" end="0"/>
                                            </p:txEl>
                                          </p:spTgt>
                                        </p:tgtEl>
                                        <p:attrNameLst>
                                          <p:attrName>style.visibility</p:attrName>
                                        </p:attrNameLst>
                                      </p:cBhvr>
                                      <p:to>
                                        <p:strVal val="visible"/>
                                      </p:to>
                                    </p:set>
                                    <p:anim calcmode="lin" valueType="num">
                                      <p:cBhvr>
                                        <p:cTn id="64" dur="300" fill="hold"/>
                                        <p:tgtEl>
                                          <p:spTgt spid="1049262">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262">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262">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263">
                                            <p:txEl>
                                              <p:pRg st="0" end="0"/>
                                            </p:txEl>
                                          </p:spTgt>
                                        </p:tgtEl>
                                        <p:attrNameLst>
                                          <p:attrName>style.visibility</p:attrName>
                                        </p:attrNameLst>
                                      </p:cBhvr>
                                      <p:to>
                                        <p:strVal val="visible"/>
                                      </p:to>
                                    </p:set>
                                    <p:animEffect transition="in" filter="fade">
                                      <p:cBhvr>
                                        <p:cTn id="69" dur="500"/>
                                        <p:tgtEl>
                                          <p:spTgt spid="1049263">
                                            <p:txEl>
                                              <p:pRg st="0" end="0"/>
                                            </p:txEl>
                                          </p:spTgt>
                                        </p:tgtEl>
                                      </p:cBhvr>
                                    </p:animEffect>
                                    <p:anim calcmode="lin" valueType="num">
                                      <p:cBhvr>
                                        <p:cTn id="70" dur="500" fill="hold"/>
                                        <p:tgtEl>
                                          <p:spTgt spid="104926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26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264">
                                            <p:txEl>
                                              <p:pRg st="0" end="0"/>
                                            </p:txEl>
                                          </p:spTgt>
                                        </p:tgtEl>
                                        <p:attrNameLst>
                                          <p:attrName>style.visibility</p:attrName>
                                        </p:attrNameLst>
                                      </p:cBhvr>
                                      <p:to>
                                        <p:strVal val="visible"/>
                                      </p:to>
                                    </p:set>
                                    <p:animEffect transition="in" filter="fade">
                                      <p:cBhvr>
                                        <p:cTn id="74" dur="500"/>
                                        <p:tgtEl>
                                          <p:spTgt spid="1049264">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1049265">
                                            <p:txEl>
                                              <p:pRg st="0" end="0"/>
                                            </p:txEl>
                                          </p:spTgt>
                                        </p:tgtEl>
                                        <p:attrNameLst>
                                          <p:attrName>style.visibility</p:attrName>
                                        </p:attrNameLst>
                                      </p:cBhvr>
                                      <p:to>
                                        <p:strVal val="visible"/>
                                      </p:to>
                                    </p:set>
                                    <p:animEffect transition="in" filter="fade">
                                      <p:cBhvr>
                                        <p:cTn id="77" dur="400"/>
                                        <p:tgtEl>
                                          <p:spTgt spid="1049265">
                                            <p:txEl>
                                              <p:pRg st="0" end="0"/>
                                            </p:txEl>
                                          </p:spTgt>
                                        </p:tgtEl>
                                      </p:cBhvr>
                                    </p:animEffect>
                                    <p:anim calcmode="lin" valueType="num">
                                      <p:cBhvr>
                                        <p:cTn id="78" dur="400" fill="hold"/>
                                        <p:tgtEl>
                                          <p:spTgt spid="1049265">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1049265">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1049266">
                                            <p:txEl>
                                              <p:pRg st="0" end="0"/>
                                            </p:txEl>
                                          </p:spTgt>
                                        </p:tgtEl>
                                        <p:attrNameLst>
                                          <p:attrName>style.visibility</p:attrName>
                                        </p:attrNameLst>
                                      </p:cBhvr>
                                      <p:to>
                                        <p:strVal val="visible"/>
                                      </p:to>
                                    </p:set>
                                    <p:animEffect transition="in" filter="fade">
                                      <p:cBhvr>
                                        <p:cTn id="82" dur="500"/>
                                        <p:tgtEl>
                                          <p:spTgt spid="1049266">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267">
                                            <p:txEl>
                                              <p:pRg st="0" end="0"/>
                                            </p:txEl>
                                          </p:spTgt>
                                        </p:tgtEl>
                                        <p:attrNameLst>
                                          <p:attrName>style.visibility</p:attrName>
                                        </p:attrNameLst>
                                      </p:cBhvr>
                                      <p:to>
                                        <p:strVal val="visible"/>
                                      </p:to>
                                    </p:set>
                                    <p:animEffect transition="in" filter="fade">
                                      <p:cBhvr>
                                        <p:cTn id="85" dur="400"/>
                                        <p:tgtEl>
                                          <p:spTgt spid="1049267">
                                            <p:txEl>
                                              <p:pRg st="0" end="0"/>
                                            </p:txEl>
                                          </p:spTgt>
                                        </p:tgtEl>
                                      </p:cBhvr>
                                    </p:animEffect>
                                    <p:anim calcmode="lin" valueType="num">
                                      <p:cBhvr>
                                        <p:cTn id="86" dur="400" fill="hold"/>
                                        <p:tgtEl>
                                          <p:spTgt spid="1049267">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9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2" grpId="0" build="p">
        <p:tmplLst>
          <p:tmpl lvl="1">
            <p:tnLst>
              <p:par>
                <p:cTn presetID="42" presetClass="entr" presetSubtype="0" fill="hold" nodeType="withEffect">
                  <p:stCondLst>
                    <p:cond delay="200"/>
                  </p:stCondLst>
                  <p:childTnLst>
                    <p:set>
                      <p:cBhvr>
                        <p:cTn dur="1" fill="hold">
                          <p:stCondLst>
                            <p:cond delay="0"/>
                          </p:stCondLst>
                        </p:cTn>
                        <p:tgtEl>
                          <p:spTgt spid="1049252"/>
                        </p:tgtEl>
                        <p:attrNameLst>
                          <p:attrName>style.visibility</p:attrName>
                        </p:attrNameLst>
                      </p:cBhvr>
                      <p:to>
                        <p:strVal val="visible"/>
                      </p:to>
                    </p:set>
                    <p:animEffect transition="in" filter="fade">
                      <p:cBhvr>
                        <p:cTn dur="400"/>
                        <p:tgtEl>
                          <p:spTgt spid="1049252"/>
                        </p:tgtEl>
                      </p:cBhvr>
                    </p:animEffect>
                    <p:anim calcmode="lin" valueType="num">
                      <p:cBhvr>
                        <p:cTn dur="400" fill="hold"/>
                        <p:tgtEl>
                          <p:spTgt spid="1049252"/>
                        </p:tgtEl>
                        <p:attrNameLst>
                          <p:attrName>ppt_x</p:attrName>
                        </p:attrNameLst>
                      </p:cBhvr>
                      <p:tavLst>
                        <p:tav tm="0">
                          <p:val>
                            <p:strVal val="#ppt_x"/>
                          </p:val>
                        </p:tav>
                        <p:tav tm="100000">
                          <p:val>
                            <p:strVal val="#ppt_x"/>
                          </p:val>
                        </p:tav>
                      </p:tavLst>
                    </p:anim>
                    <p:anim calcmode="lin" valueType="num">
                      <p:cBhvr>
                        <p:cTn dur="400" fill="hold"/>
                        <p:tgtEl>
                          <p:spTgt spid="1049252"/>
                        </p:tgtEl>
                        <p:attrNameLst>
                          <p:attrName>ppt_y</p:attrName>
                        </p:attrNameLst>
                      </p:cBhvr>
                      <p:tavLst>
                        <p:tav tm="0">
                          <p:val>
                            <p:strVal val="#ppt_y+.1"/>
                          </p:val>
                        </p:tav>
                        <p:tav tm="100000">
                          <p:val>
                            <p:strVal val="#ppt_y"/>
                          </p:val>
                        </p:tav>
                      </p:tavLst>
                    </p:anim>
                  </p:childTnLst>
                </p:cTn>
              </p:par>
            </p:tnLst>
          </p:tmpl>
        </p:tmplLst>
      </p:bldP>
      <p:bldP spid="1049253" grpId="0" build="p">
        <p:tmplLst>
          <p:tmpl lvl="1">
            <p:tnLst>
              <p:par>
                <p:cTn presetID="42" presetClass="entr" presetSubtype="0" fill="hold" nodeType="withEffect">
                  <p:stCondLst>
                    <p:cond delay="200"/>
                  </p:stCondLst>
                  <p:childTnLst>
                    <p:set>
                      <p:cBhvr>
                        <p:cTn dur="1" fill="hold">
                          <p:stCondLst>
                            <p:cond delay="0"/>
                          </p:stCondLst>
                        </p:cTn>
                        <p:tgtEl>
                          <p:spTgt spid="1049253"/>
                        </p:tgtEl>
                        <p:attrNameLst>
                          <p:attrName>style.visibility</p:attrName>
                        </p:attrNameLst>
                      </p:cBhvr>
                      <p:to>
                        <p:strVal val="visible"/>
                      </p:to>
                    </p:set>
                    <p:animEffect transition="in" filter="fade">
                      <p:cBhvr>
                        <p:cTn dur="500"/>
                        <p:tgtEl>
                          <p:spTgt spid="1049253"/>
                        </p:tgtEl>
                      </p:cBhvr>
                    </p:animEffect>
                    <p:anim calcmode="lin" valueType="num">
                      <p:cBhvr>
                        <p:cTn dur="500" fill="hold"/>
                        <p:tgtEl>
                          <p:spTgt spid="1049253"/>
                        </p:tgtEl>
                        <p:attrNameLst>
                          <p:attrName>ppt_x</p:attrName>
                        </p:attrNameLst>
                      </p:cBhvr>
                      <p:tavLst>
                        <p:tav tm="0">
                          <p:val>
                            <p:strVal val="#ppt_x"/>
                          </p:val>
                        </p:tav>
                        <p:tav tm="100000">
                          <p:val>
                            <p:strVal val="#ppt_x"/>
                          </p:val>
                        </p:tav>
                      </p:tavLst>
                    </p:anim>
                    <p:anim calcmode="lin" valueType="num">
                      <p:cBhvr>
                        <p:cTn dur="500" fill="hold"/>
                        <p:tgtEl>
                          <p:spTgt spid="1049253"/>
                        </p:tgtEl>
                        <p:attrNameLst>
                          <p:attrName>ppt_y</p:attrName>
                        </p:attrNameLst>
                      </p:cBhvr>
                      <p:tavLst>
                        <p:tav tm="0">
                          <p:val>
                            <p:strVal val="#ppt_y+.1"/>
                          </p:val>
                        </p:tav>
                        <p:tav tm="100000">
                          <p:val>
                            <p:strVal val="#ppt_y"/>
                          </p:val>
                        </p:tav>
                      </p:tavLst>
                    </p:anim>
                  </p:childTnLst>
                </p:cTn>
              </p:par>
            </p:tnLst>
          </p:tmpl>
        </p:tmplLst>
      </p:bldP>
      <p:bldP spid="1049254" grpId="0" build="p">
        <p:tmplLst>
          <p:tmpl lvl="1">
            <p:tnLst>
              <p:par>
                <p:cTn presetID="53" presetClass="entr" presetSubtype="16" fill="hold" nodeType="afterEffect">
                  <p:stCondLst>
                    <p:cond delay="0"/>
                  </p:stCondLst>
                  <p:childTnLst>
                    <p:set>
                      <p:cBhvr>
                        <p:cTn dur="1" fill="hold">
                          <p:stCondLst>
                            <p:cond delay="0"/>
                          </p:stCondLst>
                        </p:cTn>
                        <p:tgtEl>
                          <p:spTgt spid="1049254"/>
                        </p:tgtEl>
                        <p:attrNameLst>
                          <p:attrName>style.visibility</p:attrName>
                        </p:attrNameLst>
                      </p:cBhvr>
                      <p:to>
                        <p:strVal val="visible"/>
                      </p:to>
                    </p:set>
                    <p:anim calcmode="lin" valueType="num">
                      <p:cBhvr>
                        <p:cTn dur="300" fill="hold"/>
                        <p:tgtEl>
                          <p:spTgt spid="1049254"/>
                        </p:tgtEl>
                        <p:attrNameLst>
                          <p:attrName>ppt_w</p:attrName>
                        </p:attrNameLst>
                      </p:cBhvr>
                      <p:tavLst>
                        <p:tav tm="0">
                          <p:val>
                            <p:fltVal val="0.0"/>
                          </p:val>
                        </p:tav>
                        <p:tav tm="100000">
                          <p:val>
                            <p:strVal val="#ppt_w"/>
                          </p:val>
                        </p:tav>
                      </p:tavLst>
                    </p:anim>
                    <p:anim calcmode="lin" valueType="num">
                      <p:cBhvr>
                        <p:cTn dur="300" fill="hold"/>
                        <p:tgtEl>
                          <p:spTgt spid="1049254"/>
                        </p:tgtEl>
                        <p:attrNameLst>
                          <p:attrName>ppt_h</p:attrName>
                        </p:attrNameLst>
                      </p:cBhvr>
                      <p:tavLst>
                        <p:tav tm="0">
                          <p:val>
                            <p:fltVal val="0.0"/>
                          </p:val>
                        </p:tav>
                        <p:tav tm="100000">
                          <p:val>
                            <p:strVal val="#ppt_h"/>
                          </p:val>
                        </p:tav>
                      </p:tavLst>
                    </p:anim>
                    <p:animEffect transition="in" filter="fade">
                      <p:cBhvr>
                        <p:cTn dur="300"/>
                        <p:tgtEl>
                          <p:spTgt spid="1049254"/>
                        </p:tgtEl>
                      </p:cBhvr>
                    </p:animEffect>
                  </p:childTnLst>
                </p:cTn>
              </p:par>
            </p:tnLst>
          </p:tmpl>
        </p:tmplLst>
      </p:bldP>
      <p:bldP spid="1049255" grpId="0" build="p">
        <p:tmplLst>
          <p:tmpl lvl="1">
            <p:tnLst>
              <p:par>
                <p:cTn presetID="42" presetClass="entr" presetSubtype="0" fill="hold" nodeType="withEffect">
                  <p:stCondLst>
                    <p:cond delay="200"/>
                  </p:stCondLst>
                  <p:childTnLst>
                    <p:set>
                      <p:cBhvr>
                        <p:cTn dur="1" fill="hold">
                          <p:stCondLst>
                            <p:cond delay="0"/>
                          </p:stCondLst>
                        </p:cTn>
                        <p:tgtEl>
                          <p:spTgt spid="1049255"/>
                        </p:tgtEl>
                        <p:attrNameLst>
                          <p:attrName>style.visibility</p:attrName>
                        </p:attrNameLst>
                      </p:cBhvr>
                      <p:to>
                        <p:strVal val="visible"/>
                      </p:to>
                    </p:set>
                    <p:animEffect transition="in" filter="fade">
                      <p:cBhvr>
                        <p:cTn dur="500"/>
                        <p:tgtEl>
                          <p:spTgt spid="1049255"/>
                        </p:tgtEl>
                      </p:cBhvr>
                    </p:animEffect>
                    <p:anim calcmode="lin" valueType="num">
                      <p:cBhvr>
                        <p:cTn dur="500" fill="hold"/>
                        <p:tgtEl>
                          <p:spTgt spid="1049255"/>
                        </p:tgtEl>
                        <p:attrNameLst>
                          <p:attrName>ppt_x</p:attrName>
                        </p:attrNameLst>
                      </p:cBhvr>
                      <p:tavLst>
                        <p:tav tm="0">
                          <p:val>
                            <p:strVal val="#ppt_x"/>
                          </p:val>
                        </p:tav>
                        <p:tav tm="100000">
                          <p:val>
                            <p:strVal val="#ppt_x"/>
                          </p:val>
                        </p:tav>
                      </p:tavLst>
                    </p:anim>
                    <p:anim calcmode="lin" valueType="num">
                      <p:cBhvr>
                        <p:cTn dur="500" fill="hold"/>
                        <p:tgtEl>
                          <p:spTgt spid="1049255"/>
                        </p:tgtEl>
                        <p:attrNameLst>
                          <p:attrName>ppt_y</p:attrName>
                        </p:attrNameLst>
                      </p:cBhvr>
                      <p:tavLst>
                        <p:tav tm="0">
                          <p:val>
                            <p:strVal val="#ppt_y+.1"/>
                          </p:val>
                        </p:tav>
                        <p:tav tm="100000">
                          <p:val>
                            <p:strVal val="#ppt_y"/>
                          </p:val>
                        </p:tav>
                      </p:tavLst>
                    </p:anim>
                  </p:childTnLst>
                </p:cTn>
              </p:par>
            </p:tnLst>
          </p:tmpl>
        </p:tmplLst>
      </p:bldP>
      <p:bldP spid="1049256" grpId="0" build="p">
        <p:tmplLst>
          <p:tmpl lvl="1">
            <p:tnLst>
              <p:par>
                <p:cTn presetID="10" presetClass="entr" presetSubtype="0" fill="hold" nodeType="withEffect">
                  <p:stCondLst>
                    <p:cond delay="800"/>
                  </p:stCondLst>
                  <p:childTnLst>
                    <p:set>
                      <p:cBhvr>
                        <p:cTn dur="1" fill="hold">
                          <p:stCondLst>
                            <p:cond delay="0"/>
                          </p:stCondLst>
                        </p:cTn>
                        <p:tgtEl>
                          <p:spTgt spid="1049256"/>
                        </p:tgtEl>
                        <p:attrNameLst>
                          <p:attrName>style.visibility</p:attrName>
                        </p:attrNameLst>
                      </p:cBhvr>
                      <p:to>
                        <p:strVal val="visible"/>
                      </p:to>
                    </p:set>
                    <p:animEffect transition="in" filter="fade">
                      <p:cBhvr>
                        <p:cTn dur="500"/>
                        <p:tgtEl>
                          <p:spTgt spid="1049256"/>
                        </p:tgtEl>
                      </p:cBhvr>
                    </p:animEffect>
                  </p:childTnLst>
                </p:cTn>
              </p:par>
            </p:tnLst>
          </p:tmpl>
        </p:tmplLst>
      </p:bldP>
      <p:bldP spid="1049257" grpId="0" build="p">
        <p:tmplLst>
          <p:tmpl lvl="1">
            <p:tnLst>
              <p:par>
                <p:cTn presetID="42" presetClass="entr" presetSubtype="0" fill="hold" nodeType="withEffect">
                  <p:stCondLst>
                    <p:cond delay="200"/>
                  </p:stCondLst>
                  <p:childTnLst>
                    <p:set>
                      <p:cBhvr>
                        <p:cTn dur="1" fill="hold">
                          <p:stCondLst>
                            <p:cond delay="0"/>
                          </p:stCondLst>
                        </p:cTn>
                        <p:tgtEl>
                          <p:spTgt spid="1049257"/>
                        </p:tgtEl>
                        <p:attrNameLst>
                          <p:attrName>style.visibility</p:attrName>
                        </p:attrNameLst>
                      </p:cBhvr>
                      <p:to>
                        <p:strVal val="visible"/>
                      </p:to>
                    </p:set>
                    <p:animEffect transition="in" filter="fade">
                      <p:cBhvr>
                        <p:cTn dur="400"/>
                        <p:tgtEl>
                          <p:spTgt spid="1049257"/>
                        </p:tgtEl>
                      </p:cBhvr>
                    </p:animEffect>
                    <p:anim calcmode="lin" valueType="num">
                      <p:cBhvr>
                        <p:cTn dur="400" fill="hold"/>
                        <p:tgtEl>
                          <p:spTgt spid="1049257"/>
                        </p:tgtEl>
                        <p:attrNameLst>
                          <p:attrName>ppt_x</p:attrName>
                        </p:attrNameLst>
                      </p:cBhvr>
                      <p:tavLst>
                        <p:tav tm="0">
                          <p:val>
                            <p:strVal val="#ppt_x"/>
                          </p:val>
                        </p:tav>
                        <p:tav tm="100000">
                          <p:val>
                            <p:strVal val="#ppt_x"/>
                          </p:val>
                        </p:tav>
                      </p:tavLst>
                    </p:anim>
                    <p:anim calcmode="lin" valueType="num">
                      <p:cBhvr>
                        <p:cTn dur="400" fill="hold"/>
                        <p:tgtEl>
                          <p:spTgt spid="1049257"/>
                        </p:tgtEl>
                        <p:attrNameLst>
                          <p:attrName>ppt_y</p:attrName>
                        </p:attrNameLst>
                      </p:cBhvr>
                      <p:tavLst>
                        <p:tav tm="0">
                          <p:val>
                            <p:strVal val="#ppt_y+.1"/>
                          </p:val>
                        </p:tav>
                        <p:tav tm="100000">
                          <p:val>
                            <p:strVal val="#ppt_y"/>
                          </p:val>
                        </p:tav>
                      </p:tavLst>
                    </p:anim>
                  </p:childTnLst>
                </p:cTn>
              </p:par>
            </p:tnLst>
          </p:tmpl>
        </p:tmplLst>
      </p:bldP>
      <p:bldP spid="1049258" grpId="0" build="p">
        <p:tmplLst>
          <p:tmpl lvl="1">
            <p:tnLst>
              <p:par>
                <p:cTn presetID="53" presetClass="entr" presetSubtype="16" fill="hold" nodeType="afterEffect">
                  <p:stCondLst>
                    <p:cond delay="0"/>
                  </p:stCondLst>
                  <p:childTnLst>
                    <p:set>
                      <p:cBhvr>
                        <p:cTn dur="1" fill="hold">
                          <p:stCondLst>
                            <p:cond delay="0"/>
                          </p:stCondLst>
                        </p:cTn>
                        <p:tgtEl>
                          <p:spTgt spid="1049258"/>
                        </p:tgtEl>
                        <p:attrNameLst>
                          <p:attrName>style.visibility</p:attrName>
                        </p:attrNameLst>
                      </p:cBhvr>
                      <p:to>
                        <p:strVal val="visible"/>
                      </p:to>
                    </p:set>
                    <p:anim calcmode="lin" valueType="num">
                      <p:cBhvr>
                        <p:cTn dur="300" fill="hold"/>
                        <p:tgtEl>
                          <p:spTgt spid="1049258"/>
                        </p:tgtEl>
                        <p:attrNameLst>
                          <p:attrName>ppt_w</p:attrName>
                        </p:attrNameLst>
                      </p:cBhvr>
                      <p:tavLst>
                        <p:tav tm="0">
                          <p:val>
                            <p:fltVal val="0.0"/>
                          </p:val>
                        </p:tav>
                        <p:tav tm="100000">
                          <p:val>
                            <p:strVal val="#ppt_w"/>
                          </p:val>
                        </p:tav>
                      </p:tavLst>
                    </p:anim>
                    <p:anim calcmode="lin" valueType="num">
                      <p:cBhvr>
                        <p:cTn dur="300" fill="hold"/>
                        <p:tgtEl>
                          <p:spTgt spid="1049258"/>
                        </p:tgtEl>
                        <p:attrNameLst>
                          <p:attrName>ppt_h</p:attrName>
                        </p:attrNameLst>
                      </p:cBhvr>
                      <p:tavLst>
                        <p:tav tm="0">
                          <p:val>
                            <p:fltVal val="0.0"/>
                          </p:val>
                        </p:tav>
                        <p:tav tm="100000">
                          <p:val>
                            <p:strVal val="#ppt_h"/>
                          </p:val>
                        </p:tav>
                      </p:tavLst>
                    </p:anim>
                    <p:animEffect transition="in" filter="fade">
                      <p:cBhvr>
                        <p:cTn dur="300"/>
                        <p:tgtEl>
                          <p:spTgt spid="1049258"/>
                        </p:tgtEl>
                      </p:cBhvr>
                    </p:animEffect>
                  </p:childTnLst>
                </p:cTn>
              </p:par>
            </p:tnLst>
          </p:tmpl>
        </p:tmplLst>
      </p:bldP>
      <p:bldP spid="1049259" grpId="0" build="p">
        <p:tmplLst>
          <p:tmpl lvl="1">
            <p:tnLst>
              <p:par>
                <p:cTn presetID="42" presetClass="entr" presetSubtype="0" fill="hold" nodeType="withEffect">
                  <p:stCondLst>
                    <p:cond delay="200"/>
                  </p:stCondLst>
                  <p:childTnLst>
                    <p:set>
                      <p:cBhvr>
                        <p:cTn dur="1" fill="hold">
                          <p:stCondLst>
                            <p:cond delay="0"/>
                          </p:stCondLst>
                        </p:cTn>
                        <p:tgtEl>
                          <p:spTgt spid="1049259"/>
                        </p:tgtEl>
                        <p:attrNameLst>
                          <p:attrName>style.visibility</p:attrName>
                        </p:attrNameLst>
                      </p:cBhvr>
                      <p:to>
                        <p:strVal val="visible"/>
                      </p:to>
                    </p:set>
                    <p:animEffect transition="in" filter="fade">
                      <p:cBhvr>
                        <p:cTn dur="500"/>
                        <p:tgtEl>
                          <p:spTgt spid="1049259"/>
                        </p:tgtEl>
                      </p:cBhvr>
                    </p:animEffect>
                    <p:anim calcmode="lin" valueType="num">
                      <p:cBhvr>
                        <p:cTn dur="500" fill="hold"/>
                        <p:tgtEl>
                          <p:spTgt spid="1049259"/>
                        </p:tgtEl>
                        <p:attrNameLst>
                          <p:attrName>ppt_x</p:attrName>
                        </p:attrNameLst>
                      </p:cBhvr>
                      <p:tavLst>
                        <p:tav tm="0">
                          <p:val>
                            <p:strVal val="#ppt_x"/>
                          </p:val>
                        </p:tav>
                        <p:tav tm="100000">
                          <p:val>
                            <p:strVal val="#ppt_x"/>
                          </p:val>
                        </p:tav>
                      </p:tavLst>
                    </p:anim>
                    <p:anim calcmode="lin" valueType="num">
                      <p:cBhvr>
                        <p:cTn dur="500" fill="hold"/>
                        <p:tgtEl>
                          <p:spTgt spid="1049259"/>
                        </p:tgtEl>
                        <p:attrNameLst>
                          <p:attrName>ppt_y</p:attrName>
                        </p:attrNameLst>
                      </p:cBhvr>
                      <p:tavLst>
                        <p:tav tm="0">
                          <p:val>
                            <p:strVal val="#ppt_y+.1"/>
                          </p:val>
                        </p:tav>
                        <p:tav tm="100000">
                          <p:val>
                            <p:strVal val="#ppt_y"/>
                          </p:val>
                        </p:tav>
                      </p:tavLst>
                    </p:anim>
                  </p:childTnLst>
                </p:cTn>
              </p:par>
            </p:tnLst>
          </p:tmpl>
        </p:tmplLst>
      </p:bldP>
      <p:bldP spid="1049260" grpId="0" build="p">
        <p:tmplLst>
          <p:tmpl lvl="1">
            <p:tnLst>
              <p:par>
                <p:cTn presetID="10" presetClass="entr" presetSubtype="0" fill="hold" nodeType="withEffect">
                  <p:stCondLst>
                    <p:cond delay="800"/>
                  </p:stCondLst>
                  <p:childTnLst>
                    <p:set>
                      <p:cBhvr>
                        <p:cTn dur="1" fill="hold">
                          <p:stCondLst>
                            <p:cond delay="0"/>
                          </p:stCondLst>
                        </p:cTn>
                        <p:tgtEl>
                          <p:spTgt spid="1049260"/>
                        </p:tgtEl>
                        <p:attrNameLst>
                          <p:attrName>style.visibility</p:attrName>
                        </p:attrNameLst>
                      </p:cBhvr>
                      <p:to>
                        <p:strVal val="visible"/>
                      </p:to>
                    </p:set>
                    <p:animEffect transition="in" filter="fade">
                      <p:cBhvr>
                        <p:cTn dur="500"/>
                        <p:tgtEl>
                          <p:spTgt spid="1049260"/>
                        </p:tgtEl>
                      </p:cBhvr>
                    </p:animEffect>
                  </p:childTnLst>
                </p:cTn>
              </p:par>
            </p:tnLst>
          </p:tmpl>
        </p:tmplLst>
      </p:bldP>
      <p:bldP spid="1049261" grpId="0" build="p">
        <p:tmplLst>
          <p:tmpl lvl="1">
            <p:tnLst>
              <p:par>
                <p:cTn presetID="42" presetClass="entr" presetSubtype="0" fill="hold" nodeType="withEffect">
                  <p:stCondLst>
                    <p:cond delay="200"/>
                  </p:stCondLst>
                  <p:childTnLst>
                    <p:set>
                      <p:cBhvr>
                        <p:cTn dur="1" fill="hold">
                          <p:stCondLst>
                            <p:cond delay="0"/>
                          </p:stCondLst>
                        </p:cTn>
                        <p:tgtEl>
                          <p:spTgt spid="1049261"/>
                        </p:tgtEl>
                        <p:attrNameLst>
                          <p:attrName>style.visibility</p:attrName>
                        </p:attrNameLst>
                      </p:cBhvr>
                      <p:to>
                        <p:strVal val="visible"/>
                      </p:to>
                    </p:set>
                    <p:animEffect transition="in" filter="fade">
                      <p:cBhvr>
                        <p:cTn dur="400"/>
                        <p:tgtEl>
                          <p:spTgt spid="1049261"/>
                        </p:tgtEl>
                      </p:cBhvr>
                    </p:animEffect>
                    <p:anim calcmode="lin" valueType="num">
                      <p:cBhvr>
                        <p:cTn dur="400" fill="hold"/>
                        <p:tgtEl>
                          <p:spTgt spid="1049261"/>
                        </p:tgtEl>
                        <p:attrNameLst>
                          <p:attrName>ppt_x</p:attrName>
                        </p:attrNameLst>
                      </p:cBhvr>
                      <p:tavLst>
                        <p:tav tm="0">
                          <p:val>
                            <p:strVal val="#ppt_x"/>
                          </p:val>
                        </p:tav>
                        <p:tav tm="100000">
                          <p:val>
                            <p:strVal val="#ppt_x"/>
                          </p:val>
                        </p:tav>
                      </p:tavLst>
                    </p:anim>
                    <p:anim calcmode="lin" valueType="num">
                      <p:cBhvr>
                        <p:cTn dur="400" fill="hold"/>
                        <p:tgtEl>
                          <p:spTgt spid="1049261"/>
                        </p:tgtEl>
                        <p:attrNameLst>
                          <p:attrName>ppt_y</p:attrName>
                        </p:attrNameLst>
                      </p:cBhvr>
                      <p:tavLst>
                        <p:tav tm="0">
                          <p:val>
                            <p:strVal val="#ppt_y+.1"/>
                          </p:val>
                        </p:tav>
                        <p:tav tm="100000">
                          <p:val>
                            <p:strVal val="#ppt_y"/>
                          </p:val>
                        </p:tav>
                      </p:tavLst>
                    </p:anim>
                  </p:childTnLst>
                </p:cTn>
              </p:par>
            </p:tnLst>
          </p:tmpl>
        </p:tmplLst>
      </p:bldP>
      <p:bldP spid="1049262" grpId="0" build="p">
        <p:tmplLst>
          <p:tmpl lvl="1">
            <p:tnLst>
              <p:par>
                <p:cTn presetID="53" presetClass="entr" presetSubtype="16" fill="hold" nodeType="afterEffect">
                  <p:stCondLst>
                    <p:cond delay="0"/>
                  </p:stCondLst>
                  <p:childTnLst>
                    <p:set>
                      <p:cBhvr>
                        <p:cTn dur="1" fill="hold">
                          <p:stCondLst>
                            <p:cond delay="0"/>
                          </p:stCondLst>
                        </p:cTn>
                        <p:tgtEl>
                          <p:spTgt spid="1049262"/>
                        </p:tgtEl>
                        <p:attrNameLst>
                          <p:attrName>style.visibility</p:attrName>
                        </p:attrNameLst>
                      </p:cBhvr>
                      <p:to>
                        <p:strVal val="visible"/>
                      </p:to>
                    </p:set>
                    <p:anim calcmode="lin" valueType="num">
                      <p:cBhvr>
                        <p:cTn dur="300" fill="hold"/>
                        <p:tgtEl>
                          <p:spTgt spid="1049262"/>
                        </p:tgtEl>
                        <p:attrNameLst>
                          <p:attrName>ppt_w</p:attrName>
                        </p:attrNameLst>
                      </p:cBhvr>
                      <p:tavLst>
                        <p:tav tm="0">
                          <p:val>
                            <p:fltVal val="0.0"/>
                          </p:val>
                        </p:tav>
                        <p:tav tm="100000">
                          <p:val>
                            <p:strVal val="#ppt_w"/>
                          </p:val>
                        </p:tav>
                      </p:tavLst>
                    </p:anim>
                    <p:anim calcmode="lin" valueType="num">
                      <p:cBhvr>
                        <p:cTn dur="300" fill="hold"/>
                        <p:tgtEl>
                          <p:spTgt spid="1049262"/>
                        </p:tgtEl>
                        <p:attrNameLst>
                          <p:attrName>ppt_h</p:attrName>
                        </p:attrNameLst>
                      </p:cBhvr>
                      <p:tavLst>
                        <p:tav tm="0">
                          <p:val>
                            <p:fltVal val="0.0"/>
                          </p:val>
                        </p:tav>
                        <p:tav tm="100000">
                          <p:val>
                            <p:strVal val="#ppt_h"/>
                          </p:val>
                        </p:tav>
                      </p:tavLst>
                    </p:anim>
                    <p:animEffect transition="in" filter="fade">
                      <p:cBhvr>
                        <p:cTn dur="300"/>
                        <p:tgtEl>
                          <p:spTgt spid="1049262"/>
                        </p:tgtEl>
                      </p:cBhvr>
                    </p:animEffect>
                  </p:childTnLst>
                </p:cTn>
              </p:par>
            </p:tnLst>
          </p:tmpl>
        </p:tmplLst>
      </p:bldP>
      <p:bldP spid="1049263" grpId="0" build="p">
        <p:tmplLst>
          <p:tmpl lvl="1">
            <p:tnLst>
              <p:par>
                <p:cTn presetID="42" presetClass="entr" presetSubtype="0" fill="hold" nodeType="withEffect">
                  <p:stCondLst>
                    <p:cond delay="200"/>
                  </p:stCondLst>
                  <p:childTnLst>
                    <p:set>
                      <p:cBhvr>
                        <p:cTn dur="1" fill="hold">
                          <p:stCondLst>
                            <p:cond delay="0"/>
                          </p:stCondLst>
                        </p:cTn>
                        <p:tgtEl>
                          <p:spTgt spid="1049263"/>
                        </p:tgtEl>
                        <p:attrNameLst>
                          <p:attrName>style.visibility</p:attrName>
                        </p:attrNameLst>
                      </p:cBhvr>
                      <p:to>
                        <p:strVal val="visible"/>
                      </p:to>
                    </p:set>
                    <p:animEffect transition="in" filter="fade">
                      <p:cBhvr>
                        <p:cTn dur="500"/>
                        <p:tgtEl>
                          <p:spTgt spid="1049263"/>
                        </p:tgtEl>
                      </p:cBhvr>
                    </p:animEffect>
                    <p:anim calcmode="lin" valueType="num">
                      <p:cBhvr>
                        <p:cTn dur="500" fill="hold"/>
                        <p:tgtEl>
                          <p:spTgt spid="1049263"/>
                        </p:tgtEl>
                        <p:attrNameLst>
                          <p:attrName>ppt_x</p:attrName>
                        </p:attrNameLst>
                      </p:cBhvr>
                      <p:tavLst>
                        <p:tav tm="0">
                          <p:val>
                            <p:strVal val="#ppt_x"/>
                          </p:val>
                        </p:tav>
                        <p:tav tm="100000">
                          <p:val>
                            <p:strVal val="#ppt_x"/>
                          </p:val>
                        </p:tav>
                      </p:tavLst>
                    </p:anim>
                    <p:anim calcmode="lin" valueType="num">
                      <p:cBhvr>
                        <p:cTn dur="500" fill="hold"/>
                        <p:tgtEl>
                          <p:spTgt spid="1049263"/>
                        </p:tgtEl>
                        <p:attrNameLst>
                          <p:attrName>ppt_y</p:attrName>
                        </p:attrNameLst>
                      </p:cBhvr>
                      <p:tavLst>
                        <p:tav tm="0">
                          <p:val>
                            <p:strVal val="#ppt_y+.1"/>
                          </p:val>
                        </p:tav>
                        <p:tav tm="100000">
                          <p:val>
                            <p:strVal val="#ppt_y"/>
                          </p:val>
                        </p:tav>
                      </p:tavLst>
                    </p:anim>
                  </p:childTnLst>
                </p:cTn>
              </p:par>
            </p:tnLst>
          </p:tmpl>
        </p:tmplLst>
      </p:bldP>
      <p:bldP spid="1049264" grpId="0" build="p">
        <p:tmplLst>
          <p:tmpl lvl="1">
            <p:tnLst>
              <p:par>
                <p:cTn presetID="10" presetClass="entr" presetSubtype="0" fill="hold" nodeType="withEffect">
                  <p:stCondLst>
                    <p:cond delay="800"/>
                  </p:stCondLst>
                  <p:childTnLst>
                    <p:set>
                      <p:cBhvr>
                        <p:cTn dur="1" fill="hold">
                          <p:stCondLst>
                            <p:cond delay="0"/>
                          </p:stCondLst>
                        </p:cTn>
                        <p:tgtEl>
                          <p:spTgt spid="1049264"/>
                        </p:tgtEl>
                        <p:attrNameLst>
                          <p:attrName>style.visibility</p:attrName>
                        </p:attrNameLst>
                      </p:cBhvr>
                      <p:to>
                        <p:strVal val="visible"/>
                      </p:to>
                    </p:set>
                    <p:animEffect transition="in" filter="fade">
                      <p:cBhvr>
                        <p:cTn dur="500"/>
                        <p:tgtEl>
                          <p:spTgt spid="1049264"/>
                        </p:tgtEl>
                      </p:cBhvr>
                    </p:animEffect>
                  </p:childTnLst>
                </p:cTn>
              </p:par>
            </p:tnLst>
          </p:tmpl>
        </p:tmplLst>
      </p:bldP>
      <p:bldP spid="1049265" grpId="0" build="p">
        <p:tmplLst>
          <p:tmpl lvl="1">
            <p:tnLst>
              <p:par>
                <p:cTn presetID="42" presetClass="entr" presetSubtype="0" fill="hold" nodeType="withEffect">
                  <p:stCondLst>
                    <p:cond delay="200"/>
                  </p:stCondLst>
                  <p:childTnLst>
                    <p:set>
                      <p:cBhvr>
                        <p:cTn dur="1" fill="hold">
                          <p:stCondLst>
                            <p:cond delay="0"/>
                          </p:stCondLst>
                        </p:cTn>
                        <p:tgtEl>
                          <p:spTgt spid="1049265"/>
                        </p:tgtEl>
                        <p:attrNameLst>
                          <p:attrName>style.visibility</p:attrName>
                        </p:attrNameLst>
                      </p:cBhvr>
                      <p:to>
                        <p:strVal val="visible"/>
                      </p:to>
                    </p:set>
                    <p:animEffect transition="in" filter="fade">
                      <p:cBhvr>
                        <p:cTn dur="400"/>
                        <p:tgtEl>
                          <p:spTgt spid="1049265"/>
                        </p:tgtEl>
                      </p:cBhvr>
                    </p:animEffect>
                    <p:anim calcmode="lin" valueType="num">
                      <p:cBhvr>
                        <p:cTn dur="400" fill="hold"/>
                        <p:tgtEl>
                          <p:spTgt spid="1049265"/>
                        </p:tgtEl>
                        <p:attrNameLst>
                          <p:attrName>ppt_x</p:attrName>
                        </p:attrNameLst>
                      </p:cBhvr>
                      <p:tavLst>
                        <p:tav tm="0">
                          <p:val>
                            <p:strVal val="#ppt_x"/>
                          </p:val>
                        </p:tav>
                        <p:tav tm="100000">
                          <p:val>
                            <p:strVal val="#ppt_x"/>
                          </p:val>
                        </p:tav>
                      </p:tavLst>
                    </p:anim>
                    <p:anim calcmode="lin" valueType="num">
                      <p:cBhvr>
                        <p:cTn dur="400" fill="hold"/>
                        <p:tgtEl>
                          <p:spTgt spid="1049265"/>
                        </p:tgtEl>
                        <p:attrNameLst>
                          <p:attrName>ppt_y</p:attrName>
                        </p:attrNameLst>
                      </p:cBhvr>
                      <p:tavLst>
                        <p:tav tm="0">
                          <p:val>
                            <p:strVal val="#ppt_y+.1"/>
                          </p:val>
                        </p:tav>
                        <p:tav tm="100000">
                          <p:val>
                            <p:strVal val="#ppt_y"/>
                          </p:val>
                        </p:tav>
                      </p:tavLst>
                    </p:anim>
                  </p:childTnLst>
                </p:cTn>
              </p:par>
            </p:tnLst>
          </p:tmpl>
        </p:tmplLst>
      </p:bldP>
      <p:bldP spid="1049266" grpId="0" build="p">
        <p:tmplLst>
          <p:tmpl lvl="1">
            <p:tnLst>
              <p:par>
                <p:cTn presetID="10" presetClass="entr" presetSubtype="0" fill="hold" nodeType="withEffect">
                  <p:stCondLst>
                    <p:cond delay="800"/>
                  </p:stCondLst>
                  <p:childTnLst>
                    <p:set>
                      <p:cBhvr>
                        <p:cTn dur="1" fill="hold">
                          <p:stCondLst>
                            <p:cond delay="0"/>
                          </p:stCondLst>
                        </p:cTn>
                        <p:tgtEl>
                          <p:spTgt spid="1049266"/>
                        </p:tgtEl>
                        <p:attrNameLst>
                          <p:attrName>style.visibility</p:attrName>
                        </p:attrNameLst>
                      </p:cBhvr>
                      <p:to>
                        <p:strVal val="visible"/>
                      </p:to>
                    </p:set>
                    <p:animEffect transition="in" filter="fade">
                      <p:cBhvr>
                        <p:cTn dur="500"/>
                        <p:tgtEl>
                          <p:spTgt spid="1049266"/>
                        </p:tgtEl>
                      </p:cBhvr>
                    </p:animEffect>
                  </p:childTnLst>
                </p:cTn>
              </p:par>
            </p:tnLst>
          </p:tmpl>
        </p:tmplLst>
      </p:bldP>
      <p:bldP spid="1049267" grpId="0" build="p">
        <p:tmplLst>
          <p:tmpl lvl="1">
            <p:tnLst>
              <p:par>
                <p:cTn presetID="42" presetClass="entr" presetSubtype="0" fill="hold" nodeType="withEffect">
                  <p:stCondLst>
                    <p:cond delay="200"/>
                  </p:stCondLst>
                  <p:childTnLst>
                    <p:set>
                      <p:cBhvr>
                        <p:cTn dur="1" fill="hold">
                          <p:stCondLst>
                            <p:cond delay="0"/>
                          </p:stCondLst>
                        </p:cTn>
                        <p:tgtEl>
                          <p:spTgt spid="1049267"/>
                        </p:tgtEl>
                        <p:attrNameLst>
                          <p:attrName>style.visibility</p:attrName>
                        </p:attrNameLst>
                      </p:cBhvr>
                      <p:to>
                        <p:strVal val="visible"/>
                      </p:to>
                    </p:set>
                    <p:animEffect transition="in" filter="fade">
                      <p:cBhvr>
                        <p:cTn dur="400"/>
                        <p:tgtEl>
                          <p:spTgt spid="1049267"/>
                        </p:tgtEl>
                      </p:cBhvr>
                    </p:animEffect>
                    <p:anim calcmode="lin" valueType="num">
                      <p:cBhvr>
                        <p:cTn dur="400" fill="hold"/>
                        <p:tgtEl>
                          <p:spTgt spid="1049267"/>
                        </p:tgtEl>
                        <p:attrNameLst>
                          <p:attrName>ppt_x</p:attrName>
                        </p:attrNameLst>
                      </p:cBhvr>
                      <p:tavLst>
                        <p:tav tm="0">
                          <p:val>
                            <p:strVal val="#ppt_x"/>
                          </p:val>
                        </p:tav>
                        <p:tav tm="100000">
                          <p:val>
                            <p:strVal val="#ppt_x"/>
                          </p:val>
                        </p:tav>
                      </p:tavLst>
                    </p:anim>
                    <p:anim calcmode="lin" valueType="num">
                      <p:cBhvr>
                        <p:cTn dur="400" fill="hold"/>
                        <p:tgtEl>
                          <p:spTgt spid="10492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Iconic list 6">
    <p:spTree>
      <p:nvGrpSpPr>
        <p:cNvPr id="287" name=""/>
        <p:cNvGrpSpPr/>
        <p:nvPr/>
      </p:nvGrpSpPr>
      <p:grpSpPr>
        <a:xfrm>
          <a:off x="0" y="0"/>
          <a:ext cx="0" cy="0"/>
          <a:chOff x="0" y="0"/>
          <a:chExt cx="0" cy="0"/>
        </a:xfrm>
      </p:grpSpPr>
      <p:sp>
        <p:nvSpPr>
          <p:cNvPr id="1049299"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300"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01" name="Rounded Rectangle 2"/>
          <p:cNvSpPr/>
          <p:nvPr userDrawn="1"/>
        </p:nvSpPr>
        <p:spPr>
          <a:xfrm>
            <a:off x="452438" y="37912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02" name="Text Placeholder 7"/>
          <p:cNvSpPr>
            <a:spLocks noGrp="1"/>
          </p:cNvSpPr>
          <p:nvPr>
            <p:ph type="body" sz="quarter" idx="39" hasCustomPrompt="1"/>
          </p:nvPr>
        </p:nvSpPr>
        <p:spPr>
          <a:xfrm>
            <a:off x="513294"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03" name="Text Placeholder 7"/>
          <p:cNvSpPr>
            <a:spLocks noGrp="1"/>
          </p:cNvSpPr>
          <p:nvPr>
            <p:ph type="body" sz="quarter" idx="19" hasCustomPrompt="1"/>
          </p:nvPr>
        </p:nvSpPr>
        <p:spPr>
          <a:xfrm>
            <a:off x="12065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04" name="Text Placeholder 2"/>
          <p:cNvSpPr>
            <a:spLocks noGrp="1"/>
          </p:cNvSpPr>
          <p:nvPr>
            <p:ph type="body" sz="quarter" idx="16" hasCustomPrompt="1"/>
          </p:nvPr>
        </p:nvSpPr>
        <p:spPr>
          <a:xfrm>
            <a:off x="4524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05" name="Rounded Rectangle 71"/>
          <p:cNvSpPr/>
          <p:nvPr userDrawn="1"/>
        </p:nvSpPr>
        <p:spPr>
          <a:xfrm>
            <a:off x="3401486" y="37912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06" name="Text Placeholder 7"/>
          <p:cNvSpPr>
            <a:spLocks noGrp="1"/>
          </p:cNvSpPr>
          <p:nvPr>
            <p:ph type="body" sz="quarter" idx="40" hasCustomPrompt="1"/>
          </p:nvPr>
        </p:nvSpPr>
        <p:spPr>
          <a:xfrm>
            <a:off x="3462342"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07" name="Text Placeholder 7"/>
          <p:cNvSpPr>
            <a:spLocks noGrp="1"/>
          </p:cNvSpPr>
          <p:nvPr>
            <p:ph type="body" sz="quarter" idx="41" hasCustomPrompt="1"/>
          </p:nvPr>
        </p:nvSpPr>
        <p:spPr>
          <a:xfrm>
            <a:off x="41656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08" name="Text Placeholder 2"/>
          <p:cNvSpPr>
            <a:spLocks noGrp="1"/>
          </p:cNvSpPr>
          <p:nvPr>
            <p:ph type="body" sz="quarter" idx="42" hasCustomPrompt="1"/>
          </p:nvPr>
        </p:nvSpPr>
        <p:spPr>
          <a:xfrm>
            <a:off x="34115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09" name="Rounded Rectangle 75"/>
          <p:cNvSpPr/>
          <p:nvPr userDrawn="1"/>
        </p:nvSpPr>
        <p:spPr>
          <a:xfrm>
            <a:off x="6378577" y="37912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10" name="Text Placeholder 7"/>
          <p:cNvSpPr>
            <a:spLocks noGrp="1"/>
          </p:cNvSpPr>
          <p:nvPr>
            <p:ph type="body" sz="quarter" idx="43" hasCustomPrompt="1"/>
          </p:nvPr>
        </p:nvSpPr>
        <p:spPr>
          <a:xfrm>
            <a:off x="6439433"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11" name="Text Placeholder 7"/>
          <p:cNvSpPr>
            <a:spLocks noGrp="1"/>
          </p:cNvSpPr>
          <p:nvPr>
            <p:ph type="body" sz="quarter" idx="44" hasCustomPrompt="1"/>
          </p:nvPr>
        </p:nvSpPr>
        <p:spPr>
          <a:xfrm>
            <a:off x="7132638"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12" name="Text Placeholder 2"/>
          <p:cNvSpPr>
            <a:spLocks noGrp="1"/>
          </p:cNvSpPr>
          <p:nvPr>
            <p:ph type="body" sz="quarter" idx="45" hasCustomPrompt="1"/>
          </p:nvPr>
        </p:nvSpPr>
        <p:spPr>
          <a:xfrm>
            <a:off x="6378577"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13" name="Text Placeholder 7"/>
          <p:cNvSpPr>
            <a:spLocks noGrp="1"/>
          </p:cNvSpPr>
          <p:nvPr>
            <p:ph type="body" sz="quarter" idx="55" hasCustomPrompt="1"/>
          </p:nvPr>
        </p:nvSpPr>
        <p:spPr>
          <a:xfrm>
            <a:off x="12065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smtClean="0"/>
              <a:t>80%</a:t>
            </a:r>
            <a:endParaRPr lang="es-ES_tradnl" dirty="0" smtClean="0"/>
          </a:p>
        </p:txBody>
      </p:sp>
      <p:sp>
        <p:nvSpPr>
          <p:cNvPr id="1049314" name="Text Placeholder 7"/>
          <p:cNvSpPr>
            <a:spLocks noGrp="1"/>
          </p:cNvSpPr>
          <p:nvPr>
            <p:ph type="body" sz="quarter" idx="56" hasCustomPrompt="1"/>
          </p:nvPr>
        </p:nvSpPr>
        <p:spPr>
          <a:xfrm>
            <a:off x="41656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smtClean="0"/>
              <a:t>80%</a:t>
            </a:r>
            <a:endParaRPr lang="es-ES_tradnl" dirty="0" smtClean="0"/>
          </a:p>
        </p:txBody>
      </p:sp>
      <p:sp>
        <p:nvSpPr>
          <p:cNvPr id="1049315" name="Text Placeholder 7"/>
          <p:cNvSpPr>
            <a:spLocks noGrp="1"/>
          </p:cNvSpPr>
          <p:nvPr>
            <p:ph type="body" sz="quarter" idx="57" hasCustomPrompt="1"/>
          </p:nvPr>
        </p:nvSpPr>
        <p:spPr>
          <a:xfrm>
            <a:off x="7132638"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smtClean="0"/>
              <a:t>80%</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99">
                                            <p:txEl>
                                              <p:pRg st="0" end="0"/>
                                            </p:txEl>
                                          </p:spTgt>
                                        </p:tgtEl>
                                        <p:attrNameLst>
                                          <p:attrName>style.visibility</p:attrName>
                                        </p:attrNameLst>
                                      </p:cBhvr>
                                      <p:to>
                                        <p:strVal val="visible"/>
                                      </p:to>
                                    </p:set>
                                    <p:animEffect transition="in" filter="fade">
                                      <p:cBhvr>
                                        <p:cTn id="7" dur="400"/>
                                        <p:tgtEl>
                                          <p:spTgt spid="1049299">
                                            <p:txEl>
                                              <p:pRg st="0" end="0"/>
                                            </p:txEl>
                                          </p:spTgt>
                                        </p:tgtEl>
                                      </p:cBhvr>
                                    </p:animEffect>
                                    <p:anim calcmode="lin" valueType="num">
                                      <p:cBhvr>
                                        <p:cTn id="8" dur="400" fill="hold"/>
                                        <p:tgtEl>
                                          <p:spTgt spid="104929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00">
                                            <p:txEl>
                                              <p:pRg st="0" end="0"/>
                                            </p:txEl>
                                          </p:spTgt>
                                        </p:tgtEl>
                                        <p:attrNameLst>
                                          <p:attrName>style.visibility</p:attrName>
                                        </p:attrNameLst>
                                      </p:cBhvr>
                                      <p:to>
                                        <p:strVal val="visible"/>
                                      </p:to>
                                    </p:set>
                                    <p:animEffect transition="in" filter="fade">
                                      <p:cBhvr>
                                        <p:cTn id="12" dur="500"/>
                                        <p:tgtEl>
                                          <p:spTgt spid="1049300">
                                            <p:txEl>
                                              <p:pRg st="0" end="0"/>
                                            </p:txEl>
                                          </p:spTgt>
                                        </p:tgtEl>
                                      </p:cBhvr>
                                    </p:animEffect>
                                    <p:anim calcmode="lin" valueType="num">
                                      <p:cBhvr>
                                        <p:cTn id="13" dur="500" fill="hold"/>
                                        <p:tgtEl>
                                          <p:spTgt spid="104930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00">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301"/>
                                        </p:tgtEl>
                                        <p:attrNameLst>
                                          <p:attrName>style.visibility</p:attrName>
                                        </p:attrNameLst>
                                      </p:cBhvr>
                                      <p:to>
                                        <p:strVal val="visible"/>
                                      </p:to>
                                    </p:set>
                                    <p:anim calcmode="lin" valueType="num">
                                      <p:cBhvr>
                                        <p:cTn id="18" dur="400" fill="hold"/>
                                        <p:tgtEl>
                                          <p:spTgt spid="1049301"/>
                                        </p:tgtEl>
                                        <p:attrNameLst>
                                          <p:attrName>ppt_w</p:attrName>
                                        </p:attrNameLst>
                                      </p:cBhvr>
                                      <p:tavLst>
                                        <p:tav tm="0">
                                          <p:val>
                                            <p:fltVal val="0.0"/>
                                          </p:val>
                                        </p:tav>
                                        <p:tav tm="100000">
                                          <p:val>
                                            <p:strVal val="#ppt_w"/>
                                          </p:val>
                                        </p:tav>
                                      </p:tavLst>
                                    </p:anim>
                                    <p:anim calcmode="lin" valueType="num">
                                      <p:cBhvr>
                                        <p:cTn id="19" dur="400" fill="hold"/>
                                        <p:tgtEl>
                                          <p:spTgt spid="1049301"/>
                                        </p:tgtEl>
                                        <p:attrNameLst>
                                          <p:attrName>ppt_h</p:attrName>
                                        </p:attrNameLst>
                                      </p:cBhvr>
                                      <p:tavLst>
                                        <p:tav tm="0">
                                          <p:val>
                                            <p:fltVal val="0.0"/>
                                          </p:val>
                                        </p:tav>
                                        <p:tav tm="100000">
                                          <p:val>
                                            <p:strVal val="#ppt_h"/>
                                          </p:val>
                                        </p:tav>
                                      </p:tavLst>
                                    </p:anim>
                                    <p:animEffect transition="in" filter="fade">
                                      <p:cBhvr>
                                        <p:cTn id="20" dur="400"/>
                                        <p:tgtEl>
                                          <p:spTgt spid="1049301"/>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302">
                                            <p:txEl>
                                              <p:pRg st="0" end="0"/>
                                            </p:txEl>
                                          </p:spTgt>
                                        </p:tgtEl>
                                        <p:attrNameLst>
                                          <p:attrName>style.visibility</p:attrName>
                                        </p:attrNameLst>
                                      </p:cBhvr>
                                      <p:to>
                                        <p:strVal val="visible"/>
                                      </p:to>
                                    </p:set>
                                    <p:anim calcmode="lin" valueType="num">
                                      <p:cBhvr>
                                        <p:cTn id="24" dur="300" fill="hold"/>
                                        <p:tgtEl>
                                          <p:spTgt spid="1049302">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302">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302">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303">
                                            <p:txEl>
                                              <p:pRg st="0" end="0"/>
                                            </p:txEl>
                                          </p:spTgt>
                                        </p:tgtEl>
                                        <p:attrNameLst>
                                          <p:attrName>style.visibility</p:attrName>
                                        </p:attrNameLst>
                                      </p:cBhvr>
                                      <p:to>
                                        <p:strVal val="visible"/>
                                      </p:to>
                                    </p:set>
                                    <p:animEffect transition="in" filter="fade">
                                      <p:cBhvr>
                                        <p:cTn id="29" dur="500"/>
                                        <p:tgtEl>
                                          <p:spTgt spid="1049303">
                                            <p:txEl>
                                              <p:pRg st="0" end="0"/>
                                            </p:txEl>
                                          </p:spTgt>
                                        </p:tgtEl>
                                      </p:cBhvr>
                                    </p:animEffect>
                                    <p:anim calcmode="lin" valueType="num">
                                      <p:cBhvr>
                                        <p:cTn id="30" dur="500" fill="hold"/>
                                        <p:tgtEl>
                                          <p:spTgt spid="104930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303">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304">
                                            <p:txEl>
                                              <p:pRg st="0" end="0"/>
                                            </p:txEl>
                                          </p:spTgt>
                                        </p:tgtEl>
                                        <p:attrNameLst>
                                          <p:attrName>style.visibility</p:attrName>
                                        </p:attrNameLst>
                                      </p:cBhvr>
                                      <p:to>
                                        <p:strVal val="visible"/>
                                      </p:to>
                                    </p:set>
                                    <p:animEffect transition="in" filter="fade">
                                      <p:cBhvr>
                                        <p:cTn id="34" dur="500"/>
                                        <p:tgtEl>
                                          <p:spTgt spid="1049304">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305"/>
                                        </p:tgtEl>
                                        <p:attrNameLst>
                                          <p:attrName>style.visibility</p:attrName>
                                        </p:attrNameLst>
                                      </p:cBhvr>
                                      <p:to>
                                        <p:strVal val="visible"/>
                                      </p:to>
                                    </p:set>
                                    <p:anim calcmode="lin" valueType="num">
                                      <p:cBhvr>
                                        <p:cTn id="38" dur="400" fill="hold"/>
                                        <p:tgtEl>
                                          <p:spTgt spid="1049305"/>
                                        </p:tgtEl>
                                        <p:attrNameLst>
                                          <p:attrName>ppt_w</p:attrName>
                                        </p:attrNameLst>
                                      </p:cBhvr>
                                      <p:tavLst>
                                        <p:tav tm="0">
                                          <p:val>
                                            <p:fltVal val="0.0"/>
                                          </p:val>
                                        </p:tav>
                                        <p:tav tm="100000">
                                          <p:val>
                                            <p:strVal val="#ppt_w"/>
                                          </p:val>
                                        </p:tav>
                                      </p:tavLst>
                                    </p:anim>
                                    <p:anim calcmode="lin" valueType="num">
                                      <p:cBhvr>
                                        <p:cTn id="39" dur="400" fill="hold"/>
                                        <p:tgtEl>
                                          <p:spTgt spid="1049305"/>
                                        </p:tgtEl>
                                        <p:attrNameLst>
                                          <p:attrName>ppt_h</p:attrName>
                                        </p:attrNameLst>
                                      </p:cBhvr>
                                      <p:tavLst>
                                        <p:tav tm="0">
                                          <p:val>
                                            <p:fltVal val="0.0"/>
                                          </p:val>
                                        </p:tav>
                                        <p:tav tm="100000">
                                          <p:val>
                                            <p:strVal val="#ppt_h"/>
                                          </p:val>
                                        </p:tav>
                                      </p:tavLst>
                                    </p:anim>
                                    <p:animEffect transition="in" filter="fade">
                                      <p:cBhvr>
                                        <p:cTn id="40" dur="400"/>
                                        <p:tgtEl>
                                          <p:spTgt spid="1049305"/>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306">
                                            <p:txEl>
                                              <p:pRg st="0" end="0"/>
                                            </p:txEl>
                                          </p:spTgt>
                                        </p:tgtEl>
                                        <p:attrNameLst>
                                          <p:attrName>style.visibility</p:attrName>
                                        </p:attrNameLst>
                                      </p:cBhvr>
                                      <p:to>
                                        <p:strVal val="visible"/>
                                      </p:to>
                                    </p:set>
                                    <p:anim calcmode="lin" valueType="num">
                                      <p:cBhvr>
                                        <p:cTn id="44" dur="300" fill="hold"/>
                                        <p:tgtEl>
                                          <p:spTgt spid="1049306">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306">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30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307">
                                            <p:txEl>
                                              <p:pRg st="0" end="0"/>
                                            </p:txEl>
                                          </p:spTgt>
                                        </p:tgtEl>
                                        <p:attrNameLst>
                                          <p:attrName>style.visibility</p:attrName>
                                        </p:attrNameLst>
                                      </p:cBhvr>
                                      <p:to>
                                        <p:strVal val="visible"/>
                                      </p:to>
                                    </p:set>
                                    <p:animEffect transition="in" filter="fade">
                                      <p:cBhvr>
                                        <p:cTn id="49" dur="500"/>
                                        <p:tgtEl>
                                          <p:spTgt spid="1049307">
                                            <p:txEl>
                                              <p:pRg st="0" end="0"/>
                                            </p:txEl>
                                          </p:spTgt>
                                        </p:tgtEl>
                                      </p:cBhvr>
                                    </p:animEffect>
                                    <p:anim calcmode="lin" valueType="num">
                                      <p:cBhvr>
                                        <p:cTn id="50" dur="500" fill="hold"/>
                                        <p:tgtEl>
                                          <p:spTgt spid="1049307">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307">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308">
                                            <p:txEl>
                                              <p:pRg st="0" end="0"/>
                                            </p:txEl>
                                          </p:spTgt>
                                        </p:tgtEl>
                                        <p:attrNameLst>
                                          <p:attrName>style.visibility</p:attrName>
                                        </p:attrNameLst>
                                      </p:cBhvr>
                                      <p:to>
                                        <p:strVal val="visible"/>
                                      </p:to>
                                    </p:set>
                                    <p:animEffect transition="in" filter="fade">
                                      <p:cBhvr>
                                        <p:cTn id="54" dur="500"/>
                                        <p:tgtEl>
                                          <p:spTgt spid="1049308">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309"/>
                                        </p:tgtEl>
                                        <p:attrNameLst>
                                          <p:attrName>style.visibility</p:attrName>
                                        </p:attrNameLst>
                                      </p:cBhvr>
                                      <p:to>
                                        <p:strVal val="visible"/>
                                      </p:to>
                                    </p:set>
                                    <p:anim calcmode="lin" valueType="num">
                                      <p:cBhvr>
                                        <p:cTn id="58" dur="400" fill="hold"/>
                                        <p:tgtEl>
                                          <p:spTgt spid="1049309"/>
                                        </p:tgtEl>
                                        <p:attrNameLst>
                                          <p:attrName>ppt_w</p:attrName>
                                        </p:attrNameLst>
                                      </p:cBhvr>
                                      <p:tavLst>
                                        <p:tav tm="0">
                                          <p:val>
                                            <p:fltVal val="0.0"/>
                                          </p:val>
                                        </p:tav>
                                        <p:tav tm="100000">
                                          <p:val>
                                            <p:strVal val="#ppt_w"/>
                                          </p:val>
                                        </p:tav>
                                      </p:tavLst>
                                    </p:anim>
                                    <p:anim calcmode="lin" valueType="num">
                                      <p:cBhvr>
                                        <p:cTn id="59" dur="400" fill="hold"/>
                                        <p:tgtEl>
                                          <p:spTgt spid="1049309"/>
                                        </p:tgtEl>
                                        <p:attrNameLst>
                                          <p:attrName>ppt_h</p:attrName>
                                        </p:attrNameLst>
                                      </p:cBhvr>
                                      <p:tavLst>
                                        <p:tav tm="0">
                                          <p:val>
                                            <p:fltVal val="0.0"/>
                                          </p:val>
                                        </p:tav>
                                        <p:tav tm="100000">
                                          <p:val>
                                            <p:strVal val="#ppt_h"/>
                                          </p:val>
                                        </p:tav>
                                      </p:tavLst>
                                    </p:anim>
                                    <p:animEffect transition="in" filter="fade">
                                      <p:cBhvr>
                                        <p:cTn id="60" dur="400"/>
                                        <p:tgtEl>
                                          <p:spTgt spid="1049309"/>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310">
                                            <p:txEl>
                                              <p:pRg st="0" end="0"/>
                                            </p:txEl>
                                          </p:spTgt>
                                        </p:tgtEl>
                                        <p:attrNameLst>
                                          <p:attrName>style.visibility</p:attrName>
                                        </p:attrNameLst>
                                      </p:cBhvr>
                                      <p:to>
                                        <p:strVal val="visible"/>
                                      </p:to>
                                    </p:set>
                                    <p:anim calcmode="lin" valueType="num">
                                      <p:cBhvr>
                                        <p:cTn id="64" dur="300" fill="hold"/>
                                        <p:tgtEl>
                                          <p:spTgt spid="1049310">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310">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310">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311">
                                            <p:txEl>
                                              <p:pRg st="0" end="0"/>
                                            </p:txEl>
                                          </p:spTgt>
                                        </p:tgtEl>
                                        <p:attrNameLst>
                                          <p:attrName>style.visibility</p:attrName>
                                        </p:attrNameLst>
                                      </p:cBhvr>
                                      <p:to>
                                        <p:strVal val="visible"/>
                                      </p:to>
                                    </p:set>
                                    <p:animEffect transition="in" filter="fade">
                                      <p:cBhvr>
                                        <p:cTn id="69" dur="500"/>
                                        <p:tgtEl>
                                          <p:spTgt spid="1049311">
                                            <p:txEl>
                                              <p:pRg st="0" end="0"/>
                                            </p:txEl>
                                          </p:spTgt>
                                        </p:tgtEl>
                                      </p:cBhvr>
                                    </p:animEffect>
                                    <p:anim calcmode="lin" valueType="num">
                                      <p:cBhvr>
                                        <p:cTn id="70" dur="500" fill="hold"/>
                                        <p:tgtEl>
                                          <p:spTgt spid="1049311">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311">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312">
                                            <p:txEl>
                                              <p:pRg st="0" end="0"/>
                                            </p:txEl>
                                          </p:spTgt>
                                        </p:tgtEl>
                                        <p:attrNameLst>
                                          <p:attrName>style.visibility</p:attrName>
                                        </p:attrNameLst>
                                      </p:cBhvr>
                                      <p:to>
                                        <p:strVal val="visible"/>
                                      </p:to>
                                    </p:set>
                                    <p:animEffect transition="in" filter="fade">
                                      <p:cBhvr>
                                        <p:cTn id="74" dur="500"/>
                                        <p:tgtEl>
                                          <p:spTgt spid="1049312">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1049313">
                                            <p:txEl>
                                              <p:pRg st="0" end="0"/>
                                            </p:txEl>
                                          </p:spTgt>
                                        </p:tgtEl>
                                        <p:attrNameLst>
                                          <p:attrName>style.visibility</p:attrName>
                                        </p:attrNameLst>
                                      </p:cBhvr>
                                      <p:to>
                                        <p:strVal val="visible"/>
                                      </p:to>
                                    </p:set>
                                    <p:animEffect transition="in" filter="fade">
                                      <p:cBhvr>
                                        <p:cTn id="77" dur="400"/>
                                        <p:tgtEl>
                                          <p:spTgt spid="1049313">
                                            <p:txEl>
                                              <p:pRg st="0" end="0"/>
                                            </p:txEl>
                                          </p:spTgt>
                                        </p:tgtEl>
                                      </p:cBhvr>
                                    </p:animEffect>
                                    <p:anim calcmode="lin" valueType="num">
                                      <p:cBhvr>
                                        <p:cTn id="78" dur="400" fill="hold"/>
                                        <p:tgtEl>
                                          <p:spTgt spid="1049313">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1049313">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1049314">
                                            <p:txEl>
                                              <p:pRg st="0" end="0"/>
                                            </p:txEl>
                                          </p:spTgt>
                                        </p:tgtEl>
                                        <p:attrNameLst>
                                          <p:attrName>style.visibility</p:attrName>
                                        </p:attrNameLst>
                                      </p:cBhvr>
                                      <p:to>
                                        <p:strVal val="visible"/>
                                      </p:to>
                                    </p:set>
                                    <p:animEffect transition="in" filter="fade">
                                      <p:cBhvr>
                                        <p:cTn id="82" dur="400"/>
                                        <p:tgtEl>
                                          <p:spTgt spid="1049314">
                                            <p:txEl>
                                              <p:pRg st="0" end="0"/>
                                            </p:txEl>
                                          </p:spTgt>
                                        </p:tgtEl>
                                      </p:cBhvr>
                                    </p:animEffect>
                                    <p:anim calcmode="lin" valueType="num">
                                      <p:cBhvr>
                                        <p:cTn id="83" dur="400" fill="hold"/>
                                        <p:tgtEl>
                                          <p:spTgt spid="1049314">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049314">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049315">
                                            <p:txEl>
                                              <p:pRg st="0" end="0"/>
                                            </p:txEl>
                                          </p:spTgt>
                                        </p:tgtEl>
                                        <p:attrNameLst>
                                          <p:attrName>style.visibility</p:attrName>
                                        </p:attrNameLst>
                                      </p:cBhvr>
                                      <p:to>
                                        <p:strVal val="visible"/>
                                      </p:to>
                                    </p:set>
                                    <p:animEffect transition="in" filter="fade">
                                      <p:cBhvr>
                                        <p:cTn id="87" dur="400"/>
                                        <p:tgtEl>
                                          <p:spTgt spid="1049315">
                                            <p:txEl>
                                              <p:pRg st="0" end="0"/>
                                            </p:txEl>
                                          </p:spTgt>
                                        </p:tgtEl>
                                      </p:cBhvr>
                                    </p:animEffect>
                                    <p:anim calcmode="lin" valueType="num">
                                      <p:cBhvr>
                                        <p:cTn id="88" dur="400" fill="hold"/>
                                        <p:tgtEl>
                                          <p:spTgt spid="1049315">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1049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9" grpId="0" build="p">
        <p:tmplLst>
          <p:tmpl lvl="1">
            <p:tnLst>
              <p:par>
                <p:cTn presetID="42" presetClass="entr" presetSubtype="0" fill="hold" nodeType="withEffect">
                  <p:stCondLst>
                    <p:cond delay="200"/>
                  </p:stCondLst>
                  <p:childTnLst>
                    <p:set>
                      <p:cBhvr>
                        <p:cTn dur="1" fill="hold">
                          <p:stCondLst>
                            <p:cond delay="0"/>
                          </p:stCondLst>
                        </p:cTn>
                        <p:tgtEl>
                          <p:spTgt spid="1049299"/>
                        </p:tgtEl>
                        <p:attrNameLst>
                          <p:attrName>style.visibility</p:attrName>
                        </p:attrNameLst>
                      </p:cBhvr>
                      <p:to>
                        <p:strVal val="visible"/>
                      </p:to>
                    </p:set>
                    <p:animEffect transition="in" filter="fade">
                      <p:cBhvr>
                        <p:cTn dur="400"/>
                        <p:tgtEl>
                          <p:spTgt spid="1049299"/>
                        </p:tgtEl>
                      </p:cBhvr>
                    </p:animEffect>
                    <p:anim calcmode="lin" valueType="num">
                      <p:cBhvr>
                        <p:cTn dur="400" fill="hold"/>
                        <p:tgtEl>
                          <p:spTgt spid="1049299"/>
                        </p:tgtEl>
                        <p:attrNameLst>
                          <p:attrName>ppt_x</p:attrName>
                        </p:attrNameLst>
                      </p:cBhvr>
                      <p:tavLst>
                        <p:tav tm="0">
                          <p:val>
                            <p:strVal val="#ppt_x"/>
                          </p:val>
                        </p:tav>
                        <p:tav tm="100000">
                          <p:val>
                            <p:strVal val="#ppt_x"/>
                          </p:val>
                        </p:tav>
                      </p:tavLst>
                    </p:anim>
                    <p:anim calcmode="lin" valueType="num">
                      <p:cBhvr>
                        <p:cTn dur="400" fill="hold"/>
                        <p:tgtEl>
                          <p:spTgt spid="1049299"/>
                        </p:tgtEl>
                        <p:attrNameLst>
                          <p:attrName>ppt_y</p:attrName>
                        </p:attrNameLst>
                      </p:cBhvr>
                      <p:tavLst>
                        <p:tav tm="0">
                          <p:val>
                            <p:strVal val="#ppt_y+.1"/>
                          </p:val>
                        </p:tav>
                        <p:tav tm="100000">
                          <p:val>
                            <p:strVal val="#ppt_y"/>
                          </p:val>
                        </p:tav>
                      </p:tavLst>
                    </p:anim>
                  </p:childTnLst>
                </p:cTn>
              </p:par>
            </p:tnLst>
          </p:tmpl>
        </p:tmplLst>
      </p:bldP>
      <p:bldP spid="1049300" grpId="0" build="p">
        <p:tmplLst>
          <p:tmpl lvl="1">
            <p:tnLst>
              <p:par>
                <p:cTn presetID="42" presetClass="entr" presetSubtype="0" fill="hold" nodeType="withEffect">
                  <p:stCondLst>
                    <p:cond delay="200"/>
                  </p:stCondLst>
                  <p:childTnLst>
                    <p:set>
                      <p:cBhvr>
                        <p:cTn dur="1" fill="hold">
                          <p:stCondLst>
                            <p:cond delay="0"/>
                          </p:stCondLst>
                        </p:cTn>
                        <p:tgtEl>
                          <p:spTgt spid="1049300"/>
                        </p:tgtEl>
                        <p:attrNameLst>
                          <p:attrName>style.visibility</p:attrName>
                        </p:attrNameLst>
                      </p:cBhvr>
                      <p:to>
                        <p:strVal val="visible"/>
                      </p:to>
                    </p:set>
                    <p:animEffect transition="in" filter="fade">
                      <p:cBhvr>
                        <p:cTn dur="500"/>
                        <p:tgtEl>
                          <p:spTgt spid="1049300"/>
                        </p:tgtEl>
                      </p:cBhvr>
                    </p:animEffect>
                    <p:anim calcmode="lin" valueType="num">
                      <p:cBhvr>
                        <p:cTn dur="500" fill="hold"/>
                        <p:tgtEl>
                          <p:spTgt spid="1049300"/>
                        </p:tgtEl>
                        <p:attrNameLst>
                          <p:attrName>ppt_x</p:attrName>
                        </p:attrNameLst>
                      </p:cBhvr>
                      <p:tavLst>
                        <p:tav tm="0">
                          <p:val>
                            <p:strVal val="#ppt_x"/>
                          </p:val>
                        </p:tav>
                        <p:tav tm="100000">
                          <p:val>
                            <p:strVal val="#ppt_x"/>
                          </p:val>
                        </p:tav>
                      </p:tavLst>
                    </p:anim>
                    <p:anim calcmode="lin" valueType="num">
                      <p:cBhvr>
                        <p:cTn dur="500" fill="hold"/>
                        <p:tgtEl>
                          <p:spTgt spid="1049300"/>
                        </p:tgtEl>
                        <p:attrNameLst>
                          <p:attrName>ppt_y</p:attrName>
                        </p:attrNameLst>
                      </p:cBhvr>
                      <p:tavLst>
                        <p:tav tm="0">
                          <p:val>
                            <p:strVal val="#ppt_y+.1"/>
                          </p:val>
                        </p:tav>
                        <p:tav tm="100000">
                          <p:val>
                            <p:strVal val="#ppt_y"/>
                          </p:val>
                        </p:tav>
                      </p:tavLst>
                    </p:anim>
                  </p:childTnLst>
                </p:cTn>
              </p:par>
            </p:tnLst>
          </p:tmpl>
        </p:tmplLst>
      </p:bldP>
      <p:bldP spid="1049301" grpId="0" animBg="1"/>
      <p:bldP spid="1049302" grpId="0" build="p">
        <p:tmplLst>
          <p:tmpl lvl="1">
            <p:tnLst>
              <p:par>
                <p:cTn presetID="53" presetClass="entr" presetSubtype="16" fill="hold" nodeType="afterEffect">
                  <p:stCondLst>
                    <p:cond delay="0"/>
                  </p:stCondLst>
                  <p:childTnLst>
                    <p:set>
                      <p:cBhvr>
                        <p:cTn dur="1" fill="hold">
                          <p:stCondLst>
                            <p:cond delay="0"/>
                          </p:stCondLst>
                        </p:cTn>
                        <p:tgtEl>
                          <p:spTgt spid="1049302"/>
                        </p:tgtEl>
                        <p:attrNameLst>
                          <p:attrName>style.visibility</p:attrName>
                        </p:attrNameLst>
                      </p:cBhvr>
                      <p:to>
                        <p:strVal val="visible"/>
                      </p:to>
                    </p:set>
                    <p:anim calcmode="lin" valueType="num">
                      <p:cBhvr>
                        <p:cTn dur="300" fill="hold"/>
                        <p:tgtEl>
                          <p:spTgt spid="1049302"/>
                        </p:tgtEl>
                        <p:attrNameLst>
                          <p:attrName>ppt_w</p:attrName>
                        </p:attrNameLst>
                      </p:cBhvr>
                      <p:tavLst>
                        <p:tav tm="0">
                          <p:val>
                            <p:fltVal val="0.0"/>
                          </p:val>
                        </p:tav>
                        <p:tav tm="100000">
                          <p:val>
                            <p:strVal val="#ppt_w"/>
                          </p:val>
                        </p:tav>
                      </p:tavLst>
                    </p:anim>
                    <p:anim calcmode="lin" valueType="num">
                      <p:cBhvr>
                        <p:cTn dur="300" fill="hold"/>
                        <p:tgtEl>
                          <p:spTgt spid="1049302"/>
                        </p:tgtEl>
                        <p:attrNameLst>
                          <p:attrName>ppt_h</p:attrName>
                        </p:attrNameLst>
                      </p:cBhvr>
                      <p:tavLst>
                        <p:tav tm="0">
                          <p:val>
                            <p:fltVal val="0.0"/>
                          </p:val>
                        </p:tav>
                        <p:tav tm="100000">
                          <p:val>
                            <p:strVal val="#ppt_h"/>
                          </p:val>
                        </p:tav>
                      </p:tavLst>
                    </p:anim>
                    <p:animEffect transition="in" filter="fade">
                      <p:cBhvr>
                        <p:cTn dur="300"/>
                        <p:tgtEl>
                          <p:spTgt spid="1049302"/>
                        </p:tgtEl>
                      </p:cBhvr>
                    </p:animEffect>
                  </p:childTnLst>
                </p:cTn>
              </p:par>
            </p:tnLst>
          </p:tmpl>
        </p:tmplLst>
      </p:bldP>
      <p:bldP spid="1049303" grpId="0" build="p">
        <p:tmplLst>
          <p:tmpl lvl="1">
            <p:tnLst>
              <p:par>
                <p:cTn presetID="42" presetClass="entr" presetSubtype="0" fill="hold" nodeType="withEffect">
                  <p:stCondLst>
                    <p:cond delay="200"/>
                  </p:stCondLst>
                  <p:childTnLst>
                    <p:set>
                      <p:cBhvr>
                        <p:cTn dur="1" fill="hold">
                          <p:stCondLst>
                            <p:cond delay="0"/>
                          </p:stCondLst>
                        </p:cTn>
                        <p:tgtEl>
                          <p:spTgt spid="1049303"/>
                        </p:tgtEl>
                        <p:attrNameLst>
                          <p:attrName>style.visibility</p:attrName>
                        </p:attrNameLst>
                      </p:cBhvr>
                      <p:to>
                        <p:strVal val="visible"/>
                      </p:to>
                    </p:set>
                    <p:animEffect transition="in" filter="fade">
                      <p:cBhvr>
                        <p:cTn dur="500"/>
                        <p:tgtEl>
                          <p:spTgt spid="1049303"/>
                        </p:tgtEl>
                      </p:cBhvr>
                    </p:animEffect>
                    <p:anim calcmode="lin" valueType="num">
                      <p:cBhvr>
                        <p:cTn dur="500" fill="hold"/>
                        <p:tgtEl>
                          <p:spTgt spid="1049303"/>
                        </p:tgtEl>
                        <p:attrNameLst>
                          <p:attrName>ppt_x</p:attrName>
                        </p:attrNameLst>
                      </p:cBhvr>
                      <p:tavLst>
                        <p:tav tm="0">
                          <p:val>
                            <p:strVal val="#ppt_x"/>
                          </p:val>
                        </p:tav>
                        <p:tav tm="100000">
                          <p:val>
                            <p:strVal val="#ppt_x"/>
                          </p:val>
                        </p:tav>
                      </p:tavLst>
                    </p:anim>
                    <p:anim calcmode="lin" valueType="num">
                      <p:cBhvr>
                        <p:cTn dur="500" fill="hold"/>
                        <p:tgtEl>
                          <p:spTgt spid="1049303"/>
                        </p:tgtEl>
                        <p:attrNameLst>
                          <p:attrName>ppt_y</p:attrName>
                        </p:attrNameLst>
                      </p:cBhvr>
                      <p:tavLst>
                        <p:tav tm="0">
                          <p:val>
                            <p:strVal val="#ppt_y+.1"/>
                          </p:val>
                        </p:tav>
                        <p:tav tm="100000">
                          <p:val>
                            <p:strVal val="#ppt_y"/>
                          </p:val>
                        </p:tav>
                      </p:tavLst>
                    </p:anim>
                  </p:childTnLst>
                </p:cTn>
              </p:par>
            </p:tnLst>
          </p:tmpl>
        </p:tmplLst>
      </p:bldP>
      <p:bldP spid="1049304" grpId="0" build="p">
        <p:tmplLst>
          <p:tmpl lvl="1">
            <p:tnLst>
              <p:par>
                <p:cTn presetID="10" presetClass="entr" presetSubtype="0" fill="hold" nodeType="withEffect">
                  <p:stCondLst>
                    <p:cond delay="800"/>
                  </p:stCondLst>
                  <p:childTnLst>
                    <p:set>
                      <p:cBhvr>
                        <p:cTn dur="1" fill="hold">
                          <p:stCondLst>
                            <p:cond delay="0"/>
                          </p:stCondLst>
                        </p:cTn>
                        <p:tgtEl>
                          <p:spTgt spid="1049304"/>
                        </p:tgtEl>
                        <p:attrNameLst>
                          <p:attrName>style.visibility</p:attrName>
                        </p:attrNameLst>
                      </p:cBhvr>
                      <p:to>
                        <p:strVal val="visible"/>
                      </p:to>
                    </p:set>
                    <p:animEffect transition="in" filter="fade">
                      <p:cBhvr>
                        <p:cTn dur="500"/>
                        <p:tgtEl>
                          <p:spTgt spid="1049304"/>
                        </p:tgtEl>
                      </p:cBhvr>
                    </p:animEffect>
                  </p:childTnLst>
                </p:cTn>
              </p:par>
            </p:tnLst>
          </p:tmpl>
        </p:tmplLst>
      </p:bldP>
      <p:bldP spid="1049305" grpId="0" animBg="1"/>
      <p:bldP spid="1049306" grpId="0" build="p">
        <p:tmplLst>
          <p:tmpl lvl="1">
            <p:tnLst>
              <p:par>
                <p:cTn presetID="53" presetClass="entr" presetSubtype="16" fill="hold" nodeType="afterEffect">
                  <p:stCondLst>
                    <p:cond delay="0"/>
                  </p:stCondLst>
                  <p:childTnLst>
                    <p:set>
                      <p:cBhvr>
                        <p:cTn dur="1" fill="hold">
                          <p:stCondLst>
                            <p:cond delay="0"/>
                          </p:stCondLst>
                        </p:cTn>
                        <p:tgtEl>
                          <p:spTgt spid="1049306"/>
                        </p:tgtEl>
                        <p:attrNameLst>
                          <p:attrName>style.visibility</p:attrName>
                        </p:attrNameLst>
                      </p:cBhvr>
                      <p:to>
                        <p:strVal val="visible"/>
                      </p:to>
                    </p:set>
                    <p:anim calcmode="lin" valueType="num">
                      <p:cBhvr>
                        <p:cTn dur="300" fill="hold"/>
                        <p:tgtEl>
                          <p:spTgt spid="1049306"/>
                        </p:tgtEl>
                        <p:attrNameLst>
                          <p:attrName>ppt_w</p:attrName>
                        </p:attrNameLst>
                      </p:cBhvr>
                      <p:tavLst>
                        <p:tav tm="0">
                          <p:val>
                            <p:fltVal val="0.0"/>
                          </p:val>
                        </p:tav>
                        <p:tav tm="100000">
                          <p:val>
                            <p:strVal val="#ppt_w"/>
                          </p:val>
                        </p:tav>
                      </p:tavLst>
                    </p:anim>
                    <p:anim calcmode="lin" valueType="num">
                      <p:cBhvr>
                        <p:cTn dur="300" fill="hold"/>
                        <p:tgtEl>
                          <p:spTgt spid="1049306"/>
                        </p:tgtEl>
                        <p:attrNameLst>
                          <p:attrName>ppt_h</p:attrName>
                        </p:attrNameLst>
                      </p:cBhvr>
                      <p:tavLst>
                        <p:tav tm="0">
                          <p:val>
                            <p:fltVal val="0.0"/>
                          </p:val>
                        </p:tav>
                        <p:tav tm="100000">
                          <p:val>
                            <p:strVal val="#ppt_h"/>
                          </p:val>
                        </p:tav>
                      </p:tavLst>
                    </p:anim>
                    <p:animEffect transition="in" filter="fade">
                      <p:cBhvr>
                        <p:cTn dur="300"/>
                        <p:tgtEl>
                          <p:spTgt spid="1049306"/>
                        </p:tgtEl>
                      </p:cBhvr>
                    </p:animEffect>
                  </p:childTnLst>
                </p:cTn>
              </p:par>
            </p:tnLst>
          </p:tmpl>
        </p:tmplLst>
      </p:bldP>
      <p:bldP spid="1049307" grpId="0" build="p">
        <p:tmplLst>
          <p:tmpl lvl="1">
            <p:tnLst>
              <p:par>
                <p:cTn presetID="42" presetClass="entr" presetSubtype="0" fill="hold" nodeType="withEffect">
                  <p:stCondLst>
                    <p:cond delay="200"/>
                  </p:stCondLst>
                  <p:childTnLst>
                    <p:set>
                      <p:cBhvr>
                        <p:cTn dur="1" fill="hold">
                          <p:stCondLst>
                            <p:cond delay="0"/>
                          </p:stCondLst>
                        </p:cTn>
                        <p:tgtEl>
                          <p:spTgt spid="1049307"/>
                        </p:tgtEl>
                        <p:attrNameLst>
                          <p:attrName>style.visibility</p:attrName>
                        </p:attrNameLst>
                      </p:cBhvr>
                      <p:to>
                        <p:strVal val="visible"/>
                      </p:to>
                    </p:set>
                    <p:animEffect transition="in" filter="fade">
                      <p:cBhvr>
                        <p:cTn dur="500"/>
                        <p:tgtEl>
                          <p:spTgt spid="1049307"/>
                        </p:tgtEl>
                      </p:cBhvr>
                    </p:animEffect>
                    <p:anim calcmode="lin" valueType="num">
                      <p:cBhvr>
                        <p:cTn dur="500" fill="hold"/>
                        <p:tgtEl>
                          <p:spTgt spid="1049307"/>
                        </p:tgtEl>
                        <p:attrNameLst>
                          <p:attrName>ppt_x</p:attrName>
                        </p:attrNameLst>
                      </p:cBhvr>
                      <p:tavLst>
                        <p:tav tm="0">
                          <p:val>
                            <p:strVal val="#ppt_x"/>
                          </p:val>
                        </p:tav>
                        <p:tav tm="100000">
                          <p:val>
                            <p:strVal val="#ppt_x"/>
                          </p:val>
                        </p:tav>
                      </p:tavLst>
                    </p:anim>
                    <p:anim calcmode="lin" valueType="num">
                      <p:cBhvr>
                        <p:cTn dur="500" fill="hold"/>
                        <p:tgtEl>
                          <p:spTgt spid="1049307"/>
                        </p:tgtEl>
                        <p:attrNameLst>
                          <p:attrName>ppt_y</p:attrName>
                        </p:attrNameLst>
                      </p:cBhvr>
                      <p:tavLst>
                        <p:tav tm="0">
                          <p:val>
                            <p:strVal val="#ppt_y+.1"/>
                          </p:val>
                        </p:tav>
                        <p:tav tm="100000">
                          <p:val>
                            <p:strVal val="#ppt_y"/>
                          </p:val>
                        </p:tav>
                      </p:tavLst>
                    </p:anim>
                  </p:childTnLst>
                </p:cTn>
              </p:par>
            </p:tnLst>
          </p:tmpl>
        </p:tmplLst>
      </p:bldP>
      <p:bldP spid="1049308" grpId="0" build="p">
        <p:tmplLst>
          <p:tmpl lvl="1">
            <p:tnLst>
              <p:par>
                <p:cTn presetID="10" presetClass="entr" presetSubtype="0" fill="hold" nodeType="withEffect">
                  <p:stCondLst>
                    <p:cond delay="800"/>
                  </p:stCondLst>
                  <p:childTnLst>
                    <p:set>
                      <p:cBhvr>
                        <p:cTn dur="1" fill="hold">
                          <p:stCondLst>
                            <p:cond delay="0"/>
                          </p:stCondLst>
                        </p:cTn>
                        <p:tgtEl>
                          <p:spTgt spid="1049308"/>
                        </p:tgtEl>
                        <p:attrNameLst>
                          <p:attrName>style.visibility</p:attrName>
                        </p:attrNameLst>
                      </p:cBhvr>
                      <p:to>
                        <p:strVal val="visible"/>
                      </p:to>
                    </p:set>
                    <p:animEffect transition="in" filter="fade">
                      <p:cBhvr>
                        <p:cTn dur="500"/>
                        <p:tgtEl>
                          <p:spTgt spid="1049308"/>
                        </p:tgtEl>
                      </p:cBhvr>
                    </p:animEffect>
                  </p:childTnLst>
                </p:cTn>
              </p:par>
            </p:tnLst>
          </p:tmpl>
        </p:tmplLst>
      </p:bldP>
      <p:bldP spid="1049309" grpId="0" animBg="1"/>
      <p:bldP spid="1049310" grpId="0" build="p">
        <p:tmplLst>
          <p:tmpl lvl="1">
            <p:tnLst>
              <p:par>
                <p:cTn presetID="53" presetClass="entr" presetSubtype="16" fill="hold" nodeType="afterEffect">
                  <p:stCondLst>
                    <p:cond delay="0"/>
                  </p:stCondLst>
                  <p:childTnLst>
                    <p:set>
                      <p:cBhvr>
                        <p:cTn dur="1" fill="hold">
                          <p:stCondLst>
                            <p:cond delay="0"/>
                          </p:stCondLst>
                        </p:cTn>
                        <p:tgtEl>
                          <p:spTgt spid="1049310"/>
                        </p:tgtEl>
                        <p:attrNameLst>
                          <p:attrName>style.visibility</p:attrName>
                        </p:attrNameLst>
                      </p:cBhvr>
                      <p:to>
                        <p:strVal val="visible"/>
                      </p:to>
                    </p:set>
                    <p:anim calcmode="lin" valueType="num">
                      <p:cBhvr>
                        <p:cTn dur="300" fill="hold"/>
                        <p:tgtEl>
                          <p:spTgt spid="1049310"/>
                        </p:tgtEl>
                        <p:attrNameLst>
                          <p:attrName>ppt_w</p:attrName>
                        </p:attrNameLst>
                      </p:cBhvr>
                      <p:tavLst>
                        <p:tav tm="0">
                          <p:val>
                            <p:fltVal val="0.0"/>
                          </p:val>
                        </p:tav>
                        <p:tav tm="100000">
                          <p:val>
                            <p:strVal val="#ppt_w"/>
                          </p:val>
                        </p:tav>
                      </p:tavLst>
                    </p:anim>
                    <p:anim calcmode="lin" valueType="num">
                      <p:cBhvr>
                        <p:cTn dur="300" fill="hold"/>
                        <p:tgtEl>
                          <p:spTgt spid="1049310"/>
                        </p:tgtEl>
                        <p:attrNameLst>
                          <p:attrName>ppt_h</p:attrName>
                        </p:attrNameLst>
                      </p:cBhvr>
                      <p:tavLst>
                        <p:tav tm="0">
                          <p:val>
                            <p:fltVal val="0.0"/>
                          </p:val>
                        </p:tav>
                        <p:tav tm="100000">
                          <p:val>
                            <p:strVal val="#ppt_h"/>
                          </p:val>
                        </p:tav>
                      </p:tavLst>
                    </p:anim>
                    <p:animEffect transition="in" filter="fade">
                      <p:cBhvr>
                        <p:cTn dur="300"/>
                        <p:tgtEl>
                          <p:spTgt spid="1049310"/>
                        </p:tgtEl>
                      </p:cBhvr>
                    </p:animEffect>
                  </p:childTnLst>
                </p:cTn>
              </p:par>
            </p:tnLst>
          </p:tmpl>
        </p:tmplLst>
      </p:bldP>
      <p:bldP spid="1049311" grpId="0" build="p">
        <p:tmplLst>
          <p:tmpl lvl="1">
            <p:tnLst>
              <p:par>
                <p:cTn presetID="42" presetClass="entr" presetSubtype="0" fill="hold" nodeType="withEffect">
                  <p:stCondLst>
                    <p:cond delay="200"/>
                  </p:stCondLst>
                  <p:childTnLst>
                    <p:set>
                      <p:cBhvr>
                        <p:cTn dur="1" fill="hold">
                          <p:stCondLst>
                            <p:cond delay="0"/>
                          </p:stCondLst>
                        </p:cTn>
                        <p:tgtEl>
                          <p:spTgt spid="1049311"/>
                        </p:tgtEl>
                        <p:attrNameLst>
                          <p:attrName>style.visibility</p:attrName>
                        </p:attrNameLst>
                      </p:cBhvr>
                      <p:to>
                        <p:strVal val="visible"/>
                      </p:to>
                    </p:set>
                    <p:animEffect transition="in" filter="fade">
                      <p:cBhvr>
                        <p:cTn dur="500"/>
                        <p:tgtEl>
                          <p:spTgt spid="1049311"/>
                        </p:tgtEl>
                      </p:cBhvr>
                    </p:animEffect>
                    <p:anim calcmode="lin" valueType="num">
                      <p:cBhvr>
                        <p:cTn dur="500" fill="hold"/>
                        <p:tgtEl>
                          <p:spTgt spid="1049311"/>
                        </p:tgtEl>
                        <p:attrNameLst>
                          <p:attrName>ppt_x</p:attrName>
                        </p:attrNameLst>
                      </p:cBhvr>
                      <p:tavLst>
                        <p:tav tm="0">
                          <p:val>
                            <p:strVal val="#ppt_x"/>
                          </p:val>
                        </p:tav>
                        <p:tav tm="100000">
                          <p:val>
                            <p:strVal val="#ppt_x"/>
                          </p:val>
                        </p:tav>
                      </p:tavLst>
                    </p:anim>
                    <p:anim calcmode="lin" valueType="num">
                      <p:cBhvr>
                        <p:cTn dur="500" fill="hold"/>
                        <p:tgtEl>
                          <p:spTgt spid="1049311"/>
                        </p:tgtEl>
                        <p:attrNameLst>
                          <p:attrName>ppt_y</p:attrName>
                        </p:attrNameLst>
                      </p:cBhvr>
                      <p:tavLst>
                        <p:tav tm="0">
                          <p:val>
                            <p:strVal val="#ppt_y+.1"/>
                          </p:val>
                        </p:tav>
                        <p:tav tm="100000">
                          <p:val>
                            <p:strVal val="#ppt_y"/>
                          </p:val>
                        </p:tav>
                      </p:tavLst>
                    </p:anim>
                  </p:childTnLst>
                </p:cTn>
              </p:par>
            </p:tnLst>
          </p:tmpl>
        </p:tmplLst>
      </p:bldP>
      <p:bldP spid="1049312" grpId="0" build="p">
        <p:tmplLst>
          <p:tmpl lvl="1">
            <p:tnLst>
              <p:par>
                <p:cTn presetID="10" presetClass="entr" presetSubtype="0" fill="hold" nodeType="withEffect">
                  <p:stCondLst>
                    <p:cond delay="800"/>
                  </p:stCondLst>
                  <p:childTnLst>
                    <p:set>
                      <p:cBhvr>
                        <p:cTn dur="1" fill="hold">
                          <p:stCondLst>
                            <p:cond delay="0"/>
                          </p:stCondLst>
                        </p:cTn>
                        <p:tgtEl>
                          <p:spTgt spid="1049312"/>
                        </p:tgtEl>
                        <p:attrNameLst>
                          <p:attrName>style.visibility</p:attrName>
                        </p:attrNameLst>
                      </p:cBhvr>
                      <p:to>
                        <p:strVal val="visible"/>
                      </p:to>
                    </p:set>
                    <p:animEffect transition="in" filter="fade">
                      <p:cBhvr>
                        <p:cTn dur="500"/>
                        <p:tgtEl>
                          <p:spTgt spid="1049312"/>
                        </p:tgtEl>
                      </p:cBhvr>
                    </p:animEffect>
                  </p:childTnLst>
                </p:cTn>
              </p:par>
            </p:tnLst>
          </p:tmpl>
        </p:tmplLst>
      </p:bldP>
      <p:bldP spid="1049313" grpId="0" build="p">
        <p:tmplLst>
          <p:tmpl lvl="1">
            <p:tnLst>
              <p:par>
                <p:cTn presetID="42" presetClass="entr" presetSubtype="0" fill="hold" nodeType="withEffect">
                  <p:stCondLst>
                    <p:cond delay="200"/>
                  </p:stCondLst>
                  <p:childTnLst>
                    <p:set>
                      <p:cBhvr>
                        <p:cTn dur="1" fill="hold">
                          <p:stCondLst>
                            <p:cond delay="0"/>
                          </p:stCondLst>
                        </p:cTn>
                        <p:tgtEl>
                          <p:spTgt spid="1049313"/>
                        </p:tgtEl>
                        <p:attrNameLst>
                          <p:attrName>style.visibility</p:attrName>
                        </p:attrNameLst>
                      </p:cBhvr>
                      <p:to>
                        <p:strVal val="visible"/>
                      </p:to>
                    </p:set>
                    <p:animEffect transition="in" filter="fade">
                      <p:cBhvr>
                        <p:cTn dur="400"/>
                        <p:tgtEl>
                          <p:spTgt spid="1049313"/>
                        </p:tgtEl>
                      </p:cBhvr>
                    </p:animEffect>
                    <p:anim calcmode="lin" valueType="num">
                      <p:cBhvr>
                        <p:cTn dur="400" fill="hold"/>
                        <p:tgtEl>
                          <p:spTgt spid="1049313"/>
                        </p:tgtEl>
                        <p:attrNameLst>
                          <p:attrName>ppt_x</p:attrName>
                        </p:attrNameLst>
                      </p:cBhvr>
                      <p:tavLst>
                        <p:tav tm="0">
                          <p:val>
                            <p:strVal val="#ppt_x"/>
                          </p:val>
                        </p:tav>
                        <p:tav tm="100000">
                          <p:val>
                            <p:strVal val="#ppt_x"/>
                          </p:val>
                        </p:tav>
                      </p:tavLst>
                    </p:anim>
                    <p:anim calcmode="lin" valueType="num">
                      <p:cBhvr>
                        <p:cTn dur="400" fill="hold"/>
                        <p:tgtEl>
                          <p:spTgt spid="1049313"/>
                        </p:tgtEl>
                        <p:attrNameLst>
                          <p:attrName>ppt_y</p:attrName>
                        </p:attrNameLst>
                      </p:cBhvr>
                      <p:tavLst>
                        <p:tav tm="0">
                          <p:val>
                            <p:strVal val="#ppt_y+.1"/>
                          </p:val>
                        </p:tav>
                        <p:tav tm="100000">
                          <p:val>
                            <p:strVal val="#ppt_y"/>
                          </p:val>
                        </p:tav>
                      </p:tavLst>
                    </p:anim>
                  </p:childTnLst>
                </p:cTn>
              </p:par>
            </p:tnLst>
          </p:tmpl>
        </p:tmplLst>
      </p:bldP>
      <p:bldP spid="1049314" grpId="0" build="p">
        <p:tmplLst>
          <p:tmpl lvl="1">
            <p:tnLst>
              <p:par>
                <p:cTn presetID="42" presetClass="entr" presetSubtype="0" fill="hold" nodeType="withEffect">
                  <p:stCondLst>
                    <p:cond delay="200"/>
                  </p:stCondLst>
                  <p:childTnLst>
                    <p:set>
                      <p:cBhvr>
                        <p:cTn dur="1" fill="hold">
                          <p:stCondLst>
                            <p:cond delay="0"/>
                          </p:stCondLst>
                        </p:cTn>
                        <p:tgtEl>
                          <p:spTgt spid="1049314"/>
                        </p:tgtEl>
                        <p:attrNameLst>
                          <p:attrName>style.visibility</p:attrName>
                        </p:attrNameLst>
                      </p:cBhvr>
                      <p:to>
                        <p:strVal val="visible"/>
                      </p:to>
                    </p:set>
                    <p:animEffect transition="in" filter="fade">
                      <p:cBhvr>
                        <p:cTn dur="400"/>
                        <p:tgtEl>
                          <p:spTgt spid="1049314"/>
                        </p:tgtEl>
                      </p:cBhvr>
                    </p:animEffect>
                    <p:anim calcmode="lin" valueType="num">
                      <p:cBhvr>
                        <p:cTn dur="400" fill="hold"/>
                        <p:tgtEl>
                          <p:spTgt spid="1049314"/>
                        </p:tgtEl>
                        <p:attrNameLst>
                          <p:attrName>ppt_x</p:attrName>
                        </p:attrNameLst>
                      </p:cBhvr>
                      <p:tavLst>
                        <p:tav tm="0">
                          <p:val>
                            <p:strVal val="#ppt_x"/>
                          </p:val>
                        </p:tav>
                        <p:tav tm="100000">
                          <p:val>
                            <p:strVal val="#ppt_x"/>
                          </p:val>
                        </p:tav>
                      </p:tavLst>
                    </p:anim>
                    <p:anim calcmode="lin" valueType="num">
                      <p:cBhvr>
                        <p:cTn dur="400" fill="hold"/>
                        <p:tgtEl>
                          <p:spTgt spid="1049314"/>
                        </p:tgtEl>
                        <p:attrNameLst>
                          <p:attrName>ppt_y</p:attrName>
                        </p:attrNameLst>
                      </p:cBhvr>
                      <p:tavLst>
                        <p:tav tm="0">
                          <p:val>
                            <p:strVal val="#ppt_y+.1"/>
                          </p:val>
                        </p:tav>
                        <p:tav tm="100000">
                          <p:val>
                            <p:strVal val="#ppt_y"/>
                          </p:val>
                        </p:tav>
                      </p:tavLst>
                    </p:anim>
                  </p:childTnLst>
                </p:cTn>
              </p:par>
            </p:tnLst>
          </p:tmpl>
        </p:tmplLst>
      </p:bldP>
      <p:bldP spid="1049315" grpId="0" build="p">
        <p:tmplLst>
          <p:tmpl lvl="1">
            <p:tnLst>
              <p:par>
                <p:cTn presetID="42" presetClass="entr" presetSubtype="0" fill="hold" nodeType="withEffect">
                  <p:stCondLst>
                    <p:cond delay="200"/>
                  </p:stCondLst>
                  <p:childTnLst>
                    <p:set>
                      <p:cBhvr>
                        <p:cTn dur="1" fill="hold">
                          <p:stCondLst>
                            <p:cond delay="0"/>
                          </p:stCondLst>
                        </p:cTn>
                        <p:tgtEl>
                          <p:spTgt spid="1049315"/>
                        </p:tgtEl>
                        <p:attrNameLst>
                          <p:attrName>style.visibility</p:attrName>
                        </p:attrNameLst>
                      </p:cBhvr>
                      <p:to>
                        <p:strVal val="visible"/>
                      </p:to>
                    </p:set>
                    <p:animEffect transition="in" filter="fade">
                      <p:cBhvr>
                        <p:cTn dur="400"/>
                        <p:tgtEl>
                          <p:spTgt spid="1049315"/>
                        </p:tgtEl>
                      </p:cBhvr>
                    </p:animEffect>
                    <p:anim calcmode="lin" valueType="num">
                      <p:cBhvr>
                        <p:cTn dur="400" fill="hold"/>
                        <p:tgtEl>
                          <p:spTgt spid="1049315"/>
                        </p:tgtEl>
                        <p:attrNameLst>
                          <p:attrName>ppt_x</p:attrName>
                        </p:attrNameLst>
                      </p:cBhvr>
                      <p:tavLst>
                        <p:tav tm="0">
                          <p:val>
                            <p:strVal val="#ppt_x"/>
                          </p:val>
                        </p:tav>
                        <p:tav tm="100000">
                          <p:val>
                            <p:strVal val="#ppt_x"/>
                          </p:val>
                        </p:tav>
                      </p:tavLst>
                    </p:anim>
                    <p:anim calcmode="lin" valueType="num">
                      <p:cBhvr>
                        <p:cTn dur="400" fill="hold"/>
                        <p:tgtEl>
                          <p:spTgt spid="10493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Iconic list 2">
    <p:spTree>
      <p:nvGrpSpPr>
        <p:cNvPr id="293" name=""/>
        <p:cNvGrpSpPr/>
        <p:nvPr/>
      </p:nvGrpSpPr>
      <p:grpSpPr>
        <a:xfrm>
          <a:off x="0" y="0"/>
          <a:ext cx="0" cy="0"/>
          <a:chOff x="0" y="0"/>
          <a:chExt cx="0" cy="0"/>
        </a:xfrm>
      </p:grpSpPr>
      <p:sp>
        <p:nvSpPr>
          <p:cNvPr id="104939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39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92"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93"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94" name="Text Placeholder 7"/>
          <p:cNvSpPr>
            <a:spLocks noGrp="1"/>
          </p:cNvSpPr>
          <p:nvPr>
            <p:ph type="body" sz="quarter" idx="19" hasCustomPrompt="1"/>
          </p:nvPr>
        </p:nvSpPr>
        <p:spPr>
          <a:xfrm>
            <a:off x="1354138" y="12869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95"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396" name="Rounded Rectangle 31"/>
          <p:cNvSpPr/>
          <p:nvPr userDrawn="1"/>
        </p:nvSpPr>
        <p:spPr>
          <a:xfrm>
            <a:off x="452438" y="26613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97"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98" name="Text Placeholder 7"/>
          <p:cNvSpPr>
            <a:spLocks noGrp="1"/>
          </p:cNvSpPr>
          <p:nvPr>
            <p:ph type="body" sz="quarter" idx="44" hasCustomPrompt="1"/>
          </p:nvPr>
        </p:nvSpPr>
        <p:spPr>
          <a:xfrm>
            <a:off x="1354138" y="25188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99"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400" name="Rounded Rectangle 39"/>
          <p:cNvSpPr/>
          <p:nvPr userDrawn="1"/>
        </p:nvSpPr>
        <p:spPr>
          <a:xfrm>
            <a:off x="452438" y="38932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01"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02" name="Text Placeholder 7"/>
          <p:cNvSpPr>
            <a:spLocks noGrp="1"/>
          </p:cNvSpPr>
          <p:nvPr>
            <p:ph type="body" sz="quarter" idx="50" hasCustomPrompt="1"/>
          </p:nvPr>
        </p:nvSpPr>
        <p:spPr>
          <a:xfrm>
            <a:off x="1354138" y="37507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03"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90">
                                            <p:txEl>
                                              <p:pRg st="0" end="0"/>
                                            </p:txEl>
                                          </p:spTgt>
                                        </p:tgtEl>
                                        <p:attrNameLst>
                                          <p:attrName>style.visibility</p:attrName>
                                        </p:attrNameLst>
                                      </p:cBhvr>
                                      <p:to>
                                        <p:strVal val="visible"/>
                                      </p:to>
                                    </p:set>
                                    <p:animEffect transition="in" filter="fade">
                                      <p:cBhvr>
                                        <p:cTn id="7" dur="400"/>
                                        <p:tgtEl>
                                          <p:spTgt spid="1049390">
                                            <p:txEl>
                                              <p:pRg st="0" end="0"/>
                                            </p:txEl>
                                          </p:spTgt>
                                        </p:tgtEl>
                                      </p:cBhvr>
                                    </p:animEffect>
                                    <p:anim calcmode="lin" valueType="num">
                                      <p:cBhvr>
                                        <p:cTn id="8" dur="400" fill="hold"/>
                                        <p:tgtEl>
                                          <p:spTgt spid="104939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91">
                                            <p:txEl>
                                              <p:pRg st="0" end="0"/>
                                            </p:txEl>
                                          </p:spTgt>
                                        </p:tgtEl>
                                        <p:attrNameLst>
                                          <p:attrName>style.visibility</p:attrName>
                                        </p:attrNameLst>
                                      </p:cBhvr>
                                      <p:to>
                                        <p:strVal val="visible"/>
                                      </p:to>
                                    </p:set>
                                    <p:animEffect transition="in" filter="fade">
                                      <p:cBhvr>
                                        <p:cTn id="12" dur="500"/>
                                        <p:tgtEl>
                                          <p:spTgt spid="1049391">
                                            <p:txEl>
                                              <p:pRg st="0" end="0"/>
                                            </p:txEl>
                                          </p:spTgt>
                                        </p:tgtEl>
                                      </p:cBhvr>
                                    </p:animEffect>
                                    <p:anim calcmode="lin" valueType="num">
                                      <p:cBhvr>
                                        <p:cTn id="13" dur="500" fill="hold"/>
                                        <p:tgtEl>
                                          <p:spTgt spid="10493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9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392"/>
                                        </p:tgtEl>
                                        <p:attrNameLst>
                                          <p:attrName>style.visibility</p:attrName>
                                        </p:attrNameLst>
                                      </p:cBhvr>
                                      <p:to>
                                        <p:strVal val="visible"/>
                                      </p:to>
                                    </p:set>
                                    <p:anim calcmode="lin" valueType="num">
                                      <p:cBhvr>
                                        <p:cTn id="18" dur="400" fill="hold"/>
                                        <p:tgtEl>
                                          <p:spTgt spid="1049392"/>
                                        </p:tgtEl>
                                        <p:attrNameLst>
                                          <p:attrName>ppt_w</p:attrName>
                                        </p:attrNameLst>
                                      </p:cBhvr>
                                      <p:tavLst>
                                        <p:tav tm="0">
                                          <p:val>
                                            <p:fltVal val="0.0"/>
                                          </p:val>
                                        </p:tav>
                                        <p:tav tm="100000">
                                          <p:val>
                                            <p:strVal val="#ppt_w"/>
                                          </p:val>
                                        </p:tav>
                                      </p:tavLst>
                                    </p:anim>
                                    <p:anim calcmode="lin" valueType="num">
                                      <p:cBhvr>
                                        <p:cTn id="19" dur="400" fill="hold"/>
                                        <p:tgtEl>
                                          <p:spTgt spid="1049392"/>
                                        </p:tgtEl>
                                        <p:attrNameLst>
                                          <p:attrName>ppt_h</p:attrName>
                                        </p:attrNameLst>
                                      </p:cBhvr>
                                      <p:tavLst>
                                        <p:tav tm="0">
                                          <p:val>
                                            <p:fltVal val="0.0"/>
                                          </p:val>
                                        </p:tav>
                                        <p:tav tm="100000">
                                          <p:val>
                                            <p:strVal val="#ppt_h"/>
                                          </p:val>
                                        </p:tav>
                                      </p:tavLst>
                                    </p:anim>
                                    <p:animEffect transition="in" filter="fade">
                                      <p:cBhvr>
                                        <p:cTn id="20" dur="400"/>
                                        <p:tgtEl>
                                          <p:spTgt spid="1049392"/>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393">
                                            <p:txEl>
                                              <p:pRg st="0" end="0"/>
                                            </p:txEl>
                                          </p:spTgt>
                                        </p:tgtEl>
                                        <p:attrNameLst>
                                          <p:attrName>style.visibility</p:attrName>
                                        </p:attrNameLst>
                                      </p:cBhvr>
                                      <p:to>
                                        <p:strVal val="visible"/>
                                      </p:to>
                                    </p:set>
                                    <p:anim calcmode="lin" valueType="num">
                                      <p:cBhvr>
                                        <p:cTn id="24" dur="300" fill="hold"/>
                                        <p:tgtEl>
                                          <p:spTgt spid="1049393">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393">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39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394">
                                            <p:txEl>
                                              <p:pRg st="0" end="0"/>
                                            </p:txEl>
                                          </p:spTgt>
                                        </p:tgtEl>
                                        <p:attrNameLst>
                                          <p:attrName>style.visibility</p:attrName>
                                        </p:attrNameLst>
                                      </p:cBhvr>
                                      <p:to>
                                        <p:strVal val="visible"/>
                                      </p:to>
                                    </p:set>
                                    <p:animEffect transition="in" filter="fade">
                                      <p:cBhvr>
                                        <p:cTn id="29" dur="500"/>
                                        <p:tgtEl>
                                          <p:spTgt spid="1049394">
                                            <p:txEl>
                                              <p:pRg st="0" end="0"/>
                                            </p:txEl>
                                          </p:spTgt>
                                        </p:tgtEl>
                                      </p:cBhvr>
                                    </p:animEffect>
                                    <p:anim calcmode="lin" valueType="num">
                                      <p:cBhvr>
                                        <p:cTn id="30" dur="500" fill="hold"/>
                                        <p:tgtEl>
                                          <p:spTgt spid="1049394">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394">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395">
                                            <p:txEl>
                                              <p:pRg st="0" end="0"/>
                                            </p:txEl>
                                          </p:spTgt>
                                        </p:tgtEl>
                                        <p:attrNameLst>
                                          <p:attrName>style.visibility</p:attrName>
                                        </p:attrNameLst>
                                      </p:cBhvr>
                                      <p:to>
                                        <p:strVal val="visible"/>
                                      </p:to>
                                    </p:set>
                                    <p:animEffect transition="in" filter="fade">
                                      <p:cBhvr>
                                        <p:cTn id="34" dur="500"/>
                                        <p:tgtEl>
                                          <p:spTgt spid="1049395">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396"/>
                                        </p:tgtEl>
                                        <p:attrNameLst>
                                          <p:attrName>style.visibility</p:attrName>
                                        </p:attrNameLst>
                                      </p:cBhvr>
                                      <p:to>
                                        <p:strVal val="visible"/>
                                      </p:to>
                                    </p:set>
                                    <p:anim calcmode="lin" valueType="num">
                                      <p:cBhvr>
                                        <p:cTn id="38" dur="400" fill="hold"/>
                                        <p:tgtEl>
                                          <p:spTgt spid="1049396"/>
                                        </p:tgtEl>
                                        <p:attrNameLst>
                                          <p:attrName>ppt_w</p:attrName>
                                        </p:attrNameLst>
                                      </p:cBhvr>
                                      <p:tavLst>
                                        <p:tav tm="0">
                                          <p:val>
                                            <p:fltVal val="0.0"/>
                                          </p:val>
                                        </p:tav>
                                        <p:tav tm="100000">
                                          <p:val>
                                            <p:strVal val="#ppt_w"/>
                                          </p:val>
                                        </p:tav>
                                      </p:tavLst>
                                    </p:anim>
                                    <p:anim calcmode="lin" valueType="num">
                                      <p:cBhvr>
                                        <p:cTn id="39" dur="400" fill="hold"/>
                                        <p:tgtEl>
                                          <p:spTgt spid="1049396"/>
                                        </p:tgtEl>
                                        <p:attrNameLst>
                                          <p:attrName>ppt_h</p:attrName>
                                        </p:attrNameLst>
                                      </p:cBhvr>
                                      <p:tavLst>
                                        <p:tav tm="0">
                                          <p:val>
                                            <p:fltVal val="0.0"/>
                                          </p:val>
                                        </p:tav>
                                        <p:tav tm="100000">
                                          <p:val>
                                            <p:strVal val="#ppt_h"/>
                                          </p:val>
                                        </p:tav>
                                      </p:tavLst>
                                    </p:anim>
                                    <p:animEffect transition="in" filter="fade">
                                      <p:cBhvr>
                                        <p:cTn id="40" dur="400"/>
                                        <p:tgtEl>
                                          <p:spTgt spid="1049396"/>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397">
                                            <p:txEl>
                                              <p:pRg st="0" end="0"/>
                                            </p:txEl>
                                          </p:spTgt>
                                        </p:tgtEl>
                                        <p:attrNameLst>
                                          <p:attrName>style.visibility</p:attrName>
                                        </p:attrNameLst>
                                      </p:cBhvr>
                                      <p:to>
                                        <p:strVal val="visible"/>
                                      </p:to>
                                    </p:set>
                                    <p:anim calcmode="lin" valueType="num">
                                      <p:cBhvr>
                                        <p:cTn id="44" dur="300" fill="hold"/>
                                        <p:tgtEl>
                                          <p:spTgt spid="1049397">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397">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39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398">
                                            <p:txEl>
                                              <p:pRg st="0" end="0"/>
                                            </p:txEl>
                                          </p:spTgt>
                                        </p:tgtEl>
                                        <p:attrNameLst>
                                          <p:attrName>style.visibility</p:attrName>
                                        </p:attrNameLst>
                                      </p:cBhvr>
                                      <p:to>
                                        <p:strVal val="visible"/>
                                      </p:to>
                                    </p:set>
                                    <p:animEffect transition="in" filter="fade">
                                      <p:cBhvr>
                                        <p:cTn id="49" dur="500"/>
                                        <p:tgtEl>
                                          <p:spTgt spid="1049398">
                                            <p:txEl>
                                              <p:pRg st="0" end="0"/>
                                            </p:txEl>
                                          </p:spTgt>
                                        </p:tgtEl>
                                      </p:cBhvr>
                                    </p:animEffect>
                                    <p:anim calcmode="lin" valueType="num">
                                      <p:cBhvr>
                                        <p:cTn id="50" dur="500" fill="hold"/>
                                        <p:tgtEl>
                                          <p:spTgt spid="1049398">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398">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399">
                                            <p:txEl>
                                              <p:pRg st="0" end="0"/>
                                            </p:txEl>
                                          </p:spTgt>
                                        </p:tgtEl>
                                        <p:attrNameLst>
                                          <p:attrName>style.visibility</p:attrName>
                                        </p:attrNameLst>
                                      </p:cBhvr>
                                      <p:to>
                                        <p:strVal val="visible"/>
                                      </p:to>
                                    </p:set>
                                    <p:animEffect transition="in" filter="fade">
                                      <p:cBhvr>
                                        <p:cTn id="54" dur="500"/>
                                        <p:tgtEl>
                                          <p:spTgt spid="1049399">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400"/>
                                        </p:tgtEl>
                                        <p:attrNameLst>
                                          <p:attrName>style.visibility</p:attrName>
                                        </p:attrNameLst>
                                      </p:cBhvr>
                                      <p:to>
                                        <p:strVal val="visible"/>
                                      </p:to>
                                    </p:set>
                                    <p:anim calcmode="lin" valueType="num">
                                      <p:cBhvr>
                                        <p:cTn id="58" dur="400" fill="hold"/>
                                        <p:tgtEl>
                                          <p:spTgt spid="1049400"/>
                                        </p:tgtEl>
                                        <p:attrNameLst>
                                          <p:attrName>ppt_w</p:attrName>
                                        </p:attrNameLst>
                                      </p:cBhvr>
                                      <p:tavLst>
                                        <p:tav tm="0">
                                          <p:val>
                                            <p:fltVal val="0.0"/>
                                          </p:val>
                                        </p:tav>
                                        <p:tav tm="100000">
                                          <p:val>
                                            <p:strVal val="#ppt_w"/>
                                          </p:val>
                                        </p:tav>
                                      </p:tavLst>
                                    </p:anim>
                                    <p:anim calcmode="lin" valueType="num">
                                      <p:cBhvr>
                                        <p:cTn id="59" dur="400" fill="hold"/>
                                        <p:tgtEl>
                                          <p:spTgt spid="1049400"/>
                                        </p:tgtEl>
                                        <p:attrNameLst>
                                          <p:attrName>ppt_h</p:attrName>
                                        </p:attrNameLst>
                                      </p:cBhvr>
                                      <p:tavLst>
                                        <p:tav tm="0">
                                          <p:val>
                                            <p:fltVal val="0.0"/>
                                          </p:val>
                                        </p:tav>
                                        <p:tav tm="100000">
                                          <p:val>
                                            <p:strVal val="#ppt_h"/>
                                          </p:val>
                                        </p:tav>
                                      </p:tavLst>
                                    </p:anim>
                                    <p:animEffect transition="in" filter="fade">
                                      <p:cBhvr>
                                        <p:cTn id="60" dur="400"/>
                                        <p:tgtEl>
                                          <p:spTgt spid="1049400"/>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401">
                                            <p:txEl>
                                              <p:pRg st="0" end="0"/>
                                            </p:txEl>
                                          </p:spTgt>
                                        </p:tgtEl>
                                        <p:attrNameLst>
                                          <p:attrName>style.visibility</p:attrName>
                                        </p:attrNameLst>
                                      </p:cBhvr>
                                      <p:to>
                                        <p:strVal val="visible"/>
                                      </p:to>
                                    </p:set>
                                    <p:anim calcmode="lin" valueType="num">
                                      <p:cBhvr>
                                        <p:cTn id="64" dur="300" fill="hold"/>
                                        <p:tgtEl>
                                          <p:spTgt spid="1049401">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401">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40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402">
                                            <p:txEl>
                                              <p:pRg st="0" end="0"/>
                                            </p:txEl>
                                          </p:spTgt>
                                        </p:tgtEl>
                                        <p:attrNameLst>
                                          <p:attrName>style.visibility</p:attrName>
                                        </p:attrNameLst>
                                      </p:cBhvr>
                                      <p:to>
                                        <p:strVal val="visible"/>
                                      </p:to>
                                    </p:set>
                                    <p:animEffect transition="in" filter="fade">
                                      <p:cBhvr>
                                        <p:cTn id="69" dur="500"/>
                                        <p:tgtEl>
                                          <p:spTgt spid="1049402">
                                            <p:txEl>
                                              <p:pRg st="0" end="0"/>
                                            </p:txEl>
                                          </p:spTgt>
                                        </p:tgtEl>
                                      </p:cBhvr>
                                    </p:animEffect>
                                    <p:anim calcmode="lin" valueType="num">
                                      <p:cBhvr>
                                        <p:cTn id="70" dur="500" fill="hold"/>
                                        <p:tgtEl>
                                          <p:spTgt spid="104940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40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403">
                                            <p:txEl>
                                              <p:pRg st="0" end="0"/>
                                            </p:txEl>
                                          </p:spTgt>
                                        </p:tgtEl>
                                        <p:attrNameLst>
                                          <p:attrName>style.visibility</p:attrName>
                                        </p:attrNameLst>
                                      </p:cBhvr>
                                      <p:to>
                                        <p:strVal val="visible"/>
                                      </p:to>
                                    </p:set>
                                    <p:animEffect transition="in" filter="fade">
                                      <p:cBhvr>
                                        <p:cTn id="74" dur="500"/>
                                        <p:tgtEl>
                                          <p:spTgt spid="1049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90" grpId="0" build="p">
        <p:tmplLst>
          <p:tmpl lvl="1">
            <p:tnLst>
              <p:par>
                <p:cTn presetID="42" presetClass="entr" presetSubtype="0" fill="hold" nodeType="withEffect">
                  <p:stCondLst>
                    <p:cond delay="200"/>
                  </p:stCondLst>
                  <p:childTnLst>
                    <p:set>
                      <p:cBhvr>
                        <p:cTn dur="1" fill="hold">
                          <p:stCondLst>
                            <p:cond delay="0"/>
                          </p:stCondLst>
                        </p:cTn>
                        <p:tgtEl>
                          <p:spTgt spid="1049390"/>
                        </p:tgtEl>
                        <p:attrNameLst>
                          <p:attrName>style.visibility</p:attrName>
                        </p:attrNameLst>
                      </p:cBhvr>
                      <p:to>
                        <p:strVal val="visible"/>
                      </p:to>
                    </p:set>
                    <p:animEffect transition="in" filter="fade">
                      <p:cBhvr>
                        <p:cTn dur="400"/>
                        <p:tgtEl>
                          <p:spTgt spid="1049390"/>
                        </p:tgtEl>
                      </p:cBhvr>
                    </p:animEffect>
                    <p:anim calcmode="lin" valueType="num">
                      <p:cBhvr>
                        <p:cTn dur="400" fill="hold"/>
                        <p:tgtEl>
                          <p:spTgt spid="1049390"/>
                        </p:tgtEl>
                        <p:attrNameLst>
                          <p:attrName>ppt_x</p:attrName>
                        </p:attrNameLst>
                      </p:cBhvr>
                      <p:tavLst>
                        <p:tav tm="0">
                          <p:val>
                            <p:strVal val="#ppt_x"/>
                          </p:val>
                        </p:tav>
                        <p:tav tm="100000">
                          <p:val>
                            <p:strVal val="#ppt_x"/>
                          </p:val>
                        </p:tav>
                      </p:tavLst>
                    </p:anim>
                    <p:anim calcmode="lin" valueType="num">
                      <p:cBhvr>
                        <p:cTn dur="400" fill="hold"/>
                        <p:tgtEl>
                          <p:spTgt spid="1049390"/>
                        </p:tgtEl>
                        <p:attrNameLst>
                          <p:attrName>ppt_y</p:attrName>
                        </p:attrNameLst>
                      </p:cBhvr>
                      <p:tavLst>
                        <p:tav tm="0">
                          <p:val>
                            <p:strVal val="#ppt_y+.1"/>
                          </p:val>
                        </p:tav>
                        <p:tav tm="100000">
                          <p:val>
                            <p:strVal val="#ppt_y"/>
                          </p:val>
                        </p:tav>
                      </p:tavLst>
                    </p:anim>
                  </p:childTnLst>
                </p:cTn>
              </p:par>
            </p:tnLst>
          </p:tmpl>
        </p:tmplLst>
      </p:bldP>
      <p:bldP spid="1049391" grpId="0" build="p">
        <p:tmplLst>
          <p:tmpl lvl="1">
            <p:tnLst>
              <p:par>
                <p:cTn presetID="42" presetClass="entr" presetSubtype="0" fill="hold" nodeType="withEffect">
                  <p:stCondLst>
                    <p:cond delay="200"/>
                  </p:stCondLst>
                  <p:childTnLst>
                    <p:set>
                      <p:cBhvr>
                        <p:cTn dur="1" fill="hold">
                          <p:stCondLst>
                            <p:cond delay="0"/>
                          </p:stCondLst>
                        </p:cTn>
                        <p:tgtEl>
                          <p:spTgt spid="1049391"/>
                        </p:tgtEl>
                        <p:attrNameLst>
                          <p:attrName>style.visibility</p:attrName>
                        </p:attrNameLst>
                      </p:cBhvr>
                      <p:to>
                        <p:strVal val="visible"/>
                      </p:to>
                    </p:set>
                    <p:animEffect transition="in" filter="fade">
                      <p:cBhvr>
                        <p:cTn dur="500"/>
                        <p:tgtEl>
                          <p:spTgt spid="1049391"/>
                        </p:tgtEl>
                      </p:cBhvr>
                    </p:animEffect>
                    <p:anim calcmode="lin" valueType="num">
                      <p:cBhvr>
                        <p:cTn dur="500" fill="hold"/>
                        <p:tgtEl>
                          <p:spTgt spid="1049391"/>
                        </p:tgtEl>
                        <p:attrNameLst>
                          <p:attrName>ppt_x</p:attrName>
                        </p:attrNameLst>
                      </p:cBhvr>
                      <p:tavLst>
                        <p:tav tm="0">
                          <p:val>
                            <p:strVal val="#ppt_x"/>
                          </p:val>
                        </p:tav>
                        <p:tav tm="100000">
                          <p:val>
                            <p:strVal val="#ppt_x"/>
                          </p:val>
                        </p:tav>
                      </p:tavLst>
                    </p:anim>
                    <p:anim calcmode="lin" valueType="num">
                      <p:cBhvr>
                        <p:cTn dur="500" fill="hold"/>
                        <p:tgtEl>
                          <p:spTgt spid="1049391"/>
                        </p:tgtEl>
                        <p:attrNameLst>
                          <p:attrName>ppt_y</p:attrName>
                        </p:attrNameLst>
                      </p:cBhvr>
                      <p:tavLst>
                        <p:tav tm="0">
                          <p:val>
                            <p:strVal val="#ppt_y+.1"/>
                          </p:val>
                        </p:tav>
                        <p:tav tm="100000">
                          <p:val>
                            <p:strVal val="#ppt_y"/>
                          </p:val>
                        </p:tav>
                      </p:tavLst>
                    </p:anim>
                  </p:childTnLst>
                </p:cTn>
              </p:par>
            </p:tnLst>
          </p:tmpl>
        </p:tmplLst>
      </p:bldP>
      <p:bldP spid="1049392" grpId="0" animBg="1"/>
      <p:bldP spid="1049393" grpId="0" build="p">
        <p:tmplLst>
          <p:tmpl lvl="1">
            <p:tnLst>
              <p:par>
                <p:cTn presetID="53" presetClass="entr" presetSubtype="16" fill="hold" nodeType="afterEffect">
                  <p:stCondLst>
                    <p:cond delay="0"/>
                  </p:stCondLst>
                  <p:childTnLst>
                    <p:set>
                      <p:cBhvr>
                        <p:cTn dur="1" fill="hold">
                          <p:stCondLst>
                            <p:cond delay="0"/>
                          </p:stCondLst>
                        </p:cTn>
                        <p:tgtEl>
                          <p:spTgt spid="1049393"/>
                        </p:tgtEl>
                        <p:attrNameLst>
                          <p:attrName>style.visibility</p:attrName>
                        </p:attrNameLst>
                      </p:cBhvr>
                      <p:to>
                        <p:strVal val="visible"/>
                      </p:to>
                    </p:set>
                    <p:anim calcmode="lin" valueType="num">
                      <p:cBhvr>
                        <p:cTn dur="300" fill="hold"/>
                        <p:tgtEl>
                          <p:spTgt spid="1049393"/>
                        </p:tgtEl>
                        <p:attrNameLst>
                          <p:attrName>ppt_w</p:attrName>
                        </p:attrNameLst>
                      </p:cBhvr>
                      <p:tavLst>
                        <p:tav tm="0">
                          <p:val>
                            <p:fltVal val="0.0"/>
                          </p:val>
                        </p:tav>
                        <p:tav tm="100000">
                          <p:val>
                            <p:strVal val="#ppt_w"/>
                          </p:val>
                        </p:tav>
                      </p:tavLst>
                    </p:anim>
                    <p:anim calcmode="lin" valueType="num">
                      <p:cBhvr>
                        <p:cTn dur="300" fill="hold"/>
                        <p:tgtEl>
                          <p:spTgt spid="1049393"/>
                        </p:tgtEl>
                        <p:attrNameLst>
                          <p:attrName>ppt_h</p:attrName>
                        </p:attrNameLst>
                      </p:cBhvr>
                      <p:tavLst>
                        <p:tav tm="0">
                          <p:val>
                            <p:fltVal val="0.0"/>
                          </p:val>
                        </p:tav>
                        <p:tav tm="100000">
                          <p:val>
                            <p:strVal val="#ppt_h"/>
                          </p:val>
                        </p:tav>
                      </p:tavLst>
                    </p:anim>
                    <p:animEffect transition="in" filter="fade">
                      <p:cBhvr>
                        <p:cTn dur="300"/>
                        <p:tgtEl>
                          <p:spTgt spid="1049393"/>
                        </p:tgtEl>
                      </p:cBhvr>
                    </p:animEffect>
                  </p:childTnLst>
                </p:cTn>
              </p:par>
            </p:tnLst>
          </p:tmpl>
        </p:tmplLst>
      </p:bldP>
      <p:bldP spid="1049394" grpId="0" build="p">
        <p:tmplLst>
          <p:tmpl lvl="1">
            <p:tnLst>
              <p:par>
                <p:cTn presetID="42" presetClass="entr" presetSubtype="0" fill="hold" nodeType="withEffect">
                  <p:stCondLst>
                    <p:cond delay="200"/>
                  </p:stCondLst>
                  <p:childTnLst>
                    <p:set>
                      <p:cBhvr>
                        <p:cTn dur="1" fill="hold">
                          <p:stCondLst>
                            <p:cond delay="0"/>
                          </p:stCondLst>
                        </p:cTn>
                        <p:tgtEl>
                          <p:spTgt spid="1049394"/>
                        </p:tgtEl>
                        <p:attrNameLst>
                          <p:attrName>style.visibility</p:attrName>
                        </p:attrNameLst>
                      </p:cBhvr>
                      <p:to>
                        <p:strVal val="visible"/>
                      </p:to>
                    </p:set>
                    <p:animEffect transition="in" filter="fade">
                      <p:cBhvr>
                        <p:cTn dur="500"/>
                        <p:tgtEl>
                          <p:spTgt spid="1049394"/>
                        </p:tgtEl>
                      </p:cBhvr>
                    </p:animEffect>
                    <p:anim calcmode="lin" valueType="num">
                      <p:cBhvr>
                        <p:cTn dur="500" fill="hold"/>
                        <p:tgtEl>
                          <p:spTgt spid="1049394"/>
                        </p:tgtEl>
                        <p:attrNameLst>
                          <p:attrName>ppt_x</p:attrName>
                        </p:attrNameLst>
                      </p:cBhvr>
                      <p:tavLst>
                        <p:tav tm="0">
                          <p:val>
                            <p:strVal val="#ppt_x"/>
                          </p:val>
                        </p:tav>
                        <p:tav tm="100000">
                          <p:val>
                            <p:strVal val="#ppt_x"/>
                          </p:val>
                        </p:tav>
                      </p:tavLst>
                    </p:anim>
                    <p:anim calcmode="lin" valueType="num">
                      <p:cBhvr>
                        <p:cTn dur="500" fill="hold"/>
                        <p:tgtEl>
                          <p:spTgt spid="1049394"/>
                        </p:tgtEl>
                        <p:attrNameLst>
                          <p:attrName>ppt_y</p:attrName>
                        </p:attrNameLst>
                      </p:cBhvr>
                      <p:tavLst>
                        <p:tav tm="0">
                          <p:val>
                            <p:strVal val="#ppt_y+.1"/>
                          </p:val>
                        </p:tav>
                        <p:tav tm="100000">
                          <p:val>
                            <p:strVal val="#ppt_y"/>
                          </p:val>
                        </p:tav>
                      </p:tavLst>
                    </p:anim>
                  </p:childTnLst>
                </p:cTn>
              </p:par>
            </p:tnLst>
          </p:tmpl>
        </p:tmplLst>
      </p:bldP>
      <p:bldP spid="1049395" grpId="0" build="p">
        <p:tmplLst>
          <p:tmpl lvl="1">
            <p:tnLst>
              <p:par>
                <p:cTn presetID="10" presetClass="entr" presetSubtype="0" fill="hold" nodeType="withEffect">
                  <p:stCondLst>
                    <p:cond delay="800"/>
                  </p:stCondLst>
                  <p:childTnLst>
                    <p:set>
                      <p:cBhvr>
                        <p:cTn dur="1" fill="hold">
                          <p:stCondLst>
                            <p:cond delay="0"/>
                          </p:stCondLst>
                        </p:cTn>
                        <p:tgtEl>
                          <p:spTgt spid="1049395"/>
                        </p:tgtEl>
                        <p:attrNameLst>
                          <p:attrName>style.visibility</p:attrName>
                        </p:attrNameLst>
                      </p:cBhvr>
                      <p:to>
                        <p:strVal val="visible"/>
                      </p:to>
                    </p:set>
                    <p:animEffect transition="in" filter="fade">
                      <p:cBhvr>
                        <p:cTn dur="500"/>
                        <p:tgtEl>
                          <p:spTgt spid="1049395"/>
                        </p:tgtEl>
                      </p:cBhvr>
                    </p:animEffect>
                  </p:childTnLst>
                </p:cTn>
              </p:par>
            </p:tnLst>
          </p:tmpl>
        </p:tmplLst>
      </p:bldP>
      <p:bldP spid="1049396" grpId="0" animBg="1"/>
      <p:bldP spid="1049397" grpId="0" build="p">
        <p:tmplLst>
          <p:tmpl lvl="1">
            <p:tnLst>
              <p:par>
                <p:cTn presetID="53" presetClass="entr" presetSubtype="16" fill="hold" nodeType="afterEffect">
                  <p:stCondLst>
                    <p:cond delay="0"/>
                  </p:stCondLst>
                  <p:childTnLst>
                    <p:set>
                      <p:cBhvr>
                        <p:cTn dur="1" fill="hold">
                          <p:stCondLst>
                            <p:cond delay="0"/>
                          </p:stCondLst>
                        </p:cTn>
                        <p:tgtEl>
                          <p:spTgt spid="1049397"/>
                        </p:tgtEl>
                        <p:attrNameLst>
                          <p:attrName>style.visibility</p:attrName>
                        </p:attrNameLst>
                      </p:cBhvr>
                      <p:to>
                        <p:strVal val="visible"/>
                      </p:to>
                    </p:set>
                    <p:anim calcmode="lin" valueType="num">
                      <p:cBhvr>
                        <p:cTn dur="300" fill="hold"/>
                        <p:tgtEl>
                          <p:spTgt spid="1049397"/>
                        </p:tgtEl>
                        <p:attrNameLst>
                          <p:attrName>ppt_w</p:attrName>
                        </p:attrNameLst>
                      </p:cBhvr>
                      <p:tavLst>
                        <p:tav tm="0">
                          <p:val>
                            <p:fltVal val="0.0"/>
                          </p:val>
                        </p:tav>
                        <p:tav tm="100000">
                          <p:val>
                            <p:strVal val="#ppt_w"/>
                          </p:val>
                        </p:tav>
                      </p:tavLst>
                    </p:anim>
                    <p:anim calcmode="lin" valueType="num">
                      <p:cBhvr>
                        <p:cTn dur="300" fill="hold"/>
                        <p:tgtEl>
                          <p:spTgt spid="1049397"/>
                        </p:tgtEl>
                        <p:attrNameLst>
                          <p:attrName>ppt_h</p:attrName>
                        </p:attrNameLst>
                      </p:cBhvr>
                      <p:tavLst>
                        <p:tav tm="0">
                          <p:val>
                            <p:fltVal val="0.0"/>
                          </p:val>
                        </p:tav>
                        <p:tav tm="100000">
                          <p:val>
                            <p:strVal val="#ppt_h"/>
                          </p:val>
                        </p:tav>
                      </p:tavLst>
                    </p:anim>
                    <p:animEffect transition="in" filter="fade">
                      <p:cBhvr>
                        <p:cTn dur="300"/>
                        <p:tgtEl>
                          <p:spTgt spid="1049397"/>
                        </p:tgtEl>
                      </p:cBhvr>
                    </p:animEffect>
                  </p:childTnLst>
                </p:cTn>
              </p:par>
            </p:tnLst>
          </p:tmpl>
        </p:tmplLst>
      </p:bldP>
      <p:bldP spid="1049398" grpId="0" build="p">
        <p:tmplLst>
          <p:tmpl lvl="1">
            <p:tnLst>
              <p:par>
                <p:cTn presetID="42" presetClass="entr" presetSubtype="0" fill="hold" nodeType="withEffect">
                  <p:stCondLst>
                    <p:cond delay="200"/>
                  </p:stCondLst>
                  <p:childTnLst>
                    <p:set>
                      <p:cBhvr>
                        <p:cTn dur="1" fill="hold">
                          <p:stCondLst>
                            <p:cond delay="0"/>
                          </p:stCondLst>
                        </p:cTn>
                        <p:tgtEl>
                          <p:spTgt spid="1049398"/>
                        </p:tgtEl>
                        <p:attrNameLst>
                          <p:attrName>style.visibility</p:attrName>
                        </p:attrNameLst>
                      </p:cBhvr>
                      <p:to>
                        <p:strVal val="visible"/>
                      </p:to>
                    </p:set>
                    <p:animEffect transition="in" filter="fade">
                      <p:cBhvr>
                        <p:cTn dur="500"/>
                        <p:tgtEl>
                          <p:spTgt spid="1049398"/>
                        </p:tgtEl>
                      </p:cBhvr>
                    </p:animEffect>
                    <p:anim calcmode="lin" valueType="num">
                      <p:cBhvr>
                        <p:cTn dur="500" fill="hold"/>
                        <p:tgtEl>
                          <p:spTgt spid="1049398"/>
                        </p:tgtEl>
                        <p:attrNameLst>
                          <p:attrName>ppt_x</p:attrName>
                        </p:attrNameLst>
                      </p:cBhvr>
                      <p:tavLst>
                        <p:tav tm="0">
                          <p:val>
                            <p:strVal val="#ppt_x"/>
                          </p:val>
                        </p:tav>
                        <p:tav tm="100000">
                          <p:val>
                            <p:strVal val="#ppt_x"/>
                          </p:val>
                        </p:tav>
                      </p:tavLst>
                    </p:anim>
                    <p:anim calcmode="lin" valueType="num">
                      <p:cBhvr>
                        <p:cTn dur="500" fill="hold"/>
                        <p:tgtEl>
                          <p:spTgt spid="1049398"/>
                        </p:tgtEl>
                        <p:attrNameLst>
                          <p:attrName>ppt_y</p:attrName>
                        </p:attrNameLst>
                      </p:cBhvr>
                      <p:tavLst>
                        <p:tav tm="0">
                          <p:val>
                            <p:strVal val="#ppt_y+.1"/>
                          </p:val>
                        </p:tav>
                        <p:tav tm="100000">
                          <p:val>
                            <p:strVal val="#ppt_y"/>
                          </p:val>
                        </p:tav>
                      </p:tavLst>
                    </p:anim>
                  </p:childTnLst>
                </p:cTn>
              </p:par>
            </p:tnLst>
          </p:tmpl>
        </p:tmplLst>
      </p:bldP>
      <p:bldP spid="1049399" grpId="0" build="p">
        <p:tmplLst>
          <p:tmpl lvl="1">
            <p:tnLst>
              <p:par>
                <p:cTn presetID="10" presetClass="entr" presetSubtype="0" fill="hold" nodeType="withEffect">
                  <p:stCondLst>
                    <p:cond delay="800"/>
                  </p:stCondLst>
                  <p:childTnLst>
                    <p:set>
                      <p:cBhvr>
                        <p:cTn dur="1" fill="hold">
                          <p:stCondLst>
                            <p:cond delay="0"/>
                          </p:stCondLst>
                        </p:cTn>
                        <p:tgtEl>
                          <p:spTgt spid="1049399"/>
                        </p:tgtEl>
                        <p:attrNameLst>
                          <p:attrName>style.visibility</p:attrName>
                        </p:attrNameLst>
                      </p:cBhvr>
                      <p:to>
                        <p:strVal val="visible"/>
                      </p:to>
                    </p:set>
                    <p:animEffect transition="in" filter="fade">
                      <p:cBhvr>
                        <p:cTn dur="500"/>
                        <p:tgtEl>
                          <p:spTgt spid="1049399"/>
                        </p:tgtEl>
                      </p:cBhvr>
                    </p:animEffect>
                  </p:childTnLst>
                </p:cTn>
              </p:par>
            </p:tnLst>
          </p:tmpl>
        </p:tmplLst>
      </p:bldP>
      <p:bldP spid="1049400" grpId="0" animBg="1"/>
      <p:bldP spid="1049401" grpId="0" build="p">
        <p:tmplLst>
          <p:tmpl lvl="1">
            <p:tnLst>
              <p:par>
                <p:cTn presetID="53" presetClass="entr" presetSubtype="16" fill="hold" nodeType="afterEffect">
                  <p:stCondLst>
                    <p:cond delay="0"/>
                  </p:stCondLst>
                  <p:childTnLst>
                    <p:set>
                      <p:cBhvr>
                        <p:cTn dur="1" fill="hold">
                          <p:stCondLst>
                            <p:cond delay="0"/>
                          </p:stCondLst>
                        </p:cTn>
                        <p:tgtEl>
                          <p:spTgt spid="1049401"/>
                        </p:tgtEl>
                        <p:attrNameLst>
                          <p:attrName>style.visibility</p:attrName>
                        </p:attrNameLst>
                      </p:cBhvr>
                      <p:to>
                        <p:strVal val="visible"/>
                      </p:to>
                    </p:set>
                    <p:anim calcmode="lin" valueType="num">
                      <p:cBhvr>
                        <p:cTn dur="300" fill="hold"/>
                        <p:tgtEl>
                          <p:spTgt spid="1049401"/>
                        </p:tgtEl>
                        <p:attrNameLst>
                          <p:attrName>ppt_w</p:attrName>
                        </p:attrNameLst>
                      </p:cBhvr>
                      <p:tavLst>
                        <p:tav tm="0">
                          <p:val>
                            <p:fltVal val="0.0"/>
                          </p:val>
                        </p:tav>
                        <p:tav tm="100000">
                          <p:val>
                            <p:strVal val="#ppt_w"/>
                          </p:val>
                        </p:tav>
                      </p:tavLst>
                    </p:anim>
                    <p:anim calcmode="lin" valueType="num">
                      <p:cBhvr>
                        <p:cTn dur="300" fill="hold"/>
                        <p:tgtEl>
                          <p:spTgt spid="1049401"/>
                        </p:tgtEl>
                        <p:attrNameLst>
                          <p:attrName>ppt_h</p:attrName>
                        </p:attrNameLst>
                      </p:cBhvr>
                      <p:tavLst>
                        <p:tav tm="0">
                          <p:val>
                            <p:fltVal val="0.0"/>
                          </p:val>
                        </p:tav>
                        <p:tav tm="100000">
                          <p:val>
                            <p:strVal val="#ppt_h"/>
                          </p:val>
                        </p:tav>
                      </p:tavLst>
                    </p:anim>
                    <p:animEffect transition="in" filter="fade">
                      <p:cBhvr>
                        <p:cTn dur="300"/>
                        <p:tgtEl>
                          <p:spTgt spid="1049401"/>
                        </p:tgtEl>
                      </p:cBhvr>
                    </p:animEffect>
                  </p:childTnLst>
                </p:cTn>
              </p:par>
            </p:tnLst>
          </p:tmpl>
        </p:tmplLst>
      </p:bldP>
      <p:bldP spid="1049402" grpId="0" build="p">
        <p:tmplLst>
          <p:tmpl lvl="1">
            <p:tnLst>
              <p:par>
                <p:cTn presetID="42" presetClass="entr" presetSubtype="0" fill="hold" nodeType="withEffect">
                  <p:stCondLst>
                    <p:cond delay="200"/>
                  </p:stCondLst>
                  <p:childTnLst>
                    <p:set>
                      <p:cBhvr>
                        <p:cTn dur="1" fill="hold">
                          <p:stCondLst>
                            <p:cond delay="0"/>
                          </p:stCondLst>
                        </p:cTn>
                        <p:tgtEl>
                          <p:spTgt spid="1049402"/>
                        </p:tgtEl>
                        <p:attrNameLst>
                          <p:attrName>style.visibility</p:attrName>
                        </p:attrNameLst>
                      </p:cBhvr>
                      <p:to>
                        <p:strVal val="visible"/>
                      </p:to>
                    </p:set>
                    <p:animEffect transition="in" filter="fade">
                      <p:cBhvr>
                        <p:cTn dur="500"/>
                        <p:tgtEl>
                          <p:spTgt spid="1049402"/>
                        </p:tgtEl>
                      </p:cBhvr>
                    </p:animEffect>
                    <p:anim calcmode="lin" valueType="num">
                      <p:cBhvr>
                        <p:cTn dur="500" fill="hold"/>
                        <p:tgtEl>
                          <p:spTgt spid="1049402"/>
                        </p:tgtEl>
                        <p:attrNameLst>
                          <p:attrName>ppt_x</p:attrName>
                        </p:attrNameLst>
                      </p:cBhvr>
                      <p:tavLst>
                        <p:tav tm="0">
                          <p:val>
                            <p:strVal val="#ppt_x"/>
                          </p:val>
                        </p:tav>
                        <p:tav tm="100000">
                          <p:val>
                            <p:strVal val="#ppt_x"/>
                          </p:val>
                        </p:tav>
                      </p:tavLst>
                    </p:anim>
                    <p:anim calcmode="lin" valueType="num">
                      <p:cBhvr>
                        <p:cTn dur="500" fill="hold"/>
                        <p:tgtEl>
                          <p:spTgt spid="1049402"/>
                        </p:tgtEl>
                        <p:attrNameLst>
                          <p:attrName>ppt_y</p:attrName>
                        </p:attrNameLst>
                      </p:cBhvr>
                      <p:tavLst>
                        <p:tav tm="0">
                          <p:val>
                            <p:strVal val="#ppt_y+.1"/>
                          </p:val>
                        </p:tav>
                        <p:tav tm="100000">
                          <p:val>
                            <p:strVal val="#ppt_y"/>
                          </p:val>
                        </p:tav>
                      </p:tavLst>
                    </p:anim>
                  </p:childTnLst>
                </p:cTn>
              </p:par>
            </p:tnLst>
          </p:tmpl>
        </p:tmplLst>
      </p:bldP>
      <p:bldP spid="1049403" grpId="0" build="p">
        <p:tmplLst>
          <p:tmpl lvl="1">
            <p:tnLst>
              <p:par>
                <p:cTn presetID="10" presetClass="entr" presetSubtype="0" fill="hold" nodeType="withEffect">
                  <p:stCondLst>
                    <p:cond delay="800"/>
                  </p:stCondLst>
                  <p:childTnLst>
                    <p:set>
                      <p:cBhvr>
                        <p:cTn dur="1" fill="hold">
                          <p:stCondLst>
                            <p:cond delay="0"/>
                          </p:stCondLst>
                        </p:cTn>
                        <p:tgtEl>
                          <p:spTgt spid="1049403"/>
                        </p:tgtEl>
                        <p:attrNameLst>
                          <p:attrName>style.visibility</p:attrName>
                        </p:attrNameLst>
                      </p:cBhvr>
                      <p:to>
                        <p:strVal val="visible"/>
                      </p:to>
                    </p:set>
                    <p:animEffect transition="in" filter="fade">
                      <p:cBhvr>
                        <p:cTn dur="500"/>
                        <p:tgtEl>
                          <p:spTgt spid="104940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2_Iconic list 2">
    <p:spTree>
      <p:nvGrpSpPr>
        <p:cNvPr id="300" name=""/>
        <p:cNvGrpSpPr/>
        <p:nvPr/>
      </p:nvGrpSpPr>
      <p:grpSpPr>
        <a:xfrm>
          <a:off x="0" y="0"/>
          <a:ext cx="0" cy="0"/>
          <a:chOff x="0" y="0"/>
          <a:chExt cx="0" cy="0"/>
        </a:xfrm>
      </p:grpSpPr>
      <p:sp>
        <p:nvSpPr>
          <p:cNvPr id="104945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45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56" name="Rounded Rectangle 2"/>
          <p:cNvSpPr/>
          <p:nvPr userDrawn="1"/>
        </p:nvSpPr>
        <p:spPr>
          <a:xfrm>
            <a:off x="8029576" y="15437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57" name="Text Placeholder 7"/>
          <p:cNvSpPr>
            <a:spLocks noGrp="1"/>
          </p:cNvSpPr>
          <p:nvPr>
            <p:ph type="body" sz="quarter" idx="39" hasCustomPrompt="1"/>
          </p:nvPr>
        </p:nvSpPr>
        <p:spPr>
          <a:xfrm>
            <a:off x="8090432" y="15818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58" name="Text Placeholder 7"/>
          <p:cNvSpPr>
            <a:spLocks noGrp="1"/>
          </p:cNvSpPr>
          <p:nvPr>
            <p:ph type="body" sz="quarter" idx="19" hasCustomPrompt="1"/>
          </p:nvPr>
        </p:nvSpPr>
        <p:spPr>
          <a:xfrm>
            <a:off x="4816476" y="14012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59" name="Text Placeholder 2"/>
          <p:cNvSpPr>
            <a:spLocks noGrp="1"/>
          </p:cNvSpPr>
          <p:nvPr>
            <p:ph type="body" sz="quarter" idx="16" hasCustomPrompt="1"/>
          </p:nvPr>
        </p:nvSpPr>
        <p:spPr>
          <a:xfrm>
            <a:off x="4816477" y="18018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460" name="Rounded Rectangle 31"/>
          <p:cNvSpPr/>
          <p:nvPr userDrawn="1"/>
        </p:nvSpPr>
        <p:spPr>
          <a:xfrm>
            <a:off x="8029576" y="27756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61" name="Text Placeholder 7"/>
          <p:cNvSpPr>
            <a:spLocks noGrp="1"/>
          </p:cNvSpPr>
          <p:nvPr>
            <p:ph type="body" sz="quarter" idx="43" hasCustomPrompt="1"/>
          </p:nvPr>
        </p:nvSpPr>
        <p:spPr>
          <a:xfrm>
            <a:off x="8090432" y="28137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62" name="Text Placeholder 7"/>
          <p:cNvSpPr>
            <a:spLocks noGrp="1"/>
          </p:cNvSpPr>
          <p:nvPr>
            <p:ph type="body" sz="quarter" idx="44" hasCustomPrompt="1"/>
          </p:nvPr>
        </p:nvSpPr>
        <p:spPr>
          <a:xfrm>
            <a:off x="4816476" y="26331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63" name="Text Placeholder 2"/>
          <p:cNvSpPr>
            <a:spLocks noGrp="1"/>
          </p:cNvSpPr>
          <p:nvPr>
            <p:ph type="body" sz="quarter" idx="45" hasCustomPrompt="1"/>
          </p:nvPr>
        </p:nvSpPr>
        <p:spPr>
          <a:xfrm>
            <a:off x="4816477" y="30337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464" name="Rounded Rectangle 39"/>
          <p:cNvSpPr/>
          <p:nvPr userDrawn="1"/>
        </p:nvSpPr>
        <p:spPr>
          <a:xfrm>
            <a:off x="8029576" y="40075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65" name="Text Placeholder 7"/>
          <p:cNvSpPr>
            <a:spLocks noGrp="1"/>
          </p:cNvSpPr>
          <p:nvPr>
            <p:ph type="body" sz="quarter" idx="49" hasCustomPrompt="1"/>
          </p:nvPr>
        </p:nvSpPr>
        <p:spPr>
          <a:xfrm>
            <a:off x="8090432" y="40456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466" name="Text Placeholder 7"/>
          <p:cNvSpPr>
            <a:spLocks noGrp="1"/>
          </p:cNvSpPr>
          <p:nvPr>
            <p:ph type="body" sz="quarter" idx="50" hasCustomPrompt="1"/>
          </p:nvPr>
        </p:nvSpPr>
        <p:spPr>
          <a:xfrm>
            <a:off x="4816476" y="38650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67" name="Text Placeholder 2"/>
          <p:cNvSpPr>
            <a:spLocks noGrp="1"/>
          </p:cNvSpPr>
          <p:nvPr>
            <p:ph type="body" sz="quarter" idx="51" hasCustomPrompt="1"/>
          </p:nvPr>
        </p:nvSpPr>
        <p:spPr>
          <a:xfrm>
            <a:off x="4816477" y="42656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54">
                                            <p:txEl>
                                              <p:pRg st="0" end="0"/>
                                            </p:txEl>
                                          </p:spTgt>
                                        </p:tgtEl>
                                        <p:attrNameLst>
                                          <p:attrName>style.visibility</p:attrName>
                                        </p:attrNameLst>
                                      </p:cBhvr>
                                      <p:to>
                                        <p:strVal val="visible"/>
                                      </p:to>
                                    </p:set>
                                    <p:animEffect transition="in" filter="fade">
                                      <p:cBhvr>
                                        <p:cTn id="7" dur="400"/>
                                        <p:tgtEl>
                                          <p:spTgt spid="1049454">
                                            <p:txEl>
                                              <p:pRg st="0" end="0"/>
                                            </p:txEl>
                                          </p:spTgt>
                                        </p:tgtEl>
                                      </p:cBhvr>
                                    </p:animEffect>
                                    <p:anim calcmode="lin" valueType="num">
                                      <p:cBhvr>
                                        <p:cTn id="8" dur="400" fill="hold"/>
                                        <p:tgtEl>
                                          <p:spTgt spid="104945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5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55">
                                            <p:txEl>
                                              <p:pRg st="0" end="0"/>
                                            </p:txEl>
                                          </p:spTgt>
                                        </p:tgtEl>
                                        <p:attrNameLst>
                                          <p:attrName>style.visibility</p:attrName>
                                        </p:attrNameLst>
                                      </p:cBhvr>
                                      <p:to>
                                        <p:strVal val="visible"/>
                                      </p:to>
                                    </p:set>
                                    <p:animEffect transition="in" filter="fade">
                                      <p:cBhvr>
                                        <p:cTn id="12" dur="500"/>
                                        <p:tgtEl>
                                          <p:spTgt spid="1049455">
                                            <p:txEl>
                                              <p:pRg st="0" end="0"/>
                                            </p:txEl>
                                          </p:spTgt>
                                        </p:tgtEl>
                                      </p:cBhvr>
                                    </p:animEffect>
                                    <p:anim calcmode="lin" valueType="num">
                                      <p:cBhvr>
                                        <p:cTn id="13" dur="500" fill="hold"/>
                                        <p:tgtEl>
                                          <p:spTgt spid="104945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5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456"/>
                                        </p:tgtEl>
                                        <p:attrNameLst>
                                          <p:attrName>style.visibility</p:attrName>
                                        </p:attrNameLst>
                                      </p:cBhvr>
                                      <p:to>
                                        <p:strVal val="visible"/>
                                      </p:to>
                                    </p:set>
                                    <p:anim calcmode="lin" valueType="num">
                                      <p:cBhvr>
                                        <p:cTn id="18" dur="400" fill="hold"/>
                                        <p:tgtEl>
                                          <p:spTgt spid="1049456"/>
                                        </p:tgtEl>
                                        <p:attrNameLst>
                                          <p:attrName>ppt_w</p:attrName>
                                        </p:attrNameLst>
                                      </p:cBhvr>
                                      <p:tavLst>
                                        <p:tav tm="0">
                                          <p:val>
                                            <p:fltVal val="0.0"/>
                                          </p:val>
                                        </p:tav>
                                        <p:tav tm="100000">
                                          <p:val>
                                            <p:strVal val="#ppt_w"/>
                                          </p:val>
                                        </p:tav>
                                      </p:tavLst>
                                    </p:anim>
                                    <p:anim calcmode="lin" valueType="num">
                                      <p:cBhvr>
                                        <p:cTn id="19" dur="400" fill="hold"/>
                                        <p:tgtEl>
                                          <p:spTgt spid="1049456"/>
                                        </p:tgtEl>
                                        <p:attrNameLst>
                                          <p:attrName>ppt_h</p:attrName>
                                        </p:attrNameLst>
                                      </p:cBhvr>
                                      <p:tavLst>
                                        <p:tav tm="0">
                                          <p:val>
                                            <p:fltVal val="0.0"/>
                                          </p:val>
                                        </p:tav>
                                        <p:tav tm="100000">
                                          <p:val>
                                            <p:strVal val="#ppt_h"/>
                                          </p:val>
                                        </p:tav>
                                      </p:tavLst>
                                    </p:anim>
                                    <p:animEffect transition="in" filter="fade">
                                      <p:cBhvr>
                                        <p:cTn id="20" dur="400"/>
                                        <p:tgtEl>
                                          <p:spTgt spid="1049456"/>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457">
                                            <p:txEl>
                                              <p:pRg st="0" end="0"/>
                                            </p:txEl>
                                          </p:spTgt>
                                        </p:tgtEl>
                                        <p:attrNameLst>
                                          <p:attrName>style.visibility</p:attrName>
                                        </p:attrNameLst>
                                      </p:cBhvr>
                                      <p:to>
                                        <p:strVal val="visible"/>
                                      </p:to>
                                    </p:set>
                                    <p:anim calcmode="lin" valueType="num">
                                      <p:cBhvr>
                                        <p:cTn id="24" dur="300" fill="hold"/>
                                        <p:tgtEl>
                                          <p:spTgt spid="1049457">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457">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457">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458">
                                            <p:txEl>
                                              <p:pRg st="0" end="0"/>
                                            </p:txEl>
                                          </p:spTgt>
                                        </p:tgtEl>
                                        <p:attrNameLst>
                                          <p:attrName>style.visibility</p:attrName>
                                        </p:attrNameLst>
                                      </p:cBhvr>
                                      <p:to>
                                        <p:strVal val="visible"/>
                                      </p:to>
                                    </p:set>
                                    <p:animEffect transition="in" filter="fade">
                                      <p:cBhvr>
                                        <p:cTn id="29" dur="500"/>
                                        <p:tgtEl>
                                          <p:spTgt spid="1049458">
                                            <p:txEl>
                                              <p:pRg st="0" end="0"/>
                                            </p:txEl>
                                          </p:spTgt>
                                        </p:tgtEl>
                                      </p:cBhvr>
                                    </p:animEffect>
                                    <p:anim calcmode="lin" valueType="num">
                                      <p:cBhvr>
                                        <p:cTn id="30" dur="500" fill="hold"/>
                                        <p:tgtEl>
                                          <p:spTgt spid="1049458">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458">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459">
                                            <p:txEl>
                                              <p:pRg st="0" end="0"/>
                                            </p:txEl>
                                          </p:spTgt>
                                        </p:tgtEl>
                                        <p:attrNameLst>
                                          <p:attrName>style.visibility</p:attrName>
                                        </p:attrNameLst>
                                      </p:cBhvr>
                                      <p:to>
                                        <p:strVal val="visible"/>
                                      </p:to>
                                    </p:set>
                                    <p:animEffect transition="in" filter="fade">
                                      <p:cBhvr>
                                        <p:cTn id="34" dur="500"/>
                                        <p:tgtEl>
                                          <p:spTgt spid="1049459">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460"/>
                                        </p:tgtEl>
                                        <p:attrNameLst>
                                          <p:attrName>style.visibility</p:attrName>
                                        </p:attrNameLst>
                                      </p:cBhvr>
                                      <p:to>
                                        <p:strVal val="visible"/>
                                      </p:to>
                                    </p:set>
                                    <p:anim calcmode="lin" valueType="num">
                                      <p:cBhvr>
                                        <p:cTn id="38" dur="400" fill="hold"/>
                                        <p:tgtEl>
                                          <p:spTgt spid="1049460"/>
                                        </p:tgtEl>
                                        <p:attrNameLst>
                                          <p:attrName>ppt_w</p:attrName>
                                        </p:attrNameLst>
                                      </p:cBhvr>
                                      <p:tavLst>
                                        <p:tav tm="0">
                                          <p:val>
                                            <p:fltVal val="0.0"/>
                                          </p:val>
                                        </p:tav>
                                        <p:tav tm="100000">
                                          <p:val>
                                            <p:strVal val="#ppt_w"/>
                                          </p:val>
                                        </p:tav>
                                      </p:tavLst>
                                    </p:anim>
                                    <p:anim calcmode="lin" valueType="num">
                                      <p:cBhvr>
                                        <p:cTn id="39" dur="400" fill="hold"/>
                                        <p:tgtEl>
                                          <p:spTgt spid="1049460"/>
                                        </p:tgtEl>
                                        <p:attrNameLst>
                                          <p:attrName>ppt_h</p:attrName>
                                        </p:attrNameLst>
                                      </p:cBhvr>
                                      <p:tavLst>
                                        <p:tav tm="0">
                                          <p:val>
                                            <p:fltVal val="0.0"/>
                                          </p:val>
                                        </p:tav>
                                        <p:tav tm="100000">
                                          <p:val>
                                            <p:strVal val="#ppt_h"/>
                                          </p:val>
                                        </p:tav>
                                      </p:tavLst>
                                    </p:anim>
                                    <p:animEffect transition="in" filter="fade">
                                      <p:cBhvr>
                                        <p:cTn id="40" dur="400"/>
                                        <p:tgtEl>
                                          <p:spTgt spid="1049460"/>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461">
                                            <p:txEl>
                                              <p:pRg st="0" end="0"/>
                                            </p:txEl>
                                          </p:spTgt>
                                        </p:tgtEl>
                                        <p:attrNameLst>
                                          <p:attrName>style.visibility</p:attrName>
                                        </p:attrNameLst>
                                      </p:cBhvr>
                                      <p:to>
                                        <p:strVal val="visible"/>
                                      </p:to>
                                    </p:set>
                                    <p:anim calcmode="lin" valueType="num">
                                      <p:cBhvr>
                                        <p:cTn id="44" dur="300" fill="hold"/>
                                        <p:tgtEl>
                                          <p:spTgt spid="1049461">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461">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46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462">
                                            <p:txEl>
                                              <p:pRg st="0" end="0"/>
                                            </p:txEl>
                                          </p:spTgt>
                                        </p:tgtEl>
                                        <p:attrNameLst>
                                          <p:attrName>style.visibility</p:attrName>
                                        </p:attrNameLst>
                                      </p:cBhvr>
                                      <p:to>
                                        <p:strVal val="visible"/>
                                      </p:to>
                                    </p:set>
                                    <p:animEffect transition="in" filter="fade">
                                      <p:cBhvr>
                                        <p:cTn id="49" dur="500"/>
                                        <p:tgtEl>
                                          <p:spTgt spid="1049462">
                                            <p:txEl>
                                              <p:pRg st="0" end="0"/>
                                            </p:txEl>
                                          </p:spTgt>
                                        </p:tgtEl>
                                      </p:cBhvr>
                                    </p:animEffect>
                                    <p:anim calcmode="lin" valueType="num">
                                      <p:cBhvr>
                                        <p:cTn id="50" dur="500" fill="hold"/>
                                        <p:tgtEl>
                                          <p:spTgt spid="1049462">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462">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463">
                                            <p:txEl>
                                              <p:pRg st="0" end="0"/>
                                            </p:txEl>
                                          </p:spTgt>
                                        </p:tgtEl>
                                        <p:attrNameLst>
                                          <p:attrName>style.visibility</p:attrName>
                                        </p:attrNameLst>
                                      </p:cBhvr>
                                      <p:to>
                                        <p:strVal val="visible"/>
                                      </p:to>
                                    </p:set>
                                    <p:animEffect transition="in" filter="fade">
                                      <p:cBhvr>
                                        <p:cTn id="54" dur="500"/>
                                        <p:tgtEl>
                                          <p:spTgt spid="1049463">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464"/>
                                        </p:tgtEl>
                                        <p:attrNameLst>
                                          <p:attrName>style.visibility</p:attrName>
                                        </p:attrNameLst>
                                      </p:cBhvr>
                                      <p:to>
                                        <p:strVal val="visible"/>
                                      </p:to>
                                    </p:set>
                                    <p:anim calcmode="lin" valueType="num">
                                      <p:cBhvr>
                                        <p:cTn id="58" dur="400" fill="hold"/>
                                        <p:tgtEl>
                                          <p:spTgt spid="1049464"/>
                                        </p:tgtEl>
                                        <p:attrNameLst>
                                          <p:attrName>ppt_w</p:attrName>
                                        </p:attrNameLst>
                                      </p:cBhvr>
                                      <p:tavLst>
                                        <p:tav tm="0">
                                          <p:val>
                                            <p:fltVal val="0.0"/>
                                          </p:val>
                                        </p:tav>
                                        <p:tav tm="100000">
                                          <p:val>
                                            <p:strVal val="#ppt_w"/>
                                          </p:val>
                                        </p:tav>
                                      </p:tavLst>
                                    </p:anim>
                                    <p:anim calcmode="lin" valueType="num">
                                      <p:cBhvr>
                                        <p:cTn id="59" dur="400" fill="hold"/>
                                        <p:tgtEl>
                                          <p:spTgt spid="1049464"/>
                                        </p:tgtEl>
                                        <p:attrNameLst>
                                          <p:attrName>ppt_h</p:attrName>
                                        </p:attrNameLst>
                                      </p:cBhvr>
                                      <p:tavLst>
                                        <p:tav tm="0">
                                          <p:val>
                                            <p:fltVal val="0.0"/>
                                          </p:val>
                                        </p:tav>
                                        <p:tav tm="100000">
                                          <p:val>
                                            <p:strVal val="#ppt_h"/>
                                          </p:val>
                                        </p:tav>
                                      </p:tavLst>
                                    </p:anim>
                                    <p:animEffect transition="in" filter="fade">
                                      <p:cBhvr>
                                        <p:cTn id="60" dur="400"/>
                                        <p:tgtEl>
                                          <p:spTgt spid="1049464"/>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465">
                                            <p:txEl>
                                              <p:pRg st="0" end="0"/>
                                            </p:txEl>
                                          </p:spTgt>
                                        </p:tgtEl>
                                        <p:attrNameLst>
                                          <p:attrName>style.visibility</p:attrName>
                                        </p:attrNameLst>
                                      </p:cBhvr>
                                      <p:to>
                                        <p:strVal val="visible"/>
                                      </p:to>
                                    </p:set>
                                    <p:anim calcmode="lin" valueType="num">
                                      <p:cBhvr>
                                        <p:cTn id="64" dur="300" fill="hold"/>
                                        <p:tgtEl>
                                          <p:spTgt spid="1049465">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465">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465">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466">
                                            <p:txEl>
                                              <p:pRg st="0" end="0"/>
                                            </p:txEl>
                                          </p:spTgt>
                                        </p:tgtEl>
                                        <p:attrNameLst>
                                          <p:attrName>style.visibility</p:attrName>
                                        </p:attrNameLst>
                                      </p:cBhvr>
                                      <p:to>
                                        <p:strVal val="visible"/>
                                      </p:to>
                                    </p:set>
                                    <p:animEffect transition="in" filter="fade">
                                      <p:cBhvr>
                                        <p:cTn id="69" dur="500"/>
                                        <p:tgtEl>
                                          <p:spTgt spid="1049466">
                                            <p:txEl>
                                              <p:pRg st="0" end="0"/>
                                            </p:txEl>
                                          </p:spTgt>
                                        </p:tgtEl>
                                      </p:cBhvr>
                                    </p:animEffect>
                                    <p:anim calcmode="lin" valueType="num">
                                      <p:cBhvr>
                                        <p:cTn id="70" dur="500" fill="hold"/>
                                        <p:tgtEl>
                                          <p:spTgt spid="1049466">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466">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467">
                                            <p:txEl>
                                              <p:pRg st="0" end="0"/>
                                            </p:txEl>
                                          </p:spTgt>
                                        </p:tgtEl>
                                        <p:attrNameLst>
                                          <p:attrName>style.visibility</p:attrName>
                                        </p:attrNameLst>
                                      </p:cBhvr>
                                      <p:to>
                                        <p:strVal val="visible"/>
                                      </p:to>
                                    </p:set>
                                    <p:animEffect transition="in" filter="fade">
                                      <p:cBhvr>
                                        <p:cTn id="74" dur="500"/>
                                        <p:tgtEl>
                                          <p:spTgt spid="1049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4" grpId="0" build="p">
        <p:tmplLst>
          <p:tmpl lvl="1">
            <p:tnLst>
              <p:par>
                <p:cTn presetID="42" presetClass="entr" presetSubtype="0" fill="hold" nodeType="withEffect">
                  <p:stCondLst>
                    <p:cond delay="200"/>
                  </p:stCondLst>
                  <p:childTnLst>
                    <p:set>
                      <p:cBhvr>
                        <p:cTn dur="1" fill="hold">
                          <p:stCondLst>
                            <p:cond delay="0"/>
                          </p:stCondLst>
                        </p:cTn>
                        <p:tgtEl>
                          <p:spTgt spid="1049454"/>
                        </p:tgtEl>
                        <p:attrNameLst>
                          <p:attrName>style.visibility</p:attrName>
                        </p:attrNameLst>
                      </p:cBhvr>
                      <p:to>
                        <p:strVal val="visible"/>
                      </p:to>
                    </p:set>
                    <p:animEffect transition="in" filter="fade">
                      <p:cBhvr>
                        <p:cTn dur="400"/>
                        <p:tgtEl>
                          <p:spTgt spid="1049454"/>
                        </p:tgtEl>
                      </p:cBhvr>
                    </p:animEffect>
                    <p:anim calcmode="lin" valueType="num">
                      <p:cBhvr>
                        <p:cTn dur="400" fill="hold"/>
                        <p:tgtEl>
                          <p:spTgt spid="1049454"/>
                        </p:tgtEl>
                        <p:attrNameLst>
                          <p:attrName>ppt_x</p:attrName>
                        </p:attrNameLst>
                      </p:cBhvr>
                      <p:tavLst>
                        <p:tav tm="0">
                          <p:val>
                            <p:strVal val="#ppt_x"/>
                          </p:val>
                        </p:tav>
                        <p:tav tm="100000">
                          <p:val>
                            <p:strVal val="#ppt_x"/>
                          </p:val>
                        </p:tav>
                      </p:tavLst>
                    </p:anim>
                    <p:anim calcmode="lin" valueType="num">
                      <p:cBhvr>
                        <p:cTn dur="400" fill="hold"/>
                        <p:tgtEl>
                          <p:spTgt spid="1049454"/>
                        </p:tgtEl>
                        <p:attrNameLst>
                          <p:attrName>ppt_y</p:attrName>
                        </p:attrNameLst>
                      </p:cBhvr>
                      <p:tavLst>
                        <p:tav tm="0">
                          <p:val>
                            <p:strVal val="#ppt_y+.1"/>
                          </p:val>
                        </p:tav>
                        <p:tav tm="100000">
                          <p:val>
                            <p:strVal val="#ppt_y"/>
                          </p:val>
                        </p:tav>
                      </p:tavLst>
                    </p:anim>
                  </p:childTnLst>
                </p:cTn>
              </p:par>
            </p:tnLst>
          </p:tmpl>
        </p:tmplLst>
      </p:bldP>
      <p:bldP spid="1049455" grpId="0" build="p">
        <p:tmplLst>
          <p:tmpl lvl="1">
            <p:tnLst>
              <p:par>
                <p:cTn presetID="42" presetClass="entr" presetSubtype="0" fill="hold" nodeType="withEffect">
                  <p:stCondLst>
                    <p:cond delay="200"/>
                  </p:stCondLst>
                  <p:childTnLst>
                    <p:set>
                      <p:cBhvr>
                        <p:cTn dur="1" fill="hold">
                          <p:stCondLst>
                            <p:cond delay="0"/>
                          </p:stCondLst>
                        </p:cTn>
                        <p:tgtEl>
                          <p:spTgt spid="1049455"/>
                        </p:tgtEl>
                        <p:attrNameLst>
                          <p:attrName>style.visibility</p:attrName>
                        </p:attrNameLst>
                      </p:cBhvr>
                      <p:to>
                        <p:strVal val="visible"/>
                      </p:to>
                    </p:set>
                    <p:animEffect transition="in" filter="fade">
                      <p:cBhvr>
                        <p:cTn dur="500"/>
                        <p:tgtEl>
                          <p:spTgt spid="1049455"/>
                        </p:tgtEl>
                      </p:cBhvr>
                    </p:animEffect>
                    <p:anim calcmode="lin" valueType="num">
                      <p:cBhvr>
                        <p:cTn dur="500" fill="hold"/>
                        <p:tgtEl>
                          <p:spTgt spid="1049455"/>
                        </p:tgtEl>
                        <p:attrNameLst>
                          <p:attrName>ppt_x</p:attrName>
                        </p:attrNameLst>
                      </p:cBhvr>
                      <p:tavLst>
                        <p:tav tm="0">
                          <p:val>
                            <p:strVal val="#ppt_x"/>
                          </p:val>
                        </p:tav>
                        <p:tav tm="100000">
                          <p:val>
                            <p:strVal val="#ppt_x"/>
                          </p:val>
                        </p:tav>
                      </p:tavLst>
                    </p:anim>
                    <p:anim calcmode="lin" valueType="num">
                      <p:cBhvr>
                        <p:cTn dur="500" fill="hold"/>
                        <p:tgtEl>
                          <p:spTgt spid="1049455"/>
                        </p:tgtEl>
                        <p:attrNameLst>
                          <p:attrName>ppt_y</p:attrName>
                        </p:attrNameLst>
                      </p:cBhvr>
                      <p:tavLst>
                        <p:tav tm="0">
                          <p:val>
                            <p:strVal val="#ppt_y+.1"/>
                          </p:val>
                        </p:tav>
                        <p:tav tm="100000">
                          <p:val>
                            <p:strVal val="#ppt_y"/>
                          </p:val>
                        </p:tav>
                      </p:tavLst>
                    </p:anim>
                  </p:childTnLst>
                </p:cTn>
              </p:par>
            </p:tnLst>
          </p:tmpl>
        </p:tmplLst>
      </p:bldP>
      <p:bldP spid="1049456" grpId="0" animBg="1"/>
      <p:bldP spid="1049457" grpId="0" build="p">
        <p:tmplLst>
          <p:tmpl lvl="1">
            <p:tnLst>
              <p:par>
                <p:cTn presetID="53" presetClass="entr" presetSubtype="16" fill="hold" nodeType="afterEffect">
                  <p:stCondLst>
                    <p:cond delay="0"/>
                  </p:stCondLst>
                  <p:childTnLst>
                    <p:set>
                      <p:cBhvr>
                        <p:cTn dur="1" fill="hold">
                          <p:stCondLst>
                            <p:cond delay="0"/>
                          </p:stCondLst>
                        </p:cTn>
                        <p:tgtEl>
                          <p:spTgt spid="1049457"/>
                        </p:tgtEl>
                        <p:attrNameLst>
                          <p:attrName>style.visibility</p:attrName>
                        </p:attrNameLst>
                      </p:cBhvr>
                      <p:to>
                        <p:strVal val="visible"/>
                      </p:to>
                    </p:set>
                    <p:anim calcmode="lin" valueType="num">
                      <p:cBhvr>
                        <p:cTn dur="300" fill="hold"/>
                        <p:tgtEl>
                          <p:spTgt spid="1049457"/>
                        </p:tgtEl>
                        <p:attrNameLst>
                          <p:attrName>ppt_w</p:attrName>
                        </p:attrNameLst>
                      </p:cBhvr>
                      <p:tavLst>
                        <p:tav tm="0">
                          <p:val>
                            <p:fltVal val="0.0"/>
                          </p:val>
                        </p:tav>
                        <p:tav tm="100000">
                          <p:val>
                            <p:strVal val="#ppt_w"/>
                          </p:val>
                        </p:tav>
                      </p:tavLst>
                    </p:anim>
                    <p:anim calcmode="lin" valueType="num">
                      <p:cBhvr>
                        <p:cTn dur="300" fill="hold"/>
                        <p:tgtEl>
                          <p:spTgt spid="1049457"/>
                        </p:tgtEl>
                        <p:attrNameLst>
                          <p:attrName>ppt_h</p:attrName>
                        </p:attrNameLst>
                      </p:cBhvr>
                      <p:tavLst>
                        <p:tav tm="0">
                          <p:val>
                            <p:fltVal val="0.0"/>
                          </p:val>
                        </p:tav>
                        <p:tav tm="100000">
                          <p:val>
                            <p:strVal val="#ppt_h"/>
                          </p:val>
                        </p:tav>
                      </p:tavLst>
                    </p:anim>
                    <p:animEffect transition="in" filter="fade">
                      <p:cBhvr>
                        <p:cTn dur="300"/>
                        <p:tgtEl>
                          <p:spTgt spid="1049457"/>
                        </p:tgtEl>
                      </p:cBhvr>
                    </p:animEffect>
                  </p:childTnLst>
                </p:cTn>
              </p:par>
            </p:tnLst>
          </p:tmpl>
        </p:tmplLst>
      </p:bldP>
      <p:bldP spid="1049458" grpId="0" build="p">
        <p:tmplLst>
          <p:tmpl lvl="1">
            <p:tnLst>
              <p:par>
                <p:cTn presetID="42" presetClass="entr" presetSubtype="0" fill="hold" nodeType="withEffect">
                  <p:stCondLst>
                    <p:cond delay="200"/>
                  </p:stCondLst>
                  <p:childTnLst>
                    <p:set>
                      <p:cBhvr>
                        <p:cTn dur="1" fill="hold">
                          <p:stCondLst>
                            <p:cond delay="0"/>
                          </p:stCondLst>
                        </p:cTn>
                        <p:tgtEl>
                          <p:spTgt spid="1049458"/>
                        </p:tgtEl>
                        <p:attrNameLst>
                          <p:attrName>style.visibility</p:attrName>
                        </p:attrNameLst>
                      </p:cBhvr>
                      <p:to>
                        <p:strVal val="visible"/>
                      </p:to>
                    </p:set>
                    <p:animEffect transition="in" filter="fade">
                      <p:cBhvr>
                        <p:cTn dur="500"/>
                        <p:tgtEl>
                          <p:spTgt spid="1049458"/>
                        </p:tgtEl>
                      </p:cBhvr>
                    </p:animEffect>
                    <p:anim calcmode="lin" valueType="num">
                      <p:cBhvr>
                        <p:cTn dur="500" fill="hold"/>
                        <p:tgtEl>
                          <p:spTgt spid="1049458"/>
                        </p:tgtEl>
                        <p:attrNameLst>
                          <p:attrName>ppt_x</p:attrName>
                        </p:attrNameLst>
                      </p:cBhvr>
                      <p:tavLst>
                        <p:tav tm="0">
                          <p:val>
                            <p:strVal val="#ppt_x"/>
                          </p:val>
                        </p:tav>
                        <p:tav tm="100000">
                          <p:val>
                            <p:strVal val="#ppt_x"/>
                          </p:val>
                        </p:tav>
                      </p:tavLst>
                    </p:anim>
                    <p:anim calcmode="lin" valueType="num">
                      <p:cBhvr>
                        <p:cTn dur="500" fill="hold"/>
                        <p:tgtEl>
                          <p:spTgt spid="1049458"/>
                        </p:tgtEl>
                        <p:attrNameLst>
                          <p:attrName>ppt_y</p:attrName>
                        </p:attrNameLst>
                      </p:cBhvr>
                      <p:tavLst>
                        <p:tav tm="0">
                          <p:val>
                            <p:strVal val="#ppt_y+.1"/>
                          </p:val>
                        </p:tav>
                        <p:tav tm="100000">
                          <p:val>
                            <p:strVal val="#ppt_y"/>
                          </p:val>
                        </p:tav>
                      </p:tavLst>
                    </p:anim>
                  </p:childTnLst>
                </p:cTn>
              </p:par>
            </p:tnLst>
          </p:tmpl>
        </p:tmplLst>
      </p:bldP>
      <p:bldP spid="1049459" grpId="0" build="p">
        <p:tmplLst>
          <p:tmpl lvl="1">
            <p:tnLst>
              <p:par>
                <p:cTn presetID="10" presetClass="entr" presetSubtype="0" fill="hold" nodeType="withEffect">
                  <p:stCondLst>
                    <p:cond delay="800"/>
                  </p:stCondLst>
                  <p:childTnLst>
                    <p:set>
                      <p:cBhvr>
                        <p:cTn dur="1" fill="hold">
                          <p:stCondLst>
                            <p:cond delay="0"/>
                          </p:stCondLst>
                        </p:cTn>
                        <p:tgtEl>
                          <p:spTgt spid="1049459"/>
                        </p:tgtEl>
                        <p:attrNameLst>
                          <p:attrName>style.visibility</p:attrName>
                        </p:attrNameLst>
                      </p:cBhvr>
                      <p:to>
                        <p:strVal val="visible"/>
                      </p:to>
                    </p:set>
                    <p:animEffect transition="in" filter="fade">
                      <p:cBhvr>
                        <p:cTn dur="500"/>
                        <p:tgtEl>
                          <p:spTgt spid="1049459"/>
                        </p:tgtEl>
                      </p:cBhvr>
                    </p:animEffect>
                  </p:childTnLst>
                </p:cTn>
              </p:par>
            </p:tnLst>
          </p:tmpl>
        </p:tmplLst>
      </p:bldP>
      <p:bldP spid="1049460" grpId="0" animBg="1"/>
      <p:bldP spid="1049461" grpId="0" build="p">
        <p:tmplLst>
          <p:tmpl lvl="1">
            <p:tnLst>
              <p:par>
                <p:cTn presetID="53" presetClass="entr" presetSubtype="16" fill="hold" nodeType="afterEffect">
                  <p:stCondLst>
                    <p:cond delay="0"/>
                  </p:stCondLst>
                  <p:childTnLst>
                    <p:set>
                      <p:cBhvr>
                        <p:cTn dur="1" fill="hold">
                          <p:stCondLst>
                            <p:cond delay="0"/>
                          </p:stCondLst>
                        </p:cTn>
                        <p:tgtEl>
                          <p:spTgt spid="1049461"/>
                        </p:tgtEl>
                        <p:attrNameLst>
                          <p:attrName>style.visibility</p:attrName>
                        </p:attrNameLst>
                      </p:cBhvr>
                      <p:to>
                        <p:strVal val="visible"/>
                      </p:to>
                    </p:set>
                    <p:anim calcmode="lin" valueType="num">
                      <p:cBhvr>
                        <p:cTn dur="300" fill="hold"/>
                        <p:tgtEl>
                          <p:spTgt spid="1049461"/>
                        </p:tgtEl>
                        <p:attrNameLst>
                          <p:attrName>ppt_w</p:attrName>
                        </p:attrNameLst>
                      </p:cBhvr>
                      <p:tavLst>
                        <p:tav tm="0">
                          <p:val>
                            <p:fltVal val="0.0"/>
                          </p:val>
                        </p:tav>
                        <p:tav tm="100000">
                          <p:val>
                            <p:strVal val="#ppt_w"/>
                          </p:val>
                        </p:tav>
                      </p:tavLst>
                    </p:anim>
                    <p:anim calcmode="lin" valueType="num">
                      <p:cBhvr>
                        <p:cTn dur="300" fill="hold"/>
                        <p:tgtEl>
                          <p:spTgt spid="1049461"/>
                        </p:tgtEl>
                        <p:attrNameLst>
                          <p:attrName>ppt_h</p:attrName>
                        </p:attrNameLst>
                      </p:cBhvr>
                      <p:tavLst>
                        <p:tav tm="0">
                          <p:val>
                            <p:fltVal val="0.0"/>
                          </p:val>
                        </p:tav>
                        <p:tav tm="100000">
                          <p:val>
                            <p:strVal val="#ppt_h"/>
                          </p:val>
                        </p:tav>
                      </p:tavLst>
                    </p:anim>
                    <p:animEffect transition="in" filter="fade">
                      <p:cBhvr>
                        <p:cTn dur="300"/>
                        <p:tgtEl>
                          <p:spTgt spid="1049461"/>
                        </p:tgtEl>
                      </p:cBhvr>
                    </p:animEffect>
                  </p:childTnLst>
                </p:cTn>
              </p:par>
            </p:tnLst>
          </p:tmpl>
        </p:tmplLst>
      </p:bldP>
      <p:bldP spid="1049462" grpId="0" build="p">
        <p:tmplLst>
          <p:tmpl lvl="1">
            <p:tnLst>
              <p:par>
                <p:cTn presetID="42" presetClass="entr" presetSubtype="0" fill="hold" nodeType="withEffect">
                  <p:stCondLst>
                    <p:cond delay="200"/>
                  </p:stCondLst>
                  <p:childTnLst>
                    <p:set>
                      <p:cBhvr>
                        <p:cTn dur="1" fill="hold">
                          <p:stCondLst>
                            <p:cond delay="0"/>
                          </p:stCondLst>
                        </p:cTn>
                        <p:tgtEl>
                          <p:spTgt spid="1049462"/>
                        </p:tgtEl>
                        <p:attrNameLst>
                          <p:attrName>style.visibility</p:attrName>
                        </p:attrNameLst>
                      </p:cBhvr>
                      <p:to>
                        <p:strVal val="visible"/>
                      </p:to>
                    </p:set>
                    <p:animEffect transition="in" filter="fade">
                      <p:cBhvr>
                        <p:cTn dur="500"/>
                        <p:tgtEl>
                          <p:spTgt spid="1049462"/>
                        </p:tgtEl>
                      </p:cBhvr>
                    </p:animEffect>
                    <p:anim calcmode="lin" valueType="num">
                      <p:cBhvr>
                        <p:cTn dur="500" fill="hold"/>
                        <p:tgtEl>
                          <p:spTgt spid="1049462"/>
                        </p:tgtEl>
                        <p:attrNameLst>
                          <p:attrName>ppt_x</p:attrName>
                        </p:attrNameLst>
                      </p:cBhvr>
                      <p:tavLst>
                        <p:tav tm="0">
                          <p:val>
                            <p:strVal val="#ppt_x"/>
                          </p:val>
                        </p:tav>
                        <p:tav tm="100000">
                          <p:val>
                            <p:strVal val="#ppt_x"/>
                          </p:val>
                        </p:tav>
                      </p:tavLst>
                    </p:anim>
                    <p:anim calcmode="lin" valueType="num">
                      <p:cBhvr>
                        <p:cTn dur="500" fill="hold"/>
                        <p:tgtEl>
                          <p:spTgt spid="1049462"/>
                        </p:tgtEl>
                        <p:attrNameLst>
                          <p:attrName>ppt_y</p:attrName>
                        </p:attrNameLst>
                      </p:cBhvr>
                      <p:tavLst>
                        <p:tav tm="0">
                          <p:val>
                            <p:strVal val="#ppt_y+.1"/>
                          </p:val>
                        </p:tav>
                        <p:tav tm="100000">
                          <p:val>
                            <p:strVal val="#ppt_y"/>
                          </p:val>
                        </p:tav>
                      </p:tavLst>
                    </p:anim>
                  </p:childTnLst>
                </p:cTn>
              </p:par>
            </p:tnLst>
          </p:tmpl>
        </p:tmplLst>
      </p:bldP>
      <p:bldP spid="1049463" grpId="0" build="p">
        <p:tmplLst>
          <p:tmpl lvl="1">
            <p:tnLst>
              <p:par>
                <p:cTn presetID="10" presetClass="entr" presetSubtype="0" fill="hold" nodeType="withEffect">
                  <p:stCondLst>
                    <p:cond delay="800"/>
                  </p:stCondLst>
                  <p:childTnLst>
                    <p:set>
                      <p:cBhvr>
                        <p:cTn dur="1" fill="hold">
                          <p:stCondLst>
                            <p:cond delay="0"/>
                          </p:stCondLst>
                        </p:cTn>
                        <p:tgtEl>
                          <p:spTgt spid="1049463"/>
                        </p:tgtEl>
                        <p:attrNameLst>
                          <p:attrName>style.visibility</p:attrName>
                        </p:attrNameLst>
                      </p:cBhvr>
                      <p:to>
                        <p:strVal val="visible"/>
                      </p:to>
                    </p:set>
                    <p:animEffect transition="in" filter="fade">
                      <p:cBhvr>
                        <p:cTn dur="500"/>
                        <p:tgtEl>
                          <p:spTgt spid="1049463"/>
                        </p:tgtEl>
                      </p:cBhvr>
                    </p:animEffect>
                  </p:childTnLst>
                </p:cTn>
              </p:par>
            </p:tnLst>
          </p:tmpl>
        </p:tmplLst>
      </p:bldP>
      <p:bldP spid="1049464" grpId="0" animBg="1"/>
      <p:bldP spid="1049465" grpId="0" build="p">
        <p:tmplLst>
          <p:tmpl lvl="1">
            <p:tnLst>
              <p:par>
                <p:cTn presetID="53" presetClass="entr" presetSubtype="16" fill="hold" nodeType="afterEffect">
                  <p:stCondLst>
                    <p:cond delay="0"/>
                  </p:stCondLst>
                  <p:childTnLst>
                    <p:set>
                      <p:cBhvr>
                        <p:cTn dur="1" fill="hold">
                          <p:stCondLst>
                            <p:cond delay="0"/>
                          </p:stCondLst>
                        </p:cTn>
                        <p:tgtEl>
                          <p:spTgt spid="1049465"/>
                        </p:tgtEl>
                        <p:attrNameLst>
                          <p:attrName>style.visibility</p:attrName>
                        </p:attrNameLst>
                      </p:cBhvr>
                      <p:to>
                        <p:strVal val="visible"/>
                      </p:to>
                    </p:set>
                    <p:anim calcmode="lin" valueType="num">
                      <p:cBhvr>
                        <p:cTn dur="300" fill="hold"/>
                        <p:tgtEl>
                          <p:spTgt spid="1049465"/>
                        </p:tgtEl>
                        <p:attrNameLst>
                          <p:attrName>ppt_w</p:attrName>
                        </p:attrNameLst>
                      </p:cBhvr>
                      <p:tavLst>
                        <p:tav tm="0">
                          <p:val>
                            <p:fltVal val="0.0"/>
                          </p:val>
                        </p:tav>
                        <p:tav tm="100000">
                          <p:val>
                            <p:strVal val="#ppt_w"/>
                          </p:val>
                        </p:tav>
                      </p:tavLst>
                    </p:anim>
                    <p:anim calcmode="lin" valueType="num">
                      <p:cBhvr>
                        <p:cTn dur="300" fill="hold"/>
                        <p:tgtEl>
                          <p:spTgt spid="1049465"/>
                        </p:tgtEl>
                        <p:attrNameLst>
                          <p:attrName>ppt_h</p:attrName>
                        </p:attrNameLst>
                      </p:cBhvr>
                      <p:tavLst>
                        <p:tav tm="0">
                          <p:val>
                            <p:fltVal val="0.0"/>
                          </p:val>
                        </p:tav>
                        <p:tav tm="100000">
                          <p:val>
                            <p:strVal val="#ppt_h"/>
                          </p:val>
                        </p:tav>
                      </p:tavLst>
                    </p:anim>
                    <p:animEffect transition="in" filter="fade">
                      <p:cBhvr>
                        <p:cTn dur="300"/>
                        <p:tgtEl>
                          <p:spTgt spid="1049465"/>
                        </p:tgtEl>
                      </p:cBhvr>
                    </p:animEffect>
                  </p:childTnLst>
                </p:cTn>
              </p:par>
            </p:tnLst>
          </p:tmpl>
        </p:tmplLst>
      </p:bldP>
      <p:bldP spid="1049466" grpId="0" build="p">
        <p:tmplLst>
          <p:tmpl lvl="1">
            <p:tnLst>
              <p:par>
                <p:cTn presetID="42" presetClass="entr" presetSubtype="0" fill="hold" nodeType="withEffect">
                  <p:stCondLst>
                    <p:cond delay="200"/>
                  </p:stCondLst>
                  <p:childTnLst>
                    <p:set>
                      <p:cBhvr>
                        <p:cTn dur="1" fill="hold">
                          <p:stCondLst>
                            <p:cond delay="0"/>
                          </p:stCondLst>
                        </p:cTn>
                        <p:tgtEl>
                          <p:spTgt spid="1049466"/>
                        </p:tgtEl>
                        <p:attrNameLst>
                          <p:attrName>style.visibility</p:attrName>
                        </p:attrNameLst>
                      </p:cBhvr>
                      <p:to>
                        <p:strVal val="visible"/>
                      </p:to>
                    </p:set>
                    <p:animEffect transition="in" filter="fade">
                      <p:cBhvr>
                        <p:cTn dur="500"/>
                        <p:tgtEl>
                          <p:spTgt spid="1049466"/>
                        </p:tgtEl>
                      </p:cBhvr>
                    </p:animEffect>
                    <p:anim calcmode="lin" valueType="num">
                      <p:cBhvr>
                        <p:cTn dur="500" fill="hold"/>
                        <p:tgtEl>
                          <p:spTgt spid="1049466"/>
                        </p:tgtEl>
                        <p:attrNameLst>
                          <p:attrName>ppt_x</p:attrName>
                        </p:attrNameLst>
                      </p:cBhvr>
                      <p:tavLst>
                        <p:tav tm="0">
                          <p:val>
                            <p:strVal val="#ppt_x"/>
                          </p:val>
                        </p:tav>
                        <p:tav tm="100000">
                          <p:val>
                            <p:strVal val="#ppt_x"/>
                          </p:val>
                        </p:tav>
                      </p:tavLst>
                    </p:anim>
                    <p:anim calcmode="lin" valueType="num">
                      <p:cBhvr>
                        <p:cTn dur="500" fill="hold"/>
                        <p:tgtEl>
                          <p:spTgt spid="1049466"/>
                        </p:tgtEl>
                        <p:attrNameLst>
                          <p:attrName>ppt_y</p:attrName>
                        </p:attrNameLst>
                      </p:cBhvr>
                      <p:tavLst>
                        <p:tav tm="0">
                          <p:val>
                            <p:strVal val="#ppt_y+.1"/>
                          </p:val>
                        </p:tav>
                        <p:tav tm="100000">
                          <p:val>
                            <p:strVal val="#ppt_y"/>
                          </p:val>
                        </p:tav>
                      </p:tavLst>
                    </p:anim>
                  </p:childTnLst>
                </p:cTn>
              </p:par>
            </p:tnLst>
          </p:tmpl>
        </p:tmplLst>
      </p:bldP>
      <p:bldP spid="1049467" grpId="0" build="p">
        <p:tmplLst>
          <p:tmpl lvl="1">
            <p:tnLst>
              <p:par>
                <p:cTn presetID="10" presetClass="entr" presetSubtype="0" fill="hold" nodeType="withEffect">
                  <p:stCondLst>
                    <p:cond delay="800"/>
                  </p:stCondLst>
                  <p:childTnLst>
                    <p:set>
                      <p:cBhvr>
                        <p:cTn dur="1" fill="hold">
                          <p:stCondLst>
                            <p:cond delay="0"/>
                          </p:stCondLst>
                        </p:cTn>
                        <p:tgtEl>
                          <p:spTgt spid="1049467"/>
                        </p:tgtEl>
                        <p:attrNameLst>
                          <p:attrName>style.visibility</p:attrName>
                        </p:attrNameLst>
                      </p:cBhvr>
                      <p:to>
                        <p:strVal val="visible"/>
                      </p:to>
                    </p:set>
                    <p:animEffect transition="in" filter="fade">
                      <p:cBhvr>
                        <p:cTn dur="500"/>
                        <p:tgtEl>
                          <p:spTgt spid="104946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eam slide 1">
    <p:spTree>
      <p:nvGrpSpPr>
        <p:cNvPr id="308" name=""/>
        <p:cNvGrpSpPr/>
        <p:nvPr/>
      </p:nvGrpSpPr>
      <p:grpSpPr>
        <a:xfrm>
          <a:off x="0" y="0"/>
          <a:ext cx="0" cy="0"/>
          <a:chOff x="0" y="0"/>
          <a:chExt cx="0" cy="0"/>
        </a:xfrm>
      </p:grpSpPr>
      <p:sp>
        <p:nvSpPr>
          <p:cNvPr id="104951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51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15" name="Picture Placeholder 2"/>
          <p:cNvSpPr>
            <a:spLocks noGrp="1"/>
          </p:cNvSpPr>
          <p:nvPr>
            <p:ph type="pic" sz="quarter" idx="17"/>
          </p:nvPr>
        </p:nvSpPr>
        <p:spPr>
          <a:xfrm>
            <a:off x="427039"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16" name="Text Placeholder 7"/>
          <p:cNvSpPr>
            <a:spLocks noGrp="1"/>
          </p:cNvSpPr>
          <p:nvPr>
            <p:ph type="body" sz="quarter" idx="18" hasCustomPrompt="1"/>
          </p:nvPr>
        </p:nvSpPr>
        <p:spPr>
          <a:xfrm>
            <a:off x="427038"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17" name="Text Placeholder 7"/>
          <p:cNvSpPr>
            <a:spLocks noGrp="1"/>
          </p:cNvSpPr>
          <p:nvPr>
            <p:ph type="body" sz="quarter" idx="19" hasCustomPrompt="1"/>
          </p:nvPr>
        </p:nvSpPr>
        <p:spPr>
          <a:xfrm>
            <a:off x="427038"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18" name="Text Placeholder 2"/>
          <p:cNvSpPr>
            <a:spLocks noGrp="1"/>
          </p:cNvSpPr>
          <p:nvPr>
            <p:ph type="body" sz="quarter" idx="16" hasCustomPrompt="1"/>
          </p:nvPr>
        </p:nvSpPr>
        <p:spPr>
          <a:xfrm>
            <a:off x="427039"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19" name="Text Placeholder 7"/>
          <p:cNvSpPr>
            <a:spLocks noGrp="1"/>
          </p:cNvSpPr>
          <p:nvPr>
            <p:ph type="body" sz="quarter" idx="39" hasCustomPrompt="1"/>
          </p:nvPr>
        </p:nvSpPr>
        <p:spPr>
          <a:xfrm>
            <a:off x="1004133"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520" name="Picture Placeholder 2"/>
          <p:cNvSpPr>
            <a:spLocks noGrp="1"/>
          </p:cNvSpPr>
          <p:nvPr>
            <p:ph type="pic" sz="quarter" idx="40"/>
          </p:nvPr>
        </p:nvSpPr>
        <p:spPr>
          <a:xfrm>
            <a:off x="259450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21" name="Text Placeholder 7"/>
          <p:cNvSpPr>
            <a:spLocks noGrp="1"/>
          </p:cNvSpPr>
          <p:nvPr>
            <p:ph type="body" sz="quarter" idx="41" hasCustomPrompt="1"/>
          </p:nvPr>
        </p:nvSpPr>
        <p:spPr>
          <a:xfrm>
            <a:off x="259450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22" name="Text Placeholder 7"/>
          <p:cNvSpPr>
            <a:spLocks noGrp="1"/>
          </p:cNvSpPr>
          <p:nvPr>
            <p:ph type="body" sz="quarter" idx="42" hasCustomPrompt="1"/>
          </p:nvPr>
        </p:nvSpPr>
        <p:spPr>
          <a:xfrm>
            <a:off x="259450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23" name="Text Placeholder 2"/>
          <p:cNvSpPr>
            <a:spLocks noGrp="1"/>
          </p:cNvSpPr>
          <p:nvPr>
            <p:ph type="body" sz="quarter" idx="43" hasCustomPrompt="1"/>
          </p:nvPr>
        </p:nvSpPr>
        <p:spPr>
          <a:xfrm>
            <a:off x="259450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24" name="Text Placeholder 7"/>
          <p:cNvSpPr>
            <a:spLocks noGrp="1"/>
          </p:cNvSpPr>
          <p:nvPr>
            <p:ph type="body" sz="quarter" idx="44" hasCustomPrompt="1"/>
          </p:nvPr>
        </p:nvSpPr>
        <p:spPr>
          <a:xfrm>
            <a:off x="317159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525" name="Picture Placeholder 2"/>
          <p:cNvSpPr>
            <a:spLocks noGrp="1"/>
          </p:cNvSpPr>
          <p:nvPr>
            <p:ph type="pic" sz="quarter" idx="45"/>
          </p:nvPr>
        </p:nvSpPr>
        <p:spPr>
          <a:xfrm>
            <a:off x="484663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26" name="Text Placeholder 7"/>
          <p:cNvSpPr>
            <a:spLocks noGrp="1"/>
          </p:cNvSpPr>
          <p:nvPr>
            <p:ph type="body" sz="quarter" idx="46" hasCustomPrompt="1"/>
          </p:nvPr>
        </p:nvSpPr>
        <p:spPr>
          <a:xfrm>
            <a:off x="484663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27" name="Text Placeholder 7"/>
          <p:cNvSpPr>
            <a:spLocks noGrp="1"/>
          </p:cNvSpPr>
          <p:nvPr>
            <p:ph type="body" sz="quarter" idx="47" hasCustomPrompt="1"/>
          </p:nvPr>
        </p:nvSpPr>
        <p:spPr>
          <a:xfrm>
            <a:off x="484663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28" name="Text Placeholder 2"/>
          <p:cNvSpPr>
            <a:spLocks noGrp="1"/>
          </p:cNvSpPr>
          <p:nvPr>
            <p:ph type="body" sz="quarter" idx="48" hasCustomPrompt="1"/>
          </p:nvPr>
        </p:nvSpPr>
        <p:spPr>
          <a:xfrm>
            <a:off x="484663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29" name="Text Placeholder 7"/>
          <p:cNvSpPr>
            <a:spLocks noGrp="1"/>
          </p:cNvSpPr>
          <p:nvPr>
            <p:ph type="body" sz="quarter" idx="49" hasCustomPrompt="1"/>
          </p:nvPr>
        </p:nvSpPr>
        <p:spPr>
          <a:xfrm>
            <a:off x="542372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530" name="Picture Placeholder 2"/>
          <p:cNvSpPr>
            <a:spLocks noGrp="1"/>
          </p:cNvSpPr>
          <p:nvPr>
            <p:ph type="pic" sz="quarter" idx="50"/>
          </p:nvPr>
        </p:nvSpPr>
        <p:spPr>
          <a:xfrm>
            <a:off x="7107234"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31" name="Text Placeholder 7"/>
          <p:cNvSpPr>
            <a:spLocks noGrp="1"/>
          </p:cNvSpPr>
          <p:nvPr>
            <p:ph type="body" sz="quarter" idx="51" hasCustomPrompt="1"/>
          </p:nvPr>
        </p:nvSpPr>
        <p:spPr>
          <a:xfrm>
            <a:off x="7107233"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532" name="Text Placeholder 7"/>
          <p:cNvSpPr>
            <a:spLocks noGrp="1"/>
          </p:cNvSpPr>
          <p:nvPr>
            <p:ph type="body" sz="quarter" idx="52" hasCustomPrompt="1"/>
          </p:nvPr>
        </p:nvSpPr>
        <p:spPr>
          <a:xfrm>
            <a:off x="7107233"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33" name="Text Placeholder 2"/>
          <p:cNvSpPr>
            <a:spLocks noGrp="1"/>
          </p:cNvSpPr>
          <p:nvPr>
            <p:ph type="body" sz="quarter" idx="53" hasCustomPrompt="1"/>
          </p:nvPr>
        </p:nvSpPr>
        <p:spPr>
          <a:xfrm>
            <a:off x="7107234"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534" name="Text Placeholder 7"/>
          <p:cNvSpPr>
            <a:spLocks noGrp="1"/>
          </p:cNvSpPr>
          <p:nvPr>
            <p:ph type="body" sz="quarter" idx="54" hasCustomPrompt="1"/>
          </p:nvPr>
        </p:nvSpPr>
        <p:spPr>
          <a:xfrm>
            <a:off x="7684328"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cxnSp>
        <p:nvCxnSpPr>
          <p:cNvPr id="3145783" name="Straight Connector 2"/>
          <p:cNvCxnSpPr/>
          <p:nvPr userDrawn="1"/>
        </p:nvCxnSpPr>
        <p:spPr>
          <a:xfrm>
            <a:off x="22987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45784" name="Straight Connector 32"/>
          <p:cNvCxnSpPr/>
          <p:nvPr userDrawn="1"/>
        </p:nvCxnSpPr>
        <p:spPr>
          <a:xfrm>
            <a:off x="45085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45785" name="Straight Connector 33"/>
          <p:cNvCxnSpPr/>
          <p:nvPr userDrawn="1"/>
        </p:nvCxnSpPr>
        <p:spPr>
          <a:xfrm>
            <a:off x="67691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13">
                                            <p:txEl>
                                              <p:pRg st="0" end="0"/>
                                            </p:txEl>
                                          </p:spTgt>
                                        </p:tgtEl>
                                        <p:attrNameLst>
                                          <p:attrName>style.visibility</p:attrName>
                                        </p:attrNameLst>
                                      </p:cBhvr>
                                      <p:to>
                                        <p:strVal val="visible"/>
                                      </p:to>
                                    </p:set>
                                    <p:animEffect transition="in" filter="fade">
                                      <p:cBhvr>
                                        <p:cTn id="7" dur="400"/>
                                        <p:tgtEl>
                                          <p:spTgt spid="1049513">
                                            <p:txEl>
                                              <p:pRg st="0" end="0"/>
                                            </p:txEl>
                                          </p:spTgt>
                                        </p:tgtEl>
                                      </p:cBhvr>
                                    </p:animEffect>
                                    <p:anim calcmode="lin" valueType="num">
                                      <p:cBhvr>
                                        <p:cTn id="8" dur="400" fill="hold"/>
                                        <p:tgtEl>
                                          <p:spTgt spid="10495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14">
                                            <p:txEl>
                                              <p:pRg st="0" end="0"/>
                                            </p:txEl>
                                          </p:spTgt>
                                        </p:tgtEl>
                                        <p:attrNameLst>
                                          <p:attrName>style.visibility</p:attrName>
                                        </p:attrNameLst>
                                      </p:cBhvr>
                                      <p:to>
                                        <p:strVal val="visible"/>
                                      </p:to>
                                    </p:set>
                                    <p:animEffect transition="in" filter="fade">
                                      <p:cBhvr>
                                        <p:cTn id="12" dur="500"/>
                                        <p:tgtEl>
                                          <p:spTgt spid="1049514">
                                            <p:txEl>
                                              <p:pRg st="0" end="0"/>
                                            </p:txEl>
                                          </p:spTgt>
                                        </p:tgtEl>
                                      </p:cBhvr>
                                    </p:animEffect>
                                    <p:anim calcmode="lin" valueType="num">
                                      <p:cBhvr>
                                        <p:cTn id="13" dur="500" fill="hold"/>
                                        <p:tgtEl>
                                          <p:spTgt spid="104951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049515"/>
                                        </p:tgtEl>
                                        <p:attrNameLst>
                                          <p:attrName>style.visibility</p:attrName>
                                        </p:attrNameLst>
                                      </p:cBhvr>
                                      <p:to>
                                        <p:strVal val="visible"/>
                                      </p:to>
                                    </p:set>
                                    <p:anim calcmode="lin" valueType="num">
                                      <p:cBhvr>
                                        <p:cTn id="18" dur="500" fill="hold"/>
                                        <p:tgtEl>
                                          <p:spTgt spid="1049515"/>
                                        </p:tgtEl>
                                        <p:attrNameLst>
                                          <p:attrName>ppt_w</p:attrName>
                                        </p:attrNameLst>
                                      </p:cBhvr>
                                      <p:tavLst>
                                        <p:tav tm="0">
                                          <p:val>
                                            <p:fltVal val="0.0"/>
                                          </p:val>
                                        </p:tav>
                                        <p:tav tm="100000">
                                          <p:val>
                                            <p:strVal val="#ppt_w"/>
                                          </p:val>
                                        </p:tav>
                                      </p:tavLst>
                                    </p:anim>
                                    <p:anim calcmode="lin" valueType="num">
                                      <p:cBhvr>
                                        <p:cTn id="19" dur="500" fill="hold"/>
                                        <p:tgtEl>
                                          <p:spTgt spid="1049515"/>
                                        </p:tgtEl>
                                        <p:attrNameLst>
                                          <p:attrName>ppt_h</p:attrName>
                                        </p:attrNameLst>
                                      </p:cBhvr>
                                      <p:tavLst>
                                        <p:tav tm="0">
                                          <p:val>
                                            <p:fltVal val="0.0"/>
                                          </p:val>
                                        </p:tav>
                                        <p:tav tm="100000">
                                          <p:val>
                                            <p:strVal val="#ppt_h"/>
                                          </p:val>
                                        </p:tav>
                                      </p:tavLst>
                                    </p:anim>
                                    <p:animEffect transition="in" filter="fade">
                                      <p:cBhvr>
                                        <p:cTn id="20" dur="500"/>
                                        <p:tgtEl>
                                          <p:spTgt spid="1049515"/>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049516">
                                            <p:txEl>
                                              <p:pRg st="0" end="0"/>
                                            </p:txEl>
                                          </p:spTgt>
                                        </p:tgtEl>
                                        <p:attrNameLst>
                                          <p:attrName>style.visibility</p:attrName>
                                        </p:attrNameLst>
                                      </p:cBhvr>
                                      <p:to>
                                        <p:strVal val="visible"/>
                                      </p:to>
                                    </p:set>
                                    <p:animEffect transition="in" filter="fade">
                                      <p:cBhvr>
                                        <p:cTn id="23" dur="400"/>
                                        <p:tgtEl>
                                          <p:spTgt spid="1049516">
                                            <p:txEl>
                                              <p:pRg st="0" end="0"/>
                                            </p:txEl>
                                          </p:spTgt>
                                        </p:tgtEl>
                                      </p:cBhvr>
                                    </p:animEffect>
                                    <p:anim calcmode="lin" valueType="num">
                                      <p:cBhvr>
                                        <p:cTn id="24" dur="400" fill="hold"/>
                                        <p:tgtEl>
                                          <p:spTgt spid="104951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04951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049517">
                                            <p:txEl>
                                              <p:pRg st="0" end="0"/>
                                            </p:txEl>
                                          </p:spTgt>
                                        </p:tgtEl>
                                        <p:attrNameLst>
                                          <p:attrName>style.visibility</p:attrName>
                                        </p:attrNameLst>
                                      </p:cBhvr>
                                      <p:to>
                                        <p:strVal val="visible"/>
                                      </p:to>
                                    </p:set>
                                    <p:animEffect transition="in" filter="fade">
                                      <p:cBhvr>
                                        <p:cTn id="28" dur="500"/>
                                        <p:tgtEl>
                                          <p:spTgt spid="1049517">
                                            <p:txEl>
                                              <p:pRg st="0" end="0"/>
                                            </p:txEl>
                                          </p:spTgt>
                                        </p:tgtEl>
                                      </p:cBhvr>
                                    </p:animEffect>
                                    <p:anim calcmode="lin" valueType="num">
                                      <p:cBhvr>
                                        <p:cTn id="29" dur="500" fill="hold"/>
                                        <p:tgtEl>
                                          <p:spTgt spid="104951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04951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049518">
                                            <p:txEl>
                                              <p:pRg st="0" end="0"/>
                                            </p:txEl>
                                          </p:spTgt>
                                        </p:tgtEl>
                                        <p:attrNameLst>
                                          <p:attrName>style.visibility</p:attrName>
                                        </p:attrNameLst>
                                      </p:cBhvr>
                                      <p:to>
                                        <p:strVal val="visible"/>
                                      </p:to>
                                    </p:set>
                                    <p:animEffect transition="in" filter="fade">
                                      <p:cBhvr>
                                        <p:cTn id="33" dur="500"/>
                                        <p:tgtEl>
                                          <p:spTgt spid="1049518">
                                            <p:txEl>
                                              <p:pRg st="0" end="0"/>
                                            </p:txEl>
                                          </p:spTgt>
                                        </p:tgtEl>
                                      </p:cBhvr>
                                    </p:animEffect>
                                  </p:childTnLst>
                                </p:cTn>
                              </p:par>
                            </p:childTnLst>
                          </p:cTn>
                        </p:par>
                        <p:par>
                          <p:cTn id="34" fill="hold">
                            <p:stCondLst>
                              <p:cond delay="1200"/>
                            </p:stCondLst>
                            <p:childTnLst>
                              <p:par>
                                <p:cTn id="35" presetID="53" presetClass="entr" presetSubtype="16" fill="hold" grpId="0" nodeType="afterEffect">
                                  <p:stCondLst>
                                    <p:cond delay="0"/>
                                  </p:stCondLst>
                                  <p:childTnLst>
                                    <p:set>
                                      <p:cBhvr>
                                        <p:cTn id="36" dur="1" fill="hold">
                                          <p:stCondLst>
                                            <p:cond delay="0"/>
                                          </p:stCondLst>
                                        </p:cTn>
                                        <p:tgtEl>
                                          <p:spTgt spid="1049519">
                                            <p:txEl>
                                              <p:pRg st="0" end="0"/>
                                            </p:txEl>
                                          </p:spTgt>
                                        </p:tgtEl>
                                        <p:attrNameLst>
                                          <p:attrName>style.visibility</p:attrName>
                                        </p:attrNameLst>
                                      </p:cBhvr>
                                      <p:to>
                                        <p:strVal val="visible"/>
                                      </p:to>
                                    </p:set>
                                    <p:anim calcmode="lin" valueType="num">
                                      <p:cBhvr>
                                        <p:cTn id="37" dur="300" fill="hold"/>
                                        <p:tgtEl>
                                          <p:spTgt spid="1049519">
                                            <p:txEl>
                                              <p:pRg st="0" end="0"/>
                                            </p:txEl>
                                          </p:spTgt>
                                        </p:tgtEl>
                                        <p:attrNameLst>
                                          <p:attrName>ppt_w</p:attrName>
                                        </p:attrNameLst>
                                      </p:cBhvr>
                                      <p:tavLst>
                                        <p:tav tm="0">
                                          <p:val>
                                            <p:fltVal val="0.0"/>
                                          </p:val>
                                        </p:tav>
                                        <p:tav tm="100000">
                                          <p:val>
                                            <p:strVal val="#ppt_w"/>
                                          </p:val>
                                        </p:tav>
                                      </p:tavLst>
                                    </p:anim>
                                    <p:anim calcmode="lin" valueType="num">
                                      <p:cBhvr>
                                        <p:cTn id="38" dur="300" fill="hold"/>
                                        <p:tgtEl>
                                          <p:spTgt spid="1049519">
                                            <p:txEl>
                                              <p:pRg st="0" end="0"/>
                                            </p:txEl>
                                          </p:spTgt>
                                        </p:tgtEl>
                                        <p:attrNameLst>
                                          <p:attrName>ppt_h</p:attrName>
                                        </p:attrNameLst>
                                      </p:cBhvr>
                                      <p:tavLst>
                                        <p:tav tm="0">
                                          <p:val>
                                            <p:fltVal val="0.0"/>
                                          </p:val>
                                        </p:tav>
                                        <p:tav tm="100000">
                                          <p:val>
                                            <p:strVal val="#ppt_h"/>
                                          </p:val>
                                        </p:tav>
                                      </p:tavLst>
                                    </p:anim>
                                    <p:animEffect transition="in" filter="fade">
                                      <p:cBhvr>
                                        <p:cTn id="39" dur="300"/>
                                        <p:tgtEl>
                                          <p:spTgt spid="1049519">
                                            <p:txEl>
                                              <p:pRg st="0" end="0"/>
                                            </p:txEl>
                                          </p:spTgt>
                                        </p:tgtEl>
                                      </p:cBhvr>
                                    </p:animEffect>
                                  </p:childTnLst>
                                </p:cTn>
                              </p:par>
                            </p:childTnLst>
                          </p:cTn>
                        </p:par>
                        <p:par>
                          <p:cTn id="40" fill="hold">
                            <p:stCondLst>
                              <p:cond delay="1700"/>
                            </p:stCondLst>
                            <p:childTnLst>
                              <p:par>
                                <p:cTn id="41" presetID="22" presetClass="entr" presetSubtype="1" fill="hold" nodeType="afterEffect">
                                  <p:stCondLst>
                                    <p:cond delay="0"/>
                                  </p:stCondLst>
                                  <p:childTnLst>
                                    <p:set>
                                      <p:cBhvr>
                                        <p:cTn id="42" dur="1" fill="hold">
                                          <p:stCondLst>
                                            <p:cond delay="0"/>
                                          </p:stCondLst>
                                        </p:cTn>
                                        <p:tgtEl>
                                          <p:spTgt spid="3145783"/>
                                        </p:tgtEl>
                                        <p:attrNameLst>
                                          <p:attrName>style.visibility</p:attrName>
                                        </p:attrNameLst>
                                      </p:cBhvr>
                                      <p:to>
                                        <p:strVal val="visible"/>
                                      </p:to>
                                    </p:set>
                                    <p:animEffect transition="in" filter="wipe(up)">
                                      <p:cBhvr>
                                        <p:cTn id="43" dur="500"/>
                                        <p:tgtEl>
                                          <p:spTgt spid="3145783"/>
                                        </p:tgtEl>
                                      </p:cBhvr>
                                    </p:animEffect>
                                  </p:childTnLst>
                                </p:cTn>
                              </p:par>
                            </p:childTnLst>
                          </p:cTn>
                        </p:par>
                        <p:par>
                          <p:cTn id="44" fill="hold">
                            <p:stCondLst>
                              <p:cond delay="22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049520"/>
                                        </p:tgtEl>
                                        <p:attrNameLst>
                                          <p:attrName>style.visibility</p:attrName>
                                        </p:attrNameLst>
                                      </p:cBhvr>
                                      <p:to>
                                        <p:strVal val="visible"/>
                                      </p:to>
                                    </p:set>
                                    <p:anim calcmode="lin" valueType="num">
                                      <p:cBhvr>
                                        <p:cTn id="47" dur="500" fill="hold"/>
                                        <p:tgtEl>
                                          <p:spTgt spid="1049520"/>
                                        </p:tgtEl>
                                        <p:attrNameLst>
                                          <p:attrName>ppt_w</p:attrName>
                                        </p:attrNameLst>
                                      </p:cBhvr>
                                      <p:tavLst>
                                        <p:tav tm="0">
                                          <p:val>
                                            <p:fltVal val="0.0"/>
                                          </p:val>
                                        </p:tav>
                                        <p:tav tm="100000">
                                          <p:val>
                                            <p:strVal val="#ppt_w"/>
                                          </p:val>
                                        </p:tav>
                                      </p:tavLst>
                                    </p:anim>
                                    <p:anim calcmode="lin" valueType="num">
                                      <p:cBhvr>
                                        <p:cTn id="48" dur="500" fill="hold"/>
                                        <p:tgtEl>
                                          <p:spTgt spid="1049520"/>
                                        </p:tgtEl>
                                        <p:attrNameLst>
                                          <p:attrName>ppt_h</p:attrName>
                                        </p:attrNameLst>
                                      </p:cBhvr>
                                      <p:tavLst>
                                        <p:tav tm="0">
                                          <p:val>
                                            <p:fltVal val="0.0"/>
                                          </p:val>
                                        </p:tav>
                                        <p:tav tm="100000">
                                          <p:val>
                                            <p:strVal val="#ppt_h"/>
                                          </p:val>
                                        </p:tav>
                                      </p:tavLst>
                                    </p:anim>
                                    <p:animEffect transition="in" filter="fade">
                                      <p:cBhvr>
                                        <p:cTn id="49" dur="500"/>
                                        <p:tgtEl>
                                          <p:spTgt spid="1049520"/>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1049521">
                                            <p:txEl>
                                              <p:pRg st="0" end="0"/>
                                            </p:txEl>
                                          </p:spTgt>
                                        </p:tgtEl>
                                        <p:attrNameLst>
                                          <p:attrName>style.visibility</p:attrName>
                                        </p:attrNameLst>
                                      </p:cBhvr>
                                      <p:to>
                                        <p:strVal val="visible"/>
                                      </p:to>
                                    </p:set>
                                    <p:animEffect transition="in" filter="fade">
                                      <p:cBhvr>
                                        <p:cTn id="52" dur="400"/>
                                        <p:tgtEl>
                                          <p:spTgt spid="1049521">
                                            <p:txEl>
                                              <p:pRg st="0" end="0"/>
                                            </p:txEl>
                                          </p:spTgt>
                                        </p:tgtEl>
                                      </p:cBhvr>
                                    </p:animEffect>
                                    <p:anim calcmode="lin" valueType="num">
                                      <p:cBhvr>
                                        <p:cTn id="53" dur="400" fill="hold"/>
                                        <p:tgtEl>
                                          <p:spTgt spid="1049521">
                                            <p:txEl>
                                              <p:pRg st="0" end="0"/>
                                            </p:txEl>
                                          </p:spTgt>
                                        </p:tgtEl>
                                        <p:attrNameLst>
                                          <p:attrName>ppt_x</p:attrName>
                                        </p:attrNameLst>
                                      </p:cBhvr>
                                      <p:tavLst>
                                        <p:tav tm="0">
                                          <p:val>
                                            <p:strVal val="#ppt_x"/>
                                          </p:val>
                                        </p:tav>
                                        <p:tav tm="100000">
                                          <p:val>
                                            <p:strVal val="#ppt_x"/>
                                          </p:val>
                                        </p:tav>
                                      </p:tavLst>
                                    </p:anim>
                                    <p:anim calcmode="lin" valueType="num">
                                      <p:cBhvr>
                                        <p:cTn id="54" dur="400" fill="hold"/>
                                        <p:tgtEl>
                                          <p:spTgt spid="1049521">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1049522">
                                            <p:txEl>
                                              <p:pRg st="0" end="0"/>
                                            </p:txEl>
                                          </p:spTgt>
                                        </p:tgtEl>
                                        <p:attrNameLst>
                                          <p:attrName>style.visibility</p:attrName>
                                        </p:attrNameLst>
                                      </p:cBhvr>
                                      <p:to>
                                        <p:strVal val="visible"/>
                                      </p:to>
                                    </p:set>
                                    <p:animEffect transition="in" filter="fade">
                                      <p:cBhvr>
                                        <p:cTn id="57" dur="500"/>
                                        <p:tgtEl>
                                          <p:spTgt spid="1049522">
                                            <p:txEl>
                                              <p:pRg st="0" end="0"/>
                                            </p:txEl>
                                          </p:spTgt>
                                        </p:tgtEl>
                                      </p:cBhvr>
                                    </p:animEffect>
                                    <p:anim calcmode="lin" valueType="num">
                                      <p:cBhvr>
                                        <p:cTn id="58" dur="500" fill="hold"/>
                                        <p:tgtEl>
                                          <p:spTgt spid="1049522">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049522">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1049523">
                                            <p:txEl>
                                              <p:pRg st="0" end="0"/>
                                            </p:txEl>
                                          </p:spTgt>
                                        </p:tgtEl>
                                        <p:attrNameLst>
                                          <p:attrName>style.visibility</p:attrName>
                                        </p:attrNameLst>
                                      </p:cBhvr>
                                      <p:to>
                                        <p:strVal val="visible"/>
                                      </p:to>
                                    </p:set>
                                    <p:animEffect transition="in" filter="fade">
                                      <p:cBhvr>
                                        <p:cTn id="62" dur="500"/>
                                        <p:tgtEl>
                                          <p:spTgt spid="1049523">
                                            <p:txEl>
                                              <p:pRg st="0" end="0"/>
                                            </p:txEl>
                                          </p:spTgt>
                                        </p:tgtEl>
                                      </p:cBhvr>
                                    </p:animEffect>
                                  </p:childTnLst>
                                </p:cTn>
                              </p:par>
                            </p:childTnLst>
                          </p:cTn>
                        </p:par>
                        <p:par>
                          <p:cTn id="63" fill="hold">
                            <p:stCondLst>
                              <p:cond delay="2700"/>
                            </p:stCondLst>
                            <p:childTnLst>
                              <p:par>
                                <p:cTn id="64" presetID="53" presetClass="entr" presetSubtype="16" fill="hold" grpId="0" nodeType="afterEffect">
                                  <p:stCondLst>
                                    <p:cond delay="0"/>
                                  </p:stCondLst>
                                  <p:childTnLst>
                                    <p:set>
                                      <p:cBhvr>
                                        <p:cTn id="65" dur="1" fill="hold">
                                          <p:stCondLst>
                                            <p:cond delay="0"/>
                                          </p:stCondLst>
                                        </p:cTn>
                                        <p:tgtEl>
                                          <p:spTgt spid="1049524">
                                            <p:txEl>
                                              <p:pRg st="0" end="0"/>
                                            </p:txEl>
                                          </p:spTgt>
                                        </p:tgtEl>
                                        <p:attrNameLst>
                                          <p:attrName>style.visibility</p:attrName>
                                        </p:attrNameLst>
                                      </p:cBhvr>
                                      <p:to>
                                        <p:strVal val="visible"/>
                                      </p:to>
                                    </p:set>
                                    <p:anim calcmode="lin" valueType="num">
                                      <p:cBhvr>
                                        <p:cTn id="66" dur="300" fill="hold"/>
                                        <p:tgtEl>
                                          <p:spTgt spid="1049524">
                                            <p:txEl>
                                              <p:pRg st="0" end="0"/>
                                            </p:txEl>
                                          </p:spTgt>
                                        </p:tgtEl>
                                        <p:attrNameLst>
                                          <p:attrName>ppt_w</p:attrName>
                                        </p:attrNameLst>
                                      </p:cBhvr>
                                      <p:tavLst>
                                        <p:tav tm="0">
                                          <p:val>
                                            <p:fltVal val="0.0"/>
                                          </p:val>
                                        </p:tav>
                                        <p:tav tm="100000">
                                          <p:val>
                                            <p:strVal val="#ppt_w"/>
                                          </p:val>
                                        </p:tav>
                                      </p:tavLst>
                                    </p:anim>
                                    <p:anim calcmode="lin" valueType="num">
                                      <p:cBhvr>
                                        <p:cTn id="67" dur="300" fill="hold"/>
                                        <p:tgtEl>
                                          <p:spTgt spid="1049524">
                                            <p:txEl>
                                              <p:pRg st="0" end="0"/>
                                            </p:txEl>
                                          </p:spTgt>
                                        </p:tgtEl>
                                        <p:attrNameLst>
                                          <p:attrName>ppt_h</p:attrName>
                                        </p:attrNameLst>
                                      </p:cBhvr>
                                      <p:tavLst>
                                        <p:tav tm="0">
                                          <p:val>
                                            <p:fltVal val="0.0"/>
                                          </p:val>
                                        </p:tav>
                                        <p:tav tm="100000">
                                          <p:val>
                                            <p:strVal val="#ppt_h"/>
                                          </p:val>
                                        </p:tav>
                                      </p:tavLst>
                                    </p:anim>
                                    <p:animEffect transition="in" filter="fade">
                                      <p:cBhvr>
                                        <p:cTn id="68" dur="300"/>
                                        <p:tgtEl>
                                          <p:spTgt spid="1049524">
                                            <p:txEl>
                                              <p:pRg st="0" end="0"/>
                                            </p:txEl>
                                          </p:spTgt>
                                        </p:tgtEl>
                                      </p:cBhvr>
                                    </p:animEffect>
                                  </p:childTnLst>
                                </p:cTn>
                              </p:par>
                            </p:childTnLst>
                          </p:cTn>
                        </p:par>
                        <p:par>
                          <p:cTn id="69" fill="hold">
                            <p:stCondLst>
                              <p:cond delay="3200"/>
                            </p:stCondLst>
                            <p:childTnLst>
                              <p:par>
                                <p:cTn id="70" presetID="22" presetClass="entr" presetSubtype="1" fill="hold" nodeType="afterEffect">
                                  <p:stCondLst>
                                    <p:cond delay="0"/>
                                  </p:stCondLst>
                                  <p:childTnLst>
                                    <p:set>
                                      <p:cBhvr>
                                        <p:cTn id="71" dur="1" fill="hold">
                                          <p:stCondLst>
                                            <p:cond delay="0"/>
                                          </p:stCondLst>
                                        </p:cTn>
                                        <p:tgtEl>
                                          <p:spTgt spid="3145784"/>
                                        </p:tgtEl>
                                        <p:attrNameLst>
                                          <p:attrName>style.visibility</p:attrName>
                                        </p:attrNameLst>
                                      </p:cBhvr>
                                      <p:to>
                                        <p:strVal val="visible"/>
                                      </p:to>
                                    </p:set>
                                    <p:animEffect transition="in" filter="wipe(up)">
                                      <p:cBhvr>
                                        <p:cTn id="72" dur="500"/>
                                        <p:tgtEl>
                                          <p:spTgt spid="3145784"/>
                                        </p:tgtEl>
                                      </p:cBhvr>
                                    </p:animEffect>
                                  </p:childTnLst>
                                </p:cTn>
                              </p:par>
                            </p:childTnLst>
                          </p:cTn>
                        </p:par>
                        <p:par>
                          <p:cTn id="73" fill="hold">
                            <p:stCondLst>
                              <p:cond delay="37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1049525"/>
                                        </p:tgtEl>
                                        <p:attrNameLst>
                                          <p:attrName>style.visibility</p:attrName>
                                        </p:attrNameLst>
                                      </p:cBhvr>
                                      <p:to>
                                        <p:strVal val="visible"/>
                                      </p:to>
                                    </p:set>
                                    <p:anim calcmode="lin" valueType="num">
                                      <p:cBhvr>
                                        <p:cTn id="76" dur="500" fill="hold"/>
                                        <p:tgtEl>
                                          <p:spTgt spid="1049525"/>
                                        </p:tgtEl>
                                        <p:attrNameLst>
                                          <p:attrName>ppt_w</p:attrName>
                                        </p:attrNameLst>
                                      </p:cBhvr>
                                      <p:tavLst>
                                        <p:tav tm="0">
                                          <p:val>
                                            <p:fltVal val="0.0"/>
                                          </p:val>
                                        </p:tav>
                                        <p:tav tm="100000">
                                          <p:val>
                                            <p:strVal val="#ppt_w"/>
                                          </p:val>
                                        </p:tav>
                                      </p:tavLst>
                                    </p:anim>
                                    <p:anim calcmode="lin" valueType="num">
                                      <p:cBhvr>
                                        <p:cTn id="77" dur="500" fill="hold"/>
                                        <p:tgtEl>
                                          <p:spTgt spid="1049525"/>
                                        </p:tgtEl>
                                        <p:attrNameLst>
                                          <p:attrName>ppt_h</p:attrName>
                                        </p:attrNameLst>
                                      </p:cBhvr>
                                      <p:tavLst>
                                        <p:tav tm="0">
                                          <p:val>
                                            <p:fltVal val="0.0"/>
                                          </p:val>
                                        </p:tav>
                                        <p:tav tm="100000">
                                          <p:val>
                                            <p:strVal val="#ppt_h"/>
                                          </p:val>
                                        </p:tav>
                                      </p:tavLst>
                                    </p:anim>
                                    <p:animEffect transition="in" filter="fade">
                                      <p:cBhvr>
                                        <p:cTn id="78" dur="500"/>
                                        <p:tgtEl>
                                          <p:spTgt spid="1049525"/>
                                        </p:tgtEl>
                                      </p:cBhvr>
                                    </p:animEffect>
                                  </p:childTnLst>
                                </p:cTn>
                              </p:par>
                              <p:par>
                                <p:cTn id="79" presetID="42" presetClass="entr" presetSubtype="0" fill="hold" grpId="0" nodeType="withEffect">
                                  <p:stCondLst>
                                    <p:cond delay="200"/>
                                  </p:stCondLst>
                                  <p:childTnLst>
                                    <p:set>
                                      <p:cBhvr>
                                        <p:cTn id="80" dur="1" fill="hold">
                                          <p:stCondLst>
                                            <p:cond delay="0"/>
                                          </p:stCondLst>
                                        </p:cTn>
                                        <p:tgtEl>
                                          <p:spTgt spid="1049526">
                                            <p:txEl>
                                              <p:pRg st="0" end="0"/>
                                            </p:txEl>
                                          </p:spTgt>
                                        </p:tgtEl>
                                        <p:attrNameLst>
                                          <p:attrName>style.visibility</p:attrName>
                                        </p:attrNameLst>
                                      </p:cBhvr>
                                      <p:to>
                                        <p:strVal val="visible"/>
                                      </p:to>
                                    </p:set>
                                    <p:animEffect transition="in" filter="fade">
                                      <p:cBhvr>
                                        <p:cTn id="81" dur="400"/>
                                        <p:tgtEl>
                                          <p:spTgt spid="1049526">
                                            <p:txEl>
                                              <p:pRg st="0" end="0"/>
                                            </p:txEl>
                                          </p:spTgt>
                                        </p:tgtEl>
                                      </p:cBhvr>
                                    </p:animEffect>
                                    <p:anim calcmode="lin" valueType="num">
                                      <p:cBhvr>
                                        <p:cTn id="82" dur="400" fill="hold"/>
                                        <p:tgtEl>
                                          <p:spTgt spid="1049526">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1049526">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1049527">
                                            <p:txEl>
                                              <p:pRg st="0" end="0"/>
                                            </p:txEl>
                                          </p:spTgt>
                                        </p:tgtEl>
                                        <p:attrNameLst>
                                          <p:attrName>style.visibility</p:attrName>
                                        </p:attrNameLst>
                                      </p:cBhvr>
                                      <p:to>
                                        <p:strVal val="visible"/>
                                      </p:to>
                                    </p:set>
                                    <p:animEffect transition="in" filter="fade">
                                      <p:cBhvr>
                                        <p:cTn id="86" dur="500"/>
                                        <p:tgtEl>
                                          <p:spTgt spid="1049527">
                                            <p:txEl>
                                              <p:pRg st="0" end="0"/>
                                            </p:txEl>
                                          </p:spTgt>
                                        </p:tgtEl>
                                      </p:cBhvr>
                                    </p:animEffect>
                                    <p:anim calcmode="lin" valueType="num">
                                      <p:cBhvr>
                                        <p:cTn id="87" dur="500" fill="hold"/>
                                        <p:tgtEl>
                                          <p:spTgt spid="1049527">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1049527">
                                            <p:txEl>
                                              <p:pRg st="0" end="0"/>
                                            </p:txEl>
                                          </p:spTgt>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800"/>
                                  </p:stCondLst>
                                  <p:childTnLst>
                                    <p:set>
                                      <p:cBhvr>
                                        <p:cTn id="90" dur="1" fill="hold">
                                          <p:stCondLst>
                                            <p:cond delay="0"/>
                                          </p:stCondLst>
                                        </p:cTn>
                                        <p:tgtEl>
                                          <p:spTgt spid="1049528">
                                            <p:txEl>
                                              <p:pRg st="0" end="0"/>
                                            </p:txEl>
                                          </p:spTgt>
                                        </p:tgtEl>
                                        <p:attrNameLst>
                                          <p:attrName>style.visibility</p:attrName>
                                        </p:attrNameLst>
                                      </p:cBhvr>
                                      <p:to>
                                        <p:strVal val="visible"/>
                                      </p:to>
                                    </p:set>
                                    <p:animEffect transition="in" filter="fade">
                                      <p:cBhvr>
                                        <p:cTn id="91" dur="500"/>
                                        <p:tgtEl>
                                          <p:spTgt spid="1049528">
                                            <p:txEl>
                                              <p:pRg st="0" end="0"/>
                                            </p:txEl>
                                          </p:spTgt>
                                        </p:tgtEl>
                                      </p:cBhvr>
                                    </p:animEffect>
                                  </p:childTnLst>
                                </p:cTn>
                              </p:par>
                            </p:childTnLst>
                          </p:cTn>
                        </p:par>
                        <p:par>
                          <p:cTn id="92" fill="hold">
                            <p:stCondLst>
                              <p:cond delay="4200"/>
                            </p:stCondLst>
                            <p:childTnLst>
                              <p:par>
                                <p:cTn id="93" presetID="53" presetClass="entr" presetSubtype="16" fill="hold" grpId="0" nodeType="afterEffect">
                                  <p:stCondLst>
                                    <p:cond delay="0"/>
                                  </p:stCondLst>
                                  <p:childTnLst>
                                    <p:set>
                                      <p:cBhvr>
                                        <p:cTn id="94" dur="1" fill="hold">
                                          <p:stCondLst>
                                            <p:cond delay="0"/>
                                          </p:stCondLst>
                                        </p:cTn>
                                        <p:tgtEl>
                                          <p:spTgt spid="1049529">
                                            <p:txEl>
                                              <p:pRg st="0" end="0"/>
                                            </p:txEl>
                                          </p:spTgt>
                                        </p:tgtEl>
                                        <p:attrNameLst>
                                          <p:attrName>style.visibility</p:attrName>
                                        </p:attrNameLst>
                                      </p:cBhvr>
                                      <p:to>
                                        <p:strVal val="visible"/>
                                      </p:to>
                                    </p:set>
                                    <p:anim calcmode="lin" valueType="num">
                                      <p:cBhvr>
                                        <p:cTn id="95" dur="300" fill="hold"/>
                                        <p:tgtEl>
                                          <p:spTgt spid="1049529">
                                            <p:txEl>
                                              <p:pRg st="0" end="0"/>
                                            </p:txEl>
                                          </p:spTgt>
                                        </p:tgtEl>
                                        <p:attrNameLst>
                                          <p:attrName>ppt_w</p:attrName>
                                        </p:attrNameLst>
                                      </p:cBhvr>
                                      <p:tavLst>
                                        <p:tav tm="0">
                                          <p:val>
                                            <p:fltVal val="0.0"/>
                                          </p:val>
                                        </p:tav>
                                        <p:tav tm="100000">
                                          <p:val>
                                            <p:strVal val="#ppt_w"/>
                                          </p:val>
                                        </p:tav>
                                      </p:tavLst>
                                    </p:anim>
                                    <p:anim calcmode="lin" valueType="num">
                                      <p:cBhvr>
                                        <p:cTn id="96" dur="300" fill="hold"/>
                                        <p:tgtEl>
                                          <p:spTgt spid="1049529">
                                            <p:txEl>
                                              <p:pRg st="0" end="0"/>
                                            </p:txEl>
                                          </p:spTgt>
                                        </p:tgtEl>
                                        <p:attrNameLst>
                                          <p:attrName>ppt_h</p:attrName>
                                        </p:attrNameLst>
                                      </p:cBhvr>
                                      <p:tavLst>
                                        <p:tav tm="0">
                                          <p:val>
                                            <p:fltVal val="0.0"/>
                                          </p:val>
                                        </p:tav>
                                        <p:tav tm="100000">
                                          <p:val>
                                            <p:strVal val="#ppt_h"/>
                                          </p:val>
                                        </p:tav>
                                      </p:tavLst>
                                    </p:anim>
                                    <p:animEffect transition="in" filter="fade">
                                      <p:cBhvr>
                                        <p:cTn id="97" dur="300"/>
                                        <p:tgtEl>
                                          <p:spTgt spid="1049529">
                                            <p:txEl>
                                              <p:pRg st="0" end="0"/>
                                            </p:txEl>
                                          </p:spTgt>
                                        </p:tgtEl>
                                      </p:cBhvr>
                                    </p:animEffect>
                                  </p:childTnLst>
                                </p:cTn>
                              </p:par>
                            </p:childTnLst>
                          </p:cTn>
                        </p:par>
                        <p:par>
                          <p:cTn id="98" fill="hold">
                            <p:stCondLst>
                              <p:cond delay="4700"/>
                            </p:stCondLst>
                            <p:childTnLst>
                              <p:par>
                                <p:cTn id="99" presetID="22" presetClass="entr" presetSubtype="1" fill="hold" nodeType="afterEffect">
                                  <p:stCondLst>
                                    <p:cond delay="0"/>
                                  </p:stCondLst>
                                  <p:childTnLst>
                                    <p:set>
                                      <p:cBhvr>
                                        <p:cTn id="100" dur="1" fill="hold">
                                          <p:stCondLst>
                                            <p:cond delay="0"/>
                                          </p:stCondLst>
                                        </p:cTn>
                                        <p:tgtEl>
                                          <p:spTgt spid="3145785"/>
                                        </p:tgtEl>
                                        <p:attrNameLst>
                                          <p:attrName>style.visibility</p:attrName>
                                        </p:attrNameLst>
                                      </p:cBhvr>
                                      <p:to>
                                        <p:strVal val="visible"/>
                                      </p:to>
                                    </p:set>
                                    <p:animEffect transition="in" filter="wipe(up)">
                                      <p:cBhvr>
                                        <p:cTn id="101" dur="500"/>
                                        <p:tgtEl>
                                          <p:spTgt spid="3145785"/>
                                        </p:tgtEl>
                                      </p:cBhvr>
                                    </p:animEffect>
                                  </p:childTnLst>
                                </p:cTn>
                              </p:par>
                            </p:childTnLst>
                          </p:cTn>
                        </p:par>
                        <p:par>
                          <p:cTn id="102" fill="hold">
                            <p:stCondLst>
                              <p:cond delay="52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1049530"/>
                                        </p:tgtEl>
                                        <p:attrNameLst>
                                          <p:attrName>style.visibility</p:attrName>
                                        </p:attrNameLst>
                                      </p:cBhvr>
                                      <p:to>
                                        <p:strVal val="visible"/>
                                      </p:to>
                                    </p:set>
                                    <p:anim calcmode="lin" valueType="num">
                                      <p:cBhvr>
                                        <p:cTn id="105" dur="500" fill="hold"/>
                                        <p:tgtEl>
                                          <p:spTgt spid="1049530"/>
                                        </p:tgtEl>
                                        <p:attrNameLst>
                                          <p:attrName>ppt_w</p:attrName>
                                        </p:attrNameLst>
                                      </p:cBhvr>
                                      <p:tavLst>
                                        <p:tav tm="0">
                                          <p:val>
                                            <p:fltVal val="0.0"/>
                                          </p:val>
                                        </p:tav>
                                        <p:tav tm="100000">
                                          <p:val>
                                            <p:strVal val="#ppt_w"/>
                                          </p:val>
                                        </p:tav>
                                      </p:tavLst>
                                    </p:anim>
                                    <p:anim calcmode="lin" valueType="num">
                                      <p:cBhvr>
                                        <p:cTn id="106" dur="500" fill="hold"/>
                                        <p:tgtEl>
                                          <p:spTgt spid="1049530"/>
                                        </p:tgtEl>
                                        <p:attrNameLst>
                                          <p:attrName>ppt_h</p:attrName>
                                        </p:attrNameLst>
                                      </p:cBhvr>
                                      <p:tavLst>
                                        <p:tav tm="0">
                                          <p:val>
                                            <p:fltVal val="0.0"/>
                                          </p:val>
                                        </p:tav>
                                        <p:tav tm="100000">
                                          <p:val>
                                            <p:strVal val="#ppt_h"/>
                                          </p:val>
                                        </p:tav>
                                      </p:tavLst>
                                    </p:anim>
                                    <p:animEffect transition="in" filter="fade">
                                      <p:cBhvr>
                                        <p:cTn id="107" dur="500"/>
                                        <p:tgtEl>
                                          <p:spTgt spid="1049530"/>
                                        </p:tgtEl>
                                      </p:cBhvr>
                                    </p:animEffect>
                                  </p:childTnLst>
                                </p:cTn>
                              </p:par>
                              <p:par>
                                <p:cTn id="108" presetID="42" presetClass="entr" presetSubtype="0" fill="hold" grpId="0" nodeType="withEffect">
                                  <p:stCondLst>
                                    <p:cond delay="200"/>
                                  </p:stCondLst>
                                  <p:childTnLst>
                                    <p:set>
                                      <p:cBhvr>
                                        <p:cTn id="109" dur="1" fill="hold">
                                          <p:stCondLst>
                                            <p:cond delay="0"/>
                                          </p:stCondLst>
                                        </p:cTn>
                                        <p:tgtEl>
                                          <p:spTgt spid="1049531">
                                            <p:txEl>
                                              <p:pRg st="0" end="0"/>
                                            </p:txEl>
                                          </p:spTgt>
                                        </p:tgtEl>
                                        <p:attrNameLst>
                                          <p:attrName>style.visibility</p:attrName>
                                        </p:attrNameLst>
                                      </p:cBhvr>
                                      <p:to>
                                        <p:strVal val="visible"/>
                                      </p:to>
                                    </p:set>
                                    <p:animEffect transition="in" filter="fade">
                                      <p:cBhvr>
                                        <p:cTn id="110" dur="400"/>
                                        <p:tgtEl>
                                          <p:spTgt spid="1049531">
                                            <p:txEl>
                                              <p:pRg st="0" end="0"/>
                                            </p:txEl>
                                          </p:spTgt>
                                        </p:tgtEl>
                                      </p:cBhvr>
                                    </p:animEffect>
                                    <p:anim calcmode="lin" valueType="num">
                                      <p:cBhvr>
                                        <p:cTn id="111" dur="400" fill="hold"/>
                                        <p:tgtEl>
                                          <p:spTgt spid="1049531">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1049531">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1049532">
                                            <p:txEl>
                                              <p:pRg st="0" end="0"/>
                                            </p:txEl>
                                          </p:spTgt>
                                        </p:tgtEl>
                                        <p:attrNameLst>
                                          <p:attrName>style.visibility</p:attrName>
                                        </p:attrNameLst>
                                      </p:cBhvr>
                                      <p:to>
                                        <p:strVal val="visible"/>
                                      </p:to>
                                    </p:set>
                                    <p:animEffect transition="in" filter="fade">
                                      <p:cBhvr>
                                        <p:cTn id="115" dur="500"/>
                                        <p:tgtEl>
                                          <p:spTgt spid="1049532">
                                            <p:txEl>
                                              <p:pRg st="0" end="0"/>
                                            </p:txEl>
                                          </p:spTgt>
                                        </p:tgtEl>
                                      </p:cBhvr>
                                    </p:animEffect>
                                    <p:anim calcmode="lin" valueType="num">
                                      <p:cBhvr>
                                        <p:cTn id="116" dur="500" fill="hold"/>
                                        <p:tgtEl>
                                          <p:spTgt spid="1049532">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1049532">
                                            <p:txEl>
                                              <p:pRg st="0" end="0"/>
                                            </p:txEl>
                                          </p:spTgt>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800"/>
                                  </p:stCondLst>
                                  <p:childTnLst>
                                    <p:set>
                                      <p:cBhvr>
                                        <p:cTn id="119" dur="1" fill="hold">
                                          <p:stCondLst>
                                            <p:cond delay="0"/>
                                          </p:stCondLst>
                                        </p:cTn>
                                        <p:tgtEl>
                                          <p:spTgt spid="1049533">
                                            <p:txEl>
                                              <p:pRg st="0" end="0"/>
                                            </p:txEl>
                                          </p:spTgt>
                                        </p:tgtEl>
                                        <p:attrNameLst>
                                          <p:attrName>style.visibility</p:attrName>
                                        </p:attrNameLst>
                                      </p:cBhvr>
                                      <p:to>
                                        <p:strVal val="visible"/>
                                      </p:to>
                                    </p:set>
                                    <p:animEffect transition="in" filter="fade">
                                      <p:cBhvr>
                                        <p:cTn id="120" dur="500"/>
                                        <p:tgtEl>
                                          <p:spTgt spid="1049533">
                                            <p:txEl>
                                              <p:pRg st="0" end="0"/>
                                            </p:txEl>
                                          </p:spTgt>
                                        </p:tgtEl>
                                      </p:cBhvr>
                                    </p:animEffect>
                                  </p:childTnLst>
                                </p:cTn>
                              </p:par>
                            </p:childTnLst>
                          </p:cTn>
                        </p:par>
                        <p:par>
                          <p:cTn id="121" fill="hold">
                            <p:stCondLst>
                              <p:cond delay="5700"/>
                            </p:stCondLst>
                            <p:childTnLst>
                              <p:par>
                                <p:cTn id="122" presetID="53" presetClass="entr" presetSubtype="16" fill="hold" grpId="0" nodeType="afterEffect">
                                  <p:stCondLst>
                                    <p:cond delay="0"/>
                                  </p:stCondLst>
                                  <p:childTnLst>
                                    <p:set>
                                      <p:cBhvr>
                                        <p:cTn id="123" dur="1" fill="hold">
                                          <p:stCondLst>
                                            <p:cond delay="0"/>
                                          </p:stCondLst>
                                        </p:cTn>
                                        <p:tgtEl>
                                          <p:spTgt spid="1049534">
                                            <p:txEl>
                                              <p:pRg st="0" end="0"/>
                                            </p:txEl>
                                          </p:spTgt>
                                        </p:tgtEl>
                                        <p:attrNameLst>
                                          <p:attrName>style.visibility</p:attrName>
                                        </p:attrNameLst>
                                      </p:cBhvr>
                                      <p:to>
                                        <p:strVal val="visible"/>
                                      </p:to>
                                    </p:set>
                                    <p:anim calcmode="lin" valueType="num">
                                      <p:cBhvr>
                                        <p:cTn id="124" dur="300" fill="hold"/>
                                        <p:tgtEl>
                                          <p:spTgt spid="1049534">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534">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13" grpId="0" build="p">
        <p:tmplLst>
          <p:tmpl lvl="1">
            <p:tnLst>
              <p:par>
                <p:cTn presetID="42" presetClass="entr" presetSubtype="0" fill="hold" nodeType="withEffect">
                  <p:stCondLst>
                    <p:cond delay="200"/>
                  </p:stCondLst>
                  <p:childTnLst>
                    <p:set>
                      <p:cBhvr>
                        <p:cTn dur="1" fill="hold">
                          <p:stCondLst>
                            <p:cond delay="0"/>
                          </p:stCondLst>
                        </p:cTn>
                        <p:tgtEl>
                          <p:spTgt spid="1049513"/>
                        </p:tgtEl>
                        <p:attrNameLst>
                          <p:attrName>style.visibility</p:attrName>
                        </p:attrNameLst>
                      </p:cBhvr>
                      <p:to>
                        <p:strVal val="visible"/>
                      </p:to>
                    </p:set>
                    <p:animEffect transition="in" filter="fade">
                      <p:cBhvr>
                        <p:cTn dur="400"/>
                        <p:tgtEl>
                          <p:spTgt spid="1049513"/>
                        </p:tgtEl>
                      </p:cBhvr>
                    </p:animEffect>
                    <p:anim calcmode="lin" valueType="num">
                      <p:cBhvr>
                        <p:cTn dur="400" fill="hold"/>
                        <p:tgtEl>
                          <p:spTgt spid="1049513"/>
                        </p:tgtEl>
                        <p:attrNameLst>
                          <p:attrName>ppt_x</p:attrName>
                        </p:attrNameLst>
                      </p:cBhvr>
                      <p:tavLst>
                        <p:tav tm="0">
                          <p:val>
                            <p:strVal val="#ppt_x"/>
                          </p:val>
                        </p:tav>
                        <p:tav tm="100000">
                          <p:val>
                            <p:strVal val="#ppt_x"/>
                          </p:val>
                        </p:tav>
                      </p:tavLst>
                    </p:anim>
                    <p:anim calcmode="lin" valueType="num">
                      <p:cBhvr>
                        <p:cTn dur="400" fill="hold"/>
                        <p:tgtEl>
                          <p:spTgt spid="1049513"/>
                        </p:tgtEl>
                        <p:attrNameLst>
                          <p:attrName>ppt_y</p:attrName>
                        </p:attrNameLst>
                      </p:cBhvr>
                      <p:tavLst>
                        <p:tav tm="0">
                          <p:val>
                            <p:strVal val="#ppt_y+.1"/>
                          </p:val>
                        </p:tav>
                        <p:tav tm="100000">
                          <p:val>
                            <p:strVal val="#ppt_y"/>
                          </p:val>
                        </p:tav>
                      </p:tavLst>
                    </p:anim>
                  </p:childTnLst>
                </p:cTn>
              </p:par>
            </p:tnLst>
          </p:tmpl>
        </p:tmplLst>
      </p:bldP>
      <p:bldP spid="1049514" grpId="0" build="p">
        <p:tmplLst>
          <p:tmpl lvl="1">
            <p:tnLst>
              <p:par>
                <p:cTn presetID="42" presetClass="entr" presetSubtype="0" fill="hold" nodeType="withEffect">
                  <p:stCondLst>
                    <p:cond delay="200"/>
                  </p:stCondLst>
                  <p:childTnLst>
                    <p:set>
                      <p:cBhvr>
                        <p:cTn dur="1" fill="hold">
                          <p:stCondLst>
                            <p:cond delay="0"/>
                          </p:stCondLst>
                        </p:cTn>
                        <p:tgtEl>
                          <p:spTgt spid="1049514"/>
                        </p:tgtEl>
                        <p:attrNameLst>
                          <p:attrName>style.visibility</p:attrName>
                        </p:attrNameLst>
                      </p:cBhvr>
                      <p:to>
                        <p:strVal val="visible"/>
                      </p:to>
                    </p:set>
                    <p:animEffect transition="in" filter="fade">
                      <p:cBhvr>
                        <p:cTn dur="500"/>
                        <p:tgtEl>
                          <p:spTgt spid="1049514"/>
                        </p:tgtEl>
                      </p:cBhvr>
                    </p:animEffect>
                    <p:anim calcmode="lin" valueType="num">
                      <p:cBhvr>
                        <p:cTn dur="500" fill="hold"/>
                        <p:tgtEl>
                          <p:spTgt spid="1049514"/>
                        </p:tgtEl>
                        <p:attrNameLst>
                          <p:attrName>ppt_x</p:attrName>
                        </p:attrNameLst>
                      </p:cBhvr>
                      <p:tavLst>
                        <p:tav tm="0">
                          <p:val>
                            <p:strVal val="#ppt_x"/>
                          </p:val>
                        </p:tav>
                        <p:tav tm="100000">
                          <p:val>
                            <p:strVal val="#ppt_x"/>
                          </p:val>
                        </p:tav>
                      </p:tavLst>
                    </p:anim>
                    <p:anim calcmode="lin" valueType="num">
                      <p:cBhvr>
                        <p:cTn dur="500" fill="hold"/>
                        <p:tgtEl>
                          <p:spTgt spid="1049514"/>
                        </p:tgtEl>
                        <p:attrNameLst>
                          <p:attrName>ppt_y</p:attrName>
                        </p:attrNameLst>
                      </p:cBhvr>
                      <p:tavLst>
                        <p:tav tm="0">
                          <p:val>
                            <p:strVal val="#ppt_y+.1"/>
                          </p:val>
                        </p:tav>
                        <p:tav tm="100000">
                          <p:val>
                            <p:strVal val="#ppt_y"/>
                          </p:val>
                        </p:tav>
                      </p:tavLst>
                    </p:anim>
                  </p:childTnLst>
                </p:cTn>
              </p:par>
            </p:tnLst>
          </p:tmpl>
        </p:tmplLst>
      </p:bldP>
      <p:bldP spid="1049515" grpId="0"/>
      <p:bldP spid="1049516" grpId="0" build="p">
        <p:tmplLst>
          <p:tmpl lvl="1">
            <p:tnLst>
              <p:par>
                <p:cTn presetID="42" presetClass="entr" presetSubtype="0" fill="hold" nodeType="withEffect">
                  <p:stCondLst>
                    <p:cond delay="200"/>
                  </p:stCondLst>
                  <p:childTnLst>
                    <p:set>
                      <p:cBhvr>
                        <p:cTn dur="1" fill="hold">
                          <p:stCondLst>
                            <p:cond delay="0"/>
                          </p:stCondLst>
                        </p:cTn>
                        <p:tgtEl>
                          <p:spTgt spid="1049516"/>
                        </p:tgtEl>
                        <p:attrNameLst>
                          <p:attrName>style.visibility</p:attrName>
                        </p:attrNameLst>
                      </p:cBhvr>
                      <p:to>
                        <p:strVal val="visible"/>
                      </p:to>
                    </p:set>
                    <p:animEffect transition="in" filter="fade">
                      <p:cBhvr>
                        <p:cTn dur="400"/>
                        <p:tgtEl>
                          <p:spTgt spid="1049516"/>
                        </p:tgtEl>
                      </p:cBhvr>
                    </p:animEffect>
                    <p:anim calcmode="lin" valueType="num">
                      <p:cBhvr>
                        <p:cTn dur="400" fill="hold"/>
                        <p:tgtEl>
                          <p:spTgt spid="1049516"/>
                        </p:tgtEl>
                        <p:attrNameLst>
                          <p:attrName>ppt_x</p:attrName>
                        </p:attrNameLst>
                      </p:cBhvr>
                      <p:tavLst>
                        <p:tav tm="0">
                          <p:val>
                            <p:strVal val="#ppt_x"/>
                          </p:val>
                        </p:tav>
                        <p:tav tm="100000">
                          <p:val>
                            <p:strVal val="#ppt_x"/>
                          </p:val>
                        </p:tav>
                      </p:tavLst>
                    </p:anim>
                    <p:anim calcmode="lin" valueType="num">
                      <p:cBhvr>
                        <p:cTn dur="400" fill="hold"/>
                        <p:tgtEl>
                          <p:spTgt spid="1049516"/>
                        </p:tgtEl>
                        <p:attrNameLst>
                          <p:attrName>ppt_y</p:attrName>
                        </p:attrNameLst>
                      </p:cBhvr>
                      <p:tavLst>
                        <p:tav tm="0">
                          <p:val>
                            <p:strVal val="#ppt_y+.1"/>
                          </p:val>
                        </p:tav>
                        <p:tav tm="100000">
                          <p:val>
                            <p:strVal val="#ppt_y"/>
                          </p:val>
                        </p:tav>
                      </p:tavLst>
                    </p:anim>
                  </p:childTnLst>
                </p:cTn>
              </p:par>
            </p:tnLst>
          </p:tmpl>
        </p:tmplLst>
      </p:bldP>
      <p:bldP spid="1049517" grpId="0" build="p">
        <p:tmplLst>
          <p:tmpl lvl="1">
            <p:tnLst>
              <p:par>
                <p:cTn presetID="42" presetClass="entr" presetSubtype="0" fill="hold" nodeType="withEffect">
                  <p:stCondLst>
                    <p:cond delay="200"/>
                  </p:stCondLst>
                  <p:childTnLst>
                    <p:set>
                      <p:cBhvr>
                        <p:cTn dur="1" fill="hold">
                          <p:stCondLst>
                            <p:cond delay="0"/>
                          </p:stCondLst>
                        </p:cTn>
                        <p:tgtEl>
                          <p:spTgt spid="1049517"/>
                        </p:tgtEl>
                        <p:attrNameLst>
                          <p:attrName>style.visibility</p:attrName>
                        </p:attrNameLst>
                      </p:cBhvr>
                      <p:to>
                        <p:strVal val="visible"/>
                      </p:to>
                    </p:set>
                    <p:animEffect transition="in" filter="fade">
                      <p:cBhvr>
                        <p:cTn dur="500"/>
                        <p:tgtEl>
                          <p:spTgt spid="1049517"/>
                        </p:tgtEl>
                      </p:cBhvr>
                    </p:animEffect>
                    <p:anim calcmode="lin" valueType="num">
                      <p:cBhvr>
                        <p:cTn dur="500" fill="hold"/>
                        <p:tgtEl>
                          <p:spTgt spid="1049517"/>
                        </p:tgtEl>
                        <p:attrNameLst>
                          <p:attrName>ppt_x</p:attrName>
                        </p:attrNameLst>
                      </p:cBhvr>
                      <p:tavLst>
                        <p:tav tm="0">
                          <p:val>
                            <p:strVal val="#ppt_x"/>
                          </p:val>
                        </p:tav>
                        <p:tav tm="100000">
                          <p:val>
                            <p:strVal val="#ppt_x"/>
                          </p:val>
                        </p:tav>
                      </p:tavLst>
                    </p:anim>
                    <p:anim calcmode="lin" valueType="num">
                      <p:cBhvr>
                        <p:cTn dur="500" fill="hold"/>
                        <p:tgtEl>
                          <p:spTgt spid="1049517"/>
                        </p:tgtEl>
                        <p:attrNameLst>
                          <p:attrName>ppt_y</p:attrName>
                        </p:attrNameLst>
                      </p:cBhvr>
                      <p:tavLst>
                        <p:tav tm="0">
                          <p:val>
                            <p:strVal val="#ppt_y+.1"/>
                          </p:val>
                        </p:tav>
                        <p:tav tm="100000">
                          <p:val>
                            <p:strVal val="#ppt_y"/>
                          </p:val>
                        </p:tav>
                      </p:tavLst>
                    </p:anim>
                  </p:childTnLst>
                </p:cTn>
              </p:par>
            </p:tnLst>
          </p:tmpl>
        </p:tmplLst>
      </p:bldP>
      <p:bldP spid="1049518" grpId="0" build="p">
        <p:tmplLst>
          <p:tmpl lvl="1">
            <p:tnLst>
              <p:par>
                <p:cTn presetID="10" presetClass="entr" presetSubtype="0" fill="hold" nodeType="withEffect">
                  <p:stCondLst>
                    <p:cond delay="800"/>
                  </p:stCondLst>
                  <p:childTnLst>
                    <p:set>
                      <p:cBhvr>
                        <p:cTn dur="1" fill="hold">
                          <p:stCondLst>
                            <p:cond delay="0"/>
                          </p:stCondLst>
                        </p:cTn>
                        <p:tgtEl>
                          <p:spTgt spid="1049518"/>
                        </p:tgtEl>
                        <p:attrNameLst>
                          <p:attrName>style.visibility</p:attrName>
                        </p:attrNameLst>
                      </p:cBhvr>
                      <p:to>
                        <p:strVal val="visible"/>
                      </p:to>
                    </p:set>
                    <p:animEffect transition="in" filter="fade">
                      <p:cBhvr>
                        <p:cTn dur="500"/>
                        <p:tgtEl>
                          <p:spTgt spid="1049518"/>
                        </p:tgtEl>
                      </p:cBhvr>
                    </p:animEffect>
                  </p:childTnLst>
                </p:cTn>
              </p:par>
            </p:tnLst>
          </p:tmpl>
        </p:tmplLst>
      </p:bldP>
      <p:bldP spid="1049519" grpId="0" build="p">
        <p:tmplLst>
          <p:tmpl lvl="1">
            <p:tnLst>
              <p:par>
                <p:cTn presetID="53" presetClass="entr" presetSubtype="16" fill="hold" nodeType="afterEffect">
                  <p:stCondLst>
                    <p:cond delay="0"/>
                  </p:stCondLst>
                  <p:childTnLst>
                    <p:set>
                      <p:cBhvr>
                        <p:cTn dur="1" fill="hold">
                          <p:stCondLst>
                            <p:cond delay="0"/>
                          </p:stCondLst>
                        </p:cTn>
                        <p:tgtEl>
                          <p:spTgt spid="1049519"/>
                        </p:tgtEl>
                        <p:attrNameLst>
                          <p:attrName>style.visibility</p:attrName>
                        </p:attrNameLst>
                      </p:cBhvr>
                      <p:to>
                        <p:strVal val="visible"/>
                      </p:to>
                    </p:set>
                    <p:anim calcmode="lin" valueType="num">
                      <p:cBhvr>
                        <p:cTn dur="300" fill="hold"/>
                        <p:tgtEl>
                          <p:spTgt spid="1049519"/>
                        </p:tgtEl>
                        <p:attrNameLst>
                          <p:attrName>ppt_w</p:attrName>
                        </p:attrNameLst>
                      </p:cBhvr>
                      <p:tavLst>
                        <p:tav tm="0">
                          <p:val>
                            <p:fltVal val="0.0"/>
                          </p:val>
                        </p:tav>
                        <p:tav tm="100000">
                          <p:val>
                            <p:strVal val="#ppt_w"/>
                          </p:val>
                        </p:tav>
                      </p:tavLst>
                    </p:anim>
                    <p:anim calcmode="lin" valueType="num">
                      <p:cBhvr>
                        <p:cTn dur="300" fill="hold"/>
                        <p:tgtEl>
                          <p:spTgt spid="1049519"/>
                        </p:tgtEl>
                        <p:attrNameLst>
                          <p:attrName>ppt_h</p:attrName>
                        </p:attrNameLst>
                      </p:cBhvr>
                      <p:tavLst>
                        <p:tav tm="0">
                          <p:val>
                            <p:fltVal val="0.0"/>
                          </p:val>
                        </p:tav>
                        <p:tav tm="100000">
                          <p:val>
                            <p:strVal val="#ppt_h"/>
                          </p:val>
                        </p:tav>
                      </p:tavLst>
                    </p:anim>
                    <p:animEffect transition="in" filter="fade">
                      <p:cBhvr>
                        <p:cTn dur="300"/>
                        <p:tgtEl>
                          <p:spTgt spid="1049519"/>
                        </p:tgtEl>
                      </p:cBhvr>
                    </p:animEffect>
                  </p:childTnLst>
                </p:cTn>
              </p:par>
            </p:tnLst>
          </p:tmpl>
        </p:tmplLst>
      </p:bldP>
      <p:bldP spid="1049520" grpId="0"/>
      <p:bldP spid="1049521" grpId="0" build="p">
        <p:tmplLst>
          <p:tmpl lvl="1">
            <p:tnLst>
              <p:par>
                <p:cTn presetID="42" presetClass="entr" presetSubtype="0" fill="hold" nodeType="withEffect">
                  <p:stCondLst>
                    <p:cond delay="200"/>
                  </p:stCondLst>
                  <p:childTnLst>
                    <p:set>
                      <p:cBhvr>
                        <p:cTn dur="1" fill="hold">
                          <p:stCondLst>
                            <p:cond delay="0"/>
                          </p:stCondLst>
                        </p:cTn>
                        <p:tgtEl>
                          <p:spTgt spid="1049521"/>
                        </p:tgtEl>
                        <p:attrNameLst>
                          <p:attrName>style.visibility</p:attrName>
                        </p:attrNameLst>
                      </p:cBhvr>
                      <p:to>
                        <p:strVal val="visible"/>
                      </p:to>
                    </p:set>
                    <p:animEffect transition="in" filter="fade">
                      <p:cBhvr>
                        <p:cTn dur="400"/>
                        <p:tgtEl>
                          <p:spTgt spid="1049521"/>
                        </p:tgtEl>
                      </p:cBhvr>
                    </p:animEffect>
                    <p:anim calcmode="lin" valueType="num">
                      <p:cBhvr>
                        <p:cTn dur="400" fill="hold"/>
                        <p:tgtEl>
                          <p:spTgt spid="1049521"/>
                        </p:tgtEl>
                        <p:attrNameLst>
                          <p:attrName>ppt_x</p:attrName>
                        </p:attrNameLst>
                      </p:cBhvr>
                      <p:tavLst>
                        <p:tav tm="0">
                          <p:val>
                            <p:strVal val="#ppt_x"/>
                          </p:val>
                        </p:tav>
                        <p:tav tm="100000">
                          <p:val>
                            <p:strVal val="#ppt_x"/>
                          </p:val>
                        </p:tav>
                      </p:tavLst>
                    </p:anim>
                    <p:anim calcmode="lin" valueType="num">
                      <p:cBhvr>
                        <p:cTn dur="400" fill="hold"/>
                        <p:tgtEl>
                          <p:spTgt spid="1049521"/>
                        </p:tgtEl>
                        <p:attrNameLst>
                          <p:attrName>ppt_y</p:attrName>
                        </p:attrNameLst>
                      </p:cBhvr>
                      <p:tavLst>
                        <p:tav tm="0">
                          <p:val>
                            <p:strVal val="#ppt_y+.1"/>
                          </p:val>
                        </p:tav>
                        <p:tav tm="100000">
                          <p:val>
                            <p:strVal val="#ppt_y"/>
                          </p:val>
                        </p:tav>
                      </p:tavLst>
                    </p:anim>
                  </p:childTnLst>
                </p:cTn>
              </p:par>
            </p:tnLst>
          </p:tmpl>
        </p:tmplLst>
      </p:bldP>
      <p:bldP spid="1049522" grpId="0" build="p">
        <p:tmplLst>
          <p:tmpl lvl="1">
            <p:tnLst>
              <p:par>
                <p:cTn presetID="42" presetClass="entr" presetSubtype="0" fill="hold" nodeType="withEffect">
                  <p:stCondLst>
                    <p:cond delay="200"/>
                  </p:stCondLst>
                  <p:childTnLst>
                    <p:set>
                      <p:cBhvr>
                        <p:cTn dur="1" fill="hold">
                          <p:stCondLst>
                            <p:cond delay="0"/>
                          </p:stCondLst>
                        </p:cTn>
                        <p:tgtEl>
                          <p:spTgt spid="1049522"/>
                        </p:tgtEl>
                        <p:attrNameLst>
                          <p:attrName>style.visibility</p:attrName>
                        </p:attrNameLst>
                      </p:cBhvr>
                      <p:to>
                        <p:strVal val="visible"/>
                      </p:to>
                    </p:set>
                    <p:animEffect transition="in" filter="fade">
                      <p:cBhvr>
                        <p:cTn dur="500"/>
                        <p:tgtEl>
                          <p:spTgt spid="1049522"/>
                        </p:tgtEl>
                      </p:cBhvr>
                    </p:animEffect>
                    <p:anim calcmode="lin" valueType="num">
                      <p:cBhvr>
                        <p:cTn dur="500" fill="hold"/>
                        <p:tgtEl>
                          <p:spTgt spid="1049522"/>
                        </p:tgtEl>
                        <p:attrNameLst>
                          <p:attrName>ppt_x</p:attrName>
                        </p:attrNameLst>
                      </p:cBhvr>
                      <p:tavLst>
                        <p:tav tm="0">
                          <p:val>
                            <p:strVal val="#ppt_x"/>
                          </p:val>
                        </p:tav>
                        <p:tav tm="100000">
                          <p:val>
                            <p:strVal val="#ppt_x"/>
                          </p:val>
                        </p:tav>
                      </p:tavLst>
                    </p:anim>
                    <p:anim calcmode="lin" valueType="num">
                      <p:cBhvr>
                        <p:cTn dur="500" fill="hold"/>
                        <p:tgtEl>
                          <p:spTgt spid="1049522"/>
                        </p:tgtEl>
                        <p:attrNameLst>
                          <p:attrName>ppt_y</p:attrName>
                        </p:attrNameLst>
                      </p:cBhvr>
                      <p:tavLst>
                        <p:tav tm="0">
                          <p:val>
                            <p:strVal val="#ppt_y+.1"/>
                          </p:val>
                        </p:tav>
                        <p:tav tm="100000">
                          <p:val>
                            <p:strVal val="#ppt_y"/>
                          </p:val>
                        </p:tav>
                      </p:tavLst>
                    </p:anim>
                  </p:childTnLst>
                </p:cTn>
              </p:par>
            </p:tnLst>
          </p:tmpl>
        </p:tmplLst>
      </p:bldP>
      <p:bldP spid="1049523" grpId="0" build="p">
        <p:tmplLst>
          <p:tmpl lvl="1">
            <p:tnLst>
              <p:par>
                <p:cTn presetID="10" presetClass="entr" presetSubtype="0" fill="hold" nodeType="withEffect">
                  <p:stCondLst>
                    <p:cond delay="800"/>
                  </p:stCondLst>
                  <p:childTnLst>
                    <p:set>
                      <p:cBhvr>
                        <p:cTn dur="1" fill="hold">
                          <p:stCondLst>
                            <p:cond delay="0"/>
                          </p:stCondLst>
                        </p:cTn>
                        <p:tgtEl>
                          <p:spTgt spid="1049523"/>
                        </p:tgtEl>
                        <p:attrNameLst>
                          <p:attrName>style.visibility</p:attrName>
                        </p:attrNameLst>
                      </p:cBhvr>
                      <p:to>
                        <p:strVal val="visible"/>
                      </p:to>
                    </p:set>
                    <p:animEffect transition="in" filter="fade">
                      <p:cBhvr>
                        <p:cTn dur="500"/>
                        <p:tgtEl>
                          <p:spTgt spid="1049523"/>
                        </p:tgtEl>
                      </p:cBhvr>
                    </p:animEffect>
                  </p:childTnLst>
                </p:cTn>
              </p:par>
            </p:tnLst>
          </p:tmpl>
        </p:tmplLst>
      </p:bldP>
      <p:bldP spid="1049524" grpId="0" build="p">
        <p:tmplLst>
          <p:tmpl lvl="1">
            <p:tnLst>
              <p:par>
                <p:cTn presetID="53" presetClass="entr" presetSubtype="16" fill="hold" nodeType="afterEffect">
                  <p:stCondLst>
                    <p:cond delay="0"/>
                  </p:stCondLst>
                  <p:childTnLst>
                    <p:set>
                      <p:cBhvr>
                        <p:cTn dur="1" fill="hold">
                          <p:stCondLst>
                            <p:cond delay="0"/>
                          </p:stCondLst>
                        </p:cTn>
                        <p:tgtEl>
                          <p:spTgt spid="1049524"/>
                        </p:tgtEl>
                        <p:attrNameLst>
                          <p:attrName>style.visibility</p:attrName>
                        </p:attrNameLst>
                      </p:cBhvr>
                      <p:to>
                        <p:strVal val="visible"/>
                      </p:to>
                    </p:set>
                    <p:anim calcmode="lin" valueType="num">
                      <p:cBhvr>
                        <p:cTn dur="300" fill="hold"/>
                        <p:tgtEl>
                          <p:spTgt spid="1049524"/>
                        </p:tgtEl>
                        <p:attrNameLst>
                          <p:attrName>ppt_w</p:attrName>
                        </p:attrNameLst>
                      </p:cBhvr>
                      <p:tavLst>
                        <p:tav tm="0">
                          <p:val>
                            <p:fltVal val="0.0"/>
                          </p:val>
                        </p:tav>
                        <p:tav tm="100000">
                          <p:val>
                            <p:strVal val="#ppt_w"/>
                          </p:val>
                        </p:tav>
                      </p:tavLst>
                    </p:anim>
                    <p:anim calcmode="lin" valueType="num">
                      <p:cBhvr>
                        <p:cTn dur="300" fill="hold"/>
                        <p:tgtEl>
                          <p:spTgt spid="1049524"/>
                        </p:tgtEl>
                        <p:attrNameLst>
                          <p:attrName>ppt_h</p:attrName>
                        </p:attrNameLst>
                      </p:cBhvr>
                      <p:tavLst>
                        <p:tav tm="0">
                          <p:val>
                            <p:fltVal val="0.0"/>
                          </p:val>
                        </p:tav>
                        <p:tav tm="100000">
                          <p:val>
                            <p:strVal val="#ppt_h"/>
                          </p:val>
                        </p:tav>
                      </p:tavLst>
                    </p:anim>
                    <p:animEffect transition="in" filter="fade">
                      <p:cBhvr>
                        <p:cTn dur="300"/>
                        <p:tgtEl>
                          <p:spTgt spid="1049524"/>
                        </p:tgtEl>
                      </p:cBhvr>
                    </p:animEffect>
                  </p:childTnLst>
                </p:cTn>
              </p:par>
            </p:tnLst>
          </p:tmpl>
        </p:tmplLst>
      </p:bldP>
      <p:bldP spid="1049525" grpId="0"/>
      <p:bldP spid="1049526" grpId="0" build="p">
        <p:tmplLst>
          <p:tmpl lvl="1">
            <p:tnLst>
              <p:par>
                <p:cTn presetID="42" presetClass="entr" presetSubtype="0" fill="hold" nodeType="withEffect">
                  <p:stCondLst>
                    <p:cond delay="200"/>
                  </p:stCondLst>
                  <p:childTnLst>
                    <p:set>
                      <p:cBhvr>
                        <p:cTn dur="1" fill="hold">
                          <p:stCondLst>
                            <p:cond delay="0"/>
                          </p:stCondLst>
                        </p:cTn>
                        <p:tgtEl>
                          <p:spTgt spid="1049526"/>
                        </p:tgtEl>
                        <p:attrNameLst>
                          <p:attrName>style.visibility</p:attrName>
                        </p:attrNameLst>
                      </p:cBhvr>
                      <p:to>
                        <p:strVal val="visible"/>
                      </p:to>
                    </p:set>
                    <p:animEffect transition="in" filter="fade">
                      <p:cBhvr>
                        <p:cTn dur="400"/>
                        <p:tgtEl>
                          <p:spTgt spid="1049526"/>
                        </p:tgtEl>
                      </p:cBhvr>
                    </p:animEffect>
                    <p:anim calcmode="lin" valueType="num">
                      <p:cBhvr>
                        <p:cTn dur="400" fill="hold"/>
                        <p:tgtEl>
                          <p:spTgt spid="1049526"/>
                        </p:tgtEl>
                        <p:attrNameLst>
                          <p:attrName>ppt_x</p:attrName>
                        </p:attrNameLst>
                      </p:cBhvr>
                      <p:tavLst>
                        <p:tav tm="0">
                          <p:val>
                            <p:strVal val="#ppt_x"/>
                          </p:val>
                        </p:tav>
                        <p:tav tm="100000">
                          <p:val>
                            <p:strVal val="#ppt_x"/>
                          </p:val>
                        </p:tav>
                      </p:tavLst>
                    </p:anim>
                    <p:anim calcmode="lin" valueType="num">
                      <p:cBhvr>
                        <p:cTn dur="400" fill="hold"/>
                        <p:tgtEl>
                          <p:spTgt spid="1049526"/>
                        </p:tgtEl>
                        <p:attrNameLst>
                          <p:attrName>ppt_y</p:attrName>
                        </p:attrNameLst>
                      </p:cBhvr>
                      <p:tavLst>
                        <p:tav tm="0">
                          <p:val>
                            <p:strVal val="#ppt_y+.1"/>
                          </p:val>
                        </p:tav>
                        <p:tav tm="100000">
                          <p:val>
                            <p:strVal val="#ppt_y"/>
                          </p:val>
                        </p:tav>
                      </p:tavLst>
                    </p:anim>
                  </p:childTnLst>
                </p:cTn>
              </p:par>
            </p:tnLst>
          </p:tmpl>
        </p:tmplLst>
      </p:bldP>
      <p:bldP spid="1049527" grpId="0" build="p">
        <p:tmplLst>
          <p:tmpl lvl="1">
            <p:tnLst>
              <p:par>
                <p:cTn presetID="42" presetClass="entr" presetSubtype="0" fill="hold" nodeType="withEffect">
                  <p:stCondLst>
                    <p:cond delay="200"/>
                  </p:stCondLst>
                  <p:childTnLst>
                    <p:set>
                      <p:cBhvr>
                        <p:cTn dur="1" fill="hold">
                          <p:stCondLst>
                            <p:cond delay="0"/>
                          </p:stCondLst>
                        </p:cTn>
                        <p:tgtEl>
                          <p:spTgt spid="1049527"/>
                        </p:tgtEl>
                        <p:attrNameLst>
                          <p:attrName>style.visibility</p:attrName>
                        </p:attrNameLst>
                      </p:cBhvr>
                      <p:to>
                        <p:strVal val="visible"/>
                      </p:to>
                    </p:set>
                    <p:animEffect transition="in" filter="fade">
                      <p:cBhvr>
                        <p:cTn dur="500"/>
                        <p:tgtEl>
                          <p:spTgt spid="1049527"/>
                        </p:tgtEl>
                      </p:cBhvr>
                    </p:animEffect>
                    <p:anim calcmode="lin" valueType="num">
                      <p:cBhvr>
                        <p:cTn dur="500" fill="hold"/>
                        <p:tgtEl>
                          <p:spTgt spid="1049527"/>
                        </p:tgtEl>
                        <p:attrNameLst>
                          <p:attrName>ppt_x</p:attrName>
                        </p:attrNameLst>
                      </p:cBhvr>
                      <p:tavLst>
                        <p:tav tm="0">
                          <p:val>
                            <p:strVal val="#ppt_x"/>
                          </p:val>
                        </p:tav>
                        <p:tav tm="100000">
                          <p:val>
                            <p:strVal val="#ppt_x"/>
                          </p:val>
                        </p:tav>
                      </p:tavLst>
                    </p:anim>
                    <p:anim calcmode="lin" valueType="num">
                      <p:cBhvr>
                        <p:cTn dur="500" fill="hold"/>
                        <p:tgtEl>
                          <p:spTgt spid="1049527"/>
                        </p:tgtEl>
                        <p:attrNameLst>
                          <p:attrName>ppt_y</p:attrName>
                        </p:attrNameLst>
                      </p:cBhvr>
                      <p:tavLst>
                        <p:tav tm="0">
                          <p:val>
                            <p:strVal val="#ppt_y+.1"/>
                          </p:val>
                        </p:tav>
                        <p:tav tm="100000">
                          <p:val>
                            <p:strVal val="#ppt_y"/>
                          </p:val>
                        </p:tav>
                      </p:tavLst>
                    </p:anim>
                  </p:childTnLst>
                </p:cTn>
              </p:par>
            </p:tnLst>
          </p:tmpl>
        </p:tmplLst>
      </p:bldP>
      <p:bldP spid="1049528" grpId="0" build="p">
        <p:tmplLst>
          <p:tmpl lvl="1">
            <p:tnLst>
              <p:par>
                <p:cTn presetID="10" presetClass="entr" presetSubtype="0" fill="hold" nodeType="withEffect">
                  <p:stCondLst>
                    <p:cond delay="800"/>
                  </p:stCondLst>
                  <p:childTnLst>
                    <p:set>
                      <p:cBhvr>
                        <p:cTn dur="1" fill="hold">
                          <p:stCondLst>
                            <p:cond delay="0"/>
                          </p:stCondLst>
                        </p:cTn>
                        <p:tgtEl>
                          <p:spTgt spid="1049528"/>
                        </p:tgtEl>
                        <p:attrNameLst>
                          <p:attrName>style.visibility</p:attrName>
                        </p:attrNameLst>
                      </p:cBhvr>
                      <p:to>
                        <p:strVal val="visible"/>
                      </p:to>
                    </p:set>
                    <p:animEffect transition="in" filter="fade">
                      <p:cBhvr>
                        <p:cTn dur="500"/>
                        <p:tgtEl>
                          <p:spTgt spid="1049528"/>
                        </p:tgtEl>
                      </p:cBhvr>
                    </p:animEffect>
                  </p:childTnLst>
                </p:cTn>
              </p:par>
            </p:tnLst>
          </p:tmpl>
        </p:tmplLst>
      </p:bldP>
      <p:bldP spid="1049529" grpId="0" build="p">
        <p:tmplLst>
          <p:tmpl lvl="1">
            <p:tnLst>
              <p:par>
                <p:cTn presetID="53" presetClass="entr" presetSubtype="16" fill="hold" nodeType="afterEffect">
                  <p:stCondLst>
                    <p:cond delay="0"/>
                  </p:stCondLst>
                  <p:childTnLst>
                    <p:set>
                      <p:cBhvr>
                        <p:cTn dur="1" fill="hold">
                          <p:stCondLst>
                            <p:cond delay="0"/>
                          </p:stCondLst>
                        </p:cTn>
                        <p:tgtEl>
                          <p:spTgt spid="1049529"/>
                        </p:tgtEl>
                        <p:attrNameLst>
                          <p:attrName>style.visibility</p:attrName>
                        </p:attrNameLst>
                      </p:cBhvr>
                      <p:to>
                        <p:strVal val="visible"/>
                      </p:to>
                    </p:set>
                    <p:anim calcmode="lin" valueType="num">
                      <p:cBhvr>
                        <p:cTn dur="300" fill="hold"/>
                        <p:tgtEl>
                          <p:spTgt spid="1049529"/>
                        </p:tgtEl>
                        <p:attrNameLst>
                          <p:attrName>ppt_w</p:attrName>
                        </p:attrNameLst>
                      </p:cBhvr>
                      <p:tavLst>
                        <p:tav tm="0">
                          <p:val>
                            <p:fltVal val="0.0"/>
                          </p:val>
                        </p:tav>
                        <p:tav tm="100000">
                          <p:val>
                            <p:strVal val="#ppt_w"/>
                          </p:val>
                        </p:tav>
                      </p:tavLst>
                    </p:anim>
                    <p:anim calcmode="lin" valueType="num">
                      <p:cBhvr>
                        <p:cTn dur="300" fill="hold"/>
                        <p:tgtEl>
                          <p:spTgt spid="1049529"/>
                        </p:tgtEl>
                        <p:attrNameLst>
                          <p:attrName>ppt_h</p:attrName>
                        </p:attrNameLst>
                      </p:cBhvr>
                      <p:tavLst>
                        <p:tav tm="0">
                          <p:val>
                            <p:fltVal val="0.0"/>
                          </p:val>
                        </p:tav>
                        <p:tav tm="100000">
                          <p:val>
                            <p:strVal val="#ppt_h"/>
                          </p:val>
                        </p:tav>
                      </p:tavLst>
                    </p:anim>
                    <p:animEffect transition="in" filter="fade">
                      <p:cBhvr>
                        <p:cTn dur="300"/>
                        <p:tgtEl>
                          <p:spTgt spid="1049529"/>
                        </p:tgtEl>
                      </p:cBhvr>
                    </p:animEffect>
                  </p:childTnLst>
                </p:cTn>
              </p:par>
            </p:tnLst>
          </p:tmpl>
        </p:tmplLst>
      </p:bldP>
      <p:bldP spid="1049530" grpId="0"/>
      <p:bldP spid="1049531" grpId="0" build="p">
        <p:tmplLst>
          <p:tmpl lvl="1">
            <p:tnLst>
              <p:par>
                <p:cTn presetID="42" presetClass="entr" presetSubtype="0" fill="hold" nodeType="withEffect">
                  <p:stCondLst>
                    <p:cond delay="200"/>
                  </p:stCondLst>
                  <p:childTnLst>
                    <p:set>
                      <p:cBhvr>
                        <p:cTn dur="1" fill="hold">
                          <p:stCondLst>
                            <p:cond delay="0"/>
                          </p:stCondLst>
                        </p:cTn>
                        <p:tgtEl>
                          <p:spTgt spid="1049531"/>
                        </p:tgtEl>
                        <p:attrNameLst>
                          <p:attrName>style.visibility</p:attrName>
                        </p:attrNameLst>
                      </p:cBhvr>
                      <p:to>
                        <p:strVal val="visible"/>
                      </p:to>
                    </p:set>
                    <p:animEffect transition="in" filter="fade">
                      <p:cBhvr>
                        <p:cTn dur="400"/>
                        <p:tgtEl>
                          <p:spTgt spid="1049531"/>
                        </p:tgtEl>
                      </p:cBhvr>
                    </p:animEffect>
                    <p:anim calcmode="lin" valueType="num">
                      <p:cBhvr>
                        <p:cTn dur="400" fill="hold"/>
                        <p:tgtEl>
                          <p:spTgt spid="1049531"/>
                        </p:tgtEl>
                        <p:attrNameLst>
                          <p:attrName>ppt_x</p:attrName>
                        </p:attrNameLst>
                      </p:cBhvr>
                      <p:tavLst>
                        <p:tav tm="0">
                          <p:val>
                            <p:strVal val="#ppt_x"/>
                          </p:val>
                        </p:tav>
                        <p:tav tm="100000">
                          <p:val>
                            <p:strVal val="#ppt_x"/>
                          </p:val>
                        </p:tav>
                      </p:tavLst>
                    </p:anim>
                    <p:anim calcmode="lin" valueType="num">
                      <p:cBhvr>
                        <p:cTn dur="400" fill="hold"/>
                        <p:tgtEl>
                          <p:spTgt spid="1049531"/>
                        </p:tgtEl>
                        <p:attrNameLst>
                          <p:attrName>ppt_y</p:attrName>
                        </p:attrNameLst>
                      </p:cBhvr>
                      <p:tavLst>
                        <p:tav tm="0">
                          <p:val>
                            <p:strVal val="#ppt_y+.1"/>
                          </p:val>
                        </p:tav>
                        <p:tav tm="100000">
                          <p:val>
                            <p:strVal val="#ppt_y"/>
                          </p:val>
                        </p:tav>
                      </p:tavLst>
                    </p:anim>
                  </p:childTnLst>
                </p:cTn>
              </p:par>
            </p:tnLst>
          </p:tmpl>
        </p:tmplLst>
      </p:bldP>
      <p:bldP spid="1049532" grpId="0" build="p">
        <p:tmplLst>
          <p:tmpl lvl="1">
            <p:tnLst>
              <p:par>
                <p:cTn presetID="42" presetClass="entr" presetSubtype="0" fill="hold" nodeType="withEffect">
                  <p:stCondLst>
                    <p:cond delay="200"/>
                  </p:stCondLst>
                  <p:childTnLst>
                    <p:set>
                      <p:cBhvr>
                        <p:cTn dur="1" fill="hold">
                          <p:stCondLst>
                            <p:cond delay="0"/>
                          </p:stCondLst>
                        </p:cTn>
                        <p:tgtEl>
                          <p:spTgt spid="1049532"/>
                        </p:tgtEl>
                        <p:attrNameLst>
                          <p:attrName>style.visibility</p:attrName>
                        </p:attrNameLst>
                      </p:cBhvr>
                      <p:to>
                        <p:strVal val="visible"/>
                      </p:to>
                    </p:set>
                    <p:animEffect transition="in" filter="fade">
                      <p:cBhvr>
                        <p:cTn dur="500"/>
                        <p:tgtEl>
                          <p:spTgt spid="1049532"/>
                        </p:tgtEl>
                      </p:cBhvr>
                    </p:animEffect>
                    <p:anim calcmode="lin" valueType="num">
                      <p:cBhvr>
                        <p:cTn dur="500" fill="hold"/>
                        <p:tgtEl>
                          <p:spTgt spid="1049532"/>
                        </p:tgtEl>
                        <p:attrNameLst>
                          <p:attrName>ppt_x</p:attrName>
                        </p:attrNameLst>
                      </p:cBhvr>
                      <p:tavLst>
                        <p:tav tm="0">
                          <p:val>
                            <p:strVal val="#ppt_x"/>
                          </p:val>
                        </p:tav>
                        <p:tav tm="100000">
                          <p:val>
                            <p:strVal val="#ppt_x"/>
                          </p:val>
                        </p:tav>
                      </p:tavLst>
                    </p:anim>
                    <p:anim calcmode="lin" valueType="num">
                      <p:cBhvr>
                        <p:cTn dur="500" fill="hold"/>
                        <p:tgtEl>
                          <p:spTgt spid="1049532"/>
                        </p:tgtEl>
                        <p:attrNameLst>
                          <p:attrName>ppt_y</p:attrName>
                        </p:attrNameLst>
                      </p:cBhvr>
                      <p:tavLst>
                        <p:tav tm="0">
                          <p:val>
                            <p:strVal val="#ppt_y+.1"/>
                          </p:val>
                        </p:tav>
                        <p:tav tm="100000">
                          <p:val>
                            <p:strVal val="#ppt_y"/>
                          </p:val>
                        </p:tav>
                      </p:tavLst>
                    </p:anim>
                  </p:childTnLst>
                </p:cTn>
              </p:par>
            </p:tnLst>
          </p:tmpl>
        </p:tmplLst>
      </p:bldP>
      <p:bldP spid="1049533" grpId="0" build="p">
        <p:tmplLst>
          <p:tmpl lvl="1">
            <p:tnLst>
              <p:par>
                <p:cTn presetID="10" presetClass="entr" presetSubtype="0" fill="hold" nodeType="withEffect">
                  <p:stCondLst>
                    <p:cond delay="800"/>
                  </p:stCondLst>
                  <p:childTnLst>
                    <p:set>
                      <p:cBhvr>
                        <p:cTn dur="1" fill="hold">
                          <p:stCondLst>
                            <p:cond delay="0"/>
                          </p:stCondLst>
                        </p:cTn>
                        <p:tgtEl>
                          <p:spTgt spid="1049533"/>
                        </p:tgtEl>
                        <p:attrNameLst>
                          <p:attrName>style.visibility</p:attrName>
                        </p:attrNameLst>
                      </p:cBhvr>
                      <p:to>
                        <p:strVal val="visible"/>
                      </p:to>
                    </p:set>
                    <p:animEffect transition="in" filter="fade">
                      <p:cBhvr>
                        <p:cTn dur="500"/>
                        <p:tgtEl>
                          <p:spTgt spid="1049533"/>
                        </p:tgtEl>
                      </p:cBhvr>
                    </p:animEffect>
                  </p:childTnLst>
                </p:cTn>
              </p:par>
            </p:tnLst>
          </p:tmpl>
        </p:tmplLst>
      </p:bldP>
      <p:bldP spid="1049534" grpId="0" build="p">
        <p:tmplLst>
          <p:tmpl lvl="1">
            <p:tnLst>
              <p:par>
                <p:cTn presetID="53" presetClass="entr" presetSubtype="16" fill="hold" nodeType="afterEffect">
                  <p:stCondLst>
                    <p:cond delay="0"/>
                  </p:stCondLst>
                  <p:childTnLst>
                    <p:set>
                      <p:cBhvr>
                        <p:cTn dur="1" fill="hold">
                          <p:stCondLst>
                            <p:cond delay="0"/>
                          </p:stCondLst>
                        </p:cTn>
                        <p:tgtEl>
                          <p:spTgt spid="1049534"/>
                        </p:tgtEl>
                        <p:attrNameLst>
                          <p:attrName>style.visibility</p:attrName>
                        </p:attrNameLst>
                      </p:cBhvr>
                      <p:to>
                        <p:strVal val="visible"/>
                      </p:to>
                    </p:set>
                    <p:anim calcmode="lin" valueType="num">
                      <p:cBhvr>
                        <p:cTn dur="300" fill="hold"/>
                        <p:tgtEl>
                          <p:spTgt spid="1049534"/>
                        </p:tgtEl>
                        <p:attrNameLst>
                          <p:attrName>ppt_w</p:attrName>
                        </p:attrNameLst>
                      </p:cBhvr>
                      <p:tavLst>
                        <p:tav tm="0">
                          <p:val>
                            <p:fltVal val="0.0"/>
                          </p:val>
                        </p:tav>
                        <p:tav tm="100000">
                          <p:val>
                            <p:strVal val="#ppt_w"/>
                          </p:val>
                        </p:tav>
                      </p:tavLst>
                    </p:anim>
                    <p:anim calcmode="lin" valueType="num">
                      <p:cBhvr>
                        <p:cTn dur="300" fill="hold"/>
                        <p:tgtEl>
                          <p:spTgt spid="1049534"/>
                        </p:tgtEl>
                        <p:attrNameLst>
                          <p:attrName>ppt_h</p:attrName>
                        </p:attrNameLst>
                      </p:cBhvr>
                      <p:tavLst>
                        <p:tav tm="0">
                          <p:val>
                            <p:fltVal val="0.0"/>
                          </p:val>
                        </p:tav>
                        <p:tav tm="100000">
                          <p:val>
                            <p:strVal val="#ppt_h"/>
                          </p:val>
                        </p:tav>
                      </p:tavLst>
                    </p:anim>
                    <p:animEffect transition="in" filter="fade">
                      <p:cBhvr>
                        <p:cTn dur="300"/>
                        <p:tgtEl>
                          <p:spTgt spid="104953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eam slide 2">
    <p:spTree>
      <p:nvGrpSpPr>
        <p:cNvPr id="258" name=""/>
        <p:cNvGrpSpPr/>
        <p:nvPr/>
      </p:nvGrpSpPr>
      <p:grpSpPr>
        <a:xfrm>
          <a:off x="0" y="0"/>
          <a:ext cx="0" cy="0"/>
          <a:chOff x="0" y="0"/>
          <a:chExt cx="0" cy="0"/>
        </a:xfrm>
      </p:grpSpPr>
      <p:sp>
        <p:nvSpPr>
          <p:cNvPr id="104896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896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62"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63"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64"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65"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66"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67"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68" name="Picture Placeholder 2"/>
          <p:cNvSpPr>
            <a:spLocks noGrp="1"/>
          </p:cNvSpPr>
          <p:nvPr>
            <p:ph type="pic" sz="quarter" idx="40"/>
          </p:nvPr>
        </p:nvSpPr>
        <p:spPr>
          <a:xfrm>
            <a:off x="21288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69" name="Rectangle 38"/>
          <p:cNvSpPr/>
          <p:nvPr userDrawn="1"/>
        </p:nvSpPr>
        <p:spPr>
          <a:xfrm>
            <a:off x="2128840" y="2861734"/>
            <a:ext cx="146526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70" name="Text Placeholder 7"/>
          <p:cNvSpPr>
            <a:spLocks noGrp="1"/>
          </p:cNvSpPr>
          <p:nvPr>
            <p:ph type="body" sz="quarter" idx="41" hasCustomPrompt="1"/>
          </p:nvPr>
        </p:nvSpPr>
        <p:spPr>
          <a:xfrm>
            <a:off x="21288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71" name="Text Placeholder 7"/>
          <p:cNvSpPr>
            <a:spLocks noGrp="1"/>
          </p:cNvSpPr>
          <p:nvPr>
            <p:ph type="body" sz="quarter" idx="42" hasCustomPrompt="1"/>
          </p:nvPr>
        </p:nvSpPr>
        <p:spPr>
          <a:xfrm>
            <a:off x="21288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72" name="Text Placeholder 2"/>
          <p:cNvSpPr>
            <a:spLocks noGrp="1"/>
          </p:cNvSpPr>
          <p:nvPr>
            <p:ph type="body" sz="quarter" idx="43" hasCustomPrompt="1"/>
          </p:nvPr>
        </p:nvSpPr>
        <p:spPr>
          <a:xfrm>
            <a:off x="21288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73" name="Text Placeholder 7"/>
          <p:cNvSpPr>
            <a:spLocks noGrp="1"/>
          </p:cNvSpPr>
          <p:nvPr>
            <p:ph type="body" sz="quarter" idx="44" hasCustomPrompt="1"/>
          </p:nvPr>
        </p:nvSpPr>
        <p:spPr>
          <a:xfrm>
            <a:off x="26932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74" name="Picture Placeholder 2"/>
          <p:cNvSpPr>
            <a:spLocks noGrp="1"/>
          </p:cNvSpPr>
          <p:nvPr>
            <p:ph type="pic" sz="quarter" idx="45"/>
          </p:nvPr>
        </p:nvSpPr>
        <p:spPr>
          <a:xfrm>
            <a:off x="38306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75" name="Rectangle 44"/>
          <p:cNvSpPr/>
          <p:nvPr userDrawn="1"/>
        </p:nvSpPr>
        <p:spPr>
          <a:xfrm>
            <a:off x="3830640" y="2861734"/>
            <a:ext cx="146526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76" name="Text Placeholder 7"/>
          <p:cNvSpPr>
            <a:spLocks noGrp="1"/>
          </p:cNvSpPr>
          <p:nvPr>
            <p:ph type="body" sz="quarter" idx="46" hasCustomPrompt="1"/>
          </p:nvPr>
        </p:nvSpPr>
        <p:spPr>
          <a:xfrm>
            <a:off x="38306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77" name="Text Placeholder 7"/>
          <p:cNvSpPr>
            <a:spLocks noGrp="1"/>
          </p:cNvSpPr>
          <p:nvPr>
            <p:ph type="body" sz="quarter" idx="47" hasCustomPrompt="1"/>
          </p:nvPr>
        </p:nvSpPr>
        <p:spPr>
          <a:xfrm>
            <a:off x="38306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78" name="Text Placeholder 2"/>
          <p:cNvSpPr>
            <a:spLocks noGrp="1"/>
          </p:cNvSpPr>
          <p:nvPr>
            <p:ph type="body" sz="quarter" idx="48" hasCustomPrompt="1"/>
          </p:nvPr>
        </p:nvSpPr>
        <p:spPr>
          <a:xfrm>
            <a:off x="38306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79" name="Text Placeholder 7"/>
          <p:cNvSpPr>
            <a:spLocks noGrp="1"/>
          </p:cNvSpPr>
          <p:nvPr>
            <p:ph type="body" sz="quarter" idx="49" hasCustomPrompt="1"/>
          </p:nvPr>
        </p:nvSpPr>
        <p:spPr>
          <a:xfrm>
            <a:off x="43950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80" name="Picture Placeholder 2"/>
          <p:cNvSpPr>
            <a:spLocks noGrp="1"/>
          </p:cNvSpPr>
          <p:nvPr>
            <p:ph type="pic" sz="quarter" idx="50"/>
          </p:nvPr>
        </p:nvSpPr>
        <p:spPr>
          <a:xfrm>
            <a:off x="55197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81" name="Rectangle 50"/>
          <p:cNvSpPr/>
          <p:nvPr userDrawn="1"/>
        </p:nvSpPr>
        <p:spPr>
          <a:xfrm>
            <a:off x="5519740" y="2861734"/>
            <a:ext cx="1465260"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82" name="Text Placeholder 7"/>
          <p:cNvSpPr>
            <a:spLocks noGrp="1"/>
          </p:cNvSpPr>
          <p:nvPr>
            <p:ph type="body" sz="quarter" idx="51" hasCustomPrompt="1"/>
          </p:nvPr>
        </p:nvSpPr>
        <p:spPr>
          <a:xfrm>
            <a:off x="55197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83" name="Text Placeholder 7"/>
          <p:cNvSpPr>
            <a:spLocks noGrp="1"/>
          </p:cNvSpPr>
          <p:nvPr>
            <p:ph type="body" sz="quarter" idx="52" hasCustomPrompt="1"/>
          </p:nvPr>
        </p:nvSpPr>
        <p:spPr>
          <a:xfrm>
            <a:off x="55197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84" name="Text Placeholder 2"/>
          <p:cNvSpPr>
            <a:spLocks noGrp="1"/>
          </p:cNvSpPr>
          <p:nvPr>
            <p:ph type="body" sz="quarter" idx="53" hasCustomPrompt="1"/>
          </p:nvPr>
        </p:nvSpPr>
        <p:spPr>
          <a:xfrm>
            <a:off x="55197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85" name="Text Placeholder 7"/>
          <p:cNvSpPr>
            <a:spLocks noGrp="1"/>
          </p:cNvSpPr>
          <p:nvPr>
            <p:ph type="body" sz="quarter" idx="54" hasCustomPrompt="1"/>
          </p:nvPr>
        </p:nvSpPr>
        <p:spPr>
          <a:xfrm>
            <a:off x="60841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8986" name="Picture Placeholder 2"/>
          <p:cNvSpPr>
            <a:spLocks noGrp="1"/>
          </p:cNvSpPr>
          <p:nvPr>
            <p:ph type="pic" sz="quarter" idx="55"/>
          </p:nvPr>
        </p:nvSpPr>
        <p:spPr>
          <a:xfrm>
            <a:off x="7216778"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87" name="Rectangle 56"/>
          <p:cNvSpPr/>
          <p:nvPr userDrawn="1"/>
        </p:nvSpPr>
        <p:spPr>
          <a:xfrm>
            <a:off x="7216777" y="2861734"/>
            <a:ext cx="1465260"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88" name="Text Placeholder 7"/>
          <p:cNvSpPr>
            <a:spLocks noGrp="1"/>
          </p:cNvSpPr>
          <p:nvPr>
            <p:ph type="body" sz="quarter" idx="56" hasCustomPrompt="1"/>
          </p:nvPr>
        </p:nvSpPr>
        <p:spPr>
          <a:xfrm>
            <a:off x="7216777"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8989" name="Text Placeholder 7"/>
          <p:cNvSpPr>
            <a:spLocks noGrp="1"/>
          </p:cNvSpPr>
          <p:nvPr>
            <p:ph type="body" sz="quarter" idx="57" hasCustomPrompt="1"/>
          </p:nvPr>
        </p:nvSpPr>
        <p:spPr>
          <a:xfrm>
            <a:off x="7216777"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90" name="Text Placeholder 2"/>
          <p:cNvSpPr>
            <a:spLocks noGrp="1"/>
          </p:cNvSpPr>
          <p:nvPr>
            <p:ph type="body" sz="quarter" idx="58" hasCustomPrompt="1"/>
          </p:nvPr>
        </p:nvSpPr>
        <p:spPr>
          <a:xfrm>
            <a:off x="7216778"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8991" name="Text Placeholder 7"/>
          <p:cNvSpPr>
            <a:spLocks noGrp="1"/>
          </p:cNvSpPr>
          <p:nvPr>
            <p:ph type="body" sz="quarter" idx="59" hasCustomPrompt="1"/>
          </p:nvPr>
        </p:nvSpPr>
        <p:spPr>
          <a:xfrm>
            <a:off x="7781173"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60">
                                            <p:txEl>
                                              <p:pRg st="0" end="0"/>
                                            </p:txEl>
                                          </p:spTgt>
                                        </p:tgtEl>
                                        <p:attrNameLst>
                                          <p:attrName>style.visibility</p:attrName>
                                        </p:attrNameLst>
                                      </p:cBhvr>
                                      <p:to>
                                        <p:strVal val="visible"/>
                                      </p:to>
                                    </p:set>
                                    <p:animEffect transition="in" filter="fade">
                                      <p:cBhvr>
                                        <p:cTn id="7" dur="400"/>
                                        <p:tgtEl>
                                          <p:spTgt spid="1048960">
                                            <p:txEl>
                                              <p:pRg st="0" end="0"/>
                                            </p:txEl>
                                          </p:spTgt>
                                        </p:tgtEl>
                                      </p:cBhvr>
                                    </p:animEffect>
                                    <p:anim calcmode="lin" valueType="num">
                                      <p:cBhvr>
                                        <p:cTn id="8" dur="400" fill="hold"/>
                                        <p:tgtEl>
                                          <p:spTgt spid="104896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6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61">
                                            <p:txEl>
                                              <p:pRg st="0" end="0"/>
                                            </p:txEl>
                                          </p:spTgt>
                                        </p:tgtEl>
                                        <p:attrNameLst>
                                          <p:attrName>style.visibility</p:attrName>
                                        </p:attrNameLst>
                                      </p:cBhvr>
                                      <p:to>
                                        <p:strVal val="visible"/>
                                      </p:to>
                                    </p:set>
                                    <p:animEffect transition="in" filter="fade">
                                      <p:cBhvr>
                                        <p:cTn id="12" dur="500"/>
                                        <p:tgtEl>
                                          <p:spTgt spid="1048961">
                                            <p:txEl>
                                              <p:pRg st="0" end="0"/>
                                            </p:txEl>
                                          </p:spTgt>
                                        </p:tgtEl>
                                      </p:cBhvr>
                                    </p:animEffect>
                                    <p:anim calcmode="lin" valueType="num">
                                      <p:cBhvr>
                                        <p:cTn id="13" dur="500" fill="hold"/>
                                        <p:tgtEl>
                                          <p:spTgt spid="104896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6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048962"/>
                                        </p:tgtEl>
                                        <p:attrNameLst>
                                          <p:attrName>style.visibility</p:attrName>
                                        </p:attrNameLst>
                                      </p:cBhvr>
                                      <p:to>
                                        <p:strVal val="visible"/>
                                      </p:to>
                                    </p:set>
                                    <p:anim calcmode="lin" valueType="num">
                                      <p:cBhvr>
                                        <p:cTn id="18" dur="500" fill="hold"/>
                                        <p:tgtEl>
                                          <p:spTgt spid="1048962"/>
                                        </p:tgtEl>
                                        <p:attrNameLst>
                                          <p:attrName>ppt_w</p:attrName>
                                        </p:attrNameLst>
                                      </p:cBhvr>
                                      <p:tavLst>
                                        <p:tav tm="0">
                                          <p:val>
                                            <p:fltVal val="0.0"/>
                                          </p:val>
                                        </p:tav>
                                        <p:tav tm="100000">
                                          <p:val>
                                            <p:strVal val="#ppt_w"/>
                                          </p:val>
                                        </p:tav>
                                      </p:tavLst>
                                    </p:anim>
                                    <p:anim calcmode="lin" valueType="num">
                                      <p:cBhvr>
                                        <p:cTn id="19" dur="500" fill="hold"/>
                                        <p:tgtEl>
                                          <p:spTgt spid="1048962"/>
                                        </p:tgtEl>
                                        <p:attrNameLst>
                                          <p:attrName>ppt_h</p:attrName>
                                        </p:attrNameLst>
                                      </p:cBhvr>
                                      <p:tavLst>
                                        <p:tav tm="0">
                                          <p:val>
                                            <p:fltVal val="0.0"/>
                                          </p:val>
                                        </p:tav>
                                        <p:tav tm="100000">
                                          <p:val>
                                            <p:strVal val="#ppt_h"/>
                                          </p:val>
                                        </p:tav>
                                      </p:tavLst>
                                    </p:anim>
                                    <p:animEffect transition="in" filter="fade">
                                      <p:cBhvr>
                                        <p:cTn id="20" dur="500"/>
                                        <p:tgtEl>
                                          <p:spTgt spid="1048962"/>
                                        </p:tgtEl>
                                      </p:cBhvr>
                                    </p:animEffect>
                                  </p:childTnLst>
                                </p:cTn>
                              </p:par>
                            </p:childTnLst>
                          </p:cTn>
                        </p:par>
                        <p:par>
                          <p:cTn id="21" fill="hold">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1048963"/>
                                        </p:tgtEl>
                                        <p:attrNameLst>
                                          <p:attrName>style.visibility</p:attrName>
                                        </p:attrNameLst>
                                      </p:cBhvr>
                                      <p:to>
                                        <p:strVal val="visible"/>
                                      </p:to>
                                    </p:set>
                                    <p:animEffect transition="in" filter="wipe(left)">
                                      <p:cBhvr>
                                        <p:cTn id="24" dur="500"/>
                                        <p:tgtEl>
                                          <p:spTgt spid="1048963"/>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48964">
                                            <p:txEl>
                                              <p:pRg st="0" end="0"/>
                                            </p:txEl>
                                          </p:spTgt>
                                        </p:tgtEl>
                                        <p:attrNameLst>
                                          <p:attrName>style.visibility</p:attrName>
                                        </p:attrNameLst>
                                      </p:cBhvr>
                                      <p:to>
                                        <p:strVal val="visible"/>
                                      </p:to>
                                    </p:set>
                                    <p:animEffect transition="in" filter="fade">
                                      <p:cBhvr>
                                        <p:cTn id="27" dur="400"/>
                                        <p:tgtEl>
                                          <p:spTgt spid="1048964">
                                            <p:txEl>
                                              <p:pRg st="0" end="0"/>
                                            </p:txEl>
                                          </p:spTgt>
                                        </p:tgtEl>
                                      </p:cBhvr>
                                    </p:animEffect>
                                    <p:anim calcmode="lin" valueType="num">
                                      <p:cBhvr>
                                        <p:cTn id="28" dur="400" fill="hold"/>
                                        <p:tgtEl>
                                          <p:spTgt spid="104896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4896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048965">
                                            <p:txEl>
                                              <p:pRg st="0" end="0"/>
                                            </p:txEl>
                                          </p:spTgt>
                                        </p:tgtEl>
                                        <p:attrNameLst>
                                          <p:attrName>style.visibility</p:attrName>
                                        </p:attrNameLst>
                                      </p:cBhvr>
                                      <p:to>
                                        <p:strVal val="visible"/>
                                      </p:to>
                                    </p:set>
                                    <p:animEffect transition="in" filter="fade">
                                      <p:cBhvr>
                                        <p:cTn id="32" dur="500"/>
                                        <p:tgtEl>
                                          <p:spTgt spid="1048965">
                                            <p:txEl>
                                              <p:pRg st="0" end="0"/>
                                            </p:txEl>
                                          </p:spTgt>
                                        </p:tgtEl>
                                      </p:cBhvr>
                                    </p:animEffect>
                                    <p:anim calcmode="lin" valueType="num">
                                      <p:cBhvr>
                                        <p:cTn id="33" dur="500" fill="hold"/>
                                        <p:tgtEl>
                                          <p:spTgt spid="104896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04896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048966">
                                            <p:txEl>
                                              <p:pRg st="0" end="0"/>
                                            </p:txEl>
                                          </p:spTgt>
                                        </p:tgtEl>
                                        <p:attrNameLst>
                                          <p:attrName>style.visibility</p:attrName>
                                        </p:attrNameLst>
                                      </p:cBhvr>
                                      <p:to>
                                        <p:strVal val="visible"/>
                                      </p:to>
                                    </p:set>
                                    <p:animEffect transition="in" filter="fade">
                                      <p:cBhvr>
                                        <p:cTn id="37" dur="500"/>
                                        <p:tgtEl>
                                          <p:spTgt spid="1048966">
                                            <p:txEl>
                                              <p:pRg st="0" end="0"/>
                                            </p:txEl>
                                          </p:spTgt>
                                        </p:tgtEl>
                                      </p:cBhvr>
                                    </p:animEffect>
                                  </p:childTnLst>
                                </p:cTn>
                              </p:par>
                            </p:childTnLst>
                          </p:cTn>
                        </p:par>
                        <p:par>
                          <p:cTn id="38" fill="hold">
                            <p:stCondLst>
                              <p:cond delay="1700"/>
                            </p:stCondLst>
                            <p:childTnLst>
                              <p:par>
                                <p:cTn id="39" presetID="53" presetClass="entr" presetSubtype="16" fill="hold" grpId="0" nodeType="afterEffect">
                                  <p:stCondLst>
                                    <p:cond delay="0"/>
                                  </p:stCondLst>
                                  <p:childTnLst>
                                    <p:set>
                                      <p:cBhvr>
                                        <p:cTn id="40" dur="1" fill="hold">
                                          <p:stCondLst>
                                            <p:cond delay="0"/>
                                          </p:stCondLst>
                                        </p:cTn>
                                        <p:tgtEl>
                                          <p:spTgt spid="1048967">
                                            <p:txEl>
                                              <p:pRg st="0" end="0"/>
                                            </p:txEl>
                                          </p:spTgt>
                                        </p:tgtEl>
                                        <p:attrNameLst>
                                          <p:attrName>style.visibility</p:attrName>
                                        </p:attrNameLst>
                                      </p:cBhvr>
                                      <p:to>
                                        <p:strVal val="visible"/>
                                      </p:to>
                                    </p:set>
                                    <p:anim calcmode="lin" valueType="num">
                                      <p:cBhvr>
                                        <p:cTn id="41" dur="300" fill="hold"/>
                                        <p:tgtEl>
                                          <p:spTgt spid="1048967">
                                            <p:txEl>
                                              <p:pRg st="0" end="0"/>
                                            </p:txEl>
                                          </p:spTgt>
                                        </p:tgtEl>
                                        <p:attrNameLst>
                                          <p:attrName>ppt_w</p:attrName>
                                        </p:attrNameLst>
                                      </p:cBhvr>
                                      <p:tavLst>
                                        <p:tav tm="0">
                                          <p:val>
                                            <p:fltVal val="0.0"/>
                                          </p:val>
                                        </p:tav>
                                        <p:tav tm="100000">
                                          <p:val>
                                            <p:strVal val="#ppt_w"/>
                                          </p:val>
                                        </p:tav>
                                      </p:tavLst>
                                    </p:anim>
                                    <p:anim calcmode="lin" valueType="num">
                                      <p:cBhvr>
                                        <p:cTn id="42" dur="300" fill="hold"/>
                                        <p:tgtEl>
                                          <p:spTgt spid="1048967">
                                            <p:txEl>
                                              <p:pRg st="0" end="0"/>
                                            </p:txEl>
                                          </p:spTgt>
                                        </p:tgtEl>
                                        <p:attrNameLst>
                                          <p:attrName>ppt_h</p:attrName>
                                        </p:attrNameLst>
                                      </p:cBhvr>
                                      <p:tavLst>
                                        <p:tav tm="0">
                                          <p:val>
                                            <p:fltVal val="0.0"/>
                                          </p:val>
                                        </p:tav>
                                        <p:tav tm="100000">
                                          <p:val>
                                            <p:strVal val="#ppt_h"/>
                                          </p:val>
                                        </p:tav>
                                      </p:tavLst>
                                    </p:anim>
                                    <p:animEffect transition="in" filter="fade">
                                      <p:cBhvr>
                                        <p:cTn id="43" dur="300"/>
                                        <p:tgtEl>
                                          <p:spTgt spid="1048967">
                                            <p:txEl>
                                              <p:pRg st="0" end="0"/>
                                            </p:txEl>
                                          </p:spTgt>
                                        </p:tgtEl>
                                      </p:cBhvr>
                                    </p:animEffect>
                                  </p:childTnLst>
                                </p:cTn>
                              </p:par>
                            </p:childTnLst>
                          </p:cTn>
                        </p:par>
                        <p:par>
                          <p:cTn id="44" fill="hold">
                            <p:stCondLst>
                              <p:cond delay="22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048968"/>
                                        </p:tgtEl>
                                        <p:attrNameLst>
                                          <p:attrName>style.visibility</p:attrName>
                                        </p:attrNameLst>
                                      </p:cBhvr>
                                      <p:to>
                                        <p:strVal val="visible"/>
                                      </p:to>
                                    </p:set>
                                    <p:anim calcmode="lin" valueType="num">
                                      <p:cBhvr>
                                        <p:cTn id="47" dur="500" fill="hold"/>
                                        <p:tgtEl>
                                          <p:spTgt spid="1048968"/>
                                        </p:tgtEl>
                                        <p:attrNameLst>
                                          <p:attrName>ppt_w</p:attrName>
                                        </p:attrNameLst>
                                      </p:cBhvr>
                                      <p:tavLst>
                                        <p:tav tm="0">
                                          <p:val>
                                            <p:fltVal val="0.0"/>
                                          </p:val>
                                        </p:tav>
                                        <p:tav tm="100000">
                                          <p:val>
                                            <p:strVal val="#ppt_w"/>
                                          </p:val>
                                        </p:tav>
                                      </p:tavLst>
                                    </p:anim>
                                    <p:anim calcmode="lin" valueType="num">
                                      <p:cBhvr>
                                        <p:cTn id="48" dur="500" fill="hold"/>
                                        <p:tgtEl>
                                          <p:spTgt spid="1048968"/>
                                        </p:tgtEl>
                                        <p:attrNameLst>
                                          <p:attrName>ppt_h</p:attrName>
                                        </p:attrNameLst>
                                      </p:cBhvr>
                                      <p:tavLst>
                                        <p:tav tm="0">
                                          <p:val>
                                            <p:fltVal val="0.0"/>
                                          </p:val>
                                        </p:tav>
                                        <p:tav tm="100000">
                                          <p:val>
                                            <p:strVal val="#ppt_h"/>
                                          </p:val>
                                        </p:tav>
                                      </p:tavLst>
                                    </p:anim>
                                    <p:animEffect transition="in" filter="fade">
                                      <p:cBhvr>
                                        <p:cTn id="49" dur="500"/>
                                        <p:tgtEl>
                                          <p:spTgt spid="1048968"/>
                                        </p:tgtEl>
                                      </p:cBhvr>
                                    </p:animEffect>
                                  </p:childTnLst>
                                </p:cTn>
                              </p:par>
                            </p:childTnLst>
                          </p:cTn>
                        </p:par>
                        <p:par>
                          <p:cTn id="50" fill="hold">
                            <p:stCondLst>
                              <p:cond delay="2700"/>
                            </p:stCondLst>
                            <p:childTnLst>
                              <p:par>
                                <p:cTn id="51" presetID="22" presetClass="entr" presetSubtype="8" fill="hold" grpId="0" nodeType="afterEffect">
                                  <p:stCondLst>
                                    <p:cond delay="0"/>
                                  </p:stCondLst>
                                  <p:childTnLst>
                                    <p:set>
                                      <p:cBhvr>
                                        <p:cTn id="52" dur="1" fill="hold">
                                          <p:stCondLst>
                                            <p:cond delay="0"/>
                                          </p:stCondLst>
                                        </p:cTn>
                                        <p:tgtEl>
                                          <p:spTgt spid="1048969"/>
                                        </p:tgtEl>
                                        <p:attrNameLst>
                                          <p:attrName>style.visibility</p:attrName>
                                        </p:attrNameLst>
                                      </p:cBhvr>
                                      <p:to>
                                        <p:strVal val="visible"/>
                                      </p:to>
                                    </p:set>
                                    <p:animEffect transition="in" filter="wipe(left)">
                                      <p:cBhvr>
                                        <p:cTn id="53" dur="500"/>
                                        <p:tgtEl>
                                          <p:spTgt spid="1048969"/>
                                        </p:tgtEl>
                                      </p:cBhvr>
                                    </p:animEffect>
                                  </p:childTnLst>
                                </p:cTn>
                              </p:par>
                              <p:par>
                                <p:cTn id="54" presetID="42" presetClass="entr" presetSubtype="0" fill="hold" grpId="0" nodeType="withEffect">
                                  <p:stCondLst>
                                    <p:cond delay="200"/>
                                  </p:stCondLst>
                                  <p:childTnLst>
                                    <p:set>
                                      <p:cBhvr>
                                        <p:cTn id="55" dur="1" fill="hold">
                                          <p:stCondLst>
                                            <p:cond delay="0"/>
                                          </p:stCondLst>
                                        </p:cTn>
                                        <p:tgtEl>
                                          <p:spTgt spid="1048970">
                                            <p:txEl>
                                              <p:pRg st="0" end="0"/>
                                            </p:txEl>
                                          </p:spTgt>
                                        </p:tgtEl>
                                        <p:attrNameLst>
                                          <p:attrName>style.visibility</p:attrName>
                                        </p:attrNameLst>
                                      </p:cBhvr>
                                      <p:to>
                                        <p:strVal val="visible"/>
                                      </p:to>
                                    </p:set>
                                    <p:animEffect transition="in" filter="fade">
                                      <p:cBhvr>
                                        <p:cTn id="56" dur="400"/>
                                        <p:tgtEl>
                                          <p:spTgt spid="1048970">
                                            <p:txEl>
                                              <p:pRg st="0" end="0"/>
                                            </p:txEl>
                                          </p:spTgt>
                                        </p:tgtEl>
                                      </p:cBhvr>
                                    </p:animEffect>
                                    <p:anim calcmode="lin" valueType="num">
                                      <p:cBhvr>
                                        <p:cTn id="57" dur="400" fill="hold"/>
                                        <p:tgtEl>
                                          <p:spTgt spid="1048970">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104897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048971">
                                            <p:txEl>
                                              <p:pRg st="0" end="0"/>
                                            </p:txEl>
                                          </p:spTgt>
                                        </p:tgtEl>
                                        <p:attrNameLst>
                                          <p:attrName>style.visibility</p:attrName>
                                        </p:attrNameLst>
                                      </p:cBhvr>
                                      <p:to>
                                        <p:strVal val="visible"/>
                                      </p:to>
                                    </p:set>
                                    <p:animEffect transition="in" filter="fade">
                                      <p:cBhvr>
                                        <p:cTn id="61" dur="500"/>
                                        <p:tgtEl>
                                          <p:spTgt spid="1048971">
                                            <p:txEl>
                                              <p:pRg st="0" end="0"/>
                                            </p:txEl>
                                          </p:spTgt>
                                        </p:tgtEl>
                                      </p:cBhvr>
                                    </p:animEffect>
                                    <p:anim calcmode="lin" valueType="num">
                                      <p:cBhvr>
                                        <p:cTn id="62" dur="500" fill="hold"/>
                                        <p:tgtEl>
                                          <p:spTgt spid="1048971">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048971">
                                            <p:txEl>
                                              <p:pRg st="0" end="0"/>
                                            </p:txEl>
                                          </p:spTgt>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800"/>
                                  </p:stCondLst>
                                  <p:childTnLst>
                                    <p:set>
                                      <p:cBhvr>
                                        <p:cTn id="65" dur="1" fill="hold">
                                          <p:stCondLst>
                                            <p:cond delay="0"/>
                                          </p:stCondLst>
                                        </p:cTn>
                                        <p:tgtEl>
                                          <p:spTgt spid="1048972">
                                            <p:txEl>
                                              <p:pRg st="0" end="0"/>
                                            </p:txEl>
                                          </p:spTgt>
                                        </p:tgtEl>
                                        <p:attrNameLst>
                                          <p:attrName>style.visibility</p:attrName>
                                        </p:attrNameLst>
                                      </p:cBhvr>
                                      <p:to>
                                        <p:strVal val="visible"/>
                                      </p:to>
                                    </p:set>
                                    <p:animEffect transition="in" filter="fade">
                                      <p:cBhvr>
                                        <p:cTn id="66" dur="500"/>
                                        <p:tgtEl>
                                          <p:spTgt spid="1048972">
                                            <p:txEl>
                                              <p:pRg st="0" end="0"/>
                                            </p:txEl>
                                          </p:spTgt>
                                        </p:tgtEl>
                                      </p:cBhvr>
                                    </p:animEffect>
                                  </p:childTnLst>
                                </p:cTn>
                              </p:par>
                            </p:childTnLst>
                          </p:cTn>
                        </p:par>
                        <p:par>
                          <p:cTn id="67" fill="hold">
                            <p:stCondLst>
                              <p:cond delay="3200"/>
                            </p:stCondLst>
                            <p:childTnLst>
                              <p:par>
                                <p:cTn id="68" presetID="53" presetClass="entr" presetSubtype="16" fill="hold" grpId="0" nodeType="afterEffect">
                                  <p:stCondLst>
                                    <p:cond delay="0"/>
                                  </p:stCondLst>
                                  <p:childTnLst>
                                    <p:set>
                                      <p:cBhvr>
                                        <p:cTn id="69" dur="1" fill="hold">
                                          <p:stCondLst>
                                            <p:cond delay="0"/>
                                          </p:stCondLst>
                                        </p:cTn>
                                        <p:tgtEl>
                                          <p:spTgt spid="1048973">
                                            <p:txEl>
                                              <p:pRg st="0" end="0"/>
                                            </p:txEl>
                                          </p:spTgt>
                                        </p:tgtEl>
                                        <p:attrNameLst>
                                          <p:attrName>style.visibility</p:attrName>
                                        </p:attrNameLst>
                                      </p:cBhvr>
                                      <p:to>
                                        <p:strVal val="visible"/>
                                      </p:to>
                                    </p:set>
                                    <p:anim calcmode="lin" valueType="num">
                                      <p:cBhvr>
                                        <p:cTn id="70" dur="300" fill="hold"/>
                                        <p:tgtEl>
                                          <p:spTgt spid="1048973">
                                            <p:txEl>
                                              <p:pRg st="0" end="0"/>
                                            </p:txEl>
                                          </p:spTgt>
                                        </p:tgtEl>
                                        <p:attrNameLst>
                                          <p:attrName>ppt_w</p:attrName>
                                        </p:attrNameLst>
                                      </p:cBhvr>
                                      <p:tavLst>
                                        <p:tav tm="0">
                                          <p:val>
                                            <p:fltVal val="0.0"/>
                                          </p:val>
                                        </p:tav>
                                        <p:tav tm="100000">
                                          <p:val>
                                            <p:strVal val="#ppt_w"/>
                                          </p:val>
                                        </p:tav>
                                      </p:tavLst>
                                    </p:anim>
                                    <p:anim calcmode="lin" valueType="num">
                                      <p:cBhvr>
                                        <p:cTn id="71" dur="300" fill="hold"/>
                                        <p:tgtEl>
                                          <p:spTgt spid="1048973">
                                            <p:txEl>
                                              <p:pRg st="0" end="0"/>
                                            </p:txEl>
                                          </p:spTgt>
                                        </p:tgtEl>
                                        <p:attrNameLst>
                                          <p:attrName>ppt_h</p:attrName>
                                        </p:attrNameLst>
                                      </p:cBhvr>
                                      <p:tavLst>
                                        <p:tav tm="0">
                                          <p:val>
                                            <p:fltVal val="0.0"/>
                                          </p:val>
                                        </p:tav>
                                        <p:tav tm="100000">
                                          <p:val>
                                            <p:strVal val="#ppt_h"/>
                                          </p:val>
                                        </p:tav>
                                      </p:tavLst>
                                    </p:anim>
                                    <p:animEffect transition="in" filter="fade">
                                      <p:cBhvr>
                                        <p:cTn id="72" dur="300"/>
                                        <p:tgtEl>
                                          <p:spTgt spid="1048973">
                                            <p:txEl>
                                              <p:pRg st="0" end="0"/>
                                            </p:txEl>
                                          </p:spTgt>
                                        </p:tgtEl>
                                      </p:cBhvr>
                                    </p:animEffect>
                                  </p:childTnLst>
                                </p:cTn>
                              </p:par>
                            </p:childTnLst>
                          </p:cTn>
                        </p:par>
                        <p:par>
                          <p:cTn id="73" fill="hold">
                            <p:stCondLst>
                              <p:cond delay="37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1048974"/>
                                        </p:tgtEl>
                                        <p:attrNameLst>
                                          <p:attrName>style.visibility</p:attrName>
                                        </p:attrNameLst>
                                      </p:cBhvr>
                                      <p:to>
                                        <p:strVal val="visible"/>
                                      </p:to>
                                    </p:set>
                                    <p:anim calcmode="lin" valueType="num">
                                      <p:cBhvr>
                                        <p:cTn id="76" dur="500" fill="hold"/>
                                        <p:tgtEl>
                                          <p:spTgt spid="1048974"/>
                                        </p:tgtEl>
                                        <p:attrNameLst>
                                          <p:attrName>ppt_w</p:attrName>
                                        </p:attrNameLst>
                                      </p:cBhvr>
                                      <p:tavLst>
                                        <p:tav tm="0">
                                          <p:val>
                                            <p:fltVal val="0.0"/>
                                          </p:val>
                                        </p:tav>
                                        <p:tav tm="100000">
                                          <p:val>
                                            <p:strVal val="#ppt_w"/>
                                          </p:val>
                                        </p:tav>
                                      </p:tavLst>
                                    </p:anim>
                                    <p:anim calcmode="lin" valueType="num">
                                      <p:cBhvr>
                                        <p:cTn id="77" dur="500" fill="hold"/>
                                        <p:tgtEl>
                                          <p:spTgt spid="1048974"/>
                                        </p:tgtEl>
                                        <p:attrNameLst>
                                          <p:attrName>ppt_h</p:attrName>
                                        </p:attrNameLst>
                                      </p:cBhvr>
                                      <p:tavLst>
                                        <p:tav tm="0">
                                          <p:val>
                                            <p:fltVal val="0.0"/>
                                          </p:val>
                                        </p:tav>
                                        <p:tav tm="100000">
                                          <p:val>
                                            <p:strVal val="#ppt_h"/>
                                          </p:val>
                                        </p:tav>
                                      </p:tavLst>
                                    </p:anim>
                                    <p:animEffect transition="in" filter="fade">
                                      <p:cBhvr>
                                        <p:cTn id="78" dur="500"/>
                                        <p:tgtEl>
                                          <p:spTgt spid="1048974"/>
                                        </p:tgtEl>
                                      </p:cBhvr>
                                    </p:animEffect>
                                  </p:childTnLst>
                                </p:cTn>
                              </p:par>
                            </p:childTnLst>
                          </p:cTn>
                        </p:par>
                        <p:par>
                          <p:cTn id="79" fill="hold">
                            <p:stCondLst>
                              <p:cond delay="4200"/>
                            </p:stCondLst>
                            <p:childTnLst>
                              <p:par>
                                <p:cTn id="80" presetID="22" presetClass="entr" presetSubtype="8" fill="hold" grpId="0" nodeType="afterEffect">
                                  <p:stCondLst>
                                    <p:cond delay="0"/>
                                  </p:stCondLst>
                                  <p:childTnLst>
                                    <p:set>
                                      <p:cBhvr>
                                        <p:cTn id="81" dur="1" fill="hold">
                                          <p:stCondLst>
                                            <p:cond delay="0"/>
                                          </p:stCondLst>
                                        </p:cTn>
                                        <p:tgtEl>
                                          <p:spTgt spid="1048975"/>
                                        </p:tgtEl>
                                        <p:attrNameLst>
                                          <p:attrName>style.visibility</p:attrName>
                                        </p:attrNameLst>
                                      </p:cBhvr>
                                      <p:to>
                                        <p:strVal val="visible"/>
                                      </p:to>
                                    </p:set>
                                    <p:animEffect transition="in" filter="wipe(left)">
                                      <p:cBhvr>
                                        <p:cTn id="82" dur="500"/>
                                        <p:tgtEl>
                                          <p:spTgt spid="1048975"/>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8976">
                                            <p:txEl>
                                              <p:pRg st="0" end="0"/>
                                            </p:txEl>
                                          </p:spTgt>
                                        </p:tgtEl>
                                        <p:attrNameLst>
                                          <p:attrName>style.visibility</p:attrName>
                                        </p:attrNameLst>
                                      </p:cBhvr>
                                      <p:to>
                                        <p:strVal val="visible"/>
                                      </p:to>
                                    </p:set>
                                    <p:animEffect transition="in" filter="fade">
                                      <p:cBhvr>
                                        <p:cTn id="85" dur="400"/>
                                        <p:tgtEl>
                                          <p:spTgt spid="1048976">
                                            <p:txEl>
                                              <p:pRg st="0" end="0"/>
                                            </p:txEl>
                                          </p:spTgt>
                                        </p:tgtEl>
                                      </p:cBhvr>
                                    </p:animEffect>
                                    <p:anim calcmode="lin" valueType="num">
                                      <p:cBhvr>
                                        <p:cTn id="86" dur="400" fill="hold"/>
                                        <p:tgtEl>
                                          <p:spTgt spid="1048976">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8976">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8977">
                                            <p:txEl>
                                              <p:pRg st="0" end="0"/>
                                            </p:txEl>
                                          </p:spTgt>
                                        </p:tgtEl>
                                        <p:attrNameLst>
                                          <p:attrName>style.visibility</p:attrName>
                                        </p:attrNameLst>
                                      </p:cBhvr>
                                      <p:to>
                                        <p:strVal val="visible"/>
                                      </p:to>
                                    </p:set>
                                    <p:animEffect transition="in" filter="fade">
                                      <p:cBhvr>
                                        <p:cTn id="90" dur="500"/>
                                        <p:tgtEl>
                                          <p:spTgt spid="1048977">
                                            <p:txEl>
                                              <p:pRg st="0" end="0"/>
                                            </p:txEl>
                                          </p:spTgt>
                                        </p:tgtEl>
                                      </p:cBhvr>
                                    </p:animEffect>
                                    <p:anim calcmode="lin" valueType="num">
                                      <p:cBhvr>
                                        <p:cTn id="91" dur="500" fill="hold"/>
                                        <p:tgtEl>
                                          <p:spTgt spid="104897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8977">
                                            <p:txEl>
                                              <p:pRg st="0" end="0"/>
                                            </p:txEl>
                                          </p:spTgt>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800"/>
                                  </p:stCondLst>
                                  <p:childTnLst>
                                    <p:set>
                                      <p:cBhvr>
                                        <p:cTn id="94" dur="1" fill="hold">
                                          <p:stCondLst>
                                            <p:cond delay="0"/>
                                          </p:stCondLst>
                                        </p:cTn>
                                        <p:tgtEl>
                                          <p:spTgt spid="1048978">
                                            <p:txEl>
                                              <p:pRg st="0" end="0"/>
                                            </p:txEl>
                                          </p:spTgt>
                                        </p:tgtEl>
                                        <p:attrNameLst>
                                          <p:attrName>style.visibility</p:attrName>
                                        </p:attrNameLst>
                                      </p:cBhvr>
                                      <p:to>
                                        <p:strVal val="visible"/>
                                      </p:to>
                                    </p:set>
                                    <p:animEffect transition="in" filter="fade">
                                      <p:cBhvr>
                                        <p:cTn id="95" dur="500"/>
                                        <p:tgtEl>
                                          <p:spTgt spid="1048978">
                                            <p:txEl>
                                              <p:pRg st="0" end="0"/>
                                            </p:txEl>
                                          </p:spTgt>
                                        </p:tgtEl>
                                      </p:cBhvr>
                                    </p:animEffect>
                                  </p:childTnLst>
                                </p:cTn>
                              </p:par>
                            </p:childTnLst>
                          </p:cTn>
                        </p:par>
                        <p:par>
                          <p:cTn id="96" fill="hold">
                            <p:stCondLst>
                              <p:cond delay="4700"/>
                            </p:stCondLst>
                            <p:childTnLst>
                              <p:par>
                                <p:cTn id="97" presetID="53" presetClass="entr" presetSubtype="16" fill="hold" grpId="0" nodeType="afterEffect">
                                  <p:stCondLst>
                                    <p:cond delay="0"/>
                                  </p:stCondLst>
                                  <p:childTnLst>
                                    <p:set>
                                      <p:cBhvr>
                                        <p:cTn id="98" dur="1" fill="hold">
                                          <p:stCondLst>
                                            <p:cond delay="0"/>
                                          </p:stCondLst>
                                        </p:cTn>
                                        <p:tgtEl>
                                          <p:spTgt spid="1048979">
                                            <p:txEl>
                                              <p:pRg st="0" end="0"/>
                                            </p:txEl>
                                          </p:spTgt>
                                        </p:tgtEl>
                                        <p:attrNameLst>
                                          <p:attrName>style.visibility</p:attrName>
                                        </p:attrNameLst>
                                      </p:cBhvr>
                                      <p:to>
                                        <p:strVal val="visible"/>
                                      </p:to>
                                    </p:set>
                                    <p:anim calcmode="lin" valueType="num">
                                      <p:cBhvr>
                                        <p:cTn id="99" dur="300" fill="hold"/>
                                        <p:tgtEl>
                                          <p:spTgt spid="1048979">
                                            <p:txEl>
                                              <p:pRg st="0" end="0"/>
                                            </p:txEl>
                                          </p:spTgt>
                                        </p:tgtEl>
                                        <p:attrNameLst>
                                          <p:attrName>ppt_w</p:attrName>
                                        </p:attrNameLst>
                                      </p:cBhvr>
                                      <p:tavLst>
                                        <p:tav tm="0">
                                          <p:val>
                                            <p:fltVal val="0.0"/>
                                          </p:val>
                                        </p:tav>
                                        <p:tav tm="100000">
                                          <p:val>
                                            <p:strVal val="#ppt_w"/>
                                          </p:val>
                                        </p:tav>
                                      </p:tavLst>
                                    </p:anim>
                                    <p:anim calcmode="lin" valueType="num">
                                      <p:cBhvr>
                                        <p:cTn id="100" dur="300" fill="hold"/>
                                        <p:tgtEl>
                                          <p:spTgt spid="1048979">
                                            <p:txEl>
                                              <p:pRg st="0" end="0"/>
                                            </p:txEl>
                                          </p:spTgt>
                                        </p:tgtEl>
                                        <p:attrNameLst>
                                          <p:attrName>ppt_h</p:attrName>
                                        </p:attrNameLst>
                                      </p:cBhvr>
                                      <p:tavLst>
                                        <p:tav tm="0">
                                          <p:val>
                                            <p:fltVal val="0.0"/>
                                          </p:val>
                                        </p:tav>
                                        <p:tav tm="100000">
                                          <p:val>
                                            <p:strVal val="#ppt_h"/>
                                          </p:val>
                                        </p:tav>
                                      </p:tavLst>
                                    </p:anim>
                                    <p:animEffect transition="in" filter="fade">
                                      <p:cBhvr>
                                        <p:cTn id="101" dur="300"/>
                                        <p:tgtEl>
                                          <p:spTgt spid="1048979">
                                            <p:txEl>
                                              <p:pRg st="0" end="0"/>
                                            </p:txEl>
                                          </p:spTgt>
                                        </p:tgtEl>
                                      </p:cBhvr>
                                    </p:animEffect>
                                  </p:childTnLst>
                                </p:cTn>
                              </p:par>
                            </p:childTnLst>
                          </p:cTn>
                        </p:par>
                        <p:par>
                          <p:cTn id="102" fill="hold">
                            <p:stCondLst>
                              <p:cond delay="52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1048980"/>
                                        </p:tgtEl>
                                        <p:attrNameLst>
                                          <p:attrName>style.visibility</p:attrName>
                                        </p:attrNameLst>
                                      </p:cBhvr>
                                      <p:to>
                                        <p:strVal val="visible"/>
                                      </p:to>
                                    </p:set>
                                    <p:anim calcmode="lin" valueType="num">
                                      <p:cBhvr>
                                        <p:cTn id="105" dur="500" fill="hold"/>
                                        <p:tgtEl>
                                          <p:spTgt spid="1048980"/>
                                        </p:tgtEl>
                                        <p:attrNameLst>
                                          <p:attrName>ppt_w</p:attrName>
                                        </p:attrNameLst>
                                      </p:cBhvr>
                                      <p:tavLst>
                                        <p:tav tm="0">
                                          <p:val>
                                            <p:fltVal val="0.0"/>
                                          </p:val>
                                        </p:tav>
                                        <p:tav tm="100000">
                                          <p:val>
                                            <p:strVal val="#ppt_w"/>
                                          </p:val>
                                        </p:tav>
                                      </p:tavLst>
                                    </p:anim>
                                    <p:anim calcmode="lin" valueType="num">
                                      <p:cBhvr>
                                        <p:cTn id="106" dur="500" fill="hold"/>
                                        <p:tgtEl>
                                          <p:spTgt spid="1048980"/>
                                        </p:tgtEl>
                                        <p:attrNameLst>
                                          <p:attrName>ppt_h</p:attrName>
                                        </p:attrNameLst>
                                      </p:cBhvr>
                                      <p:tavLst>
                                        <p:tav tm="0">
                                          <p:val>
                                            <p:fltVal val="0.0"/>
                                          </p:val>
                                        </p:tav>
                                        <p:tav tm="100000">
                                          <p:val>
                                            <p:strVal val="#ppt_h"/>
                                          </p:val>
                                        </p:tav>
                                      </p:tavLst>
                                    </p:anim>
                                    <p:animEffect transition="in" filter="fade">
                                      <p:cBhvr>
                                        <p:cTn id="107" dur="500"/>
                                        <p:tgtEl>
                                          <p:spTgt spid="1048980"/>
                                        </p:tgtEl>
                                      </p:cBhvr>
                                    </p:animEffect>
                                  </p:childTnLst>
                                </p:cTn>
                              </p:par>
                            </p:childTnLst>
                          </p:cTn>
                        </p:par>
                        <p:par>
                          <p:cTn id="108" fill="hold">
                            <p:stCondLst>
                              <p:cond delay="5700"/>
                            </p:stCondLst>
                            <p:childTnLst>
                              <p:par>
                                <p:cTn id="109" presetID="22" presetClass="entr" presetSubtype="8" fill="hold" grpId="0" nodeType="afterEffect">
                                  <p:stCondLst>
                                    <p:cond delay="0"/>
                                  </p:stCondLst>
                                  <p:childTnLst>
                                    <p:set>
                                      <p:cBhvr>
                                        <p:cTn id="110" dur="1" fill="hold">
                                          <p:stCondLst>
                                            <p:cond delay="0"/>
                                          </p:stCondLst>
                                        </p:cTn>
                                        <p:tgtEl>
                                          <p:spTgt spid="1048981"/>
                                        </p:tgtEl>
                                        <p:attrNameLst>
                                          <p:attrName>style.visibility</p:attrName>
                                        </p:attrNameLst>
                                      </p:cBhvr>
                                      <p:to>
                                        <p:strVal val="visible"/>
                                      </p:to>
                                    </p:set>
                                    <p:animEffect transition="in" filter="wipe(left)">
                                      <p:cBhvr>
                                        <p:cTn id="111" dur="500"/>
                                        <p:tgtEl>
                                          <p:spTgt spid="1048981"/>
                                        </p:tgtEl>
                                      </p:cBhvr>
                                    </p:animEffect>
                                  </p:childTnLst>
                                </p:cTn>
                              </p:par>
                              <p:par>
                                <p:cTn id="112" presetID="42" presetClass="entr" presetSubtype="0" fill="hold" grpId="0" nodeType="withEffect">
                                  <p:stCondLst>
                                    <p:cond delay="200"/>
                                  </p:stCondLst>
                                  <p:childTnLst>
                                    <p:set>
                                      <p:cBhvr>
                                        <p:cTn id="113" dur="1" fill="hold">
                                          <p:stCondLst>
                                            <p:cond delay="0"/>
                                          </p:stCondLst>
                                        </p:cTn>
                                        <p:tgtEl>
                                          <p:spTgt spid="1048982">
                                            <p:txEl>
                                              <p:pRg st="0" end="0"/>
                                            </p:txEl>
                                          </p:spTgt>
                                        </p:tgtEl>
                                        <p:attrNameLst>
                                          <p:attrName>style.visibility</p:attrName>
                                        </p:attrNameLst>
                                      </p:cBhvr>
                                      <p:to>
                                        <p:strVal val="visible"/>
                                      </p:to>
                                    </p:set>
                                    <p:animEffect transition="in" filter="fade">
                                      <p:cBhvr>
                                        <p:cTn id="114" dur="400"/>
                                        <p:tgtEl>
                                          <p:spTgt spid="1048982">
                                            <p:txEl>
                                              <p:pRg st="0" end="0"/>
                                            </p:txEl>
                                          </p:spTgt>
                                        </p:tgtEl>
                                      </p:cBhvr>
                                    </p:animEffect>
                                    <p:anim calcmode="lin" valueType="num">
                                      <p:cBhvr>
                                        <p:cTn id="115" dur="400" fill="hold"/>
                                        <p:tgtEl>
                                          <p:spTgt spid="1048982">
                                            <p:txEl>
                                              <p:pRg st="0" end="0"/>
                                            </p:txEl>
                                          </p:spTgt>
                                        </p:tgtEl>
                                        <p:attrNameLst>
                                          <p:attrName>ppt_x</p:attrName>
                                        </p:attrNameLst>
                                      </p:cBhvr>
                                      <p:tavLst>
                                        <p:tav tm="0">
                                          <p:val>
                                            <p:strVal val="#ppt_x"/>
                                          </p:val>
                                        </p:tav>
                                        <p:tav tm="100000">
                                          <p:val>
                                            <p:strVal val="#ppt_x"/>
                                          </p:val>
                                        </p:tav>
                                      </p:tavLst>
                                    </p:anim>
                                    <p:anim calcmode="lin" valueType="num">
                                      <p:cBhvr>
                                        <p:cTn id="116" dur="400" fill="hold"/>
                                        <p:tgtEl>
                                          <p:spTgt spid="1048982">
                                            <p:txEl>
                                              <p:pRg st="0" end="0"/>
                                            </p:tx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00"/>
                                  </p:stCondLst>
                                  <p:childTnLst>
                                    <p:set>
                                      <p:cBhvr>
                                        <p:cTn id="118" dur="1" fill="hold">
                                          <p:stCondLst>
                                            <p:cond delay="0"/>
                                          </p:stCondLst>
                                        </p:cTn>
                                        <p:tgtEl>
                                          <p:spTgt spid="1048983">
                                            <p:txEl>
                                              <p:pRg st="0" end="0"/>
                                            </p:txEl>
                                          </p:spTgt>
                                        </p:tgtEl>
                                        <p:attrNameLst>
                                          <p:attrName>style.visibility</p:attrName>
                                        </p:attrNameLst>
                                      </p:cBhvr>
                                      <p:to>
                                        <p:strVal val="visible"/>
                                      </p:to>
                                    </p:set>
                                    <p:animEffect transition="in" filter="fade">
                                      <p:cBhvr>
                                        <p:cTn id="119" dur="500"/>
                                        <p:tgtEl>
                                          <p:spTgt spid="1048983">
                                            <p:txEl>
                                              <p:pRg st="0" end="0"/>
                                            </p:txEl>
                                          </p:spTgt>
                                        </p:tgtEl>
                                      </p:cBhvr>
                                    </p:animEffect>
                                    <p:anim calcmode="lin" valueType="num">
                                      <p:cBhvr>
                                        <p:cTn id="120" dur="500" fill="hold"/>
                                        <p:tgtEl>
                                          <p:spTgt spid="1048983">
                                            <p:txEl>
                                              <p:pRg st="0" end="0"/>
                                            </p:txEl>
                                          </p:spTgt>
                                        </p:tgtEl>
                                        <p:attrNameLst>
                                          <p:attrName>ppt_x</p:attrName>
                                        </p:attrNameLst>
                                      </p:cBhvr>
                                      <p:tavLst>
                                        <p:tav tm="0">
                                          <p:val>
                                            <p:strVal val="#ppt_x"/>
                                          </p:val>
                                        </p:tav>
                                        <p:tav tm="100000">
                                          <p:val>
                                            <p:strVal val="#ppt_x"/>
                                          </p:val>
                                        </p:tav>
                                      </p:tavLst>
                                    </p:anim>
                                    <p:anim calcmode="lin" valueType="num">
                                      <p:cBhvr>
                                        <p:cTn id="121" dur="500" fill="hold"/>
                                        <p:tgtEl>
                                          <p:spTgt spid="1048983">
                                            <p:txEl>
                                              <p:pRg st="0" end="0"/>
                                            </p:txEl>
                                          </p:spTgt>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800"/>
                                  </p:stCondLst>
                                  <p:childTnLst>
                                    <p:set>
                                      <p:cBhvr>
                                        <p:cTn id="123" dur="1" fill="hold">
                                          <p:stCondLst>
                                            <p:cond delay="0"/>
                                          </p:stCondLst>
                                        </p:cTn>
                                        <p:tgtEl>
                                          <p:spTgt spid="1048984">
                                            <p:txEl>
                                              <p:pRg st="0" end="0"/>
                                            </p:txEl>
                                          </p:spTgt>
                                        </p:tgtEl>
                                        <p:attrNameLst>
                                          <p:attrName>style.visibility</p:attrName>
                                        </p:attrNameLst>
                                      </p:cBhvr>
                                      <p:to>
                                        <p:strVal val="visible"/>
                                      </p:to>
                                    </p:set>
                                    <p:animEffect transition="in" filter="fade">
                                      <p:cBhvr>
                                        <p:cTn id="124" dur="500"/>
                                        <p:tgtEl>
                                          <p:spTgt spid="1048984">
                                            <p:txEl>
                                              <p:pRg st="0" end="0"/>
                                            </p:txEl>
                                          </p:spTgt>
                                        </p:tgtEl>
                                      </p:cBhvr>
                                    </p:animEffect>
                                  </p:childTnLst>
                                </p:cTn>
                              </p:par>
                            </p:childTnLst>
                          </p:cTn>
                        </p:par>
                        <p:par>
                          <p:cTn id="125" fill="hold">
                            <p:stCondLst>
                              <p:cond delay="6200"/>
                            </p:stCondLst>
                            <p:childTnLst>
                              <p:par>
                                <p:cTn id="126" presetID="53" presetClass="entr" presetSubtype="16" fill="hold" grpId="0" nodeType="afterEffect">
                                  <p:stCondLst>
                                    <p:cond delay="0"/>
                                  </p:stCondLst>
                                  <p:childTnLst>
                                    <p:set>
                                      <p:cBhvr>
                                        <p:cTn id="127" dur="1" fill="hold">
                                          <p:stCondLst>
                                            <p:cond delay="0"/>
                                          </p:stCondLst>
                                        </p:cTn>
                                        <p:tgtEl>
                                          <p:spTgt spid="1048985">
                                            <p:txEl>
                                              <p:pRg st="0" end="0"/>
                                            </p:txEl>
                                          </p:spTgt>
                                        </p:tgtEl>
                                        <p:attrNameLst>
                                          <p:attrName>style.visibility</p:attrName>
                                        </p:attrNameLst>
                                      </p:cBhvr>
                                      <p:to>
                                        <p:strVal val="visible"/>
                                      </p:to>
                                    </p:set>
                                    <p:anim calcmode="lin" valueType="num">
                                      <p:cBhvr>
                                        <p:cTn id="128" dur="300" fill="hold"/>
                                        <p:tgtEl>
                                          <p:spTgt spid="1048985">
                                            <p:txEl>
                                              <p:pRg st="0" end="0"/>
                                            </p:txEl>
                                          </p:spTgt>
                                        </p:tgtEl>
                                        <p:attrNameLst>
                                          <p:attrName>ppt_w</p:attrName>
                                        </p:attrNameLst>
                                      </p:cBhvr>
                                      <p:tavLst>
                                        <p:tav tm="0">
                                          <p:val>
                                            <p:fltVal val="0.0"/>
                                          </p:val>
                                        </p:tav>
                                        <p:tav tm="100000">
                                          <p:val>
                                            <p:strVal val="#ppt_w"/>
                                          </p:val>
                                        </p:tav>
                                      </p:tavLst>
                                    </p:anim>
                                    <p:anim calcmode="lin" valueType="num">
                                      <p:cBhvr>
                                        <p:cTn id="129" dur="300" fill="hold"/>
                                        <p:tgtEl>
                                          <p:spTgt spid="1048985">
                                            <p:txEl>
                                              <p:pRg st="0" end="0"/>
                                            </p:txEl>
                                          </p:spTgt>
                                        </p:tgtEl>
                                        <p:attrNameLst>
                                          <p:attrName>ppt_h</p:attrName>
                                        </p:attrNameLst>
                                      </p:cBhvr>
                                      <p:tavLst>
                                        <p:tav tm="0">
                                          <p:val>
                                            <p:fltVal val="0.0"/>
                                          </p:val>
                                        </p:tav>
                                        <p:tav tm="100000">
                                          <p:val>
                                            <p:strVal val="#ppt_h"/>
                                          </p:val>
                                        </p:tav>
                                      </p:tavLst>
                                    </p:anim>
                                    <p:animEffect transition="in" filter="fade">
                                      <p:cBhvr>
                                        <p:cTn id="130" dur="300"/>
                                        <p:tgtEl>
                                          <p:spTgt spid="1048985">
                                            <p:txEl>
                                              <p:pRg st="0" end="0"/>
                                            </p:txEl>
                                          </p:spTgt>
                                        </p:tgtEl>
                                      </p:cBhvr>
                                    </p:animEffect>
                                  </p:childTnLst>
                                </p:cTn>
                              </p:par>
                            </p:childTnLst>
                          </p:cTn>
                        </p:par>
                        <p:par>
                          <p:cTn id="131" fill="hold">
                            <p:stCondLst>
                              <p:cond delay="6700"/>
                            </p:stCondLst>
                            <p:childTnLst>
                              <p:par>
                                <p:cTn id="132" presetID="53" presetClass="entr" presetSubtype="16" fill="hold" grpId="0" nodeType="afterEffect" nodePh="1">
                                  <p:stCondLst>
                                    <p:cond delay="0"/>
                                  </p:stCondLst>
                                  <p:endCondLst>
                                    <p:cond evt="begin" delay="0">
                                      <p:tn val="132"/>
                                    </p:cond>
                                  </p:endCondLst>
                                  <p:childTnLst>
                                    <p:set>
                                      <p:cBhvr>
                                        <p:cTn id="133" dur="1" fill="hold">
                                          <p:stCondLst>
                                            <p:cond delay="0"/>
                                          </p:stCondLst>
                                        </p:cTn>
                                        <p:tgtEl>
                                          <p:spTgt spid="1048986"/>
                                        </p:tgtEl>
                                        <p:attrNameLst>
                                          <p:attrName>style.visibility</p:attrName>
                                        </p:attrNameLst>
                                      </p:cBhvr>
                                      <p:to>
                                        <p:strVal val="visible"/>
                                      </p:to>
                                    </p:set>
                                    <p:anim calcmode="lin" valueType="num">
                                      <p:cBhvr>
                                        <p:cTn id="134" dur="500" fill="hold"/>
                                        <p:tgtEl>
                                          <p:spTgt spid="1048986"/>
                                        </p:tgtEl>
                                        <p:attrNameLst>
                                          <p:attrName>ppt_w</p:attrName>
                                        </p:attrNameLst>
                                      </p:cBhvr>
                                      <p:tavLst>
                                        <p:tav tm="0">
                                          <p:val>
                                            <p:fltVal val="0.0"/>
                                          </p:val>
                                        </p:tav>
                                        <p:tav tm="100000">
                                          <p:val>
                                            <p:strVal val="#ppt_w"/>
                                          </p:val>
                                        </p:tav>
                                      </p:tavLst>
                                    </p:anim>
                                    <p:anim calcmode="lin" valueType="num">
                                      <p:cBhvr>
                                        <p:cTn id="135" dur="500" fill="hold"/>
                                        <p:tgtEl>
                                          <p:spTgt spid="1048986"/>
                                        </p:tgtEl>
                                        <p:attrNameLst>
                                          <p:attrName>ppt_h</p:attrName>
                                        </p:attrNameLst>
                                      </p:cBhvr>
                                      <p:tavLst>
                                        <p:tav tm="0">
                                          <p:val>
                                            <p:fltVal val="0.0"/>
                                          </p:val>
                                        </p:tav>
                                        <p:tav tm="100000">
                                          <p:val>
                                            <p:strVal val="#ppt_h"/>
                                          </p:val>
                                        </p:tav>
                                      </p:tavLst>
                                    </p:anim>
                                    <p:animEffect transition="in" filter="fade">
                                      <p:cBhvr>
                                        <p:cTn id="136" dur="500"/>
                                        <p:tgtEl>
                                          <p:spTgt spid="1048986"/>
                                        </p:tgtEl>
                                      </p:cBhvr>
                                    </p:animEffect>
                                  </p:childTnLst>
                                </p:cTn>
                              </p:par>
                            </p:childTnLst>
                          </p:cTn>
                        </p:par>
                        <p:par>
                          <p:cTn id="137" fill="hold">
                            <p:stCondLst>
                              <p:cond delay="7200"/>
                            </p:stCondLst>
                            <p:childTnLst>
                              <p:par>
                                <p:cTn id="138" presetID="22" presetClass="entr" presetSubtype="8" fill="hold" grpId="0" nodeType="afterEffect">
                                  <p:stCondLst>
                                    <p:cond delay="0"/>
                                  </p:stCondLst>
                                  <p:childTnLst>
                                    <p:set>
                                      <p:cBhvr>
                                        <p:cTn id="139" dur="1" fill="hold">
                                          <p:stCondLst>
                                            <p:cond delay="0"/>
                                          </p:stCondLst>
                                        </p:cTn>
                                        <p:tgtEl>
                                          <p:spTgt spid="1048987"/>
                                        </p:tgtEl>
                                        <p:attrNameLst>
                                          <p:attrName>style.visibility</p:attrName>
                                        </p:attrNameLst>
                                      </p:cBhvr>
                                      <p:to>
                                        <p:strVal val="visible"/>
                                      </p:to>
                                    </p:set>
                                    <p:animEffect transition="in" filter="wipe(left)">
                                      <p:cBhvr>
                                        <p:cTn id="140" dur="500"/>
                                        <p:tgtEl>
                                          <p:spTgt spid="1048987"/>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048988">
                                            <p:txEl>
                                              <p:pRg st="0" end="0"/>
                                            </p:txEl>
                                          </p:spTgt>
                                        </p:tgtEl>
                                        <p:attrNameLst>
                                          <p:attrName>style.visibility</p:attrName>
                                        </p:attrNameLst>
                                      </p:cBhvr>
                                      <p:to>
                                        <p:strVal val="visible"/>
                                      </p:to>
                                    </p:set>
                                    <p:animEffect transition="in" filter="fade">
                                      <p:cBhvr>
                                        <p:cTn id="143" dur="400"/>
                                        <p:tgtEl>
                                          <p:spTgt spid="1048988">
                                            <p:txEl>
                                              <p:pRg st="0" end="0"/>
                                            </p:txEl>
                                          </p:spTgt>
                                        </p:tgtEl>
                                      </p:cBhvr>
                                    </p:animEffect>
                                    <p:anim calcmode="lin" valueType="num">
                                      <p:cBhvr>
                                        <p:cTn id="144" dur="400" fill="hold"/>
                                        <p:tgtEl>
                                          <p:spTgt spid="1048988">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048988">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048989">
                                            <p:txEl>
                                              <p:pRg st="0" end="0"/>
                                            </p:txEl>
                                          </p:spTgt>
                                        </p:tgtEl>
                                        <p:attrNameLst>
                                          <p:attrName>style.visibility</p:attrName>
                                        </p:attrNameLst>
                                      </p:cBhvr>
                                      <p:to>
                                        <p:strVal val="visible"/>
                                      </p:to>
                                    </p:set>
                                    <p:animEffect transition="in" filter="fade">
                                      <p:cBhvr>
                                        <p:cTn id="148" dur="500"/>
                                        <p:tgtEl>
                                          <p:spTgt spid="1048989">
                                            <p:txEl>
                                              <p:pRg st="0" end="0"/>
                                            </p:txEl>
                                          </p:spTgt>
                                        </p:tgtEl>
                                      </p:cBhvr>
                                    </p:animEffect>
                                    <p:anim calcmode="lin" valueType="num">
                                      <p:cBhvr>
                                        <p:cTn id="149" dur="500" fill="hold"/>
                                        <p:tgtEl>
                                          <p:spTgt spid="1048989">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048989">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048990">
                                            <p:txEl>
                                              <p:pRg st="0" end="0"/>
                                            </p:txEl>
                                          </p:spTgt>
                                        </p:tgtEl>
                                        <p:attrNameLst>
                                          <p:attrName>style.visibility</p:attrName>
                                        </p:attrNameLst>
                                      </p:cBhvr>
                                      <p:to>
                                        <p:strVal val="visible"/>
                                      </p:to>
                                    </p:set>
                                    <p:animEffect transition="in" filter="fade">
                                      <p:cBhvr>
                                        <p:cTn id="153" dur="500"/>
                                        <p:tgtEl>
                                          <p:spTgt spid="1048990">
                                            <p:txEl>
                                              <p:pRg st="0" end="0"/>
                                            </p:txEl>
                                          </p:spTgt>
                                        </p:tgtEl>
                                      </p:cBhvr>
                                    </p:animEffect>
                                  </p:childTnLst>
                                </p:cTn>
                              </p:par>
                            </p:childTnLst>
                          </p:cTn>
                        </p:par>
                        <p:par>
                          <p:cTn id="154" fill="hold">
                            <p:stCondLst>
                              <p:cond delay="7700"/>
                            </p:stCondLst>
                            <p:childTnLst>
                              <p:par>
                                <p:cTn id="155" presetID="53" presetClass="entr" presetSubtype="16" fill="hold" grpId="0" nodeType="afterEffect">
                                  <p:stCondLst>
                                    <p:cond delay="0"/>
                                  </p:stCondLst>
                                  <p:childTnLst>
                                    <p:set>
                                      <p:cBhvr>
                                        <p:cTn id="156" dur="1" fill="hold">
                                          <p:stCondLst>
                                            <p:cond delay="0"/>
                                          </p:stCondLst>
                                        </p:cTn>
                                        <p:tgtEl>
                                          <p:spTgt spid="1048991">
                                            <p:txEl>
                                              <p:pRg st="0" end="0"/>
                                            </p:txEl>
                                          </p:spTgt>
                                        </p:tgtEl>
                                        <p:attrNameLst>
                                          <p:attrName>style.visibility</p:attrName>
                                        </p:attrNameLst>
                                      </p:cBhvr>
                                      <p:to>
                                        <p:strVal val="visible"/>
                                      </p:to>
                                    </p:set>
                                    <p:anim calcmode="lin" valueType="num">
                                      <p:cBhvr>
                                        <p:cTn id="157" dur="300" fill="hold"/>
                                        <p:tgtEl>
                                          <p:spTgt spid="1048991">
                                            <p:txEl>
                                              <p:pRg st="0" end="0"/>
                                            </p:txEl>
                                          </p:spTgt>
                                        </p:tgtEl>
                                        <p:attrNameLst>
                                          <p:attrName>ppt_w</p:attrName>
                                        </p:attrNameLst>
                                      </p:cBhvr>
                                      <p:tavLst>
                                        <p:tav tm="0">
                                          <p:val>
                                            <p:fltVal val="0.0"/>
                                          </p:val>
                                        </p:tav>
                                        <p:tav tm="100000">
                                          <p:val>
                                            <p:strVal val="#ppt_w"/>
                                          </p:val>
                                        </p:tav>
                                      </p:tavLst>
                                    </p:anim>
                                    <p:anim calcmode="lin" valueType="num">
                                      <p:cBhvr>
                                        <p:cTn id="158" dur="300" fill="hold"/>
                                        <p:tgtEl>
                                          <p:spTgt spid="1048991">
                                            <p:txEl>
                                              <p:pRg st="0" end="0"/>
                                            </p:txEl>
                                          </p:spTgt>
                                        </p:tgtEl>
                                        <p:attrNameLst>
                                          <p:attrName>ppt_h</p:attrName>
                                        </p:attrNameLst>
                                      </p:cBhvr>
                                      <p:tavLst>
                                        <p:tav tm="0">
                                          <p:val>
                                            <p:fltVal val="0.0"/>
                                          </p:val>
                                        </p:tav>
                                        <p:tav tm="100000">
                                          <p:val>
                                            <p:strVal val="#ppt_h"/>
                                          </p:val>
                                        </p:tav>
                                      </p:tavLst>
                                    </p:anim>
                                    <p:animEffect transition="in" filter="fade">
                                      <p:cBhvr>
                                        <p:cTn id="159" dur="300"/>
                                        <p:tgtEl>
                                          <p:spTgt spid="10489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60" grpId="0" build="p">
        <p:tmplLst>
          <p:tmpl lvl="1">
            <p:tnLst>
              <p:par>
                <p:cTn presetID="42" presetClass="entr" presetSubtype="0" fill="hold" nodeType="withEffect">
                  <p:stCondLst>
                    <p:cond delay="200"/>
                  </p:stCondLst>
                  <p:childTnLst>
                    <p:set>
                      <p:cBhvr>
                        <p:cTn dur="1" fill="hold">
                          <p:stCondLst>
                            <p:cond delay="0"/>
                          </p:stCondLst>
                        </p:cTn>
                        <p:tgtEl>
                          <p:spTgt spid="1048960"/>
                        </p:tgtEl>
                        <p:attrNameLst>
                          <p:attrName>style.visibility</p:attrName>
                        </p:attrNameLst>
                      </p:cBhvr>
                      <p:to>
                        <p:strVal val="visible"/>
                      </p:to>
                    </p:set>
                    <p:animEffect transition="in" filter="fade">
                      <p:cBhvr>
                        <p:cTn dur="400"/>
                        <p:tgtEl>
                          <p:spTgt spid="1048960"/>
                        </p:tgtEl>
                      </p:cBhvr>
                    </p:animEffect>
                    <p:anim calcmode="lin" valueType="num">
                      <p:cBhvr>
                        <p:cTn dur="400" fill="hold"/>
                        <p:tgtEl>
                          <p:spTgt spid="1048960"/>
                        </p:tgtEl>
                        <p:attrNameLst>
                          <p:attrName>ppt_x</p:attrName>
                        </p:attrNameLst>
                      </p:cBhvr>
                      <p:tavLst>
                        <p:tav tm="0">
                          <p:val>
                            <p:strVal val="#ppt_x"/>
                          </p:val>
                        </p:tav>
                        <p:tav tm="100000">
                          <p:val>
                            <p:strVal val="#ppt_x"/>
                          </p:val>
                        </p:tav>
                      </p:tavLst>
                    </p:anim>
                    <p:anim calcmode="lin" valueType="num">
                      <p:cBhvr>
                        <p:cTn dur="400" fill="hold"/>
                        <p:tgtEl>
                          <p:spTgt spid="1048960"/>
                        </p:tgtEl>
                        <p:attrNameLst>
                          <p:attrName>ppt_y</p:attrName>
                        </p:attrNameLst>
                      </p:cBhvr>
                      <p:tavLst>
                        <p:tav tm="0">
                          <p:val>
                            <p:strVal val="#ppt_y+.1"/>
                          </p:val>
                        </p:tav>
                        <p:tav tm="100000">
                          <p:val>
                            <p:strVal val="#ppt_y"/>
                          </p:val>
                        </p:tav>
                      </p:tavLst>
                    </p:anim>
                  </p:childTnLst>
                </p:cTn>
              </p:par>
            </p:tnLst>
          </p:tmpl>
        </p:tmplLst>
      </p:bldP>
      <p:bldP spid="1048961" grpId="0" build="p">
        <p:tmplLst>
          <p:tmpl lvl="1">
            <p:tnLst>
              <p:par>
                <p:cTn presetID="42" presetClass="entr" presetSubtype="0" fill="hold" nodeType="withEffect">
                  <p:stCondLst>
                    <p:cond delay="200"/>
                  </p:stCondLst>
                  <p:childTnLst>
                    <p:set>
                      <p:cBhvr>
                        <p:cTn dur="1" fill="hold">
                          <p:stCondLst>
                            <p:cond delay="0"/>
                          </p:stCondLst>
                        </p:cTn>
                        <p:tgtEl>
                          <p:spTgt spid="1048961"/>
                        </p:tgtEl>
                        <p:attrNameLst>
                          <p:attrName>style.visibility</p:attrName>
                        </p:attrNameLst>
                      </p:cBhvr>
                      <p:to>
                        <p:strVal val="visible"/>
                      </p:to>
                    </p:set>
                    <p:animEffect transition="in" filter="fade">
                      <p:cBhvr>
                        <p:cTn dur="500"/>
                        <p:tgtEl>
                          <p:spTgt spid="1048961"/>
                        </p:tgtEl>
                      </p:cBhvr>
                    </p:animEffect>
                    <p:anim calcmode="lin" valueType="num">
                      <p:cBhvr>
                        <p:cTn dur="500" fill="hold"/>
                        <p:tgtEl>
                          <p:spTgt spid="1048961"/>
                        </p:tgtEl>
                        <p:attrNameLst>
                          <p:attrName>ppt_x</p:attrName>
                        </p:attrNameLst>
                      </p:cBhvr>
                      <p:tavLst>
                        <p:tav tm="0">
                          <p:val>
                            <p:strVal val="#ppt_x"/>
                          </p:val>
                        </p:tav>
                        <p:tav tm="100000">
                          <p:val>
                            <p:strVal val="#ppt_x"/>
                          </p:val>
                        </p:tav>
                      </p:tavLst>
                    </p:anim>
                    <p:anim calcmode="lin" valueType="num">
                      <p:cBhvr>
                        <p:cTn dur="500" fill="hold"/>
                        <p:tgtEl>
                          <p:spTgt spid="1048961"/>
                        </p:tgtEl>
                        <p:attrNameLst>
                          <p:attrName>ppt_y</p:attrName>
                        </p:attrNameLst>
                      </p:cBhvr>
                      <p:tavLst>
                        <p:tav tm="0">
                          <p:val>
                            <p:strVal val="#ppt_y+.1"/>
                          </p:val>
                        </p:tav>
                        <p:tav tm="100000">
                          <p:val>
                            <p:strVal val="#ppt_y"/>
                          </p:val>
                        </p:tav>
                      </p:tavLst>
                    </p:anim>
                  </p:childTnLst>
                </p:cTn>
              </p:par>
            </p:tnLst>
          </p:tmpl>
        </p:tmplLst>
      </p:bldP>
      <p:bldP spid="1048962" grpId="0"/>
      <p:bldP spid="1048963" grpId="0" animBg="1"/>
      <p:bldP spid="1048964" grpId="0" build="p">
        <p:tmplLst>
          <p:tmpl lvl="1">
            <p:tnLst>
              <p:par>
                <p:cTn presetID="42" presetClass="entr" presetSubtype="0" fill="hold" nodeType="withEffect">
                  <p:stCondLst>
                    <p:cond delay="200"/>
                  </p:stCondLst>
                  <p:childTnLst>
                    <p:set>
                      <p:cBhvr>
                        <p:cTn dur="1" fill="hold">
                          <p:stCondLst>
                            <p:cond delay="0"/>
                          </p:stCondLst>
                        </p:cTn>
                        <p:tgtEl>
                          <p:spTgt spid="1048964"/>
                        </p:tgtEl>
                        <p:attrNameLst>
                          <p:attrName>style.visibility</p:attrName>
                        </p:attrNameLst>
                      </p:cBhvr>
                      <p:to>
                        <p:strVal val="visible"/>
                      </p:to>
                    </p:set>
                    <p:animEffect transition="in" filter="fade">
                      <p:cBhvr>
                        <p:cTn dur="400"/>
                        <p:tgtEl>
                          <p:spTgt spid="1048964"/>
                        </p:tgtEl>
                      </p:cBhvr>
                    </p:animEffect>
                    <p:anim calcmode="lin" valueType="num">
                      <p:cBhvr>
                        <p:cTn dur="400" fill="hold"/>
                        <p:tgtEl>
                          <p:spTgt spid="1048964"/>
                        </p:tgtEl>
                        <p:attrNameLst>
                          <p:attrName>ppt_x</p:attrName>
                        </p:attrNameLst>
                      </p:cBhvr>
                      <p:tavLst>
                        <p:tav tm="0">
                          <p:val>
                            <p:strVal val="#ppt_x"/>
                          </p:val>
                        </p:tav>
                        <p:tav tm="100000">
                          <p:val>
                            <p:strVal val="#ppt_x"/>
                          </p:val>
                        </p:tav>
                      </p:tavLst>
                    </p:anim>
                    <p:anim calcmode="lin" valueType="num">
                      <p:cBhvr>
                        <p:cTn dur="400" fill="hold"/>
                        <p:tgtEl>
                          <p:spTgt spid="1048964"/>
                        </p:tgtEl>
                        <p:attrNameLst>
                          <p:attrName>ppt_y</p:attrName>
                        </p:attrNameLst>
                      </p:cBhvr>
                      <p:tavLst>
                        <p:tav tm="0">
                          <p:val>
                            <p:strVal val="#ppt_y+.1"/>
                          </p:val>
                        </p:tav>
                        <p:tav tm="100000">
                          <p:val>
                            <p:strVal val="#ppt_y"/>
                          </p:val>
                        </p:tav>
                      </p:tavLst>
                    </p:anim>
                  </p:childTnLst>
                </p:cTn>
              </p:par>
            </p:tnLst>
          </p:tmpl>
        </p:tmplLst>
      </p:bldP>
      <p:bldP spid="1048965" grpId="0" build="p">
        <p:tmplLst>
          <p:tmpl lvl="1">
            <p:tnLst>
              <p:par>
                <p:cTn presetID="42" presetClass="entr" presetSubtype="0" fill="hold" nodeType="withEffect">
                  <p:stCondLst>
                    <p:cond delay="200"/>
                  </p:stCondLst>
                  <p:childTnLst>
                    <p:set>
                      <p:cBhvr>
                        <p:cTn dur="1" fill="hold">
                          <p:stCondLst>
                            <p:cond delay="0"/>
                          </p:stCondLst>
                        </p:cTn>
                        <p:tgtEl>
                          <p:spTgt spid="1048965"/>
                        </p:tgtEl>
                        <p:attrNameLst>
                          <p:attrName>style.visibility</p:attrName>
                        </p:attrNameLst>
                      </p:cBhvr>
                      <p:to>
                        <p:strVal val="visible"/>
                      </p:to>
                    </p:set>
                    <p:animEffect transition="in" filter="fade">
                      <p:cBhvr>
                        <p:cTn dur="500"/>
                        <p:tgtEl>
                          <p:spTgt spid="1048965"/>
                        </p:tgtEl>
                      </p:cBhvr>
                    </p:animEffect>
                    <p:anim calcmode="lin" valueType="num">
                      <p:cBhvr>
                        <p:cTn dur="500" fill="hold"/>
                        <p:tgtEl>
                          <p:spTgt spid="1048965"/>
                        </p:tgtEl>
                        <p:attrNameLst>
                          <p:attrName>ppt_x</p:attrName>
                        </p:attrNameLst>
                      </p:cBhvr>
                      <p:tavLst>
                        <p:tav tm="0">
                          <p:val>
                            <p:strVal val="#ppt_x"/>
                          </p:val>
                        </p:tav>
                        <p:tav tm="100000">
                          <p:val>
                            <p:strVal val="#ppt_x"/>
                          </p:val>
                        </p:tav>
                      </p:tavLst>
                    </p:anim>
                    <p:anim calcmode="lin" valueType="num">
                      <p:cBhvr>
                        <p:cTn dur="500" fill="hold"/>
                        <p:tgtEl>
                          <p:spTgt spid="1048965"/>
                        </p:tgtEl>
                        <p:attrNameLst>
                          <p:attrName>ppt_y</p:attrName>
                        </p:attrNameLst>
                      </p:cBhvr>
                      <p:tavLst>
                        <p:tav tm="0">
                          <p:val>
                            <p:strVal val="#ppt_y+.1"/>
                          </p:val>
                        </p:tav>
                        <p:tav tm="100000">
                          <p:val>
                            <p:strVal val="#ppt_y"/>
                          </p:val>
                        </p:tav>
                      </p:tavLst>
                    </p:anim>
                  </p:childTnLst>
                </p:cTn>
              </p:par>
            </p:tnLst>
          </p:tmpl>
        </p:tmplLst>
      </p:bldP>
      <p:bldP spid="1048966" grpId="0" build="p">
        <p:tmplLst>
          <p:tmpl lvl="1">
            <p:tnLst>
              <p:par>
                <p:cTn presetID="10" presetClass="entr" presetSubtype="0" fill="hold" nodeType="withEffect">
                  <p:stCondLst>
                    <p:cond delay="800"/>
                  </p:stCondLst>
                  <p:childTnLst>
                    <p:set>
                      <p:cBhvr>
                        <p:cTn dur="1" fill="hold">
                          <p:stCondLst>
                            <p:cond delay="0"/>
                          </p:stCondLst>
                        </p:cTn>
                        <p:tgtEl>
                          <p:spTgt spid="1048966"/>
                        </p:tgtEl>
                        <p:attrNameLst>
                          <p:attrName>style.visibility</p:attrName>
                        </p:attrNameLst>
                      </p:cBhvr>
                      <p:to>
                        <p:strVal val="visible"/>
                      </p:to>
                    </p:set>
                    <p:animEffect transition="in" filter="fade">
                      <p:cBhvr>
                        <p:cTn dur="500"/>
                        <p:tgtEl>
                          <p:spTgt spid="1048966"/>
                        </p:tgtEl>
                      </p:cBhvr>
                    </p:animEffect>
                  </p:childTnLst>
                </p:cTn>
              </p:par>
            </p:tnLst>
          </p:tmpl>
        </p:tmplLst>
      </p:bldP>
      <p:bldP spid="1048967" grpId="0" build="p">
        <p:tmplLst>
          <p:tmpl lvl="1">
            <p:tnLst>
              <p:par>
                <p:cTn presetID="53" presetClass="entr" presetSubtype="16" fill="hold" nodeType="afterEffect">
                  <p:stCondLst>
                    <p:cond delay="0"/>
                  </p:stCondLst>
                  <p:childTnLst>
                    <p:set>
                      <p:cBhvr>
                        <p:cTn dur="1" fill="hold">
                          <p:stCondLst>
                            <p:cond delay="0"/>
                          </p:stCondLst>
                        </p:cTn>
                        <p:tgtEl>
                          <p:spTgt spid="1048967"/>
                        </p:tgtEl>
                        <p:attrNameLst>
                          <p:attrName>style.visibility</p:attrName>
                        </p:attrNameLst>
                      </p:cBhvr>
                      <p:to>
                        <p:strVal val="visible"/>
                      </p:to>
                    </p:set>
                    <p:anim calcmode="lin" valueType="num">
                      <p:cBhvr>
                        <p:cTn dur="300" fill="hold"/>
                        <p:tgtEl>
                          <p:spTgt spid="1048967"/>
                        </p:tgtEl>
                        <p:attrNameLst>
                          <p:attrName>ppt_w</p:attrName>
                        </p:attrNameLst>
                      </p:cBhvr>
                      <p:tavLst>
                        <p:tav tm="0">
                          <p:val>
                            <p:fltVal val="0.0"/>
                          </p:val>
                        </p:tav>
                        <p:tav tm="100000">
                          <p:val>
                            <p:strVal val="#ppt_w"/>
                          </p:val>
                        </p:tav>
                      </p:tavLst>
                    </p:anim>
                    <p:anim calcmode="lin" valueType="num">
                      <p:cBhvr>
                        <p:cTn dur="300" fill="hold"/>
                        <p:tgtEl>
                          <p:spTgt spid="1048967"/>
                        </p:tgtEl>
                        <p:attrNameLst>
                          <p:attrName>ppt_h</p:attrName>
                        </p:attrNameLst>
                      </p:cBhvr>
                      <p:tavLst>
                        <p:tav tm="0">
                          <p:val>
                            <p:fltVal val="0.0"/>
                          </p:val>
                        </p:tav>
                        <p:tav tm="100000">
                          <p:val>
                            <p:strVal val="#ppt_h"/>
                          </p:val>
                        </p:tav>
                      </p:tavLst>
                    </p:anim>
                    <p:animEffect transition="in" filter="fade">
                      <p:cBhvr>
                        <p:cTn dur="300"/>
                        <p:tgtEl>
                          <p:spTgt spid="1048967"/>
                        </p:tgtEl>
                      </p:cBhvr>
                    </p:animEffect>
                  </p:childTnLst>
                </p:cTn>
              </p:par>
            </p:tnLst>
          </p:tmpl>
        </p:tmplLst>
      </p:bldP>
      <p:bldP spid="1048968" grpId="0"/>
      <p:bldP spid="1048969" grpId="0" animBg="1"/>
      <p:bldP spid="1048970" grpId="0" build="p">
        <p:tmplLst>
          <p:tmpl lvl="1">
            <p:tnLst>
              <p:par>
                <p:cTn presetID="42" presetClass="entr" presetSubtype="0" fill="hold" nodeType="withEffect">
                  <p:stCondLst>
                    <p:cond delay="200"/>
                  </p:stCondLst>
                  <p:childTnLst>
                    <p:set>
                      <p:cBhvr>
                        <p:cTn dur="1" fill="hold">
                          <p:stCondLst>
                            <p:cond delay="0"/>
                          </p:stCondLst>
                        </p:cTn>
                        <p:tgtEl>
                          <p:spTgt spid="1048970"/>
                        </p:tgtEl>
                        <p:attrNameLst>
                          <p:attrName>style.visibility</p:attrName>
                        </p:attrNameLst>
                      </p:cBhvr>
                      <p:to>
                        <p:strVal val="visible"/>
                      </p:to>
                    </p:set>
                    <p:animEffect transition="in" filter="fade">
                      <p:cBhvr>
                        <p:cTn dur="400"/>
                        <p:tgtEl>
                          <p:spTgt spid="1048970"/>
                        </p:tgtEl>
                      </p:cBhvr>
                    </p:animEffect>
                    <p:anim calcmode="lin" valueType="num">
                      <p:cBhvr>
                        <p:cTn dur="400" fill="hold"/>
                        <p:tgtEl>
                          <p:spTgt spid="1048970"/>
                        </p:tgtEl>
                        <p:attrNameLst>
                          <p:attrName>ppt_x</p:attrName>
                        </p:attrNameLst>
                      </p:cBhvr>
                      <p:tavLst>
                        <p:tav tm="0">
                          <p:val>
                            <p:strVal val="#ppt_x"/>
                          </p:val>
                        </p:tav>
                        <p:tav tm="100000">
                          <p:val>
                            <p:strVal val="#ppt_x"/>
                          </p:val>
                        </p:tav>
                      </p:tavLst>
                    </p:anim>
                    <p:anim calcmode="lin" valueType="num">
                      <p:cBhvr>
                        <p:cTn dur="400" fill="hold"/>
                        <p:tgtEl>
                          <p:spTgt spid="1048970"/>
                        </p:tgtEl>
                        <p:attrNameLst>
                          <p:attrName>ppt_y</p:attrName>
                        </p:attrNameLst>
                      </p:cBhvr>
                      <p:tavLst>
                        <p:tav tm="0">
                          <p:val>
                            <p:strVal val="#ppt_y+.1"/>
                          </p:val>
                        </p:tav>
                        <p:tav tm="100000">
                          <p:val>
                            <p:strVal val="#ppt_y"/>
                          </p:val>
                        </p:tav>
                      </p:tavLst>
                    </p:anim>
                  </p:childTnLst>
                </p:cTn>
              </p:par>
            </p:tnLst>
          </p:tmpl>
        </p:tmplLst>
      </p:bldP>
      <p:bldP spid="1048971" grpId="0" build="p">
        <p:tmplLst>
          <p:tmpl lvl="1">
            <p:tnLst>
              <p:par>
                <p:cTn presetID="42" presetClass="entr" presetSubtype="0" fill="hold" nodeType="withEffect">
                  <p:stCondLst>
                    <p:cond delay="200"/>
                  </p:stCondLst>
                  <p:childTnLst>
                    <p:set>
                      <p:cBhvr>
                        <p:cTn dur="1" fill="hold">
                          <p:stCondLst>
                            <p:cond delay="0"/>
                          </p:stCondLst>
                        </p:cTn>
                        <p:tgtEl>
                          <p:spTgt spid="1048971"/>
                        </p:tgtEl>
                        <p:attrNameLst>
                          <p:attrName>style.visibility</p:attrName>
                        </p:attrNameLst>
                      </p:cBhvr>
                      <p:to>
                        <p:strVal val="visible"/>
                      </p:to>
                    </p:set>
                    <p:animEffect transition="in" filter="fade">
                      <p:cBhvr>
                        <p:cTn dur="500"/>
                        <p:tgtEl>
                          <p:spTgt spid="1048971"/>
                        </p:tgtEl>
                      </p:cBhvr>
                    </p:animEffect>
                    <p:anim calcmode="lin" valueType="num">
                      <p:cBhvr>
                        <p:cTn dur="500" fill="hold"/>
                        <p:tgtEl>
                          <p:spTgt spid="1048971"/>
                        </p:tgtEl>
                        <p:attrNameLst>
                          <p:attrName>ppt_x</p:attrName>
                        </p:attrNameLst>
                      </p:cBhvr>
                      <p:tavLst>
                        <p:tav tm="0">
                          <p:val>
                            <p:strVal val="#ppt_x"/>
                          </p:val>
                        </p:tav>
                        <p:tav tm="100000">
                          <p:val>
                            <p:strVal val="#ppt_x"/>
                          </p:val>
                        </p:tav>
                      </p:tavLst>
                    </p:anim>
                    <p:anim calcmode="lin" valueType="num">
                      <p:cBhvr>
                        <p:cTn dur="500" fill="hold"/>
                        <p:tgtEl>
                          <p:spTgt spid="1048971"/>
                        </p:tgtEl>
                        <p:attrNameLst>
                          <p:attrName>ppt_y</p:attrName>
                        </p:attrNameLst>
                      </p:cBhvr>
                      <p:tavLst>
                        <p:tav tm="0">
                          <p:val>
                            <p:strVal val="#ppt_y+.1"/>
                          </p:val>
                        </p:tav>
                        <p:tav tm="100000">
                          <p:val>
                            <p:strVal val="#ppt_y"/>
                          </p:val>
                        </p:tav>
                      </p:tavLst>
                    </p:anim>
                  </p:childTnLst>
                </p:cTn>
              </p:par>
            </p:tnLst>
          </p:tmpl>
        </p:tmplLst>
      </p:bldP>
      <p:bldP spid="1048972" grpId="0" build="p">
        <p:tmplLst>
          <p:tmpl lvl="1">
            <p:tnLst>
              <p:par>
                <p:cTn presetID="10" presetClass="entr" presetSubtype="0" fill="hold" nodeType="withEffect">
                  <p:stCondLst>
                    <p:cond delay="800"/>
                  </p:stCondLst>
                  <p:childTnLst>
                    <p:set>
                      <p:cBhvr>
                        <p:cTn dur="1" fill="hold">
                          <p:stCondLst>
                            <p:cond delay="0"/>
                          </p:stCondLst>
                        </p:cTn>
                        <p:tgtEl>
                          <p:spTgt spid="1048972"/>
                        </p:tgtEl>
                        <p:attrNameLst>
                          <p:attrName>style.visibility</p:attrName>
                        </p:attrNameLst>
                      </p:cBhvr>
                      <p:to>
                        <p:strVal val="visible"/>
                      </p:to>
                    </p:set>
                    <p:animEffect transition="in" filter="fade">
                      <p:cBhvr>
                        <p:cTn dur="500"/>
                        <p:tgtEl>
                          <p:spTgt spid="1048972"/>
                        </p:tgtEl>
                      </p:cBhvr>
                    </p:animEffect>
                  </p:childTnLst>
                </p:cTn>
              </p:par>
            </p:tnLst>
          </p:tmpl>
        </p:tmplLst>
      </p:bldP>
      <p:bldP spid="1048973" grpId="0" build="p">
        <p:tmplLst>
          <p:tmpl lvl="1">
            <p:tnLst>
              <p:par>
                <p:cTn presetID="53" presetClass="entr" presetSubtype="16" fill="hold" nodeType="afterEffect">
                  <p:stCondLst>
                    <p:cond delay="0"/>
                  </p:stCondLst>
                  <p:childTnLst>
                    <p:set>
                      <p:cBhvr>
                        <p:cTn dur="1" fill="hold">
                          <p:stCondLst>
                            <p:cond delay="0"/>
                          </p:stCondLst>
                        </p:cTn>
                        <p:tgtEl>
                          <p:spTgt spid="1048973"/>
                        </p:tgtEl>
                        <p:attrNameLst>
                          <p:attrName>style.visibility</p:attrName>
                        </p:attrNameLst>
                      </p:cBhvr>
                      <p:to>
                        <p:strVal val="visible"/>
                      </p:to>
                    </p:set>
                    <p:anim calcmode="lin" valueType="num">
                      <p:cBhvr>
                        <p:cTn dur="300" fill="hold"/>
                        <p:tgtEl>
                          <p:spTgt spid="1048973"/>
                        </p:tgtEl>
                        <p:attrNameLst>
                          <p:attrName>ppt_w</p:attrName>
                        </p:attrNameLst>
                      </p:cBhvr>
                      <p:tavLst>
                        <p:tav tm="0">
                          <p:val>
                            <p:fltVal val="0.0"/>
                          </p:val>
                        </p:tav>
                        <p:tav tm="100000">
                          <p:val>
                            <p:strVal val="#ppt_w"/>
                          </p:val>
                        </p:tav>
                      </p:tavLst>
                    </p:anim>
                    <p:anim calcmode="lin" valueType="num">
                      <p:cBhvr>
                        <p:cTn dur="300" fill="hold"/>
                        <p:tgtEl>
                          <p:spTgt spid="1048973"/>
                        </p:tgtEl>
                        <p:attrNameLst>
                          <p:attrName>ppt_h</p:attrName>
                        </p:attrNameLst>
                      </p:cBhvr>
                      <p:tavLst>
                        <p:tav tm="0">
                          <p:val>
                            <p:fltVal val="0.0"/>
                          </p:val>
                        </p:tav>
                        <p:tav tm="100000">
                          <p:val>
                            <p:strVal val="#ppt_h"/>
                          </p:val>
                        </p:tav>
                      </p:tavLst>
                    </p:anim>
                    <p:animEffect transition="in" filter="fade">
                      <p:cBhvr>
                        <p:cTn dur="300"/>
                        <p:tgtEl>
                          <p:spTgt spid="1048973"/>
                        </p:tgtEl>
                      </p:cBhvr>
                    </p:animEffect>
                  </p:childTnLst>
                </p:cTn>
              </p:par>
            </p:tnLst>
          </p:tmpl>
        </p:tmplLst>
      </p:bldP>
      <p:bldP spid="1048974" grpId="0"/>
      <p:bldP spid="1048975" grpId="0" animBg="1"/>
      <p:bldP spid="1048976" grpId="0" build="p">
        <p:tmplLst>
          <p:tmpl lvl="1">
            <p:tnLst>
              <p:par>
                <p:cTn presetID="42" presetClass="entr" presetSubtype="0" fill="hold" nodeType="withEffect">
                  <p:stCondLst>
                    <p:cond delay="200"/>
                  </p:stCondLst>
                  <p:childTnLst>
                    <p:set>
                      <p:cBhvr>
                        <p:cTn dur="1" fill="hold">
                          <p:stCondLst>
                            <p:cond delay="0"/>
                          </p:stCondLst>
                        </p:cTn>
                        <p:tgtEl>
                          <p:spTgt spid="1048976"/>
                        </p:tgtEl>
                        <p:attrNameLst>
                          <p:attrName>style.visibility</p:attrName>
                        </p:attrNameLst>
                      </p:cBhvr>
                      <p:to>
                        <p:strVal val="visible"/>
                      </p:to>
                    </p:set>
                    <p:animEffect transition="in" filter="fade">
                      <p:cBhvr>
                        <p:cTn dur="400"/>
                        <p:tgtEl>
                          <p:spTgt spid="1048976"/>
                        </p:tgtEl>
                      </p:cBhvr>
                    </p:animEffect>
                    <p:anim calcmode="lin" valueType="num">
                      <p:cBhvr>
                        <p:cTn dur="400" fill="hold"/>
                        <p:tgtEl>
                          <p:spTgt spid="1048976"/>
                        </p:tgtEl>
                        <p:attrNameLst>
                          <p:attrName>ppt_x</p:attrName>
                        </p:attrNameLst>
                      </p:cBhvr>
                      <p:tavLst>
                        <p:tav tm="0">
                          <p:val>
                            <p:strVal val="#ppt_x"/>
                          </p:val>
                        </p:tav>
                        <p:tav tm="100000">
                          <p:val>
                            <p:strVal val="#ppt_x"/>
                          </p:val>
                        </p:tav>
                      </p:tavLst>
                    </p:anim>
                    <p:anim calcmode="lin" valueType="num">
                      <p:cBhvr>
                        <p:cTn dur="400" fill="hold"/>
                        <p:tgtEl>
                          <p:spTgt spid="1048976"/>
                        </p:tgtEl>
                        <p:attrNameLst>
                          <p:attrName>ppt_y</p:attrName>
                        </p:attrNameLst>
                      </p:cBhvr>
                      <p:tavLst>
                        <p:tav tm="0">
                          <p:val>
                            <p:strVal val="#ppt_y+.1"/>
                          </p:val>
                        </p:tav>
                        <p:tav tm="100000">
                          <p:val>
                            <p:strVal val="#ppt_y"/>
                          </p:val>
                        </p:tav>
                      </p:tavLst>
                    </p:anim>
                  </p:childTnLst>
                </p:cTn>
              </p:par>
            </p:tnLst>
          </p:tmpl>
        </p:tmplLst>
      </p:bldP>
      <p:bldP spid="1048977" grpId="0" build="p">
        <p:tmplLst>
          <p:tmpl lvl="1">
            <p:tnLst>
              <p:par>
                <p:cTn presetID="42" presetClass="entr" presetSubtype="0" fill="hold" nodeType="withEffect">
                  <p:stCondLst>
                    <p:cond delay="200"/>
                  </p:stCondLst>
                  <p:childTnLst>
                    <p:set>
                      <p:cBhvr>
                        <p:cTn dur="1" fill="hold">
                          <p:stCondLst>
                            <p:cond delay="0"/>
                          </p:stCondLst>
                        </p:cTn>
                        <p:tgtEl>
                          <p:spTgt spid="1048977"/>
                        </p:tgtEl>
                        <p:attrNameLst>
                          <p:attrName>style.visibility</p:attrName>
                        </p:attrNameLst>
                      </p:cBhvr>
                      <p:to>
                        <p:strVal val="visible"/>
                      </p:to>
                    </p:set>
                    <p:animEffect transition="in" filter="fade">
                      <p:cBhvr>
                        <p:cTn dur="500"/>
                        <p:tgtEl>
                          <p:spTgt spid="1048977"/>
                        </p:tgtEl>
                      </p:cBhvr>
                    </p:animEffect>
                    <p:anim calcmode="lin" valueType="num">
                      <p:cBhvr>
                        <p:cTn dur="500" fill="hold"/>
                        <p:tgtEl>
                          <p:spTgt spid="1048977"/>
                        </p:tgtEl>
                        <p:attrNameLst>
                          <p:attrName>ppt_x</p:attrName>
                        </p:attrNameLst>
                      </p:cBhvr>
                      <p:tavLst>
                        <p:tav tm="0">
                          <p:val>
                            <p:strVal val="#ppt_x"/>
                          </p:val>
                        </p:tav>
                        <p:tav tm="100000">
                          <p:val>
                            <p:strVal val="#ppt_x"/>
                          </p:val>
                        </p:tav>
                      </p:tavLst>
                    </p:anim>
                    <p:anim calcmode="lin" valueType="num">
                      <p:cBhvr>
                        <p:cTn dur="500" fill="hold"/>
                        <p:tgtEl>
                          <p:spTgt spid="1048977"/>
                        </p:tgtEl>
                        <p:attrNameLst>
                          <p:attrName>ppt_y</p:attrName>
                        </p:attrNameLst>
                      </p:cBhvr>
                      <p:tavLst>
                        <p:tav tm="0">
                          <p:val>
                            <p:strVal val="#ppt_y+.1"/>
                          </p:val>
                        </p:tav>
                        <p:tav tm="100000">
                          <p:val>
                            <p:strVal val="#ppt_y"/>
                          </p:val>
                        </p:tav>
                      </p:tavLst>
                    </p:anim>
                  </p:childTnLst>
                </p:cTn>
              </p:par>
            </p:tnLst>
          </p:tmpl>
        </p:tmplLst>
      </p:bldP>
      <p:bldP spid="1048978" grpId="0" build="p">
        <p:tmplLst>
          <p:tmpl lvl="1">
            <p:tnLst>
              <p:par>
                <p:cTn presetID="10" presetClass="entr" presetSubtype="0" fill="hold" nodeType="withEffect">
                  <p:stCondLst>
                    <p:cond delay="800"/>
                  </p:stCondLst>
                  <p:childTnLst>
                    <p:set>
                      <p:cBhvr>
                        <p:cTn dur="1" fill="hold">
                          <p:stCondLst>
                            <p:cond delay="0"/>
                          </p:stCondLst>
                        </p:cTn>
                        <p:tgtEl>
                          <p:spTgt spid="1048978"/>
                        </p:tgtEl>
                        <p:attrNameLst>
                          <p:attrName>style.visibility</p:attrName>
                        </p:attrNameLst>
                      </p:cBhvr>
                      <p:to>
                        <p:strVal val="visible"/>
                      </p:to>
                    </p:set>
                    <p:animEffect transition="in" filter="fade">
                      <p:cBhvr>
                        <p:cTn dur="500"/>
                        <p:tgtEl>
                          <p:spTgt spid="1048978"/>
                        </p:tgtEl>
                      </p:cBhvr>
                    </p:animEffect>
                  </p:childTnLst>
                </p:cTn>
              </p:par>
            </p:tnLst>
          </p:tmpl>
        </p:tmplLst>
      </p:bldP>
      <p:bldP spid="1048979" grpId="0" build="p">
        <p:tmplLst>
          <p:tmpl lvl="1">
            <p:tnLst>
              <p:par>
                <p:cTn presetID="53" presetClass="entr" presetSubtype="16" fill="hold" nodeType="afterEffect">
                  <p:stCondLst>
                    <p:cond delay="0"/>
                  </p:stCondLst>
                  <p:childTnLst>
                    <p:set>
                      <p:cBhvr>
                        <p:cTn dur="1" fill="hold">
                          <p:stCondLst>
                            <p:cond delay="0"/>
                          </p:stCondLst>
                        </p:cTn>
                        <p:tgtEl>
                          <p:spTgt spid="1048979"/>
                        </p:tgtEl>
                        <p:attrNameLst>
                          <p:attrName>style.visibility</p:attrName>
                        </p:attrNameLst>
                      </p:cBhvr>
                      <p:to>
                        <p:strVal val="visible"/>
                      </p:to>
                    </p:set>
                    <p:anim calcmode="lin" valueType="num">
                      <p:cBhvr>
                        <p:cTn dur="300" fill="hold"/>
                        <p:tgtEl>
                          <p:spTgt spid="1048979"/>
                        </p:tgtEl>
                        <p:attrNameLst>
                          <p:attrName>ppt_w</p:attrName>
                        </p:attrNameLst>
                      </p:cBhvr>
                      <p:tavLst>
                        <p:tav tm="0">
                          <p:val>
                            <p:fltVal val="0.0"/>
                          </p:val>
                        </p:tav>
                        <p:tav tm="100000">
                          <p:val>
                            <p:strVal val="#ppt_w"/>
                          </p:val>
                        </p:tav>
                      </p:tavLst>
                    </p:anim>
                    <p:anim calcmode="lin" valueType="num">
                      <p:cBhvr>
                        <p:cTn dur="300" fill="hold"/>
                        <p:tgtEl>
                          <p:spTgt spid="1048979"/>
                        </p:tgtEl>
                        <p:attrNameLst>
                          <p:attrName>ppt_h</p:attrName>
                        </p:attrNameLst>
                      </p:cBhvr>
                      <p:tavLst>
                        <p:tav tm="0">
                          <p:val>
                            <p:fltVal val="0.0"/>
                          </p:val>
                        </p:tav>
                        <p:tav tm="100000">
                          <p:val>
                            <p:strVal val="#ppt_h"/>
                          </p:val>
                        </p:tav>
                      </p:tavLst>
                    </p:anim>
                    <p:animEffect transition="in" filter="fade">
                      <p:cBhvr>
                        <p:cTn dur="300"/>
                        <p:tgtEl>
                          <p:spTgt spid="1048979"/>
                        </p:tgtEl>
                      </p:cBhvr>
                    </p:animEffect>
                  </p:childTnLst>
                </p:cTn>
              </p:par>
            </p:tnLst>
          </p:tmpl>
        </p:tmplLst>
      </p:bldP>
      <p:bldP spid="1048980" grpId="0"/>
      <p:bldP spid="1048981" grpId="0" animBg="1"/>
      <p:bldP spid="1048982" grpId="0" build="p">
        <p:tmplLst>
          <p:tmpl lvl="1">
            <p:tnLst>
              <p:par>
                <p:cTn presetID="42" presetClass="entr" presetSubtype="0" fill="hold" nodeType="withEffect">
                  <p:stCondLst>
                    <p:cond delay="200"/>
                  </p:stCondLst>
                  <p:childTnLst>
                    <p:set>
                      <p:cBhvr>
                        <p:cTn dur="1" fill="hold">
                          <p:stCondLst>
                            <p:cond delay="0"/>
                          </p:stCondLst>
                        </p:cTn>
                        <p:tgtEl>
                          <p:spTgt spid="1048982"/>
                        </p:tgtEl>
                        <p:attrNameLst>
                          <p:attrName>style.visibility</p:attrName>
                        </p:attrNameLst>
                      </p:cBhvr>
                      <p:to>
                        <p:strVal val="visible"/>
                      </p:to>
                    </p:set>
                    <p:animEffect transition="in" filter="fade">
                      <p:cBhvr>
                        <p:cTn dur="400"/>
                        <p:tgtEl>
                          <p:spTgt spid="1048982"/>
                        </p:tgtEl>
                      </p:cBhvr>
                    </p:animEffect>
                    <p:anim calcmode="lin" valueType="num">
                      <p:cBhvr>
                        <p:cTn dur="400" fill="hold"/>
                        <p:tgtEl>
                          <p:spTgt spid="1048982"/>
                        </p:tgtEl>
                        <p:attrNameLst>
                          <p:attrName>ppt_x</p:attrName>
                        </p:attrNameLst>
                      </p:cBhvr>
                      <p:tavLst>
                        <p:tav tm="0">
                          <p:val>
                            <p:strVal val="#ppt_x"/>
                          </p:val>
                        </p:tav>
                        <p:tav tm="100000">
                          <p:val>
                            <p:strVal val="#ppt_x"/>
                          </p:val>
                        </p:tav>
                      </p:tavLst>
                    </p:anim>
                    <p:anim calcmode="lin" valueType="num">
                      <p:cBhvr>
                        <p:cTn dur="400" fill="hold"/>
                        <p:tgtEl>
                          <p:spTgt spid="1048982"/>
                        </p:tgtEl>
                        <p:attrNameLst>
                          <p:attrName>ppt_y</p:attrName>
                        </p:attrNameLst>
                      </p:cBhvr>
                      <p:tavLst>
                        <p:tav tm="0">
                          <p:val>
                            <p:strVal val="#ppt_y+.1"/>
                          </p:val>
                        </p:tav>
                        <p:tav tm="100000">
                          <p:val>
                            <p:strVal val="#ppt_y"/>
                          </p:val>
                        </p:tav>
                      </p:tavLst>
                    </p:anim>
                  </p:childTnLst>
                </p:cTn>
              </p:par>
            </p:tnLst>
          </p:tmpl>
        </p:tmplLst>
      </p:bldP>
      <p:bldP spid="1048983" grpId="0" build="p">
        <p:tmplLst>
          <p:tmpl lvl="1">
            <p:tnLst>
              <p:par>
                <p:cTn presetID="42" presetClass="entr" presetSubtype="0" fill="hold" nodeType="withEffect">
                  <p:stCondLst>
                    <p:cond delay="200"/>
                  </p:stCondLst>
                  <p:childTnLst>
                    <p:set>
                      <p:cBhvr>
                        <p:cTn dur="1" fill="hold">
                          <p:stCondLst>
                            <p:cond delay="0"/>
                          </p:stCondLst>
                        </p:cTn>
                        <p:tgtEl>
                          <p:spTgt spid="1048983"/>
                        </p:tgtEl>
                        <p:attrNameLst>
                          <p:attrName>style.visibility</p:attrName>
                        </p:attrNameLst>
                      </p:cBhvr>
                      <p:to>
                        <p:strVal val="visible"/>
                      </p:to>
                    </p:set>
                    <p:animEffect transition="in" filter="fade">
                      <p:cBhvr>
                        <p:cTn dur="500"/>
                        <p:tgtEl>
                          <p:spTgt spid="1048983"/>
                        </p:tgtEl>
                      </p:cBhvr>
                    </p:animEffect>
                    <p:anim calcmode="lin" valueType="num">
                      <p:cBhvr>
                        <p:cTn dur="500" fill="hold"/>
                        <p:tgtEl>
                          <p:spTgt spid="1048983"/>
                        </p:tgtEl>
                        <p:attrNameLst>
                          <p:attrName>ppt_x</p:attrName>
                        </p:attrNameLst>
                      </p:cBhvr>
                      <p:tavLst>
                        <p:tav tm="0">
                          <p:val>
                            <p:strVal val="#ppt_x"/>
                          </p:val>
                        </p:tav>
                        <p:tav tm="100000">
                          <p:val>
                            <p:strVal val="#ppt_x"/>
                          </p:val>
                        </p:tav>
                      </p:tavLst>
                    </p:anim>
                    <p:anim calcmode="lin" valueType="num">
                      <p:cBhvr>
                        <p:cTn dur="500" fill="hold"/>
                        <p:tgtEl>
                          <p:spTgt spid="1048983"/>
                        </p:tgtEl>
                        <p:attrNameLst>
                          <p:attrName>ppt_y</p:attrName>
                        </p:attrNameLst>
                      </p:cBhvr>
                      <p:tavLst>
                        <p:tav tm="0">
                          <p:val>
                            <p:strVal val="#ppt_y+.1"/>
                          </p:val>
                        </p:tav>
                        <p:tav tm="100000">
                          <p:val>
                            <p:strVal val="#ppt_y"/>
                          </p:val>
                        </p:tav>
                      </p:tavLst>
                    </p:anim>
                  </p:childTnLst>
                </p:cTn>
              </p:par>
            </p:tnLst>
          </p:tmpl>
        </p:tmplLst>
      </p:bldP>
      <p:bldP spid="1048984" grpId="0" build="p">
        <p:tmplLst>
          <p:tmpl lvl="1">
            <p:tnLst>
              <p:par>
                <p:cTn presetID="10" presetClass="entr" presetSubtype="0" fill="hold" nodeType="withEffect">
                  <p:stCondLst>
                    <p:cond delay="800"/>
                  </p:stCondLst>
                  <p:childTnLst>
                    <p:set>
                      <p:cBhvr>
                        <p:cTn dur="1" fill="hold">
                          <p:stCondLst>
                            <p:cond delay="0"/>
                          </p:stCondLst>
                        </p:cTn>
                        <p:tgtEl>
                          <p:spTgt spid="1048984"/>
                        </p:tgtEl>
                        <p:attrNameLst>
                          <p:attrName>style.visibility</p:attrName>
                        </p:attrNameLst>
                      </p:cBhvr>
                      <p:to>
                        <p:strVal val="visible"/>
                      </p:to>
                    </p:set>
                    <p:animEffect transition="in" filter="fade">
                      <p:cBhvr>
                        <p:cTn dur="500"/>
                        <p:tgtEl>
                          <p:spTgt spid="1048984"/>
                        </p:tgtEl>
                      </p:cBhvr>
                    </p:animEffect>
                  </p:childTnLst>
                </p:cTn>
              </p:par>
            </p:tnLst>
          </p:tmpl>
        </p:tmplLst>
      </p:bldP>
      <p:bldP spid="1048985" grpId="0" build="p">
        <p:tmplLst>
          <p:tmpl lvl="1">
            <p:tnLst>
              <p:par>
                <p:cTn presetID="53" presetClass="entr" presetSubtype="16" fill="hold" nodeType="afterEffect">
                  <p:stCondLst>
                    <p:cond delay="0"/>
                  </p:stCondLst>
                  <p:childTnLst>
                    <p:set>
                      <p:cBhvr>
                        <p:cTn dur="1" fill="hold">
                          <p:stCondLst>
                            <p:cond delay="0"/>
                          </p:stCondLst>
                        </p:cTn>
                        <p:tgtEl>
                          <p:spTgt spid="1048985"/>
                        </p:tgtEl>
                        <p:attrNameLst>
                          <p:attrName>style.visibility</p:attrName>
                        </p:attrNameLst>
                      </p:cBhvr>
                      <p:to>
                        <p:strVal val="visible"/>
                      </p:to>
                    </p:set>
                    <p:anim calcmode="lin" valueType="num">
                      <p:cBhvr>
                        <p:cTn dur="300" fill="hold"/>
                        <p:tgtEl>
                          <p:spTgt spid="1048985"/>
                        </p:tgtEl>
                        <p:attrNameLst>
                          <p:attrName>ppt_w</p:attrName>
                        </p:attrNameLst>
                      </p:cBhvr>
                      <p:tavLst>
                        <p:tav tm="0">
                          <p:val>
                            <p:fltVal val="0.0"/>
                          </p:val>
                        </p:tav>
                        <p:tav tm="100000">
                          <p:val>
                            <p:strVal val="#ppt_w"/>
                          </p:val>
                        </p:tav>
                      </p:tavLst>
                    </p:anim>
                    <p:anim calcmode="lin" valueType="num">
                      <p:cBhvr>
                        <p:cTn dur="300" fill="hold"/>
                        <p:tgtEl>
                          <p:spTgt spid="1048985"/>
                        </p:tgtEl>
                        <p:attrNameLst>
                          <p:attrName>ppt_h</p:attrName>
                        </p:attrNameLst>
                      </p:cBhvr>
                      <p:tavLst>
                        <p:tav tm="0">
                          <p:val>
                            <p:fltVal val="0.0"/>
                          </p:val>
                        </p:tav>
                        <p:tav tm="100000">
                          <p:val>
                            <p:strVal val="#ppt_h"/>
                          </p:val>
                        </p:tav>
                      </p:tavLst>
                    </p:anim>
                    <p:animEffect transition="in" filter="fade">
                      <p:cBhvr>
                        <p:cTn dur="300"/>
                        <p:tgtEl>
                          <p:spTgt spid="1048985"/>
                        </p:tgtEl>
                      </p:cBhvr>
                    </p:animEffect>
                  </p:childTnLst>
                </p:cTn>
              </p:par>
            </p:tnLst>
          </p:tmpl>
        </p:tmplLst>
      </p:bldP>
      <p:bldP spid="1048986" grpId="0"/>
      <p:bldP spid="1048987" grpId="0" animBg="1"/>
      <p:bldP spid="1048988" grpId="0" build="p">
        <p:tmplLst>
          <p:tmpl lvl="1">
            <p:tnLst>
              <p:par>
                <p:cTn presetID="42" presetClass="entr" presetSubtype="0" fill="hold" nodeType="withEffect">
                  <p:stCondLst>
                    <p:cond delay="200"/>
                  </p:stCondLst>
                  <p:childTnLst>
                    <p:set>
                      <p:cBhvr>
                        <p:cTn dur="1" fill="hold">
                          <p:stCondLst>
                            <p:cond delay="0"/>
                          </p:stCondLst>
                        </p:cTn>
                        <p:tgtEl>
                          <p:spTgt spid="1048988"/>
                        </p:tgtEl>
                        <p:attrNameLst>
                          <p:attrName>style.visibility</p:attrName>
                        </p:attrNameLst>
                      </p:cBhvr>
                      <p:to>
                        <p:strVal val="visible"/>
                      </p:to>
                    </p:set>
                    <p:animEffect transition="in" filter="fade">
                      <p:cBhvr>
                        <p:cTn dur="400"/>
                        <p:tgtEl>
                          <p:spTgt spid="1048988"/>
                        </p:tgtEl>
                      </p:cBhvr>
                    </p:animEffect>
                    <p:anim calcmode="lin" valueType="num">
                      <p:cBhvr>
                        <p:cTn dur="400" fill="hold"/>
                        <p:tgtEl>
                          <p:spTgt spid="1048988"/>
                        </p:tgtEl>
                        <p:attrNameLst>
                          <p:attrName>ppt_x</p:attrName>
                        </p:attrNameLst>
                      </p:cBhvr>
                      <p:tavLst>
                        <p:tav tm="0">
                          <p:val>
                            <p:strVal val="#ppt_x"/>
                          </p:val>
                        </p:tav>
                        <p:tav tm="100000">
                          <p:val>
                            <p:strVal val="#ppt_x"/>
                          </p:val>
                        </p:tav>
                      </p:tavLst>
                    </p:anim>
                    <p:anim calcmode="lin" valueType="num">
                      <p:cBhvr>
                        <p:cTn dur="400" fill="hold"/>
                        <p:tgtEl>
                          <p:spTgt spid="1048988"/>
                        </p:tgtEl>
                        <p:attrNameLst>
                          <p:attrName>ppt_y</p:attrName>
                        </p:attrNameLst>
                      </p:cBhvr>
                      <p:tavLst>
                        <p:tav tm="0">
                          <p:val>
                            <p:strVal val="#ppt_y+.1"/>
                          </p:val>
                        </p:tav>
                        <p:tav tm="100000">
                          <p:val>
                            <p:strVal val="#ppt_y"/>
                          </p:val>
                        </p:tav>
                      </p:tavLst>
                    </p:anim>
                  </p:childTnLst>
                </p:cTn>
              </p:par>
            </p:tnLst>
          </p:tmpl>
        </p:tmplLst>
      </p:bldP>
      <p:bldP spid="1048989" grpId="0" build="p">
        <p:tmplLst>
          <p:tmpl lvl="1">
            <p:tnLst>
              <p:par>
                <p:cTn presetID="42" presetClass="entr" presetSubtype="0" fill="hold" nodeType="withEffect">
                  <p:stCondLst>
                    <p:cond delay="200"/>
                  </p:stCondLst>
                  <p:childTnLst>
                    <p:set>
                      <p:cBhvr>
                        <p:cTn dur="1" fill="hold">
                          <p:stCondLst>
                            <p:cond delay="0"/>
                          </p:stCondLst>
                        </p:cTn>
                        <p:tgtEl>
                          <p:spTgt spid="1048989"/>
                        </p:tgtEl>
                        <p:attrNameLst>
                          <p:attrName>style.visibility</p:attrName>
                        </p:attrNameLst>
                      </p:cBhvr>
                      <p:to>
                        <p:strVal val="visible"/>
                      </p:to>
                    </p:set>
                    <p:animEffect transition="in" filter="fade">
                      <p:cBhvr>
                        <p:cTn dur="500"/>
                        <p:tgtEl>
                          <p:spTgt spid="1048989"/>
                        </p:tgtEl>
                      </p:cBhvr>
                    </p:animEffect>
                    <p:anim calcmode="lin" valueType="num">
                      <p:cBhvr>
                        <p:cTn dur="500" fill="hold"/>
                        <p:tgtEl>
                          <p:spTgt spid="1048989"/>
                        </p:tgtEl>
                        <p:attrNameLst>
                          <p:attrName>ppt_x</p:attrName>
                        </p:attrNameLst>
                      </p:cBhvr>
                      <p:tavLst>
                        <p:tav tm="0">
                          <p:val>
                            <p:strVal val="#ppt_x"/>
                          </p:val>
                        </p:tav>
                        <p:tav tm="100000">
                          <p:val>
                            <p:strVal val="#ppt_x"/>
                          </p:val>
                        </p:tav>
                      </p:tavLst>
                    </p:anim>
                    <p:anim calcmode="lin" valueType="num">
                      <p:cBhvr>
                        <p:cTn dur="500" fill="hold"/>
                        <p:tgtEl>
                          <p:spTgt spid="1048989"/>
                        </p:tgtEl>
                        <p:attrNameLst>
                          <p:attrName>ppt_y</p:attrName>
                        </p:attrNameLst>
                      </p:cBhvr>
                      <p:tavLst>
                        <p:tav tm="0">
                          <p:val>
                            <p:strVal val="#ppt_y+.1"/>
                          </p:val>
                        </p:tav>
                        <p:tav tm="100000">
                          <p:val>
                            <p:strVal val="#ppt_y"/>
                          </p:val>
                        </p:tav>
                      </p:tavLst>
                    </p:anim>
                  </p:childTnLst>
                </p:cTn>
              </p:par>
            </p:tnLst>
          </p:tmpl>
        </p:tmplLst>
      </p:bldP>
      <p:bldP spid="1048990" grpId="0" build="p">
        <p:tmplLst>
          <p:tmpl lvl="1">
            <p:tnLst>
              <p:par>
                <p:cTn presetID="10" presetClass="entr" presetSubtype="0" fill="hold" nodeType="withEffect">
                  <p:stCondLst>
                    <p:cond delay="800"/>
                  </p:stCondLst>
                  <p:childTnLst>
                    <p:set>
                      <p:cBhvr>
                        <p:cTn dur="1" fill="hold">
                          <p:stCondLst>
                            <p:cond delay="0"/>
                          </p:stCondLst>
                        </p:cTn>
                        <p:tgtEl>
                          <p:spTgt spid="1048990"/>
                        </p:tgtEl>
                        <p:attrNameLst>
                          <p:attrName>style.visibility</p:attrName>
                        </p:attrNameLst>
                      </p:cBhvr>
                      <p:to>
                        <p:strVal val="visible"/>
                      </p:to>
                    </p:set>
                    <p:animEffect transition="in" filter="fade">
                      <p:cBhvr>
                        <p:cTn dur="500"/>
                        <p:tgtEl>
                          <p:spTgt spid="1048990"/>
                        </p:tgtEl>
                      </p:cBhvr>
                    </p:animEffect>
                  </p:childTnLst>
                </p:cTn>
              </p:par>
            </p:tnLst>
          </p:tmpl>
        </p:tmplLst>
      </p:bldP>
      <p:bldP spid="1048991" grpId="0" build="p">
        <p:tmplLst>
          <p:tmpl lvl="1">
            <p:tnLst>
              <p:par>
                <p:cTn presetID="53" presetClass="entr" presetSubtype="16" fill="hold" nodeType="afterEffect">
                  <p:stCondLst>
                    <p:cond delay="0"/>
                  </p:stCondLst>
                  <p:childTnLst>
                    <p:set>
                      <p:cBhvr>
                        <p:cTn dur="1" fill="hold">
                          <p:stCondLst>
                            <p:cond delay="0"/>
                          </p:stCondLst>
                        </p:cTn>
                        <p:tgtEl>
                          <p:spTgt spid="1048991"/>
                        </p:tgtEl>
                        <p:attrNameLst>
                          <p:attrName>style.visibility</p:attrName>
                        </p:attrNameLst>
                      </p:cBhvr>
                      <p:to>
                        <p:strVal val="visible"/>
                      </p:to>
                    </p:set>
                    <p:anim calcmode="lin" valueType="num">
                      <p:cBhvr>
                        <p:cTn dur="300" fill="hold"/>
                        <p:tgtEl>
                          <p:spTgt spid="1048991"/>
                        </p:tgtEl>
                        <p:attrNameLst>
                          <p:attrName>ppt_w</p:attrName>
                        </p:attrNameLst>
                      </p:cBhvr>
                      <p:tavLst>
                        <p:tav tm="0">
                          <p:val>
                            <p:fltVal val="0.0"/>
                          </p:val>
                        </p:tav>
                        <p:tav tm="100000">
                          <p:val>
                            <p:strVal val="#ppt_w"/>
                          </p:val>
                        </p:tav>
                      </p:tavLst>
                    </p:anim>
                    <p:anim calcmode="lin" valueType="num">
                      <p:cBhvr>
                        <p:cTn dur="300" fill="hold"/>
                        <p:tgtEl>
                          <p:spTgt spid="1048991"/>
                        </p:tgtEl>
                        <p:attrNameLst>
                          <p:attrName>ppt_h</p:attrName>
                        </p:attrNameLst>
                      </p:cBhvr>
                      <p:tavLst>
                        <p:tav tm="0">
                          <p:val>
                            <p:fltVal val="0.0"/>
                          </p:val>
                        </p:tav>
                        <p:tav tm="100000">
                          <p:val>
                            <p:strVal val="#ppt_h"/>
                          </p:val>
                        </p:tav>
                      </p:tavLst>
                    </p:anim>
                    <p:animEffect transition="in" filter="fade">
                      <p:cBhvr>
                        <p:cTn dur="300"/>
                        <p:tgtEl>
                          <p:spTgt spid="104899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Team member zoom">
    <p:spTree>
      <p:nvGrpSpPr>
        <p:cNvPr id="266" name=""/>
        <p:cNvGrpSpPr/>
        <p:nvPr/>
      </p:nvGrpSpPr>
      <p:grpSpPr>
        <a:xfrm>
          <a:off x="0" y="0"/>
          <a:ext cx="0" cy="0"/>
          <a:chOff x="0" y="0"/>
          <a:chExt cx="0" cy="0"/>
        </a:xfrm>
      </p:grpSpPr>
      <p:sp>
        <p:nvSpPr>
          <p:cNvPr id="104903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03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37"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38"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39"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40"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41"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42"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
        <p:nvSpPr>
          <p:cNvPr id="1049043" name="Text Placeholder 7"/>
          <p:cNvSpPr>
            <a:spLocks noGrp="1"/>
          </p:cNvSpPr>
          <p:nvPr>
            <p:ph type="body" sz="quarter" idx="40" hasCustomPrompt="1"/>
          </p:nvPr>
        </p:nvSpPr>
        <p:spPr>
          <a:xfrm>
            <a:off x="2157413"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About</a:t>
            </a:r>
            <a:r>
              <a:rPr lang="es-ES_tradnl" dirty="0" smtClean="0"/>
              <a:t> Bryan</a:t>
            </a:r>
            <a:endParaRPr lang="es-ES_tradnl" dirty="0" smtClean="0"/>
          </a:p>
        </p:txBody>
      </p:sp>
      <p:sp>
        <p:nvSpPr>
          <p:cNvPr id="1049044" name="Text Placeholder 7"/>
          <p:cNvSpPr>
            <a:spLocks noGrp="1"/>
          </p:cNvSpPr>
          <p:nvPr>
            <p:ph type="body" sz="quarter" idx="41" hasCustomPrompt="1"/>
          </p:nvPr>
        </p:nvSpPr>
        <p:spPr>
          <a:xfrm>
            <a:off x="2157412" y="176073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045" name="Text Placeholder 2"/>
          <p:cNvSpPr>
            <a:spLocks noGrp="1"/>
          </p:cNvSpPr>
          <p:nvPr>
            <p:ph type="body" sz="quarter" idx="42" hasCustomPrompt="1"/>
          </p:nvPr>
        </p:nvSpPr>
        <p:spPr>
          <a:xfrm>
            <a:off x="2172758" y="2036545"/>
            <a:ext cx="2932641" cy="2309822"/>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a:p>
            <a:pPr marL="0" marR="0" lvl="0" indent="0" algn="just" defTabSz="405130" rtl="0" eaLnBrk="1" fontAlgn="auto" latinLnBrk="0" hangingPunct="1">
              <a:lnSpc>
                <a:spcPct val="130000"/>
              </a:lnSpc>
              <a:spcBef>
                <a:spcPct val="20000"/>
              </a:spcBef>
              <a:spcAft>
                <a:spcPts val="0"/>
              </a:spcAft>
              <a:buClrTx/>
              <a:buSzTx/>
              <a:buFont typeface="Arial" panose="020B0604020202020204"/>
              <a:buNone/>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p:txBody>
      </p:sp>
      <p:sp>
        <p:nvSpPr>
          <p:cNvPr id="1049046" name="Text Placeholder 7"/>
          <p:cNvSpPr>
            <a:spLocks noGrp="1"/>
          </p:cNvSpPr>
          <p:nvPr>
            <p:ph type="body" sz="quarter" idx="43" hasCustomPrompt="1"/>
          </p:nvPr>
        </p:nvSpPr>
        <p:spPr>
          <a:xfrm>
            <a:off x="5733356"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Skills</a:t>
            </a:r>
            <a:endParaRPr lang="es-ES_tradnl" dirty="0" smtClean="0"/>
          </a:p>
        </p:txBody>
      </p:sp>
      <p:sp>
        <p:nvSpPr>
          <p:cNvPr id="1049047" name="Rectangle 70"/>
          <p:cNvSpPr/>
          <p:nvPr userDrawn="1"/>
        </p:nvSpPr>
        <p:spPr>
          <a:xfrm>
            <a:off x="5733356" y="2231278"/>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48" name="Rectangle 71"/>
          <p:cNvSpPr/>
          <p:nvPr userDrawn="1"/>
        </p:nvSpPr>
        <p:spPr>
          <a:xfrm>
            <a:off x="5733356" y="2834136"/>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49" name="Rectangle 72"/>
          <p:cNvSpPr/>
          <p:nvPr userDrawn="1"/>
        </p:nvSpPr>
        <p:spPr>
          <a:xfrm>
            <a:off x="5733356" y="3445043"/>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50" name="Rectangle 73"/>
          <p:cNvSpPr/>
          <p:nvPr userDrawn="1"/>
        </p:nvSpPr>
        <p:spPr>
          <a:xfrm>
            <a:off x="5733356" y="4092367"/>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51" name="Text Placeholder 7"/>
          <p:cNvSpPr>
            <a:spLocks noGrp="1"/>
          </p:cNvSpPr>
          <p:nvPr>
            <p:ph type="body" sz="quarter" idx="44" hasCustomPrompt="1"/>
          </p:nvPr>
        </p:nvSpPr>
        <p:spPr>
          <a:xfrm>
            <a:off x="5733355" y="19511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Photoshop</a:t>
            </a:r>
            <a:endParaRPr lang="es-ES_tradnl" dirty="0" smtClean="0"/>
          </a:p>
        </p:txBody>
      </p:sp>
      <p:sp>
        <p:nvSpPr>
          <p:cNvPr id="1049052" name="Text Placeholder 7"/>
          <p:cNvSpPr>
            <a:spLocks noGrp="1"/>
          </p:cNvSpPr>
          <p:nvPr>
            <p:ph type="body" sz="quarter" idx="45" hasCustomPrompt="1"/>
          </p:nvPr>
        </p:nvSpPr>
        <p:spPr>
          <a:xfrm>
            <a:off x="5733355" y="25682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Illustrator</a:t>
            </a:r>
            <a:endParaRPr lang="es-ES_tradnl" dirty="0" smtClean="0"/>
          </a:p>
        </p:txBody>
      </p:sp>
      <p:sp>
        <p:nvSpPr>
          <p:cNvPr id="1049053" name="Text Placeholder 7"/>
          <p:cNvSpPr>
            <a:spLocks noGrp="1"/>
          </p:cNvSpPr>
          <p:nvPr>
            <p:ph type="body" sz="quarter" idx="46" hasCustomPrompt="1"/>
          </p:nvPr>
        </p:nvSpPr>
        <p:spPr>
          <a:xfrm>
            <a:off x="5733355" y="31685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InDesign</a:t>
            </a:r>
            <a:endParaRPr lang="es-ES_tradnl" dirty="0" smtClean="0"/>
          </a:p>
        </p:txBody>
      </p:sp>
      <p:sp>
        <p:nvSpPr>
          <p:cNvPr id="1049054" name="Text Placeholder 7"/>
          <p:cNvSpPr>
            <a:spLocks noGrp="1"/>
          </p:cNvSpPr>
          <p:nvPr>
            <p:ph type="body" sz="quarter" idx="47" hasCustomPrompt="1"/>
          </p:nvPr>
        </p:nvSpPr>
        <p:spPr>
          <a:xfrm>
            <a:off x="5733355" y="38162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smtClean="0"/>
              <a:t>Muse</a:t>
            </a:r>
            <a:endParaRPr lang="es-ES_tradnl" dirty="0" smtClean="0"/>
          </a:p>
        </p:txBody>
      </p:sp>
      <p:cxnSp>
        <p:nvCxnSpPr>
          <p:cNvPr id="3145780" name="Straight Connector 21"/>
          <p:cNvCxnSpPr/>
          <p:nvPr userDrawn="1"/>
        </p:nvCxnSpPr>
        <p:spPr>
          <a:xfrm>
            <a:off x="5410200" y="1358901"/>
            <a:ext cx="0" cy="2989665"/>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35">
                                            <p:txEl>
                                              <p:pRg st="0" end="0"/>
                                            </p:txEl>
                                          </p:spTgt>
                                        </p:tgtEl>
                                        <p:attrNameLst>
                                          <p:attrName>style.visibility</p:attrName>
                                        </p:attrNameLst>
                                      </p:cBhvr>
                                      <p:to>
                                        <p:strVal val="visible"/>
                                      </p:to>
                                    </p:set>
                                    <p:animEffect transition="in" filter="fade">
                                      <p:cBhvr>
                                        <p:cTn id="7" dur="400"/>
                                        <p:tgtEl>
                                          <p:spTgt spid="1049035">
                                            <p:txEl>
                                              <p:pRg st="0" end="0"/>
                                            </p:txEl>
                                          </p:spTgt>
                                        </p:tgtEl>
                                      </p:cBhvr>
                                    </p:animEffect>
                                    <p:anim calcmode="lin" valueType="num">
                                      <p:cBhvr>
                                        <p:cTn id="8" dur="400" fill="hold"/>
                                        <p:tgtEl>
                                          <p:spTgt spid="104903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36">
                                            <p:txEl>
                                              <p:pRg st="0" end="0"/>
                                            </p:txEl>
                                          </p:spTgt>
                                        </p:tgtEl>
                                        <p:attrNameLst>
                                          <p:attrName>style.visibility</p:attrName>
                                        </p:attrNameLst>
                                      </p:cBhvr>
                                      <p:to>
                                        <p:strVal val="visible"/>
                                      </p:to>
                                    </p:set>
                                    <p:animEffect transition="in" filter="fade">
                                      <p:cBhvr>
                                        <p:cTn id="12" dur="500"/>
                                        <p:tgtEl>
                                          <p:spTgt spid="1049036">
                                            <p:txEl>
                                              <p:pRg st="0" end="0"/>
                                            </p:txEl>
                                          </p:spTgt>
                                        </p:tgtEl>
                                      </p:cBhvr>
                                    </p:animEffect>
                                    <p:anim calcmode="lin" valueType="num">
                                      <p:cBhvr>
                                        <p:cTn id="13" dur="500" fill="hold"/>
                                        <p:tgtEl>
                                          <p:spTgt spid="10490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3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2" presetClass="entr" presetSubtype="1" fill="hold" nodeType="afterEffect">
                                  <p:stCondLst>
                                    <p:cond delay="0"/>
                                  </p:stCondLst>
                                  <p:childTnLst>
                                    <p:set>
                                      <p:cBhvr>
                                        <p:cTn id="17" dur="1" fill="hold">
                                          <p:stCondLst>
                                            <p:cond delay="0"/>
                                          </p:stCondLst>
                                        </p:cTn>
                                        <p:tgtEl>
                                          <p:spTgt spid="3145780"/>
                                        </p:tgtEl>
                                        <p:attrNameLst>
                                          <p:attrName>style.visibility</p:attrName>
                                        </p:attrNameLst>
                                      </p:cBhvr>
                                      <p:to>
                                        <p:strVal val="visible"/>
                                      </p:to>
                                    </p:set>
                                    <p:animEffect transition="in" filter="wipe(up)">
                                      <p:cBhvr>
                                        <p:cTn id="18" dur="500"/>
                                        <p:tgtEl>
                                          <p:spTgt spid="3145780"/>
                                        </p:tgtEl>
                                      </p:cBhvr>
                                    </p:animEffect>
                                  </p:childTnLst>
                                </p:cTn>
                              </p:par>
                              <p:par>
                                <p:cTn id="19" presetID="53" presetClass="entr" presetSubtype="16" fill="hold" grpId="0" nodeType="withEffect" nodePh="1">
                                  <p:stCondLst>
                                    <p:cond delay="800"/>
                                  </p:stCondLst>
                                  <p:endCondLst>
                                    <p:cond evt="begin" delay="0">
                                      <p:tn val="19"/>
                                    </p:cond>
                                  </p:endCondLst>
                                  <p:childTnLst>
                                    <p:set>
                                      <p:cBhvr>
                                        <p:cTn id="20" dur="1" fill="hold">
                                          <p:stCondLst>
                                            <p:cond delay="0"/>
                                          </p:stCondLst>
                                        </p:cTn>
                                        <p:tgtEl>
                                          <p:spTgt spid="1049037"/>
                                        </p:tgtEl>
                                        <p:attrNameLst>
                                          <p:attrName>style.visibility</p:attrName>
                                        </p:attrNameLst>
                                      </p:cBhvr>
                                      <p:to>
                                        <p:strVal val="visible"/>
                                      </p:to>
                                    </p:set>
                                    <p:anim calcmode="lin" valueType="num">
                                      <p:cBhvr>
                                        <p:cTn id="21" dur="1000" fill="hold"/>
                                        <p:tgtEl>
                                          <p:spTgt spid="1049037"/>
                                        </p:tgtEl>
                                        <p:attrNameLst>
                                          <p:attrName>ppt_w</p:attrName>
                                        </p:attrNameLst>
                                      </p:cBhvr>
                                      <p:tavLst>
                                        <p:tav tm="0">
                                          <p:val>
                                            <p:fltVal val="0.0"/>
                                          </p:val>
                                        </p:tav>
                                        <p:tav tm="100000">
                                          <p:val>
                                            <p:strVal val="#ppt_w"/>
                                          </p:val>
                                        </p:tav>
                                      </p:tavLst>
                                    </p:anim>
                                    <p:anim calcmode="lin" valueType="num">
                                      <p:cBhvr>
                                        <p:cTn id="22" dur="1000" fill="hold"/>
                                        <p:tgtEl>
                                          <p:spTgt spid="1049037"/>
                                        </p:tgtEl>
                                        <p:attrNameLst>
                                          <p:attrName>ppt_h</p:attrName>
                                        </p:attrNameLst>
                                      </p:cBhvr>
                                      <p:tavLst>
                                        <p:tav tm="0">
                                          <p:val>
                                            <p:fltVal val="0.0"/>
                                          </p:val>
                                        </p:tav>
                                        <p:tav tm="100000">
                                          <p:val>
                                            <p:strVal val="#ppt_h"/>
                                          </p:val>
                                        </p:tav>
                                      </p:tavLst>
                                    </p:anim>
                                    <p:animEffect transition="in" filter="fade">
                                      <p:cBhvr>
                                        <p:cTn id="23" dur="1000"/>
                                        <p:tgtEl>
                                          <p:spTgt spid="1049037"/>
                                        </p:tgtEl>
                                      </p:cBhvr>
                                    </p:animEffect>
                                  </p:childTnLst>
                                </p:cTn>
                              </p:par>
                            </p:childTnLst>
                          </p:cTn>
                        </p:par>
                        <p:par>
                          <p:cTn id="24" fill="hold">
                            <p:stCondLst>
                              <p:cond delay="1200"/>
                            </p:stCondLst>
                            <p:childTnLst>
                              <p:par>
                                <p:cTn id="25" presetID="22" presetClass="entr" presetSubtype="8" fill="hold" grpId="0" nodeType="afterEffect">
                                  <p:stCondLst>
                                    <p:cond delay="0"/>
                                  </p:stCondLst>
                                  <p:childTnLst>
                                    <p:set>
                                      <p:cBhvr>
                                        <p:cTn id="26" dur="1" fill="hold">
                                          <p:stCondLst>
                                            <p:cond delay="0"/>
                                          </p:stCondLst>
                                        </p:cTn>
                                        <p:tgtEl>
                                          <p:spTgt spid="1049038"/>
                                        </p:tgtEl>
                                        <p:attrNameLst>
                                          <p:attrName>style.visibility</p:attrName>
                                        </p:attrNameLst>
                                      </p:cBhvr>
                                      <p:to>
                                        <p:strVal val="visible"/>
                                      </p:to>
                                    </p:set>
                                    <p:animEffect transition="in" filter="wipe(left)">
                                      <p:cBhvr>
                                        <p:cTn id="27" dur="500"/>
                                        <p:tgtEl>
                                          <p:spTgt spid="1049038"/>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049039">
                                            <p:txEl>
                                              <p:pRg st="0" end="0"/>
                                            </p:txEl>
                                          </p:spTgt>
                                        </p:tgtEl>
                                        <p:attrNameLst>
                                          <p:attrName>style.visibility</p:attrName>
                                        </p:attrNameLst>
                                      </p:cBhvr>
                                      <p:to>
                                        <p:strVal val="visible"/>
                                      </p:to>
                                    </p:set>
                                    <p:animEffect transition="in" filter="fade">
                                      <p:cBhvr>
                                        <p:cTn id="30" dur="400"/>
                                        <p:tgtEl>
                                          <p:spTgt spid="1049039">
                                            <p:txEl>
                                              <p:pRg st="0" end="0"/>
                                            </p:txEl>
                                          </p:spTgt>
                                        </p:tgtEl>
                                      </p:cBhvr>
                                    </p:animEffect>
                                    <p:anim calcmode="lin" valueType="num">
                                      <p:cBhvr>
                                        <p:cTn id="31" dur="400" fill="hold"/>
                                        <p:tgtEl>
                                          <p:spTgt spid="1049039">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049039">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1049040">
                                            <p:txEl>
                                              <p:pRg st="0" end="0"/>
                                            </p:txEl>
                                          </p:spTgt>
                                        </p:tgtEl>
                                        <p:attrNameLst>
                                          <p:attrName>style.visibility</p:attrName>
                                        </p:attrNameLst>
                                      </p:cBhvr>
                                      <p:to>
                                        <p:strVal val="visible"/>
                                      </p:to>
                                    </p:set>
                                    <p:animEffect transition="in" filter="fade">
                                      <p:cBhvr>
                                        <p:cTn id="35" dur="500"/>
                                        <p:tgtEl>
                                          <p:spTgt spid="1049040">
                                            <p:txEl>
                                              <p:pRg st="0" end="0"/>
                                            </p:txEl>
                                          </p:spTgt>
                                        </p:tgtEl>
                                      </p:cBhvr>
                                    </p:animEffect>
                                    <p:anim calcmode="lin" valueType="num">
                                      <p:cBhvr>
                                        <p:cTn id="36" dur="500" fill="hold"/>
                                        <p:tgtEl>
                                          <p:spTgt spid="1049040">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049040">
                                            <p:txEl>
                                              <p:pRg st="0" end="0"/>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800"/>
                                  </p:stCondLst>
                                  <p:childTnLst>
                                    <p:set>
                                      <p:cBhvr>
                                        <p:cTn id="39" dur="1" fill="hold">
                                          <p:stCondLst>
                                            <p:cond delay="0"/>
                                          </p:stCondLst>
                                        </p:cTn>
                                        <p:tgtEl>
                                          <p:spTgt spid="1049041">
                                            <p:txEl>
                                              <p:pRg st="0" end="0"/>
                                            </p:txEl>
                                          </p:spTgt>
                                        </p:tgtEl>
                                        <p:attrNameLst>
                                          <p:attrName>style.visibility</p:attrName>
                                        </p:attrNameLst>
                                      </p:cBhvr>
                                      <p:to>
                                        <p:strVal val="visible"/>
                                      </p:to>
                                    </p:set>
                                    <p:animEffect transition="in" filter="fade">
                                      <p:cBhvr>
                                        <p:cTn id="40" dur="500"/>
                                        <p:tgtEl>
                                          <p:spTgt spid="1049041">
                                            <p:txEl>
                                              <p:pRg st="0" end="0"/>
                                            </p:txEl>
                                          </p:spTgt>
                                        </p:tgtEl>
                                      </p:cBhvr>
                                    </p:animEffect>
                                  </p:childTnLst>
                                </p:cTn>
                              </p:par>
                            </p:childTnLst>
                          </p:cTn>
                        </p:par>
                        <p:par>
                          <p:cTn id="41" fill="hold">
                            <p:stCondLst>
                              <p:cond delay="1700"/>
                            </p:stCondLst>
                            <p:childTnLst>
                              <p:par>
                                <p:cTn id="42" presetID="53" presetClass="entr" presetSubtype="16" fill="hold" grpId="0" nodeType="afterEffect">
                                  <p:stCondLst>
                                    <p:cond delay="0"/>
                                  </p:stCondLst>
                                  <p:childTnLst>
                                    <p:set>
                                      <p:cBhvr>
                                        <p:cTn id="43" dur="1" fill="hold">
                                          <p:stCondLst>
                                            <p:cond delay="0"/>
                                          </p:stCondLst>
                                        </p:cTn>
                                        <p:tgtEl>
                                          <p:spTgt spid="1049042">
                                            <p:txEl>
                                              <p:pRg st="0" end="0"/>
                                            </p:txEl>
                                          </p:spTgt>
                                        </p:tgtEl>
                                        <p:attrNameLst>
                                          <p:attrName>style.visibility</p:attrName>
                                        </p:attrNameLst>
                                      </p:cBhvr>
                                      <p:to>
                                        <p:strVal val="visible"/>
                                      </p:to>
                                    </p:set>
                                    <p:anim calcmode="lin" valueType="num">
                                      <p:cBhvr>
                                        <p:cTn id="44" dur="300" fill="hold"/>
                                        <p:tgtEl>
                                          <p:spTgt spid="1049042">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042">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04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043">
                                            <p:txEl>
                                              <p:pRg st="0" end="0"/>
                                            </p:txEl>
                                          </p:spTgt>
                                        </p:tgtEl>
                                        <p:attrNameLst>
                                          <p:attrName>style.visibility</p:attrName>
                                        </p:attrNameLst>
                                      </p:cBhvr>
                                      <p:to>
                                        <p:strVal val="visible"/>
                                      </p:to>
                                    </p:set>
                                    <p:animEffect transition="in" filter="fade">
                                      <p:cBhvr>
                                        <p:cTn id="49" dur="400"/>
                                        <p:tgtEl>
                                          <p:spTgt spid="1049043">
                                            <p:txEl>
                                              <p:pRg st="0" end="0"/>
                                            </p:txEl>
                                          </p:spTgt>
                                        </p:tgtEl>
                                      </p:cBhvr>
                                    </p:animEffect>
                                    <p:anim calcmode="lin" valueType="num">
                                      <p:cBhvr>
                                        <p:cTn id="50" dur="400" fill="hold"/>
                                        <p:tgtEl>
                                          <p:spTgt spid="1049043">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1049043">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1049044">
                                            <p:txEl>
                                              <p:pRg st="0" end="0"/>
                                            </p:txEl>
                                          </p:spTgt>
                                        </p:tgtEl>
                                        <p:attrNameLst>
                                          <p:attrName>style.visibility</p:attrName>
                                        </p:attrNameLst>
                                      </p:cBhvr>
                                      <p:to>
                                        <p:strVal val="visible"/>
                                      </p:to>
                                    </p:set>
                                    <p:animEffect transition="in" filter="fade">
                                      <p:cBhvr>
                                        <p:cTn id="54" dur="500"/>
                                        <p:tgtEl>
                                          <p:spTgt spid="1049044">
                                            <p:txEl>
                                              <p:pRg st="0" end="0"/>
                                            </p:txEl>
                                          </p:spTgt>
                                        </p:tgtEl>
                                      </p:cBhvr>
                                    </p:animEffect>
                                    <p:anim calcmode="lin" valueType="num">
                                      <p:cBhvr>
                                        <p:cTn id="55" dur="500" fill="hold"/>
                                        <p:tgtEl>
                                          <p:spTgt spid="1049044">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1049044">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1049045">
                                            <p:txEl>
                                              <p:pRg st="0" end="0"/>
                                            </p:txEl>
                                          </p:spTgt>
                                        </p:tgtEl>
                                        <p:attrNameLst>
                                          <p:attrName>style.visibility</p:attrName>
                                        </p:attrNameLst>
                                      </p:cBhvr>
                                      <p:to>
                                        <p:strVal val="visible"/>
                                      </p:to>
                                    </p:set>
                                    <p:animEffect transition="in" filter="fade">
                                      <p:cBhvr>
                                        <p:cTn id="59" dur="500"/>
                                        <p:tgtEl>
                                          <p:spTgt spid="1049045">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1049045">
                                            <p:txEl>
                                              <p:pRg st="1" end="1"/>
                                            </p:txEl>
                                          </p:spTgt>
                                        </p:tgtEl>
                                        <p:attrNameLst>
                                          <p:attrName>style.visibility</p:attrName>
                                        </p:attrNameLst>
                                      </p:cBhvr>
                                      <p:to>
                                        <p:strVal val="visible"/>
                                      </p:to>
                                    </p:set>
                                    <p:animEffect transition="in" filter="fade">
                                      <p:cBhvr>
                                        <p:cTn id="62" dur="500"/>
                                        <p:tgtEl>
                                          <p:spTgt spid="1049045">
                                            <p:txEl>
                                              <p:pRg st="1" end="1"/>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1049045">
                                            <p:txEl>
                                              <p:pRg st="2" end="2"/>
                                            </p:txEl>
                                          </p:spTgt>
                                        </p:tgtEl>
                                        <p:attrNameLst>
                                          <p:attrName>style.visibility</p:attrName>
                                        </p:attrNameLst>
                                      </p:cBhvr>
                                      <p:to>
                                        <p:strVal val="visible"/>
                                      </p:to>
                                    </p:set>
                                    <p:animEffect transition="in" filter="fade">
                                      <p:cBhvr>
                                        <p:cTn id="65" dur="500"/>
                                        <p:tgtEl>
                                          <p:spTgt spid="1049045">
                                            <p:txEl>
                                              <p:pRg st="2" end="2"/>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049046">
                                            <p:txEl>
                                              <p:pRg st="0" end="0"/>
                                            </p:txEl>
                                          </p:spTgt>
                                        </p:tgtEl>
                                        <p:attrNameLst>
                                          <p:attrName>style.visibility</p:attrName>
                                        </p:attrNameLst>
                                      </p:cBhvr>
                                      <p:to>
                                        <p:strVal val="visible"/>
                                      </p:to>
                                    </p:set>
                                    <p:animEffect transition="in" filter="fade">
                                      <p:cBhvr>
                                        <p:cTn id="68" dur="400"/>
                                        <p:tgtEl>
                                          <p:spTgt spid="1049046">
                                            <p:txEl>
                                              <p:pRg st="0" end="0"/>
                                            </p:txEl>
                                          </p:spTgt>
                                        </p:tgtEl>
                                      </p:cBhvr>
                                    </p:animEffect>
                                    <p:anim calcmode="lin" valueType="num">
                                      <p:cBhvr>
                                        <p:cTn id="69" dur="400" fill="hold"/>
                                        <p:tgtEl>
                                          <p:spTgt spid="1049046">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049046">
                                            <p:txEl>
                                              <p:pRg st="0" end="0"/>
                                            </p:txEl>
                                          </p:spTgt>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200"/>
                                  </p:stCondLst>
                                  <p:childTnLst>
                                    <p:set>
                                      <p:cBhvr>
                                        <p:cTn id="72" dur="1" fill="hold">
                                          <p:stCondLst>
                                            <p:cond delay="0"/>
                                          </p:stCondLst>
                                        </p:cTn>
                                        <p:tgtEl>
                                          <p:spTgt spid="1049047"/>
                                        </p:tgtEl>
                                        <p:attrNameLst>
                                          <p:attrName>style.visibility</p:attrName>
                                        </p:attrNameLst>
                                      </p:cBhvr>
                                      <p:to>
                                        <p:strVal val="visible"/>
                                      </p:to>
                                    </p:set>
                                    <p:animEffect transition="in" filter="wipe(left)">
                                      <p:cBhvr>
                                        <p:cTn id="73" dur="500"/>
                                        <p:tgtEl>
                                          <p:spTgt spid="1049047"/>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1049048"/>
                                        </p:tgtEl>
                                        <p:attrNameLst>
                                          <p:attrName>style.visibility</p:attrName>
                                        </p:attrNameLst>
                                      </p:cBhvr>
                                      <p:to>
                                        <p:strVal val="visible"/>
                                      </p:to>
                                    </p:set>
                                    <p:animEffect transition="in" filter="wipe(left)">
                                      <p:cBhvr>
                                        <p:cTn id="76" dur="500"/>
                                        <p:tgtEl>
                                          <p:spTgt spid="1049048"/>
                                        </p:tgtEl>
                                      </p:cBhvr>
                                    </p:animEffect>
                                  </p:childTnLst>
                                </p:cTn>
                              </p:par>
                              <p:par>
                                <p:cTn id="77" presetID="22" presetClass="entr" presetSubtype="8" fill="hold" grpId="0" nodeType="withEffect">
                                  <p:stCondLst>
                                    <p:cond delay="200"/>
                                  </p:stCondLst>
                                  <p:childTnLst>
                                    <p:set>
                                      <p:cBhvr>
                                        <p:cTn id="78" dur="1" fill="hold">
                                          <p:stCondLst>
                                            <p:cond delay="0"/>
                                          </p:stCondLst>
                                        </p:cTn>
                                        <p:tgtEl>
                                          <p:spTgt spid="1049049"/>
                                        </p:tgtEl>
                                        <p:attrNameLst>
                                          <p:attrName>style.visibility</p:attrName>
                                        </p:attrNameLst>
                                      </p:cBhvr>
                                      <p:to>
                                        <p:strVal val="visible"/>
                                      </p:to>
                                    </p:set>
                                    <p:animEffect transition="in" filter="wipe(left)">
                                      <p:cBhvr>
                                        <p:cTn id="79" dur="500"/>
                                        <p:tgtEl>
                                          <p:spTgt spid="1049049"/>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1049050"/>
                                        </p:tgtEl>
                                        <p:attrNameLst>
                                          <p:attrName>style.visibility</p:attrName>
                                        </p:attrNameLst>
                                      </p:cBhvr>
                                      <p:to>
                                        <p:strVal val="visible"/>
                                      </p:to>
                                    </p:set>
                                    <p:animEffect transition="in" filter="wipe(left)">
                                      <p:cBhvr>
                                        <p:cTn id="82" dur="500"/>
                                        <p:tgtEl>
                                          <p:spTgt spid="1049050"/>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051">
                                            <p:txEl>
                                              <p:pRg st="0" end="0"/>
                                            </p:txEl>
                                          </p:spTgt>
                                        </p:tgtEl>
                                        <p:attrNameLst>
                                          <p:attrName>style.visibility</p:attrName>
                                        </p:attrNameLst>
                                      </p:cBhvr>
                                      <p:to>
                                        <p:strVal val="visible"/>
                                      </p:to>
                                    </p:set>
                                    <p:animEffect transition="in" filter="fade">
                                      <p:cBhvr>
                                        <p:cTn id="85" dur="500"/>
                                        <p:tgtEl>
                                          <p:spTgt spid="1049051">
                                            <p:txEl>
                                              <p:pRg st="0" end="0"/>
                                            </p:txEl>
                                          </p:spTgt>
                                        </p:tgtEl>
                                      </p:cBhvr>
                                    </p:animEffect>
                                    <p:anim calcmode="lin" valueType="num">
                                      <p:cBhvr>
                                        <p:cTn id="86" dur="500" fill="hold"/>
                                        <p:tgtEl>
                                          <p:spTgt spid="1049051">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104905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9052">
                                            <p:txEl>
                                              <p:pRg st="0" end="0"/>
                                            </p:txEl>
                                          </p:spTgt>
                                        </p:tgtEl>
                                        <p:attrNameLst>
                                          <p:attrName>style.visibility</p:attrName>
                                        </p:attrNameLst>
                                      </p:cBhvr>
                                      <p:to>
                                        <p:strVal val="visible"/>
                                      </p:to>
                                    </p:set>
                                    <p:animEffect transition="in" filter="fade">
                                      <p:cBhvr>
                                        <p:cTn id="90" dur="500"/>
                                        <p:tgtEl>
                                          <p:spTgt spid="1049052">
                                            <p:txEl>
                                              <p:pRg st="0" end="0"/>
                                            </p:txEl>
                                          </p:spTgt>
                                        </p:tgtEl>
                                      </p:cBhvr>
                                    </p:animEffect>
                                    <p:anim calcmode="lin" valueType="num">
                                      <p:cBhvr>
                                        <p:cTn id="91" dur="500" fill="hold"/>
                                        <p:tgtEl>
                                          <p:spTgt spid="104905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9052">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1049053">
                                            <p:txEl>
                                              <p:pRg st="0" end="0"/>
                                            </p:txEl>
                                          </p:spTgt>
                                        </p:tgtEl>
                                        <p:attrNameLst>
                                          <p:attrName>style.visibility</p:attrName>
                                        </p:attrNameLst>
                                      </p:cBhvr>
                                      <p:to>
                                        <p:strVal val="visible"/>
                                      </p:to>
                                    </p:set>
                                    <p:animEffect transition="in" filter="fade">
                                      <p:cBhvr>
                                        <p:cTn id="95" dur="500"/>
                                        <p:tgtEl>
                                          <p:spTgt spid="1049053">
                                            <p:txEl>
                                              <p:pRg st="0" end="0"/>
                                            </p:txEl>
                                          </p:spTgt>
                                        </p:tgtEl>
                                      </p:cBhvr>
                                    </p:animEffect>
                                    <p:anim calcmode="lin" valueType="num">
                                      <p:cBhvr>
                                        <p:cTn id="96" dur="500" fill="hold"/>
                                        <p:tgtEl>
                                          <p:spTgt spid="104905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049053">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1049054">
                                            <p:txEl>
                                              <p:pRg st="0" end="0"/>
                                            </p:txEl>
                                          </p:spTgt>
                                        </p:tgtEl>
                                        <p:attrNameLst>
                                          <p:attrName>style.visibility</p:attrName>
                                        </p:attrNameLst>
                                      </p:cBhvr>
                                      <p:to>
                                        <p:strVal val="visible"/>
                                      </p:to>
                                    </p:set>
                                    <p:animEffect transition="in" filter="fade">
                                      <p:cBhvr>
                                        <p:cTn id="100" dur="500"/>
                                        <p:tgtEl>
                                          <p:spTgt spid="1049054">
                                            <p:txEl>
                                              <p:pRg st="0" end="0"/>
                                            </p:txEl>
                                          </p:spTgt>
                                        </p:tgtEl>
                                      </p:cBhvr>
                                    </p:animEffect>
                                    <p:anim calcmode="lin" valueType="num">
                                      <p:cBhvr>
                                        <p:cTn id="101" dur="500" fill="hold"/>
                                        <p:tgtEl>
                                          <p:spTgt spid="1049054">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10490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5" grpId="0" build="p">
        <p:tmplLst>
          <p:tmpl lvl="1">
            <p:tnLst>
              <p:par>
                <p:cTn presetID="42" presetClass="entr" presetSubtype="0" fill="hold" nodeType="withEffect">
                  <p:stCondLst>
                    <p:cond delay="200"/>
                  </p:stCondLst>
                  <p:childTnLst>
                    <p:set>
                      <p:cBhvr>
                        <p:cTn dur="1" fill="hold">
                          <p:stCondLst>
                            <p:cond delay="0"/>
                          </p:stCondLst>
                        </p:cTn>
                        <p:tgtEl>
                          <p:spTgt spid="1049035"/>
                        </p:tgtEl>
                        <p:attrNameLst>
                          <p:attrName>style.visibility</p:attrName>
                        </p:attrNameLst>
                      </p:cBhvr>
                      <p:to>
                        <p:strVal val="visible"/>
                      </p:to>
                    </p:set>
                    <p:animEffect transition="in" filter="fade">
                      <p:cBhvr>
                        <p:cTn dur="400"/>
                        <p:tgtEl>
                          <p:spTgt spid="1049035"/>
                        </p:tgtEl>
                      </p:cBhvr>
                    </p:animEffect>
                    <p:anim calcmode="lin" valueType="num">
                      <p:cBhvr>
                        <p:cTn dur="400" fill="hold"/>
                        <p:tgtEl>
                          <p:spTgt spid="1049035"/>
                        </p:tgtEl>
                        <p:attrNameLst>
                          <p:attrName>ppt_x</p:attrName>
                        </p:attrNameLst>
                      </p:cBhvr>
                      <p:tavLst>
                        <p:tav tm="0">
                          <p:val>
                            <p:strVal val="#ppt_x"/>
                          </p:val>
                        </p:tav>
                        <p:tav tm="100000">
                          <p:val>
                            <p:strVal val="#ppt_x"/>
                          </p:val>
                        </p:tav>
                      </p:tavLst>
                    </p:anim>
                    <p:anim calcmode="lin" valueType="num">
                      <p:cBhvr>
                        <p:cTn dur="400" fill="hold"/>
                        <p:tgtEl>
                          <p:spTgt spid="1049035"/>
                        </p:tgtEl>
                        <p:attrNameLst>
                          <p:attrName>ppt_y</p:attrName>
                        </p:attrNameLst>
                      </p:cBhvr>
                      <p:tavLst>
                        <p:tav tm="0">
                          <p:val>
                            <p:strVal val="#ppt_y+.1"/>
                          </p:val>
                        </p:tav>
                        <p:tav tm="100000">
                          <p:val>
                            <p:strVal val="#ppt_y"/>
                          </p:val>
                        </p:tav>
                      </p:tavLst>
                    </p:anim>
                  </p:childTnLst>
                </p:cTn>
              </p:par>
            </p:tnLst>
          </p:tmpl>
        </p:tmplLst>
      </p:bldP>
      <p:bldP spid="1049036" grpId="0" build="p">
        <p:tmplLst>
          <p:tmpl lvl="1">
            <p:tnLst>
              <p:par>
                <p:cTn presetID="42" presetClass="entr" presetSubtype="0" fill="hold" nodeType="withEffect">
                  <p:stCondLst>
                    <p:cond delay="200"/>
                  </p:stCondLst>
                  <p:childTnLst>
                    <p:set>
                      <p:cBhvr>
                        <p:cTn dur="1" fill="hold">
                          <p:stCondLst>
                            <p:cond delay="0"/>
                          </p:stCondLst>
                        </p:cTn>
                        <p:tgtEl>
                          <p:spTgt spid="1049036"/>
                        </p:tgtEl>
                        <p:attrNameLst>
                          <p:attrName>style.visibility</p:attrName>
                        </p:attrNameLst>
                      </p:cBhvr>
                      <p:to>
                        <p:strVal val="visible"/>
                      </p:to>
                    </p:set>
                    <p:animEffect transition="in" filter="fade">
                      <p:cBhvr>
                        <p:cTn dur="500"/>
                        <p:tgtEl>
                          <p:spTgt spid="1049036"/>
                        </p:tgtEl>
                      </p:cBhvr>
                    </p:animEffect>
                    <p:anim calcmode="lin" valueType="num">
                      <p:cBhvr>
                        <p:cTn dur="500" fill="hold"/>
                        <p:tgtEl>
                          <p:spTgt spid="1049036"/>
                        </p:tgtEl>
                        <p:attrNameLst>
                          <p:attrName>ppt_x</p:attrName>
                        </p:attrNameLst>
                      </p:cBhvr>
                      <p:tavLst>
                        <p:tav tm="0">
                          <p:val>
                            <p:strVal val="#ppt_x"/>
                          </p:val>
                        </p:tav>
                        <p:tav tm="100000">
                          <p:val>
                            <p:strVal val="#ppt_x"/>
                          </p:val>
                        </p:tav>
                      </p:tavLst>
                    </p:anim>
                    <p:anim calcmode="lin" valueType="num">
                      <p:cBhvr>
                        <p:cTn dur="500" fill="hold"/>
                        <p:tgtEl>
                          <p:spTgt spid="1049036"/>
                        </p:tgtEl>
                        <p:attrNameLst>
                          <p:attrName>ppt_y</p:attrName>
                        </p:attrNameLst>
                      </p:cBhvr>
                      <p:tavLst>
                        <p:tav tm="0">
                          <p:val>
                            <p:strVal val="#ppt_y+.1"/>
                          </p:val>
                        </p:tav>
                        <p:tav tm="100000">
                          <p:val>
                            <p:strVal val="#ppt_y"/>
                          </p:val>
                        </p:tav>
                      </p:tavLst>
                    </p:anim>
                  </p:childTnLst>
                </p:cTn>
              </p:par>
            </p:tnLst>
          </p:tmpl>
        </p:tmplLst>
      </p:bldP>
      <p:bldP spid="1049037" grpId="0"/>
      <p:bldP spid="1049038" grpId="0" animBg="1"/>
      <p:bldP spid="1049039" grpId="0" build="p">
        <p:tmplLst>
          <p:tmpl lvl="1">
            <p:tnLst>
              <p:par>
                <p:cTn presetID="42" presetClass="entr" presetSubtype="0" fill="hold" nodeType="withEffect">
                  <p:stCondLst>
                    <p:cond delay="200"/>
                  </p:stCondLst>
                  <p:childTnLst>
                    <p:set>
                      <p:cBhvr>
                        <p:cTn dur="1" fill="hold">
                          <p:stCondLst>
                            <p:cond delay="0"/>
                          </p:stCondLst>
                        </p:cTn>
                        <p:tgtEl>
                          <p:spTgt spid="1049039"/>
                        </p:tgtEl>
                        <p:attrNameLst>
                          <p:attrName>style.visibility</p:attrName>
                        </p:attrNameLst>
                      </p:cBhvr>
                      <p:to>
                        <p:strVal val="visible"/>
                      </p:to>
                    </p:set>
                    <p:animEffect transition="in" filter="fade">
                      <p:cBhvr>
                        <p:cTn dur="400"/>
                        <p:tgtEl>
                          <p:spTgt spid="1049039"/>
                        </p:tgtEl>
                      </p:cBhvr>
                    </p:animEffect>
                    <p:anim calcmode="lin" valueType="num">
                      <p:cBhvr>
                        <p:cTn dur="400" fill="hold"/>
                        <p:tgtEl>
                          <p:spTgt spid="1049039"/>
                        </p:tgtEl>
                        <p:attrNameLst>
                          <p:attrName>ppt_x</p:attrName>
                        </p:attrNameLst>
                      </p:cBhvr>
                      <p:tavLst>
                        <p:tav tm="0">
                          <p:val>
                            <p:strVal val="#ppt_x"/>
                          </p:val>
                        </p:tav>
                        <p:tav tm="100000">
                          <p:val>
                            <p:strVal val="#ppt_x"/>
                          </p:val>
                        </p:tav>
                      </p:tavLst>
                    </p:anim>
                    <p:anim calcmode="lin" valueType="num">
                      <p:cBhvr>
                        <p:cTn dur="400" fill="hold"/>
                        <p:tgtEl>
                          <p:spTgt spid="1049039"/>
                        </p:tgtEl>
                        <p:attrNameLst>
                          <p:attrName>ppt_y</p:attrName>
                        </p:attrNameLst>
                      </p:cBhvr>
                      <p:tavLst>
                        <p:tav tm="0">
                          <p:val>
                            <p:strVal val="#ppt_y+.1"/>
                          </p:val>
                        </p:tav>
                        <p:tav tm="100000">
                          <p:val>
                            <p:strVal val="#ppt_y"/>
                          </p:val>
                        </p:tav>
                      </p:tavLst>
                    </p:anim>
                  </p:childTnLst>
                </p:cTn>
              </p:par>
            </p:tnLst>
          </p:tmpl>
        </p:tmplLst>
      </p:bldP>
      <p:bldP spid="1049040" grpId="0" build="p">
        <p:tmplLst>
          <p:tmpl lvl="1">
            <p:tnLst>
              <p:par>
                <p:cTn presetID="42" presetClass="entr" presetSubtype="0" fill="hold" nodeType="withEffect">
                  <p:stCondLst>
                    <p:cond delay="200"/>
                  </p:stCondLst>
                  <p:childTnLst>
                    <p:set>
                      <p:cBhvr>
                        <p:cTn dur="1" fill="hold">
                          <p:stCondLst>
                            <p:cond delay="0"/>
                          </p:stCondLst>
                        </p:cTn>
                        <p:tgtEl>
                          <p:spTgt spid="1049040"/>
                        </p:tgtEl>
                        <p:attrNameLst>
                          <p:attrName>style.visibility</p:attrName>
                        </p:attrNameLst>
                      </p:cBhvr>
                      <p:to>
                        <p:strVal val="visible"/>
                      </p:to>
                    </p:set>
                    <p:animEffect transition="in" filter="fade">
                      <p:cBhvr>
                        <p:cTn dur="500"/>
                        <p:tgtEl>
                          <p:spTgt spid="1049040"/>
                        </p:tgtEl>
                      </p:cBhvr>
                    </p:animEffect>
                    <p:anim calcmode="lin" valueType="num">
                      <p:cBhvr>
                        <p:cTn dur="500" fill="hold"/>
                        <p:tgtEl>
                          <p:spTgt spid="1049040"/>
                        </p:tgtEl>
                        <p:attrNameLst>
                          <p:attrName>ppt_x</p:attrName>
                        </p:attrNameLst>
                      </p:cBhvr>
                      <p:tavLst>
                        <p:tav tm="0">
                          <p:val>
                            <p:strVal val="#ppt_x"/>
                          </p:val>
                        </p:tav>
                        <p:tav tm="100000">
                          <p:val>
                            <p:strVal val="#ppt_x"/>
                          </p:val>
                        </p:tav>
                      </p:tavLst>
                    </p:anim>
                    <p:anim calcmode="lin" valueType="num">
                      <p:cBhvr>
                        <p:cTn dur="500" fill="hold"/>
                        <p:tgtEl>
                          <p:spTgt spid="1049040"/>
                        </p:tgtEl>
                        <p:attrNameLst>
                          <p:attrName>ppt_y</p:attrName>
                        </p:attrNameLst>
                      </p:cBhvr>
                      <p:tavLst>
                        <p:tav tm="0">
                          <p:val>
                            <p:strVal val="#ppt_y+.1"/>
                          </p:val>
                        </p:tav>
                        <p:tav tm="100000">
                          <p:val>
                            <p:strVal val="#ppt_y"/>
                          </p:val>
                        </p:tav>
                      </p:tavLst>
                    </p:anim>
                  </p:childTnLst>
                </p:cTn>
              </p:par>
            </p:tnLst>
          </p:tmpl>
        </p:tmplLst>
      </p:bldP>
      <p:bldP spid="1049041" grpId="0" build="p">
        <p:tmplLst>
          <p:tmpl lvl="1">
            <p:tnLst>
              <p:par>
                <p:cTn presetID="10" presetClass="entr" presetSubtype="0" fill="hold" nodeType="withEffect">
                  <p:stCondLst>
                    <p:cond delay="800"/>
                  </p:stCondLst>
                  <p:childTnLst>
                    <p:set>
                      <p:cBhvr>
                        <p:cTn dur="1" fill="hold">
                          <p:stCondLst>
                            <p:cond delay="0"/>
                          </p:stCondLst>
                        </p:cTn>
                        <p:tgtEl>
                          <p:spTgt spid="1049041"/>
                        </p:tgtEl>
                        <p:attrNameLst>
                          <p:attrName>style.visibility</p:attrName>
                        </p:attrNameLst>
                      </p:cBhvr>
                      <p:to>
                        <p:strVal val="visible"/>
                      </p:to>
                    </p:set>
                    <p:animEffect transition="in" filter="fade">
                      <p:cBhvr>
                        <p:cTn dur="500"/>
                        <p:tgtEl>
                          <p:spTgt spid="1049041"/>
                        </p:tgtEl>
                      </p:cBhvr>
                    </p:animEffect>
                  </p:childTnLst>
                </p:cTn>
              </p:par>
            </p:tnLst>
          </p:tmpl>
        </p:tmplLst>
      </p:bldP>
      <p:bldP spid="1049042" grpId="0" build="p">
        <p:tmplLst>
          <p:tmpl lvl="1">
            <p:tnLst>
              <p:par>
                <p:cTn presetID="53" presetClass="entr" presetSubtype="16" fill="hold" nodeType="afterEffect">
                  <p:stCondLst>
                    <p:cond delay="0"/>
                  </p:stCondLst>
                  <p:childTnLst>
                    <p:set>
                      <p:cBhvr>
                        <p:cTn dur="1" fill="hold">
                          <p:stCondLst>
                            <p:cond delay="0"/>
                          </p:stCondLst>
                        </p:cTn>
                        <p:tgtEl>
                          <p:spTgt spid="1049042"/>
                        </p:tgtEl>
                        <p:attrNameLst>
                          <p:attrName>style.visibility</p:attrName>
                        </p:attrNameLst>
                      </p:cBhvr>
                      <p:to>
                        <p:strVal val="visible"/>
                      </p:to>
                    </p:set>
                    <p:anim calcmode="lin" valueType="num">
                      <p:cBhvr>
                        <p:cTn dur="300" fill="hold"/>
                        <p:tgtEl>
                          <p:spTgt spid="1049042"/>
                        </p:tgtEl>
                        <p:attrNameLst>
                          <p:attrName>ppt_w</p:attrName>
                        </p:attrNameLst>
                      </p:cBhvr>
                      <p:tavLst>
                        <p:tav tm="0">
                          <p:val>
                            <p:fltVal val="0.0"/>
                          </p:val>
                        </p:tav>
                        <p:tav tm="100000">
                          <p:val>
                            <p:strVal val="#ppt_w"/>
                          </p:val>
                        </p:tav>
                      </p:tavLst>
                    </p:anim>
                    <p:anim calcmode="lin" valueType="num">
                      <p:cBhvr>
                        <p:cTn dur="300" fill="hold"/>
                        <p:tgtEl>
                          <p:spTgt spid="1049042"/>
                        </p:tgtEl>
                        <p:attrNameLst>
                          <p:attrName>ppt_h</p:attrName>
                        </p:attrNameLst>
                      </p:cBhvr>
                      <p:tavLst>
                        <p:tav tm="0">
                          <p:val>
                            <p:fltVal val="0.0"/>
                          </p:val>
                        </p:tav>
                        <p:tav tm="100000">
                          <p:val>
                            <p:strVal val="#ppt_h"/>
                          </p:val>
                        </p:tav>
                      </p:tavLst>
                    </p:anim>
                    <p:animEffect transition="in" filter="fade">
                      <p:cBhvr>
                        <p:cTn dur="300"/>
                        <p:tgtEl>
                          <p:spTgt spid="1049042"/>
                        </p:tgtEl>
                      </p:cBhvr>
                    </p:animEffect>
                  </p:childTnLst>
                </p:cTn>
              </p:par>
            </p:tnLst>
          </p:tmpl>
        </p:tmplLst>
      </p:bldP>
      <p:bldP spid="1049043" grpId="0" build="p">
        <p:tmplLst>
          <p:tmpl lvl="1">
            <p:tnLst>
              <p:par>
                <p:cTn presetID="42" presetClass="entr" presetSubtype="0" fill="hold" nodeType="withEffect">
                  <p:stCondLst>
                    <p:cond delay="200"/>
                  </p:stCondLst>
                  <p:childTnLst>
                    <p:set>
                      <p:cBhvr>
                        <p:cTn dur="1" fill="hold">
                          <p:stCondLst>
                            <p:cond delay="0"/>
                          </p:stCondLst>
                        </p:cTn>
                        <p:tgtEl>
                          <p:spTgt spid="1049043"/>
                        </p:tgtEl>
                        <p:attrNameLst>
                          <p:attrName>style.visibility</p:attrName>
                        </p:attrNameLst>
                      </p:cBhvr>
                      <p:to>
                        <p:strVal val="visible"/>
                      </p:to>
                    </p:set>
                    <p:animEffect transition="in" filter="fade">
                      <p:cBhvr>
                        <p:cTn dur="400"/>
                        <p:tgtEl>
                          <p:spTgt spid="1049043"/>
                        </p:tgtEl>
                      </p:cBhvr>
                    </p:animEffect>
                    <p:anim calcmode="lin" valueType="num">
                      <p:cBhvr>
                        <p:cTn dur="400" fill="hold"/>
                        <p:tgtEl>
                          <p:spTgt spid="1049043"/>
                        </p:tgtEl>
                        <p:attrNameLst>
                          <p:attrName>ppt_x</p:attrName>
                        </p:attrNameLst>
                      </p:cBhvr>
                      <p:tavLst>
                        <p:tav tm="0">
                          <p:val>
                            <p:strVal val="#ppt_x"/>
                          </p:val>
                        </p:tav>
                        <p:tav tm="100000">
                          <p:val>
                            <p:strVal val="#ppt_x"/>
                          </p:val>
                        </p:tav>
                      </p:tavLst>
                    </p:anim>
                    <p:anim calcmode="lin" valueType="num">
                      <p:cBhvr>
                        <p:cTn dur="400" fill="hold"/>
                        <p:tgtEl>
                          <p:spTgt spid="1049043"/>
                        </p:tgtEl>
                        <p:attrNameLst>
                          <p:attrName>ppt_y</p:attrName>
                        </p:attrNameLst>
                      </p:cBhvr>
                      <p:tavLst>
                        <p:tav tm="0">
                          <p:val>
                            <p:strVal val="#ppt_y+.1"/>
                          </p:val>
                        </p:tav>
                        <p:tav tm="100000">
                          <p:val>
                            <p:strVal val="#ppt_y"/>
                          </p:val>
                        </p:tav>
                      </p:tavLst>
                    </p:anim>
                  </p:childTnLst>
                </p:cTn>
              </p:par>
            </p:tnLst>
          </p:tmpl>
        </p:tmplLst>
      </p:bldP>
      <p:bldP spid="1049044" grpId="0" build="p">
        <p:tmplLst>
          <p:tmpl lvl="1">
            <p:tnLst>
              <p:par>
                <p:cTn presetID="42" presetClass="entr" presetSubtype="0" fill="hold" nodeType="withEffect">
                  <p:stCondLst>
                    <p:cond delay="200"/>
                  </p:stCondLst>
                  <p:childTnLst>
                    <p:set>
                      <p:cBhvr>
                        <p:cTn dur="1" fill="hold">
                          <p:stCondLst>
                            <p:cond delay="0"/>
                          </p:stCondLst>
                        </p:cTn>
                        <p:tgtEl>
                          <p:spTgt spid="1049044"/>
                        </p:tgtEl>
                        <p:attrNameLst>
                          <p:attrName>style.visibility</p:attrName>
                        </p:attrNameLst>
                      </p:cBhvr>
                      <p:to>
                        <p:strVal val="visible"/>
                      </p:to>
                    </p:set>
                    <p:animEffect transition="in" filter="fade">
                      <p:cBhvr>
                        <p:cTn dur="500"/>
                        <p:tgtEl>
                          <p:spTgt spid="1049044"/>
                        </p:tgtEl>
                      </p:cBhvr>
                    </p:animEffect>
                    <p:anim calcmode="lin" valueType="num">
                      <p:cBhvr>
                        <p:cTn dur="500" fill="hold"/>
                        <p:tgtEl>
                          <p:spTgt spid="1049044"/>
                        </p:tgtEl>
                        <p:attrNameLst>
                          <p:attrName>ppt_x</p:attrName>
                        </p:attrNameLst>
                      </p:cBhvr>
                      <p:tavLst>
                        <p:tav tm="0">
                          <p:val>
                            <p:strVal val="#ppt_x"/>
                          </p:val>
                        </p:tav>
                        <p:tav tm="100000">
                          <p:val>
                            <p:strVal val="#ppt_x"/>
                          </p:val>
                        </p:tav>
                      </p:tavLst>
                    </p:anim>
                    <p:anim calcmode="lin" valueType="num">
                      <p:cBhvr>
                        <p:cTn dur="500" fill="hold"/>
                        <p:tgtEl>
                          <p:spTgt spid="1049044"/>
                        </p:tgtEl>
                        <p:attrNameLst>
                          <p:attrName>ppt_y</p:attrName>
                        </p:attrNameLst>
                      </p:cBhvr>
                      <p:tavLst>
                        <p:tav tm="0">
                          <p:val>
                            <p:strVal val="#ppt_y+.1"/>
                          </p:val>
                        </p:tav>
                        <p:tav tm="100000">
                          <p:val>
                            <p:strVal val="#ppt_y"/>
                          </p:val>
                        </p:tav>
                      </p:tavLst>
                    </p:anim>
                  </p:childTnLst>
                </p:cTn>
              </p:par>
            </p:tnLst>
          </p:tmpl>
        </p:tmplLst>
      </p:bldP>
      <p:bldP spid="1049045" grpId="0" build="p">
        <p:tmplLst>
          <p:tmpl lvl="1">
            <p:tnLst>
              <p:par>
                <p:cTn presetID="10" presetClass="entr" presetSubtype="0" fill="hold" nodeType="withEffect">
                  <p:stCondLst>
                    <p:cond delay="800"/>
                  </p:stCondLst>
                  <p:childTnLst>
                    <p:set>
                      <p:cBhvr>
                        <p:cTn dur="1" fill="hold">
                          <p:stCondLst>
                            <p:cond delay="0"/>
                          </p:stCondLst>
                        </p:cTn>
                        <p:tgtEl>
                          <p:spTgt spid="1049045"/>
                        </p:tgtEl>
                        <p:attrNameLst>
                          <p:attrName>style.visibility</p:attrName>
                        </p:attrNameLst>
                      </p:cBhvr>
                      <p:to>
                        <p:strVal val="visible"/>
                      </p:to>
                    </p:set>
                    <p:animEffect transition="in" filter="fade">
                      <p:cBhvr>
                        <p:cTn dur="500"/>
                        <p:tgtEl>
                          <p:spTgt spid="1049045"/>
                        </p:tgtEl>
                      </p:cBhvr>
                    </p:animEffect>
                  </p:childTnLst>
                </p:cTn>
              </p:par>
            </p:tnLst>
          </p:tmpl>
        </p:tmplLst>
      </p:bldP>
      <p:bldP spid="1049046" grpId="0" build="p">
        <p:tmplLst>
          <p:tmpl lvl="1">
            <p:tnLst>
              <p:par>
                <p:cTn presetID="42" presetClass="entr" presetSubtype="0" fill="hold" nodeType="withEffect">
                  <p:stCondLst>
                    <p:cond delay="200"/>
                  </p:stCondLst>
                  <p:childTnLst>
                    <p:set>
                      <p:cBhvr>
                        <p:cTn dur="1" fill="hold">
                          <p:stCondLst>
                            <p:cond delay="0"/>
                          </p:stCondLst>
                        </p:cTn>
                        <p:tgtEl>
                          <p:spTgt spid="1049046"/>
                        </p:tgtEl>
                        <p:attrNameLst>
                          <p:attrName>style.visibility</p:attrName>
                        </p:attrNameLst>
                      </p:cBhvr>
                      <p:to>
                        <p:strVal val="visible"/>
                      </p:to>
                    </p:set>
                    <p:animEffect transition="in" filter="fade">
                      <p:cBhvr>
                        <p:cTn dur="400"/>
                        <p:tgtEl>
                          <p:spTgt spid="1049046"/>
                        </p:tgtEl>
                      </p:cBhvr>
                    </p:animEffect>
                    <p:anim calcmode="lin" valueType="num">
                      <p:cBhvr>
                        <p:cTn dur="400" fill="hold"/>
                        <p:tgtEl>
                          <p:spTgt spid="1049046"/>
                        </p:tgtEl>
                        <p:attrNameLst>
                          <p:attrName>ppt_x</p:attrName>
                        </p:attrNameLst>
                      </p:cBhvr>
                      <p:tavLst>
                        <p:tav tm="0">
                          <p:val>
                            <p:strVal val="#ppt_x"/>
                          </p:val>
                        </p:tav>
                        <p:tav tm="100000">
                          <p:val>
                            <p:strVal val="#ppt_x"/>
                          </p:val>
                        </p:tav>
                      </p:tavLst>
                    </p:anim>
                    <p:anim calcmode="lin" valueType="num">
                      <p:cBhvr>
                        <p:cTn dur="400" fill="hold"/>
                        <p:tgtEl>
                          <p:spTgt spid="1049046"/>
                        </p:tgtEl>
                        <p:attrNameLst>
                          <p:attrName>ppt_y</p:attrName>
                        </p:attrNameLst>
                      </p:cBhvr>
                      <p:tavLst>
                        <p:tav tm="0">
                          <p:val>
                            <p:strVal val="#ppt_y+.1"/>
                          </p:val>
                        </p:tav>
                        <p:tav tm="100000">
                          <p:val>
                            <p:strVal val="#ppt_y"/>
                          </p:val>
                        </p:tav>
                      </p:tavLst>
                    </p:anim>
                  </p:childTnLst>
                </p:cTn>
              </p:par>
            </p:tnLst>
          </p:tmpl>
        </p:tmplLst>
      </p:bldP>
      <p:bldP spid="1049047" grpId="0" animBg="1"/>
      <p:bldP spid="1049048" grpId="0" animBg="1"/>
      <p:bldP spid="1049049" grpId="0" animBg="1"/>
      <p:bldP spid="1049050" grpId="0" animBg="1"/>
      <p:bldP spid="1049051" grpId="0" build="p">
        <p:tmplLst>
          <p:tmpl lvl="1">
            <p:tnLst>
              <p:par>
                <p:cTn presetID="42" presetClass="entr" presetSubtype="0" fill="hold" nodeType="withEffect">
                  <p:stCondLst>
                    <p:cond delay="200"/>
                  </p:stCondLst>
                  <p:childTnLst>
                    <p:set>
                      <p:cBhvr>
                        <p:cTn dur="1" fill="hold">
                          <p:stCondLst>
                            <p:cond delay="0"/>
                          </p:stCondLst>
                        </p:cTn>
                        <p:tgtEl>
                          <p:spTgt spid="1049051"/>
                        </p:tgtEl>
                        <p:attrNameLst>
                          <p:attrName>style.visibility</p:attrName>
                        </p:attrNameLst>
                      </p:cBhvr>
                      <p:to>
                        <p:strVal val="visible"/>
                      </p:to>
                    </p:set>
                    <p:animEffect transition="in" filter="fade">
                      <p:cBhvr>
                        <p:cTn dur="500"/>
                        <p:tgtEl>
                          <p:spTgt spid="1049051"/>
                        </p:tgtEl>
                      </p:cBhvr>
                    </p:animEffect>
                    <p:anim calcmode="lin" valueType="num">
                      <p:cBhvr>
                        <p:cTn dur="500" fill="hold"/>
                        <p:tgtEl>
                          <p:spTgt spid="1049051"/>
                        </p:tgtEl>
                        <p:attrNameLst>
                          <p:attrName>ppt_x</p:attrName>
                        </p:attrNameLst>
                      </p:cBhvr>
                      <p:tavLst>
                        <p:tav tm="0">
                          <p:val>
                            <p:strVal val="#ppt_x"/>
                          </p:val>
                        </p:tav>
                        <p:tav tm="100000">
                          <p:val>
                            <p:strVal val="#ppt_x"/>
                          </p:val>
                        </p:tav>
                      </p:tavLst>
                    </p:anim>
                    <p:anim calcmode="lin" valueType="num">
                      <p:cBhvr>
                        <p:cTn dur="500" fill="hold"/>
                        <p:tgtEl>
                          <p:spTgt spid="1049051"/>
                        </p:tgtEl>
                        <p:attrNameLst>
                          <p:attrName>ppt_y</p:attrName>
                        </p:attrNameLst>
                      </p:cBhvr>
                      <p:tavLst>
                        <p:tav tm="0">
                          <p:val>
                            <p:strVal val="#ppt_y+.1"/>
                          </p:val>
                        </p:tav>
                        <p:tav tm="100000">
                          <p:val>
                            <p:strVal val="#ppt_y"/>
                          </p:val>
                        </p:tav>
                      </p:tavLst>
                    </p:anim>
                  </p:childTnLst>
                </p:cTn>
              </p:par>
            </p:tnLst>
          </p:tmpl>
        </p:tmplLst>
      </p:bldP>
      <p:bldP spid="1049052" grpId="0" build="p">
        <p:tmplLst>
          <p:tmpl lvl="1">
            <p:tnLst>
              <p:par>
                <p:cTn presetID="42" presetClass="entr" presetSubtype="0" fill="hold" nodeType="withEffect">
                  <p:stCondLst>
                    <p:cond delay="200"/>
                  </p:stCondLst>
                  <p:childTnLst>
                    <p:set>
                      <p:cBhvr>
                        <p:cTn dur="1" fill="hold">
                          <p:stCondLst>
                            <p:cond delay="0"/>
                          </p:stCondLst>
                        </p:cTn>
                        <p:tgtEl>
                          <p:spTgt spid="1049052"/>
                        </p:tgtEl>
                        <p:attrNameLst>
                          <p:attrName>style.visibility</p:attrName>
                        </p:attrNameLst>
                      </p:cBhvr>
                      <p:to>
                        <p:strVal val="visible"/>
                      </p:to>
                    </p:set>
                    <p:animEffect transition="in" filter="fade">
                      <p:cBhvr>
                        <p:cTn dur="500"/>
                        <p:tgtEl>
                          <p:spTgt spid="1049052"/>
                        </p:tgtEl>
                      </p:cBhvr>
                    </p:animEffect>
                    <p:anim calcmode="lin" valueType="num">
                      <p:cBhvr>
                        <p:cTn dur="500" fill="hold"/>
                        <p:tgtEl>
                          <p:spTgt spid="1049052"/>
                        </p:tgtEl>
                        <p:attrNameLst>
                          <p:attrName>ppt_x</p:attrName>
                        </p:attrNameLst>
                      </p:cBhvr>
                      <p:tavLst>
                        <p:tav tm="0">
                          <p:val>
                            <p:strVal val="#ppt_x"/>
                          </p:val>
                        </p:tav>
                        <p:tav tm="100000">
                          <p:val>
                            <p:strVal val="#ppt_x"/>
                          </p:val>
                        </p:tav>
                      </p:tavLst>
                    </p:anim>
                    <p:anim calcmode="lin" valueType="num">
                      <p:cBhvr>
                        <p:cTn dur="500" fill="hold"/>
                        <p:tgtEl>
                          <p:spTgt spid="1049052"/>
                        </p:tgtEl>
                        <p:attrNameLst>
                          <p:attrName>ppt_y</p:attrName>
                        </p:attrNameLst>
                      </p:cBhvr>
                      <p:tavLst>
                        <p:tav tm="0">
                          <p:val>
                            <p:strVal val="#ppt_y+.1"/>
                          </p:val>
                        </p:tav>
                        <p:tav tm="100000">
                          <p:val>
                            <p:strVal val="#ppt_y"/>
                          </p:val>
                        </p:tav>
                      </p:tavLst>
                    </p:anim>
                  </p:childTnLst>
                </p:cTn>
              </p:par>
            </p:tnLst>
          </p:tmpl>
        </p:tmplLst>
      </p:bldP>
      <p:bldP spid="1049053" grpId="0" build="p">
        <p:tmplLst>
          <p:tmpl lvl="1">
            <p:tnLst>
              <p:par>
                <p:cTn presetID="42" presetClass="entr" presetSubtype="0" fill="hold" nodeType="withEffect">
                  <p:stCondLst>
                    <p:cond delay="200"/>
                  </p:stCondLst>
                  <p:childTnLst>
                    <p:set>
                      <p:cBhvr>
                        <p:cTn dur="1" fill="hold">
                          <p:stCondLst>
                            <p:cond delay="0"/>
                          </p:stCondLst>
                        </p:cTn>
                        <p:tgtEl>
                          <p:spTgt spid="1049053"/>
                        </p:tgtEl>
                        <p:attrNameLst>
                          <p:attrName>style.visibility</p:attrName>
                        </p:attrNameLst>
                      </p:cBhvr>
                      <p:to>
                        <p:strVal val="visible"/>
                      </p:to>
                    </p:set>
                    <p:animEffect transition="in" filter="fade">
                      <p:cBhvr>
                        <p:cTn dur="500"/>
                        <p:tgtEl>
                          <p:spTgt spid="1049053"/>
                        </p:tgtEl>
                      </p:cBhvr>
                    </p:animEffect>
                    <p:anim calcmode="lin" valueType="num">
                      <p:cBhvr>
                        <p:cTn dur="500" fill="hold"/>
                        <p:tgtEl>
                          <p:spTgt spid="1049053"/>
                        </p:tgtEl>
                        <p:attrNameLst>
                          <p:attrName>ppt_x</p:attrName>
                        </p:attrNameLst>
                      </p:cBhvr>
                      <p:tavLst>
                        <p:tav tm="0">
                          <p:val>
                            <p:strVal val="#ppt_x"/>
                          </p:val>
                        </p:tav>
                        <p:tav tm="100000">
                          <p:val>
                            <p:strVal val="#ppt_x"/>
                          </p:val>
                        </p:tav>
                      </p:tavLst>
                    </p:anim>
                    <p:anim calcmode="lin" valueType="num">
                      <p:cBhvr>
                        <p:cTn dur="500" fill="hold"/>
                        <p:tgtEl>
                          <p:spTgt spid="1049053"/>
                        </p:tgtEl>
                        <p:attrNameLst>
                          <p:attrName>ppt_y</p:attrName>
                        </p:attrNameLst>
                      </p:cBhvr>
                      <p:tavLst>
                        <p:tav tm="0">
                          <p:val>
                            <p:strVal val="#ppt_y+.1"/>
                          </p:val>
                        </p:tav>
                        <p:tav tm="100000">
                          <p:val>
                            <p:strVal val="#ppt_y"/>
                          </p:val>
                        </p:tav>
                      </p:tavLst>
                    </p:anim>
                  </p:childTnLst>
                </p:cTn>
              </p:par>
            </p:tnLst>
          </p:tmpl>
        </p:tmplLst>
      </p:bldP>
      <p:bldP spid="1049054" grpId="0" build="p">
        <p:tmplLst>
          <p:tmpl lvl="1">
            <p:tnLst>
              <p:par>
                <p:cTn presetID="42" presetClass="entr" presetSubtype="0" fill="hold" nodeType="withEffect">
                  <p:stCondLst>
                    <p:cond delay="200"/>
                  </p:stCondLst>
                  <p:childTnLst>
                    <p:set>
                      <p:cBhvr>
                        <p:cTn dur="1" fill="hold">
                          <p:stCondLst>
                            <p:cond delay="0"/>
                          </p:stCondLst>
                        </p:cTn>
                        <p:tgtEl>
                          <p:spTgt spid="1049054"/>
                        </p:tgtEl>
                        <p:attrNameLst>
                          <p:attrName>style.visibility</p:attrName>
                        </p:attrNameLst>
                      </p:cBhvr>
                      <p:to>
                        <p:strVal val="visible"/>
                      </p:to>
                    </p:set>
                    <p:animEffect transition="in" filter="fade">
                      <p:cBhvr>
                        <p:cTn dur="500"/>
                        <p:tgtEl>
                          <p:spTgt spid="1049054"/>
                        </p:tgtEl>
                      </p:cBhvr>
                    </p:animEffect>
                    <p:anim calcmode="lin" valueType="num">
                      <p:cBhvr>
                        <p:cTn dur="500" fill="hold"/>
                        <p:tgtEl>
                          <p:spTgt spid="1049054"/>
                        </p:tgtEl>
                        <p:attrNameLst>
                          <p:attrName>ppt_x</p:attrName>
                        </p:attrNameLst>
                      </p:cBhvr>
                      <p:tavLst>
                        <p:tav tm="0">
                          <p:val>
                            <p:strVal val="#ppt_x"/>
                          </p:val>
                        </p:tav>
                        <p:tav tm="100000">
                          <p:val>
                            <p:strVal val="#ppt_x"/>
                          </p:val>
                        </p:tav>
                      </p:tavLst>
                    </p:anim>
                    <p:anim calcmode="lin" valueType="num">
                      <p:cBhvr>
                        <p:cTn dur="500" fill="hold"/>
                        <p:tgtEl>
                          <p:spTgt spid="104905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Team member zoom 2">
    <p:spTree>
      <p:nvGrpSpPr>
        <p:cNvPr id="279" name=""/>
        <p:cNvGrpSpPr/>
        <p:nvPr/>
      </p:nvGrpSpPr>
      <p:grpSpPr>
        <a:xfrm>
          <a:off x="0" y="0"/>
          <a:ext cx="0" cy="0"/>
          <a:chOff x="0" y="0"/>
          <a:chExt cx="0" cy="0"/>
        </a:xfrm>
      </p:grpSpPr>
      <p:sp>
        <p:nvSpPr>
          <p:cNvPr id="1049179"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180"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81" name="Picture Placeholder 2"/>
          <p:cNvSpPr>
            <a:spLocks noGrp="1"/>
          </p:cNvSpPr>
          <p:nvPr>
            <p:ph type="pic" sz="quarter" idx="17"/>
          </p:nvPr>
        </p:nvSpPr>
        <p:spPr>
          <a:xfrm>
            <a:off x="427038" y="1143000"/>
            <a:ext cx="3268661" cy="46862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182" name="Text Placeholder 7"/>
          <p:cNvSpPr>
            <a:spLocks noGrp="1"/>
          </p:cNvSpPr>
          <p:nvPr>
            <p:ph type="body" sz="quarter" idx="40" hasCustomPrompt="1"/>
          </p:nvPr>
        </p:nvSpPr>
        <p:spPr>
          <a:xfrm>
            <a:off x="4267200" y="3680159"/>
            <a:ext cx="4398796"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About</a:t>
            </a:r>
            <a:r>
              <a:rPr lang="es-ES_tradnl" dirty="0" smtClean="0"/>
              <a:t> Bryan</a:t>
            </a:r>
            <a:endParaRPr lang="es-ES_tradnl" dirty="0" smtClean="0"/>
          </a:p>
        </p:txBody>
      </p:sp>
      <p:sp>
        <p:nvSpPr>
          <p:cNvPr id="1049183" name="Text Placeholder 7"/>
          <p:cNvSpPr>
            <a:spLocks noGrp="1"/>
          </p:cNvSpPr>
          <p:nvPr>
            <p:ph type="body" sz="quarter" idx="41" hasCustomPrompt="1"/>
          </p:nvPr>
        </p:nvSpPr>
        <p:spPr>
          <a:xfrm>
            <a:off x="4267201" y="4081991"/>
            <a:ext cx="4398798"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184" name="Text Placeholder 2"/>
          <p:cNvSpPr>
            <a:spLocks noGrp="1"/>
          </p:cNvSpPr>
          <p:nvPr>
            <p:ph type="body" sz="quarter" idx="42" hasCustomPrompt="1"/>
          </p:nvPr>
        </p:nvSpPr>
        <p:spPr>
          <a:xfrm>
            <a:off x="4267199" y="4272366"/>
            <a:ext cx="4398797" cy="1061634"/>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185" name="Text Placeholder 7"/>
          <p:cNvSpPr>
            <a:spLocks noGrp="1"/>
          </p:cNvSpPr>
          <p:nvPr>
            <p:ph type="body" sz="quarter" idx="43" hasCustomPrompt="1"/>
          </p:nvPr>
        </p:nvSpPr>
        <p:spPr>
          <a:xfrm>
            <a:off x="4267202" y="1066801"/>
            <a:ext cx="43989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Skills</a:t>
            </a:r>
            <a:endParaRPr lang="es-ES_tradnl" dirty="0" smtClean="0"/>
          </a:p>
        </p:txBody>
      </p:sp>
      <p:sp>
        <p:nvSpPr>
          <p:cNvPr id="1049186" name="Rectangle 70"/>
          <p:cNvSpPr/>
          <p:nvPr userDrawn="1"/>
        </p:nvSpPr>
        <p:spPr>
          <a:xfrm>
            <a:off x="4267202" y="1837578"/>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87" name="Rectangle 71"/>
          <p:cNvSpPr/>
          <p:nvPr userDrawn="1"/>
        </p:nvSpPr>
        <p:spPr>
          <a:xfrm>
            <a:off x="4267202" y="2338836"/>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88" name="Rectangle 72"/>
          <p:cNvSpPr/>
          <p:nvPr userDrawn="1"/>
        </p:nvSpPr>
        <p:spPr>
          <a:xfrm>
            <a:off x="4267202" y="2860843"/>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89" name="Rectangle 73"/>
          <p:cNvSpPr/>
          <p:nvPr userDrawn="1"/>
        </p:nvSpPr>
        <p:spPr>
          <a:xfrm>
            <a:off x="4267202" y="3406567"/>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90" name="Text Placeholder 7"/>
          <p:cNvSpPr>
            <a:spLocks noGrp="1"/>
          </p:cNvSpPr>
          <p:nvPr>
            <p:ph type="body" sz="quarter" idx="44" hasCustomPrompt="1"/>
          </p:nvPr>
        </p:nvSpPr>
        <p:spPr>
          <a:xfrm>
            <a:off x="4267201" y="15574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Photoshop</a:t>
            </a:r>
            <a:endParaRPr lang="es-ES_tradnl" dirty="0" smtClean="0"/>
          </a:p>
        </p:txBody>
      </p:sp>
      <p:sp>
        <p:nvSpPr>
          <p:cNvPr id="1049191" name="Text Placeholder 7"/>
          <p:cNvSpPr>
            <a:spLocks noGrp="1"/>
          </p:cNvSpPr>
          <p:nvPr>
            <p:ph type="body" sz="quarter" idx="45" hasCustomPrompt="1"/>
          </p:nvPr>
        </p:nvSpPr>
        <p:spPr>
          <a:xfrm>
            <a:off x="4267201" y="20729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Illustrator</a:t>
            </a:r>
            <a:endParaRPr lang="es-ES_tradnl" dirty="0" smtClean="0"/>
          </a:p>
        </p:txBody>
      </p:sp>
      <p:sp>
        <p:nvSpPr>
          <p:cNvPr id="1049192" name="Text Placeholder 7"/>
          <p:cNvSpPr>
            <a:spLocks noGrp="1"/>
          </p:cNvSpPr>
          <p:nvPr>
            <p:ph type="body" sz="quarter" idx="46" hasCustomPrompt="1"/>
          </p:nvPr>
        </p:nvSpPr>
        <p:spPr>
          <a:xfrm>
            <a:off x="4267201" y="25843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smtClean="0"/>
              <a:t>InDesign</a:t>
            </a:r>
            <a:endParaRPr lang="es-ES_tradnl" dirty="0" smtClean="0"/>
          </a:p>
        </p:txBody>
      </p:sp>
      <p:sp>
        <p:nvSpPr>
          <p:cNvPr id="1049193" name="Text Placeholder 7"/>
          <p:cNvSpPr>
            <a:spLocks noGrp="1"/>
          </p:cNvSpPr>
          <p:nvPr>
            <p:ph type="body" sz="quarter" idx="47" hasCustomPrompt="1"/>
          </p:nvPr>
        </p:nvSpPr>
        <p:spPr>
          <a:xfrm>
            <a:off x="4267201" y="31304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smtClean="0"/>
              <a:t>Muse</a:t>
            </a:r>
            <a:endParaRPr lang="es-ES_tradnl" dirty="0" smtClean="0"/>
          </a:p>
        </p:txBody>
      </p:sp>
      <p:sp>
        <p:nvSpPr>
          <p:cNvPr id="1049194" name="Freeform 16"/>
          <p:cNvSpPr/>
          <p:nvPr userDrawn="1"/>
        </p:nvSpPr>
        <p:spPr>
          <a:xfrm rot="1955458">
            <a:off x="-1565485" y="1667988"/>
            <a:ext cx="5663610" cy="1623404"/>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1" fmla="*/ 4436533 w 4436533"/>
              <a:gd name="connsiteY0-2" fmla="*/ 260722 h 1853405"/>
              <a:gd name="connsiteX1-3" fmla="*/ 2302933 w 4436533"/>
              <a:gd name="connsiteY1-4" fmla="*/ 446989 h 1853405"/>
              <a:gd name="connsiteX2-5" fmla="*/ 3132667 w 4436533"/>
              <a:gd name="connsiteY2-6" fmla="*/ 1852455 h 1853405"/>
              <a:gd name="connsiteX3-7" fmla="*/ 3623733 w 4436533"/>
              <a:gd name="connsiteY3-8" fmla="*/ 599389 h 1853405"/>
              <a:gd name="connsiteX4-9" fmla="*/ 1405467 w 4436533"/>
              <a:gd name="connsiteY4-10" fmla="*/ 142189 h 1853405"/>
              <a:gd name="connsiteX5-11" fmla="*/ 0 w 4436533"/>
              <a:gd name="connsiteY5-12" fmla="*/ 1632322 h 1853405"/>
              <a:gd name="connsiteX0-13" fmla="*/ 4436533 w 4436533"/>
              <a:gd name="connsiteY0-14" fmla="*/ 260722 h 1852567"/>
              <a:gd name="connsiteX1-15" fmla="*/ 2302933 w 4436533"/>
              <a:gd name="connsiteY1-16" fmla="*/ 446989 h 1852567"/>
              <a:gd name="connsiteX2-17" fmla="*/ 3132667 w 4436533"/>
              <a:gd name="connsiteY2-18" fmla="*/ 1852455 h 1852567"/>
              <a:gd name="connsiteX3-19" fmla="*/ 3623733 w 4436533"/>
              <a:gd name="connsiteY3-20" fmla="*/ 599389 h 1852567"/>
              <a:gd name="connsiteX4-21" fmla="*/ 1405467 w 4436533"/>
              <a:gd name="connsiteY4-22" fmla="*/ 142189 h 1852567"/>
              <a:gd name="connsiteX5-23" fmla="*/ 0 w 4436533"/>
              <a:gd name="connsiteY5-24" fmla="*/ 1632322 h 1852567"/>
              <a:gd name="connsiteX0-25" fmla="*/ 4436533 w 4436533"/>
              <a:gd name="connsiteY0-26" fmla="*/ 260722 h 1852461"/>
              <a:gd name="connsiteX1-27" fmla="*/ 2540000 w 4436533"/>
              <a:gd name="connsiteY1-28" fmla="*/ 616323 h 1852461"/>
              <a:gd name="connsiteX2-29" fmla="*/ 3132667 w 4436533"/>
              <a:gd name="connsiteY2-30" fmla="*/ 1852455 h 1852461"/>
              <a:gd name="connsiteX3-31" fmla="*/ 3623733 w 4436533"/>
              <a:gd name="connsiteY3-32" fmla="*/ 599389 h 1852461"/>
              <a:gd name="connsiteX4-33" fmla="*/ 1405467 w 4436533"/>
              <a:gd name="connsiteY4-34" fmla="*/ 142189 h 1852461"/>
              <a:gd name="connsiteX5-35" fmla="*/ 0 w 4436533"/>
              <a:gd name="connsiteY5-36" fmla="*/ 1632322 h 1852461"/>
              <a:gd name="connsiteX0-37" fmla="*/ 4436533 w 4436533"/>
              <a:gd name="connsiteY0-38" fmla="*/ 260722 h 1852464"/>
              <a:gd name="connsiteX1-39" fmla="*/ 2540000 w 4436533"/>
              <a:gd name="connsiteY1-40" fmla="*/ 616323 h 1852464"/>
              <a:gd name="connsiteX2-41" fmla="*/ 3132667 w 4436533"/>
              <a:gd name="connsiteY2-42" fmla="*/ 1852455 h 1852464"/>
              <a:gd name="connsiteX3-43" fmla="*/ 3623733 w 4436533"/>
              <a:gd name="connsiteY3-44" fmla="*/ 599389 h 1852464"/>
              <a:gd name="connsiteX4-45" fmla="*/ 1405467 w 4436533"/>
              <a:gd name="connsiteY4-46" fmla="*/ 142189 h 1852464"/>
              <a:gd name="connsiteX5-47" fmla="*/ 0 w 4436533"/>
              <a:gd name="connsiteY5-48" fmla="*/ 1632322 h 1852464"/>
              <a:gd name="connsiteX0-49" fmla="*/ 4436533 w 4436533"/>
              <a:gd name="connsiteY0-50" fmla="*/ 160324 h 1531924"/>
              <a:gd name="connsiteX1-51" fmla="*/ 2540000 w 4436533"/>
              <a:gd name="connsiteY1-52" fmla="*/ 515925 h 1531924"/>
              <a:gd name="connsiteX2-53" fmla="*/ 2997200 w 4436533"/>
              <a:gd name="connsiteY2-54" fmla="*/ 1413391 h 1531924"/>
              <a:gd name="connsiteX3-55" fmla="*/ 3623733 w 4436533"/>
              <a:gd name="connsiteY3-56" fmla="*/ 498991 h 1531924"/>
              <a:gd name="connsiteX4-57" fmla="*/ 1405467 w 4436533"/>
              <a:gd name="connsiteY4-58" fmla="*/ 41791 h 1531924"/>
              <a:gd name="connsiteX5-59" fmla="*/ 0 w 4436533"/>
              <a:gd name="connsiteY5-60" fmla="*/ 1531924 h 1531924"/>
              <a:gd name="connsiteX0-61" fmla="*/ 4436533 w 4436533"/>
              <a:gd name="connsiteY0-62" fmla="*/ 160324 h 1531924"/>
              <a:gd name="connsiteX1-63" fmla="*/ 2540000 w 4436533"/>
              <a:gd name="connsiteY1-64" fmla="*/ 515925 h 1531924"/>
              <a:gd name="connsiteX2-65" fmla="*/ 2997200 w 4436533"/>
              <a:gd name="connsiteY2-66" fmla="*/ 1413391 h 1531924"/>
              <a:gd name="connsiteX3-67" fmla="*/ 3623733 w 4436533"/>
              <a:gd name="connsiteY3-68" fmla="*/ 498991 h 1531924"/>
              <a:gd name="connsiteX4-69" fmla="*/ 1405467 w 4436533"/>
              <a:gd name="connsiteY4-70" fmla="*/ 41791 h 1531924"/>
              <a:gd name="connsiteX5-71" fmla="*/ 0 w 4436533"/>
              <a:gd name="connsiteY5-72" fmla="*/ 1531924 h 1531924"/>
              <a:gd name="connsiteX0-73" fmla="*/ 3031066 w 3031066"/>
              <a:gd name="connsiteY0-74" fmla="*/ 160324 h 1419470"/>
              <a:gd name="connsiteX1-75" fmla="*/ 1134533 w 3031066"/>
              <a:gd name="connsiteY1-76" fmla="*/ 515925 h 1419470"/>
              <a:gd name="connsiteX2-77" fmla="*/ 1591733 w 3031066"/>
              <a:gd name="connsiteY2-78" fmla="*/ 1413391 h 1419470"/>
              <a:gd name="connsiteX3-79" fmla="*/ 2218266 w 3031066"/>
              <a:gd name="connsiteY3-80" fmla="*/ 498991 h 1419470"/>
              <a:gd name="connsiteX4-81" fmla="*/ 0 w 3031066"/>
              <a:gd name="connsiteY4-82" fmla="*/ 41791 h 1419470"/>
              <a:gd name="connsiteX0-83" fmla="*/ 4199466 w 4199466"/>
              <a:gd name="connsiteY0-84" fmla="*/ 5331 h 1264150"/>
              <a:gd name="connsiteX1-85" fmla="*/ 2302933 w 4199466"/>
              <a:gd name="connsiteY1-86" fmla="*/ 360932 h 1264150"/>
              <a:gd name="connsiteX2-87" fmla="*/ 2760133 w 4199466"/>
              <a:gd name="connsiteY2-88" fmla="*/ 1258398 h 1264150"/>
              <a:gd name="connsiteX3-89" fmla="*/ 3386666 w 4199466"/>
              <a:gd name="connsiteY3-90" fmla="*/ 343998 h 1264150"/>
              <a:gd name="connsiteX4-91" fmla="*/ 0 w 4199466"/>
              <a:gd name="connsiteY4-92" fmla="*/ 174664 h 1264150"/>
              <a:gd name="connsiteX0-93" fmla="*/ 4199466 w 4199466"/>
              <a:gd name="connsiteY0-94" fmla="*/ 272347 h 1531166"/>
              <a:gd name="connsiteX1-95" fmla="*/ 2302933 w 4199466"/>
              <a:gd name="connsiteY1-96" fmla="*/ 627948 h 1531166"/>
              <a:gd name="connsiteX2-97" fmla="*/ 2760133 w 4199466"/>
              <a:gd name="connsiteY2-98" fmla="*/ 1525414 h 1531166"/>
              <a:gd name="connsiteX3-99" fmla="*/ 3386666 w 4199466"/>
              <a:gd name="connsiteY3-100" fmla="*/ 611014 h 1531166"/>
              <a:gd name="connsiteX4-101" fmla="*/ 0 w 4199466"/>
              <a:gd name="connsiteY4-102" fmla="*/ 441680 h 1531166"/>
              <a:gd name="connsiteX0-103" fmla="*/ 4199466 w 4199466"/>
              <a:gd name="connsiteY0-104" fmla="*/ 340911 h 1602433"/>
              <a:gd name="connsiteX1-105" fmla="*/ 2302933 w 4199466"/>
              <a:gd name="connsiteY1-106" fmla="*/ 696512 h 1602433"/>
              <a:gd name="connsiteX2-107" fmla="*/ 2760133 w 4199466"/>
              <a:gd name="connsiteY2-108" fmla="*/ 1593978 h 1602433"/>
              <a:gd name="connsiteX3-109" fmla="*/ 3386666 w 4199466"/>
              <a:gd name="connsiteY3-110" fmla="*/ 679578 h 1602433"/>
              <a:gd name="connsiteX4-111" fmla="*/ 0 w 4199466"/>
              <a:gd name="connsiteY4-112" fmla="*/ 510244 h 1602433"/>
              <a:gd name="connsiteX0-113" fmla="*/ 4199466 w 4199466"/>
              <a:gd name="connsiteY0-114" fmla="*/ 320417 h 1573620"/>
              <a:gd name="connsiteX1-115" fmla="*/ 2302933 w 4199466"/>
              <a:gd name="connsiteY1-116" fmla="*/ 676018 h 1573620"/>
              <a:gd name="connsiteX2-117" fmla="*/ 2760133 w 4199466"/>
              <a:gd name="connsiteY2-118" fmla="*/ 1573484 h 1573620"/>
              <a:gd name="connsiteX3-119" fmla="*/ 3183466 w 4199466"/>
              <a:gd name="connsiteY3-120" fmla="*/ 726817 h 1573620"/>
              <a:gd name="connsiteX4-121" fmla="*/ 0 w 4199466"/>
              <a:gd name="connsiteY4-122" fmla="*/ 489750 h 1573620"/>
              <a:gd name="connsiteX0-123" fmla="*/ 4199466 w 4199466"/>
              <a:gd name="connsiteY0-124" fmla="*/ 320417 h 1573493"/>
              <a:gd name="connsiteX1-125" fmla="*/ 2048933 w 4199466"/>
              <a:gd name="connsiteY1-126" fmla="*/ 743751 h 1573493"/>
              <a:gd name="connsiteX2-127" fmla="*/ 2760133 w 4199466"/>
              <a:gd name="connsiteY2-128" fmla="*/ 1573484 h 1573493"/>
              <a:gd name="connsiteX3-129" fmla="*/ 3183466 w 4199466"/>
              <a:gd name="connsiteY3-130" fmla="*/ 726817 h 1573493"/>
              <a:gd name="connsiteX4-131" fmla="*/ 0 w 4199466"/>
              <a:gd name="connsiteY4-132" fmla="*/ 489750 h 1573493"/>
              <a:gd name="connsiteX0-133" fmla="*/ 4199466 w 4199466"/>
              <a:gd name="connsiteY0-134" fmla="*/ 320417 h 1573522"/>
              <a:gd name="connsiteX1-135" fmla="*/ 2048933 w 4199466"/>
              <a:gd name="connsiteY1-136" fmla="*/ 743751 h 1573522"/>
              <a:gd name="connsiteX2-137" fmla="*/ 2760133 w 4199466"/>
              <a:gd name="connsiteY2-138" fmla="*/ 1573484 h 1573522"/>
              <a:gd name="connsiteX3-139" fmla="*/ 3183466 w 4199466"/>
              <a:gd name="connsiteY3-140" fmla="*/ 726817 h 1573522"/>
              <a:gd name="connsiteX4-141" fmla="*/ 0 w 4199466"/>
              <a:gd name="connsiteY4-142" fmla="*/ 489750 h 1573522"/>
              <a:gd name="connsiteX0-143" fmla="*/ 4199466 w 4199466"/>
              <a:gd name="connsiteY0-144" fmla="*/ 254880 h 1474089"/>
              <a:gd name="connsiteX1-145" fmla="*/ 2048933 w 4199466"/>
              <a:gd name="connsiteY1-146" fmla="*/ 678214 h 1474089"/>
              <a:gd name="connsiteX2-147" fmla="*/ 2675467 w 4199466"/>
              <a:gd name="connsiteY2-148" fmla="*/ 1474080 h 1474089"/>
              <a:gd name="connsiteX3-149" fmla="*/ 3183466 w 4199466"/>
              <a:gd name="connsiteY3-150" fmla="*/ 661280 h 1474089"/>
              <a:gd name="connsiteX4-151" fmla="*/ 0 w 4199466"/>
              <a:gd name="connsiteY4-152" fmla="*/ 424213 h 1474089"/>
              <a:gd name="connsiteX0-153" fmla="*/ 4199466 w 4199466"/>
              <a:gd name="connsiteY0-154" fmla="*/ 254880 h 1476478"/>
              <a:gd name="connsiteX1-155" fmla="*/ 2048933 w 4199466"/>
              <a:gd name="connsiteY1-156" fmla="*/ 678214 h 1476478"/>
              <a:gd name="connsiteX2-157" fmla="*/ 2675467 w 4199466"/>
              <a:gd name="connsiteY2-158" fmla="*/ 1474080 h 1476478"/>
              <a:gd name="connsiteX3-159" fmla="*/ 3183466 w 4199466"/>
              <a:gd name="connsiteY3-160" fmla="*/ 661280 h 1476478"/>
              <a:gd name="connsiteX4-161" fmla="*/ 0 w 4199466"/>
              <a:gd name="connsiteY4-162" fmla="*/ 424213 h 1476478"/>
              <a:gd name="connsiteX0-163" fmla="*/ 4199466 w 4199466"/>
              <a:gd name="connsiteY0-164" fmla="*/ 279753 h 1501814"/>
              <a:gd name="connsiteX1-165" fmla="*/ 2048933 w 4199466"/>
              <a:gd name="connsiteY1-166" fmla="*/ 703087 h 1501814"/>
              <a:gd name="connsiteX2-167" fmla="*/ 2675467 w 4199466"/>
              <a:gd name="connsiteY2-168" fmla="*/ 1498953 h 1501814"/>
              <a:gd name="connsiteX3-169" fmla="*/ 3183466 w 4199466"/>
              <a:gd name="connsiteY3-170" fmla="*/ 686153 h 1501814"/>
              <a:gd name="connsiteX4-171" fmla="*/ 0 w 4199466"/>
              <a:gd name="connsiteY4-172" fmla="*/ 449086 h 1501814"/>
              <a:gd name="connsiteX0-173" fmla="*/ 4199466 w 4199466"/>
              <a:gd name="connsiteY0-174" fmla="*/ 279753 h 1499053"/>
              <a:gd name="connsiteX1-175" fmla="*/ 2099733 w 4199466"/>
              <a:gd name="connsiteY1-176" fmla="*/ 635354 h 1499053"/>
              <a:gd name="connsiteX2-177" fmla="*/ 2675467 w 4199466"/>
              <a:gd name="connsiteY2-178" fmla="*/ 1498953 h 1499053"/>
              <a:gd name="connsiteX3-179" fmla="*/ 3183466 w 4199466"/>
              <a:gd name="connsiteY3-180" fmla="*/ 686153 h 1499053"/>
              <a:gd name="connsiteX4-181" fmla="*/ 0 w 4199466"/>
              <a:gd name="connsiteY4-182" fmla="*/ 449086 h 1499053"/>
              <a:gd name="connsiteX0-183" fmla="*/ 4199466 w 4199466"/>
              <a:gd name="connsiteY0-184" fmla="*/ 279753 h 1499053"/>
              <a:gd name="connsiteX1-185" fmla="*/ 2099733 w 4199466"/>
              <a:gd name="connsiteY1-186" fmla="*/ 635354 h 1499053"/>
              <a:gd name="connsiteX2-187" fmla="*/ 2675467 w 4199466"/>
              <a:gd name="connsiteY2-188" fmla="*/ 1498953 h 1499053"/>
              <a:gd name="connsiteX3-189" fmla="*/ 3183466 w 4199466"/>
              <a:gd name="connsiteY3-190" fmla="*/ 686153 h 1499053"/>
              <a:gd name="connsiteX4-191" fmla="*/ 0 w 4199466"/>
              <a:gd name="connsiteY4-192" fmla="*/ 449086 h 1499053"/>
              <a:gd name="connsiteX0-193" fmla="*/ 4199466 w 4199466"/>
              <a:gd name="connsiteY0-194" fmla="*/ 376915 h 1596472"/>
              <a:gd name="connsiteX1-195" fmla="*/ 2099733 w 4199466"/>
              <a:gd name="connsiteY1-196" fmla="*/ 732516 h 1596472"/>
              <a:gd name="connsiteX2-197" fmla="*/ 2675467 w 4199466"/>
              <a:gd name="connsiteY2-198" fmla="*/ 1596115 h 1596472"/>
              <a:gd name="connsiteX3-199" fmla="*/ 3183466 w 4199466"/>
              <a:gd name="connsiteY3-200" fmla="*/ 783315 h 1596472"/>
              <a:gd name="connsiteX4-201" fmla="*/ 0 w 4199466"/>
              <a:gd name="connsiteY4-202" fmla="*/ 546248 h 1596472"/>
              <a:gd name="connsiteX0-203" fmla="*/ 3544017 w 3544017"/>
              <a:gd name="connsiteY0-204" fmla="*/ 447473 h 1666760"/>
              <a:gd name="connsiteX1-205" fmla="*/ 1444284 w 3544017"/>
              <a:gd name="connsiteY1-206" fmla="*/ 803074 h 1666760"/>
              <a:gd name="connsiteX2-207" fmla="*/ 2020018 w 3544017"/>
              <a:gd name="connsiteY2-208" fmla="*/ 1666673 h 1666760"/>
              <a:gd name="connsiteX3-209" fmla="*/ 2528017 w 3544017"/>
              <a:gd name="connsiteY3-210" fmla="*/ 853873 h 1666760"/>
              <a:gd name="connsiteX4-211" fmla="*/ 0 w 3544017"/>
              <a:gd name="connsiteY4-212" fmla="*/ 382340 h 1666760"/>
              <a:gd name="connsiteX0-213" fmla="*/ 3544017 w 3544017"/>
              <a:gd name="connsiteY0-214" fmla="*/ 321471 h 1540758"/>
              <a:gd name="connsiteX1-215" fmla="*/ 1444284 w 3544017"/>
              <a:gd name="connsiteY1-216" fmla="*/ 677072 h 1540758"/>
              <a:gd name="connsiteX2-217" fmla="*/ 2020018 w 3544017"/>
              <a:gd name="connsiteY2-218" fmla="*/ 1540671 h 1540758"/>
              <a:gd name="connsiteX3-219" fmla="*/ 2528017 w 3544017"/>
              <a:gd name="connsiteY3-220" fmla="*/ 727871 h 1540758"/>
              <a:gd name="connsiteX4-221" fmla="*/ 0 w 3544017"/>
              <a:gd name="connsiteY4-222" fmla="*/ 256338 h 1540758"/>
              <a:gd name="connsiteX0-223" fmla="*/ 3544017 w 3544017"/>
              <a:gd name="connsiteY0-224" fmla="*/ 377302 h 1596681"/>
              <a:gd name="connsiteX1-225" fmla="*/ 1444284 w 3544017"/>
              <a:gd name="connsiteY1-226" fmla="*/ 732903 h 1596681"/>
              <a:gd name="connsiteX2-227" fmla="*/ 2020018 w 3544017"/>
              <a:gd name="connsiteY2-228" fmla="*/ 1596502 h 1596681"/>
              <a:gd name="connsiteX3-229" fmla="*/ 2528017 w 3544017"/>
              <a:gd name="connsiteY3-230" fmla="*/ 783702 h 1596681"/>
              <a:gd name="connsiteX4-231" fmla="*/ 0 w 3544017"/>
              <a:gd name="connsiteY4-232" fmla="*/ 312169 h 1596681"/>
              <a:gd name="connsiteX0-233" fmla="*/ 3544017 w 3544017"/>
              <a:gd name="connsiteY0-234" fmla="*/ 403902 h 1623404"/>
              <a:gd name="connsiteX1-235" fmla="*/ 1444284 w 3544017"/>
              <a:gd name="connsiteY1-236" fmla="*/ 759503 h 1623404"/>
              <a:gd name="connsiteX2-237" fmla="*/ 2020018 w 3544017"/>
              <a:gd name="connsiteY2-238" fmla="*/ 1623102 h 1623404"/>
              <a:gd name="connsiteX3-239" fmla="*/ 2528017 w 3544017"/>
              <a:gd name="connsiteY3-240" fmla="*/ 810302 h 1623404"/>
              <a:gd name="connsiteX4-241" fmla="*/ 0 w 3544017"/>
              <a:gd name="connsiteY4-242" fmla="*/ 338769 h 1623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p>
            <a:pPr algn="ctr"/>
            <a:endParaRPr lang="en-US"/>
          </a:p>
        </p:txBody>
      </p:sp>
      <p:sp>
        <p:nvSpPr>
          <p:cNvPr id="1049195" name="Isosceles Triangle 9"/>
          <p:cNvSpPr/>
          <p:nvPr userDrawn="1"/>
        </p:nvSpPr>
        <p:spPr>
          <a:xfrm rot="7893414">
            <a:off x="3863687" y="3577883"/>
            <a:ext cx="212542" cy="340940"/>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96" name="Picture Placeholder 2"/>
          <p:cNvSpPr>
            <a:spLocks noGrp="1"/>
          </p:cNvSpPr>
          <p:nvPr>
            <p:ph type="pic" sz="quarter" idx="48"/>
          </p:nvPr>
        </p:nvSpPr>
        <p:spPr>
          <a:xfrm>
            <a:off x="6718300" y="1837578"/>
            <a:ext cx="1963738" cy="174898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79">
                                            <p:txEl>
                                              <p:pRg st="0" end="0"/>
                                            </p:txEl>
                                          </p:spTgt>
                                        </p:tgtEl>
                                        <p:attrNameLst>
                                          <p:attrName>style.visibility</p:attrName>
                                        </p:attrNameLst>
                                      </p:cBhvr>
                                      <p:to>
                                        <p:strVal val="visible"/>
                                      </p:to>
                                    </p:set>
                                    <p:animEffect transition="in" filter="fade">
                                      <p:cBhvr>
                                        <p:cTn id="7" dur="400"/>
                                        <p:tgtEl>
                                          <p:spTgt spid="1049179">
                                            <p:txEl>
                                              <p:pRg st="0" end="0"/>
                                            </p:txEl>
                                          </p:spTgt>
                                        </p:tgtEl>
                                      </p:cBhvr>
                                    </p:animEffect>
                                    <p:anim calcmode="lin" valueType="num">
                                      <p:cBhvr>
                                        <p:cTn id="8" dur="400" fill="hold"/>
                                        <p:tgtEl>
                                          <p:spTgt spid="104917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80">
                                            <p:txEl>
                                              <p:pRg st="0" end="0"/>
                                            </p:txEl>
                                          </p:spTgt>
                                        </p:tgtEl>
                                        <p:attrNameLst>
                                          <p:attrName>style.visibility</p:attrName>
                                        </p:attrNameLst>
                                      </p:cBhvr>
                                      <p:to>
                                        <p:strVal val="visible"/>
                                      </p:to>
                                    </p:set>
                                    <p:animEffect transition="in" filter="fade">
                                      <p:cBhvr>
                                        <p:cTn id="12" dur="500"/>
                                        <p:tgtEl>
                                          <p:spTgt spid="1049180">
                                            <p:txEl>
                                              <p:pRg st="0" end="0"/>
                                            </p:txEl>
                                          </p:spTgt>
                                        </p:tgtEl>
                                      </p:cBhvr>
                                    </p:animEffect>
                                    <p:anim calcmode="lin" valueType="num">
                                      <p:cBhvr>
                                        <p:cTn id="13" dur="500" fill="hold"/>
                                        <p:tgtEl>
                                          <p:spTgt spid="104918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80">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181"/>
                                        </p:tgtEl>
                                        <p:attrNameLst>
                                          <p:attrName>style.visibility</p:attrName>
                                        </p:attrNameLst>
                                      </p:cBhvr>
                                      <p:to>
                                        <p:strVal val="visible"/>
                                      </p:to>
                                    </p:set>
                                    <p:anim calcmode="lin" valueType="num">
                                      <p:cBhvr>
                                        <p:cTn id="17" dur="1000" fill="hold"/>
                                        <p:tgtEl>
                                          <p:spTgt spid="1049181"/>
                                        </p:tgtEl>
                                        <p:attrNameLst>
                                          <p:attrName>ppt_w</p:attrName>
                                        </p:attrNameLst>
                                      </p:cBhvr>
                                      <p:tavLst>
                                        <p:tav tm="0">
                                          <p:val>
                                            <p:fltVal val="0.0"/>
                                          </p:val>
                                        </p:tav>
                                        <p:tav tm="100000">
                                          <p:val>
                                            <p:strVal val="#ppt_w"/>
                                          </p:val>
                                        </p:tav>
                                      </p:tavLst>
                                    </p:anim>
                                    <p:anim calcmode="lin" valueType="num">
                                      <p:cBhvr>
                                        <p:cTn id="18" dur="1000" fill="hold"/>
                                        <p:tgtEl>
                                          <p:spTgt spid="1049181"/>
                                        </p:tgtEl>
                                        <p:attrNameLst>
                                          <p:attrName>ppt_h</p:attrName>
                                        </p:attrNameLst>
                                      </p:cBhvr>
                                      <p:tavLst>
                                        <p:tav tm="0">
                                          <p:val>
                                            <p:fltVal val="0.0"/>
                                          </p:val>
                                        </p:tav>
                                        <p:tav tm="100000">
                                          <p:val>
                                            <p:strVal val="#ppt_h"/>
                                          </p:val>
                                        </p:tav>
                                      </p:tavLst>
                                    </p:anim>
                                    <p:animEffect transition="in" filter="fade">
                                      <p:cBhvr>
                                        <p:cTn id="19" dur="1000"/>
                                        <p:tgtEl>
                                          <p:spTgt spid="1049181"/>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049182">
                                            <p:txEl>
                                              <p:pRg st="0" end="0"/>
                                            </p:txEl>
                                          </p:spTgt>
                                        </p:tgtEl>
                                        <p:attrNameLst>
                                          <p:attrName>style.visibility</p:attrName>
                                        </p:attrNameLst>
                                      </p:cBhvr>
                                      <p:to>
                                        <p:strVal val="visible"/>
                                      </p:to>
                                    </p:set>
                                    <p:animEffect transition="in" filter="fade">
                                      <p:cBhvr>
                                        <p:cTn id="22" dur="400"/>
                                        <p:tgtEl>
                                          <p:spTgt spid="1049182">
                                            <p:txEl>
                                              <p:pRg st="0" end="0"/>
                                            </p:txEl>
                                          </p:spTgt>
                                        </p:tgtEl>
                                      </p:cBhvr>
                                    </p:animEffect>
                                    <p:anim calcmode="lin" valueType="num">
                                      <p:cBhvr>
                                        <p:cTn id="23" dur="400" fill="hold"/>
                                        <p:tgtEl>
                                          <p:spTgt spid="104918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04918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049183">
                                            <p:txEl>
                                              <p:pRg st="0" end="0"/>
                                            </p:txEl>
                                          </p:spTgt>
                                        </p:tgtEl>
                                        <p:attrNameLst>
                                          <p:attrName>style.visibility</p:attrName>
                                        </p:attrNameLst>
                                      </p:cBhvr>
                                      <p:to>
                                        <p:strVal val="visible"/>
                                      </p:to>
                                    </p:set>
                                    <p:animEffect transition="in" filter="fade">
                                      <p:cBhvr>
                                        <p:cTn id="27" dur="500"/>
                                        <p:tgtEl>
                                          <p:spTgt spid="1049183">
                                            <p:txEl>
                                              <p:pRg st="0" end="0"/>
                                            </p:txEl>
                                          </p:spTgt>
                                        </p:tgtEl>
                                      </p:cBhvr>
                                    </p:animEffect>
                                    <p:anim calcmode="lin" valueType="num">
                                      <p:cBhvr>
                                        <p:cTn id="28" dur="500" fill="hold"/>
                                        <p:tgtEl>
                                          <p:spTgt spid="104918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04918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184">
                                            <p:txEl>
                                              <p:pRg st="0" end="0"/>
                                            </p:txEl>
                                          </p:spTgt>
                                        </p:tgtEl>
                                        <p:attrNameLst>
                                          <p:attrName>style.visibility</p:attrName>
                                        </p:attrNameLst>
                                      </p:cBhvr>
                                      <p:to>
                                        <p:strVal val="visible"/>
                                      </p:to>
                                    </p:set>
                                    <p:animEffect transition="in" filter="fade">
                                      <p:cBhvr>
                                        <p:cTn id="32" dur="500"/>
                                        <p:tgtEl>
                                          <p:spTgt spid="104918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049184">
                                            <p:txEl>
                                              <p:pRg st="1" end="1"/>
                                            </p:txEl>
                                          </p:spTgt>
                                        </p:tgtEl>
                                        <p:attrNameLst>
                                          <p:attrName>style.visibility</p:attrName>
                                        </p:attrNameLst>
                                      </p:cBhvr>
                                      <p:to>
                                        <p:strVal val="visible"/>
                                      </p:to>
                                    </p:set>
                                    <p:animEffect transition="in" filter="fade">
                                      <p:cBhvr>
                                        <p:cTn id="35" dur="500"/>
                                        <p:tgtEl>
                                          <p:spTgt spid="1049184">
                                            <p:txEl>
                                              <p:pRg st="1" end="1"/>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1049185">
                                            <p:txEl>
                                              <p:pRg st="0" end="0"/>
                                            </p:txEl>
                                          </p:spTgt>
                                        </p:tgtEl>
                                        <p:attrNameLst>
                                          <p:attrName>style.visibility</p:attrName>
                                        </p:attrNameLst>
                                      </p:cBhvr>
                                      <p:to>
                                        <p:strVal val="visible"/>
                                      </p:to>
                                    </p:set>
                                    <p:animEffect transition="in" filter="fade">
                                      <p:cBhvr>
                                        <p:cTn id="38" dur="400"/>
                                        <p:tgtEl>
                                          <p:spTgt spid="1049185">
                                            <p:txEl>
                                              <p:pRg st="0" end="0"/>
                                            </p:txEl>
                                          </p:spTgt>
                                        </p:tgtEl>
                                      </p:cBhvr>
                                    </p:animEffect>
                                    <p:anim calcmode="lin" valueType="num">
                                      <p:cBhvr>
                                        <p:cTn id="39" dur="400" fill="hold"/>
                                        <p:tgtEl>
                                          <p:spTgt spid="1049185">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1049185">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1049186"/>
                                        </p:tgtEl>
                                        <p:attrNameLst>
                                          <p:attrName>style.visibility</p:attrName>
                                        </p:attrNameLst>
                                      </p:cBhvr>
                                      <p:to>
                                        <p:strVal val="visible"/>
                                      </p:to>
                                    </p:set>
                                    <p:animEffect transition="in" filter="wipe(left)">
                                      <p:cBhvr>
                                        <p:cTn id="43" dur="500"/>
                                        <p:tgtEl>
                                          <p:spTgt spid="1049186"/>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049187"/>
                                        </p:tgtEl>
                                        <p:attrNameLst>
                                          <p:attrName>style.visibility</p:attrName>
                                        </p:attrNameLst>
                                      </p:cBhvr>
                                      <p:to>
                                        <p:strVal val="visible"/>
                                      </p:to>
                                    </p:set>
                                    <p:animEffect transition="in" filter="wipe(left)">
                                      <p:cBhvr>
                                        <p:cTn id="46" dur="500"/>
                                        <p:tgtEl>
                                          <p:spTgt spid="1049187"/>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049188"/>
                                        </p:tgtEl>
                                        <p:attrNameLst>
                                          <p:attrName>style.visibility</p:attrName>
                                        </p:attrNameLst>
                                      </p:cBhvr>
                                      <p:to>
                                        <p:strVal val="visible"/>
                                      </p:to>
                                    </p:set>
                                    <p:animEffect transition="in" filter="wipe(left)">
                                      <p:cBhvr>
                                        <p:cTn id="49" dur="500"/>
                                        <p:tgtEl>
                                          <p:spTgt spid="1049188"/>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1049189"/>
                                        </p:tgtEl>
                                        <p:attrNameLst>
                                          <p:attrName>style.visibility</p:attrName>
                                        </p:attrNameLst>
                                      </p:cBhvr>
                                      <p:to>
                                        <p:strVal val="visible"/>
                                      </p:to>
                                    </p:set>
                                    <p:animEffect transition="in" filter="wipe(left)">
                                      <p:cBhvr>
                                        <p:cTn id="52" dur="500"/>
                                        <p:tgtEl>
                                          <p:spTgt spid="1049189"/>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049190">
                                            <p:txEl>
                                              <p:pRg st="0" end="0"/>
                                            </p:txEl>
                                          </p:spTgt>
                                        </p:tgtEl>
                                        <p:attrNameLst>
                                          <p:attrName>style.visibility</p:attrName>
                                        </p:attrNameLst>
                                      </p:cBhvr>
                                      <p:to>
                                        <p:strVal val="visible"/>
                                      </p:to>
                                    </p:set>
                                    <p:animEffect transition="in" filter="fade">
                                      <p:cBhvr>
                                        <p:cTn id="55" dur="500"/>
                                        <p:tgtEl>
                                          <p:spTgt spid="1049190">
                                            <p:txEl>
                                              <p:pRg st="0" end="0"/>
                                            </p:txEl>
                                          </p:spTgt>
                                        </p:tgtEl>
                                      </p:cBhvr>
                                    </p:animEffect>
                                    <p:anim calcmode="lin" valueType="num">
                                      <p:cBhvr>
                                        <p:cTn id="56" dur="500" fill="hold"/>
                                        <p:tgtEl>
                                          <p:spTgt spid="1049190">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1049190">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49191">
                                            <p:txEl>
                                              <p:pRg st="0" end="0"/>
                                            </p:txEl>
                                          </p:spTgt>
                                        </p:tgtEl>
                                        <p:attrNameLst>
                                          <p:attrName>style.visibility</p:attrName>
                                        </p:attrNameLst>
                                      </p:cBhvr>
                                      <p:to>
                                        <p:strVal val="visible"/>
                                      </p:to>
                                    </p:set>
                                    <p:animEffect transition="in" filter="fade">
                                      <p:cBhvr>
                                        <p:cTn id="60" dur="500"/>
                                        <p:tgtEl>
                                          <p:spTgt spid="1049191">
                                            <p:txEl>
                                              <p:pRg st="0" end="0"/>
                                            </p:txEl>
                                          </p:spTgt>
                                        </p:tgtEl>
                                      </p:cBhvr>
                                    </p:animEffect>
                                    <p:anim calcmode="lin" valueType="num">
                                      <p:cBhvr>
                                        <p:cTn id="61" dur="500" fill="hold"/>
                                        <p:tgtEl>
                                          <p:spTgt spid="1049191">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1049191">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49192">
                                            <p:txEl>
                                              <p:pRg st="0" end="0"/>
                                            </p:txEl>
                                          </p:spTgt>
                                        </p:tgtEl>
                                        <p:attrNameLst>
                                          <p:attrName>style.visibility</p:attrName>
                                        </p:attrNameLst>
                                      </p:cBhvr>
                                      <p:to>
                                        <p:strVal val="visible"/>
                                      </p:to>
                                    </p:set>
                                    <p:animEffect transition="in" filter="fade">
                                      <p:cBhvr>
                                        <p:cTn id="65" dur="500"/>
                                        <p:tgtEl>
                                          <p:spTgt spid="1049192">
                                            <p:txEl>
                                              <p:pRg st="0" end="0"/>
                                            </p:txEl>
                                          </p:spTgt>
                                        </p:tgtEl>
                                      </p:cBhvr>
                                    </p:animEffect>
                                    <p:anim calcmode="lin" valueType="num">
                                      <p:cBhvr>
                                        <p:cTn id="66" dur="500" fill="hold"/>
                                        <p:tgtEl>
                                          <p:spTgt spid="1049192">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1049192">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49193">
                                            <p:txEl>
                                              <p:pRg st="0" end="0"/>
                                            </p:txEl>
                                          </p:spTgt>
                                        </p:tgtEl>
                                        <p:attrNameLst>
                                          <p:attrName>style.visibility</p:attrName>
                                        </p:attrNameLst>
                                      </p:cBhvr>
                                      <p:to>
                                        <p:strVal val="visible"/>
                                      </p:to>
                                    </p:set>
                                    <p:animEffect transition="in" filter="fade">
                                      <p:cBhvr>
                                        <p:cTn id="70" dur="500"/>
                                        <p:tgtEl>
                                          <p:spTgt spid="1049193">
                                            <p:txEl>
                                              <p:pRg st="0" end="0"/>
                                            </p:txEl>
                                          </p:spTgt>
                                        </p:tgtEl>
                                      </p:cBhvr>
                                    </p:animEffect>
                                    <p:anim calcmode="lin" valueType="num">
                                      <p:cBhvr>
                                        <p:cTn id="71" dur="500" fill="hold"/>
                                        <p:tgtEl>
                                          <p:spTgt spid="1049193">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049193">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700"/>
                            </p:stCondLst>
                            <p:childTnLst>
                              <p:par>
                                <p:cTn id="74" presetID="22" presetClass="entr" presetSubtype="2" fill="hold" grpId="0" nodeType="afterEffect">
                                  <p:stCondLst>
                                    <p:cond delay="0"/>
                                  </p:stCondLst>
                                  <p:childTnLst>
                                    <p:set>
                                      <p:cBhvr>
                                        <p:cTn id="75" dur="1" fill="hold">
                                          <p:stCondLst>
                                            <p:cond delay="0"/>
                                          </p:stCondLst>
                                        </p:cTn>
                                        <p:tgtEl>
                                          <p:spTgt spid="1049194"/>
                                        </p:tgtEl>
                                        <p:attrNameLst>
                                          <p:attrName>style.visibility</p:attrName>
                                        </p:attrNameLst>
                                      </p:cBhvr>
                                      <p:to>
                                        <p:strVal val="visible"/>
                                      </p:to>
                                    </p:set>
                                    <p:animEffect transition="in" filter="wipe(right)">
                                      <p:cBhvr>
                                        <p:cTn id="76" dur="500"/>
                                        <p:tgtEl>
                                          <p:spTgt spid="1049194"/>
                                        </p:tgtEl>
                                      </p:cBhvr>
                                    </p:animEffect>
                                  </p:childTnLst>
                                </p:cTn>
                              </p:par>
                            </p:childTnLst>
                          </p:cTn>
                        </p:par>
                        <p:par>
                          <p:cTn id="77" fill="hold">
                            <p:stCondLst>
                              <p:cond delay="1200"/>
                            </p:stCondLst>
                            <p:childTnLst>
                              <p:par>
                                <p:cTn id="78" presetID="53" presetClass="entr" presetSubtype="16" fill="hold" grpId="0" nodeType="afterEffect">
                                  <p:stCondLst>
                                    <p:cond delay="0"/>
                                  </p:stCondLst>
                                  <p:childTnLst>
                                    <p:set>
                                      <p:cBhvr>
                                        <p:cTn id="79" dur="1" fill="hold">
                                          <p:stCondLst>
                                            <p:cond delay="0"/>
                                          </p:stCondLst>
                                        </p:cTn>
                                        <p:tgtEl>
                                          <p:spTgt spid="1049195"/>
                                        </p:tgtEl>
                                        <p:attrNameLst>
                                          <p:attrName>style.visibility</p:attrName>
                                        </p:attrNameLst>
                                      </p:cBhvr>
                                      <p:to>
                                        <p:strVal val="visible"/>
                                      </p:to>
                                    </p:set>
                                    <p:anim calcmode="lin" valueType="num">
                                      <p:cBhvr>
                                        <p:cTn id="80" dur="500" fill="hold"/>
                                        <p:tgtEl>
                                          <p:spTgt spid="1049195"/>
                                        </p:tgtEl>
                                        <p:attrNameLst>
                                          <p:attrName>ppt_w</p:attrName>
                                        </p:attrNameLst>
                                      </p:cBhvr>
                                      <p:tavLst>
                                        <p:tav tm="0">
                                          <p:val>
                                            <p:fltVal val="0.0"/>
                                          </p:val>
                                        </p:tav>
                                        <p:tav tm="100000">
                                          <p:val>
                                            <p:strVal val="#ppt_w"/>
                                          </p:val>
                                        </p:tav>
                                      </p:tavLst>
                                    </p:anim>
                                    <p:anim calcmode="lin" valueType="num">
                                      <p:cBhvr>
                                        <p:cTn id="81" dur="500" fill="hold"/>
                                        <p:tgtEl>
                                          <p:spTgt spid="1049195"/>
                                        </p:tgtEl>
                                        <p:attrNameLst>
                                          <p:attrName>ppt_h</p:attrName>
                                        </p:attrNameLst>
                                      </p:cBhvr>
                                      <p:tavLst>
                                        <p:tav tm="0">
                                          <p:val>
                                            <p:fltVal val="0.0"/>
                                          </p:val>
                                        </p:tav>
                                        <p:tav tm="100000">
                                          <p:val>
                                            <p:strVal val="#ppt_h"/>
                                          </p:val>
                                        </p:tav>
                                      </p:tavLst>
                                    </p:anim>
                                    <p:animEffect transition="in" filter="fade">
                                      <p:cBhvr>
                                        <p:cTn id="82" dur="500"/>
                                        <p:tgtEl>
                                          <p:spTgt spid="1049195"/>
                                        </p:tgtEl>
                                      </p:cBhvr>
                                    </p:animEffect>
                                  </p:childTnLst>
                                </p:cTn>
                              </p:par>
                              <p:par>
                                <p:cTn id="83" presetID="53" presetClass="entr" presetSubtype="16" fill="hold" grpId="0" nodeType="withEffect" nodePh="1">
                                  <p:stCondLst>
                                    <p:cond delay="800"/>
                                  </p:stCondLst>
                                  <p:endCondLst>
                                    <p:cond evt="begin" delay="0">
                                      <p:tn val="83"/>
                                    </p:cond>
                                  </p:endCondLst>
                                  <p:childTnLst>
                                    <p:set>
                                      <p:cBhvr>
                                        <p:cTn id="84" dur="1" fill="hold">
                                          <p:stCondLst>
                                            <p:cond delay="0"/>
                                          </p:stCondLst>
                                        </p:cTn>
                                        <p:tgtEl>
                                          <p:spTgt spid="1049196"/>
                                        </p:tgtEl>
                                        <p:attrNameLst>
                                          <p:attrName>style.visibility</p:attrName>
                                        </p:attrNameLst>
                                      </p:cBhvr>
                                      <p:to>
                                        <p:strVal val="visible"/>
                                      </p:to>
                                    </p:set>
                                    <p:anim calcmode="lin" valueType="num">
                                      <p:cBhvr>
                                        <p:cTn id="85" dur="1000" fill="hold"/>
                                        <p:tgtEl>
                                          <p:spTgt spid="1049196"/>
                                        </p:tgtEl>
                                        <p:attrNameLst>
                                          <p:attrName>ppt_w</p:attrName>
                                        </p:attrNameLst>
                                      </p:cBhvr>
                                      <p:tavLst>
                                        <p:tav tm="0">
                                          <p:val>
                                            <p:fltVal val="0.0"/>
                                          </p:val>
                                        </p:tav>
                                        <p:tav tm="100000">
                                          <p:val>
                                            <p:strVal val="#ppt_w"/>
                                          </p:val>
                                        </p:tav>
                                      </p:tavLst>
                                    </p:anim>
                                    <p:anim calcmode="lin" valueType="num">
                                      <p:cBhvr>
                                        <p:cTn id="86" dur="1000" fill="hold"/>
                                        <p:tgtEl>
                                          <p:spTgt spid="1049196"/>
                                        </p:tgtEl>
                                        <p:attrNameLst>
                                          <p:attrName>ppt_h</p:attrName>
                                        </p:attrNameLst>
                                      </p:cBhvr>
                                      <p:tavLst>
                                        <p:tav tm="0">
                                          <p:val>
                                            <p:fltVal val="0.0"/>
                                          </p:val>
                                        </p:tav>
                                        <p:tav tm="100000">
                                          <p:val>
                                            <p:strVal val="#ppt_h"/>
                                          </p:val>
                                        </p:tav>
                                      </p:tavLst>
                                    </p:anim>
                                    <p:animEffect transition="in" filter="fade">
                                      <p:cBhvr>
                                        <p:cTn id="87" dur="1000"/>
                                        <p:tgtEl>
                                          <p:spTgt spid="1049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9" grpId="0" build="p">
        <p:tmplLst>
          <p:tmpl lvl="1">
            <p:tnLst>
              <p:par>
                <p:cTn presetID="42" presetClass="entr" presetSubtype="0" fill="hold" nodeType="withEffect">
                  <p:stCondLst>
                    <p:cond delay="200"/>
                  </p:stCondLst>
                  <p:childTnLst>
                    <p:set>
                      <p:cBhvr>
                        <p:cTn dur="1" fill="hold">
                          <p:stCondLst>
                            <p:cond delay="0"/>
                          </p:stCondLst>
                        </p:cTn>
                        <p:tgtEl>
                          <p:spTgt spid="1049179"/>
                        </p:tgtEl>
                        <p:attrNameLst>
                          <p:attrName>style.visibility</p:attrName>
                        </p:attrNameLst>
                      </p:cBhvr>
                      <p:to>
                        <p:strVal val="visible"/>
                      </p:to>
                    </p:set>
                    <p:animEffect transition="in" filter="fade">
                      <p:cBhvr>
                        <p:cTn dur="400"/>
                        <p:tgtEl>
                          <p:spTgt spid="1049179"/>
                        </p:tgtEl>
                      </p:cBhvr>
                    </p:animEffect>
                    <p:anim calcmode="lin" valueType="num">
                      <p:cBhvr>
                        <p:cTn dur="400" fill="hold"/>
                        <p:tgtEl>
                          <p:spTgt spid="1049179"/>
                        </p:tgtEl>
                        <p:attrNameLst>
                          <p:attrName>ppt_x</p:attrName>
                        </p:attrNameLst>
                      </p:cBhvr>
                      <p:tavLst>
                        <p:tav tm="0">
                          <p:val>
                            <p:strVal val="#ppt_x"/>
                          </p:val>
                        </p:tav>
                        <p:tav tm="100000">
                          <p:val>
                            <p:strVal val="#ppt_x"/>
                          </p:val>
                        </p:tav>
                      </p:tavLst>
                    </p:anim>
                    <p:anim calcmode="lin" valueType="num">
                      <p:cBhvr>
                        <p:cTn dur="400" fill="hold"/>
                        <p:tgtEl>
                          <p:spTgt spid="1049179"/>
                        </p:tgtEl>
                        <p:attrNameLst>
                          <p:attrName>ppt_y</p:attrName>
                        </p:attrNameLst>
                      </p:cBhvr>
                      <p:tavLst>
                        <p:tav tm="0">
                          <p:val>
                            <p:strVal val="#ppt_y+.1"/>
                          </p:val>
                        </p:tav>
                        <p:tav tm="100000">
                          <p:val>
                            <p:strVal val="#ppt_y"/>
                          </p:val>
                        </p:tav>
                      </p:tavLst>
                    </p:anim>
                  </p:childTnLst>
                </p:cTn>
              </p:par>
            </p:tnLst>
          </p:tmpl>
        </p:tmplLst>
      </p:bldP>
      <p:bldP spid="1049180" grpId="0" build="p">
        <p:tmplLst>
          <p:tmpl lvl="1">
            <p:tnLst>
              <p:par>
                <p:cTn presetID="42" presetClass="entr" presetSubtype="0" fill="hold" nodeType="withEffect">
                  <p:stCondLst>
                    <p:cond delay="200"/>
                  </p:stCondLst>
                  <p:childTnLst>
                    <p:set>
                      <p:cBhvr>
                        <p:cTn dur="1" fill="hold">
                          <p:stCondLst>
                            <p:cond delay="0"/>
                          </p:stCondLst>
                        </p:cTn>
                        <p:tgtEl>
                          <p:spTgt spid="1049180"/>
                        </p:tgtEl>
                        <p:attrNameLst>
                          <p:attrName>style.visibility</p:attrName>
                        </p:attrNameLst>
                      </p:cBhvr>
                      <p:to>
                        <p:strVal val="visible"/>
                      </p:to>
                    </p:set>
                    <p:animEffect transition="in" filter="fade">
                      <p:cBhvr>
                        <p:cTn dur="500"/>
                        <p:tgtEl>
                          <p:spTgt spid="1049180"/>
                        </p:tgtEl>
                      </p:cBhvr>
                    </p:animEffect>
                    <p:anim calcmode="lin" valueType="num">
                      <p:cBhvr>
                        <p:cTn dur="500" fill="hold"/>
                        <p:tgtEl>
                          <p:spTgt spid="1049180"/>
                        </p:tgtEl>
                        <p:attrNameLst>
                          <p:attrName>ppt_x</p:attrName>
                        </p:attrNameLst>
                      </p:cBhvr>
                      <p:tavLst>
                        <p:tav tm="0">
                          <p:val>
                            <p:strVal val="#ppt_x"/>
                          </p:val>
                        </p:tav>
                        <p:tav tm="100000">
                          <p:val>
                            <p:strVal val="#ppt_x"/>
                          </p:val>
                        </p:tav>
                      </p:tavLst>
                    </p:anim>
                    <p:anim calcmode="lin" valueType="num">
                      <p:cBhvr>
                        <p:cTn dur="500" fill="hold"/>
                        <p:tgtEl>
                          <p:spTgt spid="1049180"/>
                        </p:tgtEl>
                        <p:attrNameLst>
                          <p:attrName>ppt_y</p:attrName>
                        </p:attrNameLst>
                      </p:cBhvr>
                      <p:tavLst>
                        <p:tav tm="0">
                          <p:val>
                            <p:strVal val="#ppt_y+.1"/>
                          </p:val>
                        </p:tav>
                        <p:tav tm="100000">
                          <p:val>
                            <p:strVal val="#ppt_y"/>
                          </p:val>
                        </p:tav>
                      </p:tavLst>
                    </p:anim>
                  </p:childTnLst>
                </p:cTn>
              </p:par>
            </p:tnLst>
          </p:tmpl>
        </p:tmplLst>
      </p:bldP>
      <p:bldP spid="1049181" grpId="0"/>
      <p:bldP spid="1049182" grpId="0" build="p">
        <p:tmplLst>
          <p:tmpl lvl="1">
            <p:tnLst>
              <p:par>
                <p:cTn presetID="42" presetClass="entr" presetSubtype="0" fill="hold" nodeType="withEffect">
                  <p:stCondLst>
                    <p:cond delay="200"/>
                  </p:stCondLst>
                  <p:childTnLst>
                    <p:set>
                      <p:cBhvr>
                        <p:cTn dur="1" fill="hold">
                          <p:stCondLst>
                            <p:cond delay="0"/>
                          </p:stCondLst>
                        </p:cTn>
                        <p:tgtEl>
                          <p:spTgt spid="1049182"/>
                        </p:tgtEl>
                        <p:attrNameLst>
                          <p:attrName>style.visibility</p:attrName>
                        </p:attrNameLst>
                      </p:cBhvr>
                      <p:to>
                        <p:strVal val="visible"/>
                      </p:to>
                    </p:set>
                    <p:animEffect transition="in" filter="fade">
                      <p:cBhvr>
                        <p:cTn dur="400"/>
                        <p:tgtEl>
                          <p:spTgt spid="1049182"/>
                        </p:tgtEl>
                      </p:cBhvr>
                    </p:animEffect>
                    <p:anim calcmode="lin" valueType="num">
                      <p:cBhvr>
                        <p:cTn dur="400" fill="hold"/>
                        <p:tgtEl>
                          <p:spTgt spid="1049182"/>
                        </p:tgtEl>
                        <p:attrNameLst>
                          <p:attrName>ppt_x</p:attrName>
                        </p:attrNameLst>
                      </p:cBhvr>
                      <p:tavLst>
                        <p:tav tm="0">
                          <p:val>
                            <p:strVal val="#ppt_x"/>
                          </p:val>
                        </p:tav>
                        <p:tav tm="100000">
                          <p:val>
                            <p:strVal val="#ppt_x"/>
                          </p:val>
                        </p:tav>
                      </p:tavLst>
                    </p:anim>
                    <p:anim calcmode="lin" valueType="num">
                      <p:cBhvr>
                        <p:cTn dur="400" fill="hold"/>
                        <p:tgtEl>
                          <p:spTgt spid="1049182"/>
                        </p:tgtEl>
                        <p:attrNameLst>
                          <p:attrName>ppt_y</p:attrName>
                        </p:attrNameLst>
                      </p:cBhvr>
                      <p:tavLst>
                        <p:tav tm="0">
                          <p:val>
                            <p:strVal val="#ppt_y+.1"/>
                          </p:val>
                        </p:tav>
                        <p:tav tm="100000">
                          <p:val>
                            <p:strVal val="#ppt_y"/>
                          </p:val>
                        </p:tav>
                      </p:tavLst>
                    </p:anim>
                  </p:childTnLst>
                </p:cTn>
              </p:par>
            </p:tnLst>
          </p:tmpl>
        </p:tmplLst>
      </p:bldP>
      <p:bldP spid="1049183" grpId="0" build="p">
        <p:tmplLst>
          <p:tmpl lvl="1">
            <p:tnLst>
              <p:par>
                <p:cTn presetID="42" presetClass="entr" presetSubtype="0" fill="hold" nodeType="withEffect">
                  <p:stCondLst>
                    <p:cond delay="200"/>
                  </p:stCondLst>
                  <p:childTnLst>
                    <p:set>
                      <p:cBhvr>
                        <p:cTn dur="1" fill="hold">
                          <p:stCondLst>
                            <p:cond delay="0"/>
                          </p:stCondLst>
                        </p:cTn>
                        <p:tgtEl>
                          <p:spTgt spid="1049183"/>
                        </p:tgtEl>
                        <p:attrNameLst>
                          <p:attrName>style.visibility</p:attrName>
                        </p:attrNameLst>
                      </p:cBhvr>
                      <p:to>
                        <p:strVal val="visible"/>
                      </p:to>
                    </p:set>
                    <p:animEffect transition="in" filter="fade">
                      <p:cBhvr>
                        <p:cTn dur="500"/>
                        <p:tgtEl>
                          <p:spTgt spid="1049183"/>
                        </p:tgtEl>
                      </p:cBhvr>
                    </p:animEffect>
                    <p:anim calcmode="lin" valueType="num">
                      <p:cBhvr>
                        <p:cTn dur="500" fill="hold"/>
                        <p:tgtEl>
                          <p:spTgt spid="1049183"/>
                        </p:tgtEl>
                        <p:attrNameLst>
                          <p:attrName>ppt_x</p:attrName>
                        </p:attrNameLst>
                      </p:cBhvr>
                      <p:tavLst>
                        <p:tav tm="0">
                          <p:val>
                            <p:strVal val="#ppt_x"/>
                          </p:val>
                        </p:tav>
                        <p:tav tm="100000">
                          <p:val>
                            <p:strVal val="#ppt_x"/>
                          </p:val>
                        </p:tav>
                      </p:tavLst>
                    </p:anim>
                    <p:anim calcmode="lin" valueType="num">
                      <p:cBhvr>
                        <p:cTn dur="500" fill="hold"/>
                        <p:tgtEl>
                          <p:spTgt spid="1049183"/>
                        </p:tgtEl>
                        <p:attrNameLst>
                          <p:attrName>ppt_y</p:attrName>
                        </p:attrNameLst>
                      </p:cBhvr>
                      <p:tavLst>
                        <p:tav tm="0">
                          <p:val>
                            <p:strVal val="#ppt_y+.1"/>
                          </p:val>
                        </p:tav>
                        <p:tav tm="100000">
                          <p:val>
                            <p:strVal val="#ppt_y"/>
                          </p:val>
                        </p:tav>
                      </p:tavLst>
                    </p:anim>
                  </p:childTnLst>
                </p:cTn>
              </p:par>
            </p:tnLst>
          </p:tmpl>
        </p:tmplLst>
      </p:bldP>
      <p:bldP spid="1049184" grpId="0" build="p">
        <p:tmplLst>
          <p:tmpl lvl="1">
            <p:tnLst>
              <p:par>
                <p:cTn presetID="10" presetClass="entr" presetSubtype="0" fill="hold" nodeType="withEffect">
                  <p:stCondLst>
                    <p:cond delay="800"/>
                  </p:stCondLst>
                  <p:childTnLst>
                    <p:set>
                      <p:cBhvr>
                        <p:cTn dur="1" fill="hold">
                          <p:stCondLst>
                            <p:cond delay="0"/>
                          </p:stCondLst>
                        </p:cTn>
                        <p:tgtEl>
                          <p:spTgt spid="1049184"/>
                        </p:tgtEl>
                        <p:attrNameLst>
                          <p:attrName>style.visibility</p:attrName>
                        </p:attrNameLst>
                      </p:cBhvr>
                      <p:to>
                        <p:strVal val="visible"/>
                      </p:to>
                    </p:set>
                    <p:animEffect transition="in" filter="fade">
                      <p:cBhvr>
                        <p:cTn dur="500"/>
                        <p:tgtEl>
                          <p:spTgt spid="1049184"/>
                        </p:tgtEl>
                      </p:cBhvr>
                    </p:animEffect>
                  </p:childTnLst>
                </p:cTn>
              </p:par>
            </p:tnLst>
          </p:tmpl>
        </p:tmplLst>
      </p:bldP>
      <p:bldP spid="1049185" grpId="0" build="p">
        <p:tmplLst>
          <p:tmpl lvl="1">
            <p:tnLst>
              <p:par>
                <p:cTn presetID="42" presetClass="entr" presetSubtype="0" fill="hold" nodeType="withEffect">
                  <p:stCondLst>
                    <p:cond delay="200"/>
                  </p:stCondLst>
                  <p:childTnLst>
                    <p:set>
                      <p:cBhvr>
                        <p:cTn dur="1" fill="hold">
                          <p:stCondLst>
                            <p:cond delay="0"/>
                          </p:stCondLst>
                        </p:cTn>
                        <p:tgtEl>
                          <p:spTgt spid="1049185"/>
                        </p:tgtEl>
                        <p:attrNameLst>
                          <p:attrName>style.visibility</p:attrName>
                        </p:attrNameLst>
                      </p:cBhvr>
                      <p:to>
                        <p:strVal val="visible"/>
                      </p:to>
                    </p:set>
                    <p:animEffect transition="in" filter="fade">
                      <p:cBhvr>
                        <p:cTn dur="400"/>
                        <p:tgtEl>
                          <p:spTgt spid="1049185"/>
                        </p:tgtEl>
                      </p:cBhvr>
                    </p:animEffect>
                    <p:anim calcmode="lin" valueType="num">
                      <p:cBhvr>
                        <p:cTn dur="400" fill="hold"/>
                        <p:tgtEl>
                          <p:spTgt spid="1049185"/>
                        </p:tgtEl>
                        <p:attrNameLst>
                          <p:attrName>ppt_x</p:attrName>
                        </p:attrNameLst>
                      </p:cBhvr>
                      <p:tavLst>
                        <p:tav tm="0">
                          <p:val>
                            <p:strVal val="#ppt_x"/>
                          </p:val>
                        </p:tav>
                        <p:tav tm="100000">
                          <p:val>
                            <p:strVal val="#ppt_x"/>
                          </p:val>
                        </p:tav>
                      </p:tavLst>
                    </p:anim>
                    <p:anim calcmode="lin" valueType="num">
                      <p:cBhvr>
                        <p:cTn dur="400" fill="hold"/>
                        <p:tgtEl>
                          <p:spTgt spid="1049185"/>
                        </p:tgtEl>
                        <p:attrNameLst>
                          <p:attrName>ppt_y</p:attrName>
                        </p:attrNameLst>
                      </p:cBhvr>
                      <p:tavLst>
                        <p:tav tm="0">
                          <p:val>
                            <p:strVal val="#ppt_y+.1"/>
                          </p:val>
                        </p:tav>
                        <p:tav tm="100000">
                          <p:val>
                            <p:strVal val="#ppt_y"/>
                          </p:val>
                        </p:tav>
                      </p:tavLst>
                    </p:anim>
                  </p:childTnLst>
                </p:cTn>
              </p:par>
            </p:tnLst>
          </p:tmpl>
        </p:tmplLst>
      </p:bldP>
      <p:bldP spid="1049186" grpId="0" animBg="1"/>
      <p:bldP spid="1049187" grpId="0" animBg="1"/>
      <p:bldP spid="1049188" grpId="0" animBg="1"/>
      <p:bldP spid="1049189" grpId="0" animBg="1"/>
      <p:bldP spid="1049190" grpId="0" build="p">
        <p:tmplLst>
          <p:tmpl lvl="1">
            <p:tnLst>
              <p:par>
                <p:cTn presetID="42" presetClass="entr" presetSubtype="0" fill="hold" nodeType="withEffect">
                  <p:stCondLst>
                    <p:cond delay="200"/>
                  </p:stCondLst>
                  <p:childTnLst>
                    <p:set>
                      <p:cBhvr>
                        <p:cTn dur="1" fill="hold">
                          <p:stCondLst>
                            <p:cond delay="0"/>
                          </p:stCondLst>
                        </p:cTn>
                        <p:tgtEl>
                          <p:spTgt spid="1049190"/>
                        </p:tgtEl>
                        <p:attrNameLst>
                          <p:attrName>style.visibility</p:attrName>
                        </p:attrNameLst>
                      </p:cBhvr>
                      <p:to>
                        <p:strVal val="visible"/>
                      </p:to>
                    </p:set>
                    <p:animEffect transition="in" filter="fade">
                      <p:cBhvr>
                        <p:cTn dur="500"/>
                        <p:tgtEl>
                          <p:spTgt spid="1049190"/>
                        </p:tgtEl>
                      </p:cBhvr>
                    </p:animEffect>
                    <p:anim calcmode="lin" valueType="num">
                      <p:cBhvr>
                        <p:cTn dur="500" fill="hold"/>
                        <p:tgtEl>
                          <p:spTgt spid="1049190"/>
                        </p:tgtEl>
                        <p:attrNameLst>
                          <p:attrName>ppt_x</p:attrName>
                        </p:attrNameLst>
                      </p:cBhvr>
                      <p:tavLst>
                        <p:tav tm="0">
                          <p:val>
                            <p:strVal val="#ppt_x"/>
                          </p:val>
                        </p:tav>
                        <p:tav tm="100000">
                          <p:val>
                            <p:strVal val="#ppt_x"/>
                          </p:val>
                        </p:tav>
                      </p:tavLst>
                    </p:anim>
                    <p:anim calcmode="lin" valueType="num">
                      <p:cBhvr>
                        <p:cTn dur="500" fill="hold"/>
                        <p:tgtEl>
                          <p:spTgt spid="1049190"/>
                        </p:tgtEl>
                        <p:attrNameLst>
                          <p:attrName>ppt_y</p:attrName>
                        </p:attrNameLst>
                      </p:cBhvr>
                      <p:tavLst>
                        <p:tav tm="0">
                          <p:val>
                            <p:strVal val="#ppt_y+.1"/>
                          </p:val>
                        </p:tav>
                        <p:tav tm="100000">
                          <p:val>
                            <p:strVal val="#ppt_y"/>
                          </p:val>
                        </p:tav>
                      </p:tavLst>
                    </p:anim>
                  </p:childTnLst>
                </p:cTn>
              </p:par>
            </p:tnLst>
          </p:tmpl>
        </p:tmplLst>
      </p:bldP>
      <p:bldP spid="1049191" grpId="0" build="p">
        <p:tmplLst>
          <p:tmpl lvl="1">
            <p:tnLst>
              <p:par>
                <p:cTn presetID="42" presetClass="entr" presetSubtype="0" fill="hold" nodeType="withEffect">
                  <p:stCondLst>
                    <p:cond delay="200"/>
                  </p:stCondLst>
                  <p:childTnLst>
                    <p:set>
                      <p:cBhvr>
                        <p:cTn dur="1" fill="hold">
                          <p:stCondLst>
                            <p:cond delay="0"/>
                          </p:stCondLst>
                        </p:cTn>
                        <p:tgtEl>
                          <p:spTgt spid="1049191"/>
                        </p:tgtEl>
                        <p:attrNameLst>
                          <p:attrName>style.visibility</p:attrName>
                        </p:attrNameLst>
                      </p:cBhvr>
                      <p:to>
                        <p:strVal val="visible"/>
                      </p:to>
                    </p:set>
                    <p:animEffect transition="in" filter="fade">
                      <p:cBhvr>
                        <p:cTn dur="500"/>
                        <p:tgtEl>
                          <p:spTgt spid="1049191"/>
                        </p:tgtEl>
                      </p:cBhvr>
                    </p:animEffect>
                    <p:anim calcmode="lin" valueType="num">
                      <p:cBhvr>
                        <p:cTn dur="500" fill="hold"/>
                        <p:tgtEl>
                          <p:spTgt spid="1049191"/>
                        </p:tgtEl>
                        <p:attrNameLst>
                          <p:attrName>ppt_x</p:attrName>
                        </p:attrNameLst>
                      </p:cBhvr>
                      <p:tavLst>
                        <p:tav tm="0">
                          <p:val>
                            <p:strVal val="#ppt_x"/>
                          </p:val>
                        </p:tav>
                        <p:tav tm="100000">
                          <p:val>
                            <p:strVal val="#ppt_x"/>
                          </p:val>
                        </p:tav>
                      </p:tavLst>
                    </p:anim>
                    <p:anim calcmode="lin" valueType="num">
                      <p:cBhvr>
                        <p:cTn dur="500" fill="hold"/>
                        <p:tgtEl>
                          <p:spTgt spid="1049191"/>
                        </p:tgtEl>
                        <p:attrNameLst>
                          <p:attrName>ppt_y</p:attrName>
                        </p:attrNameLst>
                      </p:cBhvr>
                      <p:tavLst>
                        <p:tav tm="0">
                          <p:val>
                            <p:strVal val="#ppt_y+.1"/>
                          </p:val>
                        </p:tav>
                        <p:tav tm="100000">
                          <p:val>
                            <p:strVal val="#ppt_y"/>
                          </p:val>
                        </p:tav>
                      </p:tavLst>
                    </p:anim>
                  </p:childTnLst>
                </p:cTn>
              </p:par>
            </p:tnLst>
          </p:tmpl>
        </p:tmplLst>
      </p:bldP>
      <p:bldP spid="1049192" grpId="0" build="p">
        <p:tmplLst>
          <p:tmpl lvl="1">
            <p:tnLst>
              <p:par>
                <p:cTn presetID="42" presetClass="entr" presetSubtype="0" fill="hold" nodeType="withEffect">
                  <p:stCondLst>
                    <p:cond delay="200"/>
                  </p:stCondLst>
                  <p:childTnLst>
                    <p:set>
                      <p:cBhvr>
                        <p:cTn dur="1" fill="hold">
                          <p:stCondLst>
                            <p:cond delay="0"/>
                          </p:stCondLst>
                        </p:cTn>
                        <p:tgtEl>
                          <p:spTgt spid="1049192"/>
                        </p:tgtEl>
                        <p:attrNameLst>
                          <p:attrName>style.visibility</p:attrName>
                        </p:attrNameLst>
                      </p:cBhvr>
                      <p:to>
                        <p:strVal val="visible"/>
                      </p:to>
                    </p:set>
                    <p:animEffect transition="in" filter="fade">
                      <p:cBhvr>
                        <p:cTn dur="500"/>
                        <p:tgtEl>
                          <p:spTgt spid="1049192"/>
                        </p:tgtEl>
                      </p:cBhvr>
                    </p:animEffect>
                    <p:anim calcmode="lin" valueType="num">
                      <p:cBhvr>
                        <p:cTn dur="500" fill="hold"/>
                        <p:tgtEl>
                          <p:spTgt spid="1049192"/>
                        </p:tgtEl>
                        <p:attrNameLst>
                          <p:attrName>ppt_x</p:attrName>
                        </p:attrNameLst>
                      </p:cBhvr>
                      <p:tavLst>
                        <p:tav tm="0">
                          <p:val>
                            <p:strVal val="#ppt_x"/>
                          </p:val>
                        </p:tav>
                        <p:tav tm="100000">
                          <p:val>
                            <p:strVal val="#ppt_x"/>
                          </p:val>
                        </p:tav>
                      </p:tavLst>
                    </p:anim>
                    <p:anim calcmode="lin" valueType="num">
                      <p:cBhvr>
                        <p:cTn dur="500" fill="hold"/>
                        <p:tgtEl>
                          <p:spTgt spid="1049192"/>
                        </p:tgtEl>
                        <p:attrNameLst>
                          <p:attrName>ppt_y</p:attrName>
                        </p:attrNameLst>
                      </p:cBhvr>
                      <p:tavLst>
                        <p:tav tm="0">
                          <p:val>
                            <p:strVal val="#ppt_y+.1"/>
                          </p:val>
                        </p:tav>
                        <p:tav tm="100000">
                          <p:val>
                            <p:strVal val="#ppt_y"/>
                          </p:val>
                        </p:tav>
                      </p:tavLst>
                    </p:anim>
                  </p:childTnLst>
                </p:cTn>
              </p:par>
            </p:tnLst>
          </p:tmpl>
        </p:tmplLst>
      </p:bldP>
      <p:bldP spid="1049193" grpId="0" build="p">
        <p:tmplLst>
          <p:tmpl lvl="1">
            <p:tnLst>
              <p:par>
                <p:cTn presetID="42" presetClass="entr" presetSubtype="0" fill="hold" nodeType="withEffect">
                  <p:stCondLst>
                    <p:cond delay="200"/>
                  </p:stCondLst>
                  <p:childTnLst>
                    <p:set>
                      <p:cBhvr>
                        <p:cTn dur="1" fill="hold">
                          <p:stCondLst>
                            <p:cond delay="0"/>
                          </p:stCondLst>
                        </p:cTn>
                        <p:tgtEl>
                          <p:spTgt spid="1049193"/>
                        </p:tgtEl>
                        <p:attrNameLst>
                          <p:attrName>style.visibility</p:attrName>
                        </p:attrNameLst>
                      </p:cBhvr>
                      <p:to>
                        <p:strVal val="visible"/>
                      </p:to>
                    </p:set>
                    <p:animEffect transition="in" filter="fade">
                      <p:cBhvr>
                        <p:cTn dur="500"/>
                        <p:tgtEl>
                          <p:spTgt spid="1049193"/>
                        </p:tgtEl>
                      </p:cBhvr>
                    </p:animEffect>
                    <p:anim calcmode="lin" valueType="num">
                      <p:cBhvr>
                        <p:cTn dur="500" fill="hold"/>
                        <p:tgtEl>
                          <p:spTgt spid="1049193"/>
                        </p:tgtEl>
                        <p:attrNameLst>
                          <p:attrName>ppt_x</p:attrName>
                        </p:attrNameLst>
                      </p:cBhvr>
                      <p:tavLst>
                        <p:tav tm="0">
                          <p:val>
                            <p:strVal val="#ppt_x"/>
                          </p:val>
                        </p:tav>
                        <p:tav tm="100000">
                          <p:val>
                            <p:strVal val="#ppt_x"/>
                          </p:val>
                        </p:tav>
                      </p:tavLst>
                    </p:anim>
                    <p:anim calcmode="lin" valueType="num">
                      <p:cBhvr>
                        <p:cTn dur="500" fill="hold"/>
                        <p:tgtEl>
                          <p:spTgt spid="1049193"/>
                        </p:tgtEl>
                        <p:attrNameLst>
                          <p:attrName>ppt_y</p:attrName>
                        </p:attrNameLst>
                      </p:cBhvr>
                      <p:tavLst>
                        <p:tav tm="0">
                          <p:val>
                            <p:strVal val="#ppt_y+.1"/>
                          </p:val>
                        </p:tav>
                        <p:tav tm="100000">
                          <p:val>
                            <p:strVal val="#ppt_y"/>
                          </p:val>
                        </p:tav>
                      </p:tavLst>
                    </p:anim>
                  </p:childTnLst>
                </p:cTn>
              </p:par>
            </p:tnLst>
          </p:tmpl>
        </p:tmplLst>
      </p:bldP>
      <p:bldP spid="1049194" grpId="0" animBg="1"/>
      <p:bldP spid="1049195" grpId="0" animBg="1"/>
      <p:bldP spid="104919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Team member zoom 3">
    <p:spTree>
      <p:nvGrpSpPr>
        <p:cNvPr id="268" name=""/>
        <p:cNvGrpSpPr/>
        <p:nvPr/>
      </p:nvGrpSpPr>
      <p:grpSpPr>
        <a:xfrm>
          <a:off x="0" y="0"/>
          <a:ext cx="0" cy="0"/>
          <a:chOff x="0" y="0"/>
          <a:chExt cx="0" cy="0"/>
        </a:xfrm>
      </p:grpSpPr>
      <p:sp>
        <p:nvSpPr>
          <p:cNvPr id="1049069" name="Rectangle 19"/>
          <p:cNvSpPr/>
          <p:nvPr userDrawn="1"/>
        </p:nvSpPr>
        <p:spPr>
          <a:xfrm>
            <a:off x="1" y="1778002"/>
            <a:ext cx="9144000" cy="283209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07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07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72" name="Text Placeholder 7"/>
          <p:cNvSpPr>
            <a:spLocks noGrp="1"/>
          </p:cNvSpPr>
          <p:nvPr>
            <p:ph type="body" sz="quarter" idx="40" hasCustomPrompt="1"/>
          </p:nvPr>
        </p:nvSpPr>
        <p:spPr>
          <a:xfrm>
            <a:off x="452439" y="2219903"/>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smtClean="0"/>
              <a:t>About</a:t>
            </a:r>
            <a:r>
              <a:rPr lang="es-ES_tradnl" dirty="0" smtClean="0"/>
              <a:t> Bryan</a:t>
            </a:r>
            <a:endParaRPr lang="es-ES_tradnl" dirty="0" smtClean="0"/>
          </a:p>
        </p:txBody>
      </p:sp>
      <p:sp>
        <p:nvSpPr>
          <p:cNvPr id="1049073" name="Text Placeholder 7"/>
          <p:cNvSpPr>
            <a:spLocks noGrp="1"/>
          </p:cNvSpPr>
          <p:nvPr>
            <p:ph type="body" sz="quarter" idx="41" hasCustomPrompt="1"/>
          </p:nvPr>
        </p:nvSpPr>
        <p:spPr>
          <a:xfrm>
            <a:off x="452440" y="2621735"/>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074" name="Text Placeholder 2"/>
          <p:cNvSpPr>
            <a:spLocks noGrp="1"/>
          </p:cNvSpPr>
          <p:nvPr>
            <p:ph type="body" sz="quarter" idx="42" hasCustomPrompt="1"/>
          </p:nvPr>
        </p:nvSpPr>
        <p:spPr>
          <a:xfrm>
            <a:off x="452439" y="2812110"/>
            <a:ext cx="4043362" cy="1371724"/>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075" name="Picture Placeholder 2"/>
          <p:cNvSpPr>
            <a:spLocks noGrp="1"/>
          </p:cNvSpPr>
          <p:nvPr>
            <p:ph type="pic" sz="quarter" idx="48"/>
          </p:nvPr>
        </p:nvSpPr>
        <p:spPr>
          <a:xfrm>
            <a:off x="4724239" y="630300"/>
            <a:ext cx="3957800" cy="50847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70">
                                            <p:txEl>
                                              <p:pRg st="0" end="0"/>
                                            </p:txEl>
                                          </p:spTgt>
                                        </p:tgtEl>
                                        <p:attrNameLst>
                                          <p:attrName>style.visibility</p:attrName>
                                        </p:attrNameLst>
                                      </p:cBhvr>
                                      <p:to>
                                        <p:strVal val="visible"/>
                                      </p:to>
                                    </p:set>
                                    <p:animEffect transition="in" filter="fade">
                                      <p:cBhvr>
                                        <p:cTn id="7" dur="400"/>
                                        <p:tgtEl>
                                          <p:spTgt spid="1049070">
                                            <p:txEl>
                                              <p:pRg st="0" end="0"/>
                                            </p:txEl>
                                          </p:spTgt>
                                        </p:tgtEl>
                                      </p:cBhvr>
                                    </p:animEffect>
                                    <p:anim calcmode="lin" valueType="num">
                                      <p:cBhvr>
                                        <p:cTn id="8" dur="400" fill="hold"/>
                                        <p:tgtEl>
                                          <p:spTgt spid="104907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71">
                                            <p:txEl>
                                              <p:pRg st="0" end="0"/>
                                            </p:txEl>
                                          </p:spTgt>
                                        </p:tgtEl>
                                        <p:attrNameLst>
                                          <p:attrName>style.visibility</p:attrName>
                                        </p:attrNameLst>
                                      </p:cBhvr>
                                      <p:to>
                                        <p:strVal val="visible"/>
                                      </p:to>
                                    </p:set>
                                    <p:animEffect transition="in" filter="fade">
                                      <p:cBhvr>
                                        <p:cTn id="12" dur="500"/>
                                        <p:tgtEl>
                                          <p:spTgt spid="1049071">
                                            <p:txEl>
                                              <p:pRg st="0" end="0"/>
                                            </p:txEl>
                                          </p:spTgt>
                                        </p:tgtEl>
                                      </p:cBhvr>
                                    </p:animEffect>
                                    <p:anim calcmode="lin" valueType="num">
                                      <p:cBhvr>
                                        <p:cTn id="13" dur="500" fill="hold"/>
                                        <p:tgtEl>
                                          <p:spTgt spid="104907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7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049072">
                                            <p:txEl>
                                              <p:pRg st="0" end="0"/>
                                            </p:txEl>
                                          </p:spTgt>
                                        </p:tgtEl>
                                        <p:attrNameLst>
                                          <p:attrName>style.visibility</p:attrName>
                                        </p:attrNameLst>
                                      </p:cBhvr>
                                      <p:to>
                                        <p:strVal val="visible"/>
                                      </p:to>
                                    </p:set>
                                    <p:animEffect transition="in" filter="fade">
                                      <p:cBhvr>
                                        <p:cTn id="17" dur="400"/>
                                        <p:tgtEl>
                                          <p:spTgt spid="1049072">
                                            <p:txEl>
                                              <p:pRg st="0" end="0"/>
                                            </p:txEl>
                                          </p:spTgt>
                                        </p:tgtEl>
                                      </p:cBhvr>
                                    </p:animEffect>
                                    <p:anim calcmode="lin" valueType="num">
                                      <p:cBhvr>
                                        <p:cTn id="18" dur="400" fill="hold"/>
                                        <p:tgtEl>
                                          <p:spTgt spid="104907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104907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1049073">
                                            <p:txEl>
                                              <p:pRg st="0" end="0"/>
                                            </p:txEl>
                                          </p:spTgt>
                                        </p:tgtEl>
                                        <p:attrNameLst>
                                          <p:attrName>style.visibility</p:attrName>
                                        </p:attrNameLst>
                                      </p:cBhvr>
                                      <p:to>
                                        <p:strVal val="visible"/>
                                      </p:to>
                                    </p:set>
                                    <p:animEffect transition="in" filter="fade">
                                      <p:cBhvr>
                                        <p:cTn id="22" dur="500"/>
                                        <p:tgtEl>
                                          <p:spTgt spid="1049073">
                                            <p:txEl>
                                              <p:pRg st="0" end="0"/>
                                            </p:txEl>
                                          </p:spTgt>
                                        </p:tgtEl>
                                      </p:cBhvr>
                                    </p:animEffect>
                                    <p:anim calcmode="lin" valueType="num">
                                      <p:cBhvr>
                                        <p:cTn id="23" dur="500" fill="hold"/>
                                        <p:tgtEl>
                                          <p:spTgt spid="104907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049073">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1049074">
                                            <p:txEl>
                                              <p:pRg st="0" end="0"/>
                                            </p:txEl>
                                          </p:spTgt>
                                        </p:tgtEl>
                                        <p:attrNameLst>
                                          <p:attrName>style.visibility</p:attrName>
                                        </p:attrNameLst>
                                      </p:cBhvr>
                                      <p:to>
                                        <p:strVal val="visible"/>
                                      </p:to>
                                    </p:set>
                                    <p:animEffect transition="in" filter="fade">
                                      <p:cBhvr>
                                        <p:cTn id="27" dur="500"/>
                                        <p:tgtEl>
                                          <p:spTgt spid="1049074">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1049074">
                                            <p:txEl>
                                              <p:pRg st="1" end="1"/>
                                            </p:txEl>
                                          </p:spTgt>
                                        </p:tgtEl>
                                        <p:attrNameLst>
                                          <p:attrName>style.visibility</p:attrName>
                                        </p:attrNameLst>
                                      </p:cBhvr>
                                      <p:to>
                                        <p:strVal val="visible"/>
                                      </p:to>
                                    </p:set>
                                    <p:animEffect transition="in" filter="fade">
                                      <p:cBhvr>
                                        <p:cTn id="30" dur="500"/>
                                        <p:tgtEl>
                                          <p:spTgt spid="1049074">
                                            <p:txEl>
                                              <p:pRg st="1" end="1"/>
                                            </p:txEl>
                                          </p:spTgt>
                                        </p:tgtEl>
                                      </p:cBhvr>
                                    </p:animEffect>
                                  </p:childTnLst>
                                </p:cTn>
                              </p:par>
                              <p:par>
                                <p:cTn id="31" presetID="53" presetClass="entr" presetSubtype="16" fill="hold" grpId="0" nodeType="withEffect" nodePh="1">
                                  <p:stCondLst>
                                    <p:cond delay="800"/>
                                  </p:stCondLst>
                                  <p:endCondLst>
                                    <p:cond evt="begin" delay="0">
                                      <p:tn val="31"/>
                                    </p:cond>
                                  </p:endCondLst>
                                  <p:childTnLst>
                                    <p:set>
                                      <p:cBhvr>
                                        <p:cTn id="32" dur="1" fill="hold">
                                          <p:stCondLst>
                                            <p:cond delay="0"/>
                                          </p:stCondLst>
                                        </p:cTn>
                                        <p:tgtEl>
                                          <p:spTgt spid="1049075"/>
                                        </p:tgtEl>
                                        <p:attrNameLst>
                                          <p:attrName>style.visibility</p:attrName>
                                        </p:attrNameLst>
                                      </p:cBhvr>
                                      <p:to>
                                        <p:strVal val="visible"/>
                                      </p:to>
                                    </p:set>
                                    <p:anim calcmode="lin" valueType="num">
                                      <p:cBhvr>
                                        <p:cTn id="33" dur="1000" fill="hold"/>
                                        <p:tgtEl>
                                          <p:spTgt spid="1049075"/>
                                        </p:tgtEl>
                                        <p:attrNameLst>
                                          <p:attrName>ppt_w</p:attrName>
                                        </p:attrNameLst>
                                      </p:cBhvr>
                                      <p:tavLst>
                                        <p:tav tm="0">
                                          <p:val>
                                            <p:fltVal val="0.0"/>
                                          </p:val>
                                        </p:tav>
                                        <p:tav tm="100000">
                                          <p:val>
                                            <p:strVal val="#ppt_w"/>
                                          </p:val>
                                        </p:tav>
                                      </p:tavLst>
                                    </p:anim>
                                    <p:anim calcmode="lin" valueType="num">
                                      <p:cBhvr>
                                        <p:cTn id="34" dur="1000" fill="hold"/>
                                        <p:tgtEl>
                                          <p:spTgt spid="1049075"/>
                                        </p:tgtEl>
                                        <p:attrNameLst>
                                          <p:attrName>ppt_h</p:attrName>
                                        </p:attrNameLst>
                                      </p:cBhvr>
                                      <p:tavLst>
                                        <p:tav tm="0">
                                          <p:val>
                                            <p:fltVal val="0.0"/>
                                          </p:val>
                                        </p:tav>
                                        <p:tav tm="100000">
                                          <p:val>
                                            <p:strVal val="#ppt_h"/>
                                          </p:val>
                                        </p:tav>
                                      </p:tavLst>
                                    </p:anim>
                                    <p:animEffect transition="in" filter="fade">
                                      <p:cBhvr>
                                        <p:cTn id="35" dur="1000"/>
                                        <p:tgtEl>
                                          <p:spTgt spid="1049075"/>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1049069"/>
                                        </p:tgtEl>
                                        <p:attrNameLst>
                                          <p:attrName>style.visibility</p:attrName>
                                        </p:attrNameLst>
                                      </p:cBhvr>
                                      <p:to>
                                        <p:strVal val="visible"/>
                                      </p:to>
                                    </p:set>
                                    <p:animEffect transition="in" filter="wipe(left)">
                                      <p:cBhvr>
                                        <p:cTn id="38" dur="500"/>
                                        <p:tgtEl>
                                          <p:spTgt spid="1049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9" grpId="0" animBg="1"/>
      <p:bldP spid="1049070" grpId="0" build="p">
        <p:tmplLst>
          <p:tmpl lvl="1">
            <p:tnLst>
              <p:par>
                <p:cTn presetID="42" presetClass="entr" presetSubtype="0" fill="hold" nodeType="withEffect">
                  <p:stCondLst>
                    <p:cond delay="200"/>
                  </p:stCondLst>
                  <p:childTnLst>
                    <p:set>
                      <p:cBhvr>
                        <p:cTn dur="1" fill="hold">
                          <p:stCondLst>
                            <p:cond delay="0"/>
                          </p:stCondLst>
                        </p:cTn>
                        <p:tgtEl>
                          <p:spTgt spid="1049070"/>
                        </p:tgtEl>
                        <p:attrNameLst>
                          <p:attrName>style.visibility</p:attrName>
                        </p:attrNameLst>
                      </p:cBhvr>
                      <p:to>
                        <p:strVal val="visible"/>
                      </p:to>
                    </p:set>
                    <p:animEffect transition="in" filter="fade">
                      <p:cBhvr>
                        <p:cTn dur="400"/>
                        <p:tgtEl>
                          <p:spTgt spid="1049070"/>
                        </p:tgtEl>
                      </p:cBhvr>
                    </p:animEffect>
                    <p:anim calcmode="lin" valueType="num">
                      <p:cBhvr>
                        <p:cTn dur="400" fill="hold"/>
                        <p:tgtEl>
                          <p:spTgt spid="1049070"/>
                        </p:tgtEl>
                        <p:attrNameLst>
                          <p:attrName>ppt_x</p:attrName>
                        </p:attrNameLst>
                      </p:cBhvr>
                      <p:tavLst>
                        <p:tav tm="0">
                          <p:val>
                            <p:strVal val="#ppt_x"/>
                          </p:val>
                        </p:tav>
                        <p:tav tm="100000">
                          <p:val>
                            <p:strVal val="#ppt_x"/>
                          </p:val>
                        </p:tav>
                      </p:tavLst>
                    </p:anim>
                    <p:anim calcmode="lin" valueType="num">
                      <p:cBhvr>
                        <p:cTn dur="400" fill="hold"/>
                        <p:tgtEl>
                          <p:spTgt spid="1049070"/>
                        </p:tgtEl>
                        <p:attrNameLst>
                          <p:attrName>ppt_y</p:attrName>
                        </p:attrNameLst>
                      </p:cBhvr>
                      <p:tavLst>
                        <p:tav tm="0">
                          <p:val>
                            <p:strVal val="#ppt_y+.1"/>
                          </p:val>
                        </p:tav>
                        <p:tav tm="100000">
                          <p:val>
                            <p:strVal val="#ppt_y"/>
                          </p:val>
                        </p:tav>
                      </p:tavLst>
                    </p:anim>
                  </p:childTnLst>
                </p:cTn>
              </p:par>
            </p:tnLst>
          </p:tmpl>
        </p:tmplLst>
      </p:bldP>
      <p:bldP spid="1049071" grpId="0" build="p">
        <p:tmplLst>
          <p:tmpl lvl="1">
            <p:tnLst>
              <p:par>
                <p:cTn presetID="42" presetClass="entr" presetSubtype="0" fill="hold" nodeType="withEffect">
                  <p:stCondLst>
                    <p:cond delay="200"/>
                  </p:stCondLst>
                  <p:childTnLst>
                    <p:set>
                      <p:cBhvr>
                        <p:cTn dur="1" fill="hold">
                          <p:stCondLst>
                            <p:cond delay="0"/>
                          </p:stCondLst>
                        </p:cTn>
                        <p:tgtEl>
                          <p:spTgt spid="1049071"/>
                        </p:tgtEl>
                        <p:attrNameLst>
                          <p:attrName>style.visibility</p:attrName>
                        </p:attrNameLst>
                      </p:cBhvr>
                      <p:to>
                        <p:strVal val="visible"/>
                      </p:to>
                    </p:set>
                    <p:animEffect transition="in" filter="fade">
                      <p:cBhvr>
                        <p:cTn dur="500"/>
                        <p:tgtEl>
                          <p:spTgt spid="1049071"/>
                        </p:tgtEl>
                      </p:cBhvr>
                    </p:animEffect>
                    <p:anim calcmode="lin" valueType="num">
                      <p:cBhvr>
                        <p:cTn dur="500" fill="hold"/>
                        <p:tgtEl>
                          <p:spTgt spid="1049071"/>
                        </p:tgtEl>
                        <p:attrNameLst>
                          <p:attrName>ppt_x</p:attrName>
                        </p:attrNameLst>
                      </p:cBhvr>
                      <p:tavLst>
                        <p:tav tm="0">
                          <p:val>
                            <p:strVal val="#ppt_x"/>
                          </p:val>
                        </p:tav>
                        <p:tav tm="100000">
                          <p:val>
                            <p:strVal val="#ppt_x"/>
                          </p:val>
                        </p:tav>
                      </p:tavLst>
                    </p:anim>
                    <p:anim calcmode="lin" valueType="num">
                      <p:cBhvr>
                        <p:cTn dur="500" fill="hold"/>
                        <p:tgtEl>
                          <p:spTgt spid="1049071"/>
                        </p:tgtEl>
                        <p:attrNameLst>
                          <p:attrName>ppt_y</p:attrName>
                        </p:attrNameLst>
                      </p:cBhvr>
                      <p:tavLst>
                        <p:tav tm="0">
                          <p:val>
                            <p:strVal val="#ppt_y+.1"/>
                          </p:val>
                        </p:tav>
                        <p:tav tm="100000">
                          <p:val>
                            <p:strVal val="#ppt_y"/>
                          </p:val>
                        </p:tav>
                      </p:tavLst>
                    </p:anim>
                  </p:childTnLst>
                </p:cTn>
              </p:par>
            </p:tnLst>
          </p:tmpl>
        </p:tmplLst>
      </p:bldP>
      <p:bldP spid="1049072" grpId="0" build="p">
        <p:tmplLst>
          <p:tmpl lvl="1">
            <p:tnLst>
              <p:par>
                <p:cTn presetID="42" presetClass="entr" presetSubtype="0" fill="hold" nodeType="withEffect">
                  <p:stCondLst>
                    <p:cond delay="200"/>
                  </p:stCondLst>
                  <p:childTnLst>
                    <p:set>
                      <p:cBhvr>
                        <p:cTn dur="1" fill="hold">
                          <p:stCondLst>
                            <p:cond delay="0"/>
                          </p:stCondLst>
                        </p:cTn>
                        <p:tgtEl>
                          <p:spTgt spid="1049072"/>
                        </p:tgtEl>
                        <p:attrNameLst>
                          <p:attrName>style.visibility</p:attrName>
                        </p:attrNameLst>
                      </p:cBhvr>
                      <p:to>
                        <p:strVal val="visible"/>
                      </p:to>
                    </p:set>
                    <p:animEffect transition="in" filter="fade">
                      <p:cBhvr>
                        <p:cTn dur="400"/>
                        <p:tgtEl>
                          <p:spTgt spid="1049072"/>
                        </p:tgtEl>
                      </p:cBhvr>
                    </p:animEffect>
                    <p:anim calcmode="lin" valueType="num">
                      <p:cBhvr>
                        <p:cTn dur="400" fill="hold"/>
                        <p:tgtEl>
                          <p:spTgt spid="1049072"/>
                        </p:tgtEl>
                        <p:attrNameLst>
                          <p:attrName>ppt_x</p:attrName>
                        </p:attrNameLst>
                      </p:cBhvr>
                      <p:tavLst>
                        <p:tav tm="0">
                          <p:val>
                            <p:strVal val="#ppt_x"/>
                          </p:val>
                        </p:tav>
                        <p:tav tm="100000">
                          <p:val>
                            <p:strVal val="#ppt_x"/>
                          </p:val>
                        </p:tav>
                      </p:tavLst>
                    </p:anim>
                    <p:anim calcmode="lin" valueType="num">
                      <p:cBhvr>
                        <p:cTn dur="400" fill="hold"/>
                        <p:tgtEl>
                          <p:spTgt spid="1049072"/>
                        </p:tgtEl>
                        <p:attrNameLst>
                          <p:attrName>ppt_y</p:attrName>
                        </p:attrNameLst>
                      </p:cBhvr>
                      <p:tavLst>
                        <p:tav tm="0">
                          <p:val>
                            <p:strVal val="#ppt_y+.1"/>
                          </p:val>
                        </p:tav>
                        <p:tav tm="100000">
                          <p:val>
                            <p:strVal val="#ppt_y"/>
                          </p:val>
                        </p:tav>
                      </p:tavLst>
                    </p:anim>
                  </p:childTnLst>
                </p:cTn>
              </p:par>
            </p:tnLst>
          </p:tmpl>
        </p:tmplLst>
      </p:bldP>
      <p:bldP spid="1049073" grpId="0" build="p">
        <p:tmplLst>
          <p:tmpl lvl="1">
            <p:tnLst>
              <p:par>
                <p:cTn presetID="42" presetClass="entr" presetSubtype="0" fill="hold" nodeType="withEffect">
                  <p:stCondLst>
                    <p:cond delay="200"/>
                  </p:stCondLst>
                  <p:childTnLst>
                    <p:set>
                      <p:cBhvr>
                        <p:cTn dur="1" fill="hold">
                          <p:stCondLst>
                            <p:cond delay="0"/>
                          </p:stCondLst>
                        </p:cTn>
                        <p:tgtEl>
                          <p:spTgt spid="1049073"/>
                        </p:tgtEl>
                        <p:attrNameLst>
                          <p:attrName>style.visibility</p:attrName>
                        </p:attrNameLst>
                      </p:cBhvr>
                      <p:to>
                        <p:strVal val="visible"/>
                      </p:to>
                    </p:set>
                    <p:animEffect transition="in" filter="fade">
                      <p:cBhvr>
                        <p:cTn dur="500"/>
                        <p:tgtEl>
                          <p:spTgt spid="1049073"/>
                        </p:tgtEl>
                      </p:cBhvr>
                    </p:animEffect>
                    <p:anim calcmode="lin" valueType="num">
                      <p:cBhvr>
                        <p:cTn dur="500" fill="hold"/>
                        <p:tgtEl>
                          <p:spTgt spid="1049073"/>
                        </p:tgtEl>
                        <p:attrNameLst>
                          <p:attrName>ppt_x</p:attrName>
                        </p:attrNameLst>
                      </p:cBhvr>
                      <p:tavLst>
                        <p:tav tm="0">
                          <p:val>
                            <p:strVal val="#ppt_x"/>
                          </p:val>
                        </p:tav>
                        <p:tav tm="100000">
                          <p:val>
                            <p:strVal val="#ppt_x"/>
                          </p:val>
                        </p:tav>
                      </p:tavLst>
                    </p:anim>
                    <p:anim calcmode="lin" valueType="num">
                      <p:cBhvr>
                        <p:cTn dur="500" fill="hold"/>
                        <p:tgtEl>
                          <p:spTgt spid="1049073"/>
                        </p:tgtEl>
                        <p:attrNameLst>
                          <p:attrName>ppt_y</p:attrName>
                        </p:attrNameLst>
                      </p:cBhvr>
                      <p:tavLst>
                        <p:tav tm="0">
                          <p:val>
                            <p:strVal val="#ppt_y+.1"/>
                          </p:val>
                        </p:tav>
                        <p:tav tm="100000">
                          <p:val>
                            <p:strVal val="#ppt_y"/>
                          </p:val>
                        </p:tav>
                      </p:tavLst>
                    </p:anim>
                  </p:childTnLst>
                </p:cTn>
              </p:par>
            </p:tnLst>
          </p:tmpl>
        </p:tmplLst>
      </p:bldP>
      <p:bldP spid="1049074" grpId="0" build="p">
        <p:tmplLst>
          <p:tmpl lvl="1">
            <p:tnLst>
              <p:par>
                <p:cTn presetID="10" presetClass="entr" presetSubtype="0" fill="hold" nodeType="withEffect">
                  <p:stCondLst>
                    <p:cond delay="800"/>
                  </p:stCondLst>
                  <p:childTnLst>
                    <p:set>
                      <p:cBhvr>
                        <p:cTn dur="1" fill="hold">
                          <p:stCondLst>
                            <p:cond delay="0"/>
                          </p:stCondLst>
                        </p:cTn>
                        <p:tgtEl>
                          <p:spTgt spid="1049074"/>
                        </p:tgtEl>
                        <p:attrNameLst>
                          <p:attrName>style.visibility</p:attrName>
                        </p:attrNameLst>
                      </p:cBhvr>
                      <p:to>
                        <p:strVal val="visible"/>
                      </p:to>
                    </p:set>
                    <p:animEffect transition="in" filter="fade">
                      <p:cBhvr>
                        <p:cTn dur="500"/>
                        <p:tgtEl>
                          <p:spTgt spid="1049074"/>
                        </p:tgtEl>
                      </p:cBhvr>
                    </p:animEffect>
                  </p:childTnLst>
                </p:cTn>
              </p:par>
            </p:tnLst>
          </p:tmpl>
        </p:tmplLst>
      </p:bldP>
      <p:bldP spid="104907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dark">
    <p:spTree>
      <p:nvGrpSpPr>
        <p:cNvPr id="277" name=""/>
        <p:cNvGrpSpPr/>
        <p:nvPr/>
      </p:nvGrpSpPr>
      <p:grpSpPr>
        <a:xfrm>
          <a:off x="0" y="0"/>
          <a:ext cx="0" cy="0"/>
          <a:chOff x="0" y="0"/>
          <a:chExt cx="0" cy="0"/>
        </a:xfrm>
      </p:grpSpPr>
      <p:sp>
        <p:nvSpPr>
          <p:cNvPr id="1049151"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52"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51">
                                            <p:txEl>
                                              <p:pRg st="0" end="0"/>
                                            </p:txEl>
                                          </p:spTgt>
                                        </p:tgtEl>
                                        <p:attrNameLst>
                                          <p:attrName>style.visibility</p:attrName>
                                        </p:attrNameLst>
                                      </p:cBhvr>
                                      <p:to>
                                        <p:strVal val="visible"/>
                                      </p:to>
                                    </p:set>
                                    <p:animEffect transition="in" filter="fade">
                                      <p:cBhvr>
                                        <p:cTn id="7" dur="400"/>
                                        <p:tgtEl>
                                          <p:spTgt spid="1049151">
                                            <p:txEl>
                                              <p:pRg st="0" end="0"/>
                                            </p:txEl>
                                          </p:spTgt>
                                        </p:tgtEl>
                                      </p:cBhvr>
                                    </p:animEffect>
                                    <p:anim calcmode="lin" valueType="num">
                                      <p:cBhvr>
                                        <p:cTn id="8" dur="400" fill="hold"/>
                                        <p:tgtEl>
                                          <p:spTgt spid="104915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52">
                                            <p:txEl>
                                              <p:pRg st="0" end="0"/>
                                            </p:txEl>
                                          </p:spTgt>
                                        </p:tgtEl>
                                        <p:attrNameLst>
                                          <p:attrName>style.visibility</p:attrName>
                                        </p:attrNameLst>
                                      </p:cBhvr>
                                      <p:to>
                                        <p:strVal val="visible"/>
                                      </p:to>
                                    </p:set>
                                    <p:animEffect transition="in" filter="fade">
                                      <p:cBhvr>
                                        <p:cTn id="12" dur="500"/>
                                        <p:tgtEl>
                                          <p:spTgt spid="1049152">
                                            <p:txEl>
                                              <p:pRg st="0" end="0"/>
                                            </p:txEl>
                                          </p:spTgt>
                                        </p:tgtEl>
                                      </p:cBhvr>
                                    </p:animEffect>
                                    <p:anim calcmode="lin" valueType="num">
                                      <p:cBhvr>
                                        <p:cTn id="13" dur="500" fill="hold"/>
                                        <p:tgtEl>
                                          <p:spTgt spid="104915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1" grpId="0" build="p">
        <p:tmplLst>
          <p:tmpl lvl="1">
            <p:tnLst>
              <p:par>
                <p:cTn presetID="42" presetClass="entr" presetSubtype="0" fill="hold" nodeType="withEffect">
                  <p:stCondLst>
                    <p:cond delay="200"/>
                  </p:stCondLst>
                  <p:childTnLst>
                    <p:set>
                      <p:cBhvr>
                        <p:cTn dur="1" fill="hold">
                          <p:stCondLst>
                            <p:cond delay="0"/>
                          </p:stCondLst>
                        </p:cTn>
                        <p:tgtEl>
                          <p:spTgt spid="1049151"/>
                        </p:tgtEl>
                        <p:attrNameLst>
                          <p:attrName>style.visibility</p:attrName>
                        </p:attrNameLst>
                      </p:cBhvr>
                      <p:to>
                        <p:strVal val="visible"/>
                      </p:to>
                    </p:set>
                    <p:animEffect transition="in" filter="fade">
                      <p:cBhvr>
                        <p:cTn dur="400"/>
                        <p:tgtEl>
                          <p:spTgt spid="1049151"/>
                        </p:tgtEl>
                      </p:cBhvr>
                    </p:animEffect>
                    <p:anim calcmode="lin" valueType="num">
                      <p:cBhvr>
                        <p:cTn dur="400" fill="hold"/>
                        <p:tgtEl>
                          <p:spTgt spid="1049151"/>
                        </p:tgtEl>
                        <p:attrNameLst>
                          <p:attrName>ppt_x</p:attrName>
                        </p:attrNameLst>
                      </p:cBhvr>
                      <p:tavLst>
                        <p:tav tm="0">
                          <p:val>
                            <p:strVal val="#ppt_x"/>
                          </p:val>
                        </p:tav>
                        <p:tav tm="100000">
                          <p:val>
                            <p:strVal val="#ppt_x"/>
                          </p:val>
                        </p:tav>
                      </p:tavLst>
                    </p:anim>
                    <p:anim calcmode="lin" valueType="num">
                      <p:cBhvr>
                        <p:cTn dur="400" fill="hold"/>
                        <p:tgtEl>
                          <p:spTgt spid="1049151"/>
                        </p:tgtEl>
                        <p:attrNameLst>
                          <p:attrName>ppt_y</p:attrName>
                        </p:attrNameLst>
                      </p:cBhvr>
                      <p:tavLst>
                        <p:tav tm="0">
                          <p:val>
                            <p:strVal val="#ppt_y+.1"/>
                          </p:val>
                        </p:tav>
                        <p:tav tm="100000">
                          <p:val>
                            <p:strVal val="#ppt_y"/>
                          </p:val>
                        </p:tav>
                      </p:tavLst>
                    </p:anim>
                  </p:childTnLst>
                </p:cTn>
              </p:par>
            </p:tnLst>
          </p:tmpl>
        </p:tmplLst>
      </p:bldP>
      <p:bldP spid="1049152" grpId="0" build="p">
        <p:tmplLst>
          <p:tmpl lvl="1">
            <p:tnLst>
              <p:par>
                <p:cTn presetID="42" presetClass="entr" presetSubtype="0" fill="hold" nodeType="withEffect">
                  <p:stCondLst>
                    <p:cond delay="200"/>
                  </p:stCondLst>
                  <p:childTnLst>
                    <p:set>
                      <p:cBhvr>
                        <p:cTn dur="1" fill="hold">
                          <p:stCondLst>
                            <p:cond delay="0"/>
                          </p:stCondLst>
                        </p:cTn>
                        <p:tgtEl>
                          <p:spTgt spid="1049152"/>
                        </p:tgtEl>
                        <p:attrNameLst>
                          <p:attrName>style.visibility</p:attrName>
                        </p:attrNameLst>
                      </p:cBhvr>
                      <p:to>
                        <p:strVal val="visible"/>
                      </p:to>
                    </p:set>
                    <p:animEffect transition="in" filter="fade">
                      <p:cBhvr>
                        <p:cTn dur="500"/>
                        <p:tgtEl>
                          <p:spTgt spid="1049152"/>
                        </p:tgtEl>
                      </p:cBhvr>
                    </p:animEffect>
                    <p:anim calcmode="lin" valueType="num">
                      <p:cBhvr>
                        <p:cTn dur="500" fill="hold"/>
                        <p:tgtEl>
                          <p:spTgt spid="1049152"/>
                        </p:tgtEl>
                        <p:attrNameLst>
                          <p:attrName>ppt_x</p:attrName>
                        </p:attrNameLst>
                      </p:cBhvr>
                      <p:tavLst>
                        <p:tav tm="0">
                          <p:val>
                            <p:strVal val="#ppt_x"/>
                          </p:val>
                        </p:tav>
                        <p:tav tm="100000">
                          <p:val>
                            <p:strVal val="#ppt_x"/>
                          </p:val>
                        </p:tav>
                      </p:tavLst>
                    </p:anim>
                    <p:anim calcmode="lin" valueType="num">
                      <p:cBhvr>
                        <p:cTn dur="500" fill="hold"/>
                        <p:tgtEl>
                          <p:spTgt spid="104915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Welcome">
    <p:spTree>
      <p:nvGrpSpPr>
        <p:cNvPr id="263" name=""/>
        <p:cNvGrpSpPr/>
        <p:nvPr/>
      </p:nvGrpSpPr>
      <p:grpSpPr>
        <a:xfrm>
          <a:off x="0" y="0"/>
          <a:ext cx="0" cy="0"/>
          <a:chOff x="0" y="0"/>
          <a:chExt cx="0" cy="0"/>
        </a:xfrm>
      </p:grpSpPr>
      <p:sp>
        <p:nvSpPr>
          <p:cNvPr id="1049020" name="Text Placeholder 7"/>
          <p:cNvSpPr>
            <a:spLocks noGrp="1"/>
          </p:cNvSpPr>
          <p:nvPr>
            <p:ph type="body" sz="quarter" idx="10" hasCustomPrompt="1"/>
          </p:nvPr>
        </p:nvSpPr>
        <p:spPr>
          <a:xfrm>
            <a:off x="428625" y="1788111"/>
            <a:ext cx="3381375"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WELCOME</a:t>
            </a:r>
            <a:endParaRPr lang="es-ES_tradnl" dirty="0" smtClean="0"/>
          </a:p>
        </p:txBody>
      </p:sp>
      <p:sp>
        <p:nvSpPr>
          <p:cNvPr id="1049021" name="Text Placeholder 7"/>
          <p:cNvSpPr>
            <a:spLocks noGrp="1"/>
          </p:cNvSpPr>
          <p:nvPr>
            <p:ph type="body" sz="quarter" idx="11" hasCustomPrompt="1"/>
          </p:nvPr>
        </p:nvSpPr>
        <p:spPr>
          <a:xfrm>
            <a:off x="428625" y="2342343"/>
            <a:ext cx="338137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grpSp>
        <p:nvGrpSpPr>
          <p:cNvPr id="264" name="Group 2"/>
          <p:cNvGrpSpPr/>
          <p:nvPr userDrawn="1"/>
        </p:nvGrpSpPr>
        <p:grpSpPr>
          <a:xfrm>
            <a:off x="428626" y="2230144"/>
            <a:ext cx="3383972" cy="36000"/>
            <a:chOff x="428625" y="3767667"/>
            <a:chExt cx="3263900" cy="69400"/>
          </a:xfrm>
        </p:grpSpPr>
        <p:sp>
          <p:nvSpPr>
            <p:cNvPr id="104902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23"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24"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25"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grpSp>
      <p:sp>
        <p:nvSpPr>
          <p:cNvPr id="1049026" name="Text Placeholder 2"/>
          <p:cNvSpPr>
            <a:spLocks noGrp="1"/>
          </p:cNvSpPr>
          <p:nvPr>
            <p:ph type="body" sz="quarter" idx="16" hasCustomPrompt="1"/>
          </p:nvPr>
        </p:nvSpPr>
        <p:spPr>
          <a:xfrm>
            <a:off x="443971" y="2618156"/>
            <a:ext cx="3366029" cy="1572820"/>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20">
                                            <p:txEl>
                                              <p:pRg st="0" end="0"/>
                                            </p:txEl>
                                          </p:spTgt>
                                        </p:tgtEl>
                                        <p:attrNameLst>
                                          <p:attrName>style.visibility</p:attrName>
                                        </p:attrNameLst>
                                      </p:cBhvr>
                                      <p:to>
                                        <p:strVal val="visible"/>
                                      </p:to>
                                    </p:set>
                                    <p:animEffect transition="in" filter="fade">
                                      <p:cBhvr>
                                        <p:cTn id="7" dur="400"/>
                                        <p:tgtEl>
                                          <p:spTgt spid="1049020">
                                            <p:txEl>
                                              <p:pRg st="0" end="0"/>
                                            </p:txEl>
                                          </p:spTgt>
                                        </p:tgtEl>
                                      </p:cBhvr>
                                    </p:animEffect>
                                    <p:anim calcmode="lin" valueType="num">
                                      <p:cBhvr>
                                        <p:cTn id="8" dur="400" fill="hold"/>
                                        <p:tgtEl>
                                          <p:spTgt spid="104902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2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22" presetClass="entr" presetSubtype="8" fill="hold"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049021">
                                            <p:txEl>
                                              <p:pRg st="0" end="0"/>
                                            </p:txEl>
                                          </p:spTgt>
                                        </p:tgtEl>
                                        <p:attrNameLst>
                                          <p:attrName>style.visibility</p:attrName>
                                        </p:attrNameLst>
                                      </p:cBhvr>
                                      <p:to>
                                        <p:strVal val="visible"/>
                                      </p:to>
                                    </p:set>
                                    <p:animEffect transition="in" filter="fade">
                                      <p:cBhvr>
                                        <p:cTn id="16" dur="500"/>
                                        <p:tgtEl>
                                          <p:spTgt spid="1049021">
                                            <p:txEl>
                                              <p:pRg st="0" end="0"/>
                                            </p:txEl>
                                          </p:spTgt>
                                        </p:tgtEl>
                                      </p:cBhvr>
                                    </p:animEffect>
                                    <p:anim calcmode="lin" valueType="num">
                                      <p:cBhvr>
                                        <p:cTn id="17" dur="500" fill="hold"/>
                                        <p:tgtEl>
                                          <p:spTgt spid="104902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49021">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049026">
                                            <p:txEl>
                                              <p:pRg st="0" end="0"/>
                                            </p:txEl>
                                          </p:spTgt>
                                        </p:tgtEl>
                                        <p:attrNameLst>
                                          <p:attrName>style.visibility</p:attrName>
                                        </p:attrNameLst>
                                      </p:cBhvr>
                                      <p:to>
                                        <p:strVal val="visible"/>
                                      </p:to>
                                    </p:set>
                                    <p:animEffect transition="in" filter="fade">
                                      <p:cBhvr>
                                        <p:cTn id="21" dur="500"/>
                                        <p:tgtEl>
                                          <p:spTgt spid="1049026">
                                            <p:txEl>
                                              <p:pRg st="0" end="0"/>
                                            </p:txEl>
                                          </p:spTgt>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049026">
                                            <p:txEl>
                                              <p:pRg st="2" end="2"/>
                                            </p:txEl>
                                          </p:spTgt>
                                        </p:tgtEl>
                                        <p:attrNameLst>
                                          <p:attrName>style.visibility</p:attrName>
                                        </p:attrNameLst>
                                      </p:cBhvr>
                                      <p:to>
                                        <p:strVal val="visible"/>
                                      </p:to>
                                    </p:set>
                                    <p:animEffect transition="in" filter="fade">
                                      <p:cBhvr>
                                        <p:cTn id="24" dur="500"/>
                                        <p:tgtEl>
                                          <p:spTgt spid="1049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0" grpId="0" build="p">
        <p:tmplLst>
          <p:tmpl lvl="1">
            <p:tnLst>
              <p:par>
                <p:cTn presetID="42" presetClass="entr" presetSubtype="0" fill="hold" nodeType="withEffect">
                  <p:stCondLst>
                    <p:cond delay="200"/>
                  </p:stCondLst>
                  <p:childTnLst>
                    <p:set>
                      <p:cBhvr>
                        <p:cTn dur="1" fill="hold">
                          <p:stCondLst>
                            <p:cond delay="0"/>
                          </p:stCondLst>
                        </p:cTn>
                        <p:tgtEl>
                          <p:spTgt spid="1049020"/>
                        </p:tgtEl>
                        <p:attrNameLst>
                          <p:attrName>style.visibility</p:attrName>
                        </p:attrNameLst>
                      </p:cBhvr>
                      <p:to>
                        <p:strVal val="visible"/>
                      </p:to>
                    </p:set>
                    <p:animEffect transition="in" filter="fade">
                      <p:cBhvr>
                        <p:cTn dur="400"/>
                        <p:tgtEl>
                          <p:spTgt spid="1049020"/>
                        </p:tgtEl>
                      </p:cBhvr>
                    </p:animEffect>
                    <p:anim calcmode="lin" valueType="num">
                      <p:cBhvr>
                        <p:cTn dur="400" fill="hold"/>
                        <p:tgtEl>
                          <p:spTgt spid="1049020"/>
                        </p:tgtEl>
                        <p:attrNameLst>
                          <p:attrName>ppt_x</p:attrName>
                        </p:attrNameLst>
                      </p:cBhvr>
                      <p:tavLst>
                        <p:tav tm="0">
                          <p:val>
                            <p:strVal val="#ppt_x"/>
                          </p:val>
                        </p:tav>
                        <p:tav tm="100000">
                          <p:val>
                            <p:strVal val="#ppt_x"/>
                          </p:val>
                        </p:tav>
                      </p:tavLst>
                    </p:anim>
                    <p:anim calcmode="lin" valueType="num">
                      <p:cBhvr>
                        <p:cTn dur="400" fill="hold"/>
                        <p:tgtEl>
                          <p:spTgt spid="1049020"/>
                        </p:tgtEl>
                        <p:attrNameLst>
                          <p:attrName>ppt_y</p:attrName>
                        </p:attrNameLst>
                      </p:cBhvr>
                      <p:tavLst>
                        <p:tav tm="0">
                          <p:val>
                            <p:strVal val="#ppt_y+.1"/>
                          </p:val>
                        </p:tav>
                        <p:tav tm="100000">
                          <p:val>
                            <p:strVal val="#ppt_y"/>
                          </p:val>
                        </p:tav>
                      </p:tavLst>
                    </p:anim>
                  </p:childTnLst>
                </p:cTn>
              </p:par>
            </p:tnLst>
          </p:tmpl>
        </p:tmplLst>
      </p:bldP>
      <p:bldP spid="1049021" grpId="0" build="p">
        <p:tmplLst>
          <p:tmpl lvl="1">
            <p:tnLst>
              <p:par>
                <p:cTn presetID="42" presetClass="entr" presetSubtype="0" fill="hold" nodeType="withEffect">
                  <p:stCondLst>
                    <p:cond delay="200"/>
                  </p:stCondLst>
                  <p:childTnLst>
                    <p:set>
                      <p:cBhvr>
                        <p:cTn dur="1" fill="hold">
                          <p:stCondLst>
                            <p:cond delay="0"/>
                          </p:stCondLst>
                        </p:cTn>
                        <p:tgtEl>
                          <p:spTgt spid="1049021"/>
                        </p:tgtEl>
                        <p:attrNameLst>
                          <p:attrName>style.visibility</p:attrName>
                        </p:attrNameLst>
                      </p:cBhvr>
                      <p:to>
                        <p:strVal val="visible"/>
                      </p:to>
                    </p:set>
                    <p:animEffect transition="in" filter="fade">
                      <p:cBhvr>
                        <p:cTn dur="500"/>
                        <p:tgtEl>
                          <p:spTgt spid="1049021"/>
                        </p:tgtEl>
                      </p:cBhvr>
                    </p:animEffect>
                    <p:anim calcmode="lin" valueType="num">
                      <p:cBhvr>
                        <p:cTn dur="500" fill="hold"/>
                        <p:tgtEl>
                          <p:spTgt spid="1049021"/>
                        </p:tgtEl>
                        <p:attrNameLst>
                          <p:attrName>ppt_x</p:attrName>
                        </p:attrNameLst>
                      </p:cBhvr>
                      <p:tavLst>
                        <p:tav tm="0">
                          <p:val>
                            <p:strVal val="#ppt_x"/>
                          </p:val>
                        </p:tav>
                        <p:tav tm="100000">
                          <p:val>
                            <p:strVal val="#ppt_x"/>
                          </p:val>
                        </p:tav>
                      </p:tavLst>
                    </p:anim>
                    <p:anim calcmode="lin" valueType="num">
                      <p:cBhvr>
                        <p:cTn dur="500" fill="hold"/>
                        <p:tgtEl>
                          <p:spTgt spid="1049021"/>
                        </p:tgtEl>
                        <p:attrNameLst>
                          <p:attrName>ppt_y</p:attrName>
                        </p:attrNameLst>
                      </p:cBhvr>
                      <p:tavLst>
                        <p:tav tm="0">
                          <p:val>
                            <p:strVal val="#ppt_y+.1"/>
                          </p:val>
                        </p:tav>
                        <p:tav tm="100000">
                          <p:val>
                            <p:strVal val="#ppt_y"/>
                          </p:val>
                        </p:tav>
                      </p:tavLst>
                    </p:anim>
                  </p:childTnLst>
                </p:cTn>
              </p:par>
            </p:tnLst>
          </p:tmpl>
        </p:tmplLst>
      </p:bldP>
      <p:bldP spid="1049026" grpId="0" build="p">
        <p:tmplLst>
          <p:tmpl lvl="1">
            <p:tnLst>
              <p:par>
                <p:cTn presetID="10" presetClass="entr" presetSubtype="0" fill="hold" nodeType="withEffect">
                  <p:stCondLst>
                    <p:cond delay="800"/>
                  </p:stCondLst>
                  <p:childTnLst>
                    <p:set>
                      <p:cBhvr>
                        <p:cTn dur="1" fill="hold">
                          <p:stCondLst>
                            <p:cond delay="0"/>
                          </p:stCondLst>
                        </p:cTn>
                        <p:tgtEl>
                          <p:spTgt spid="1049026"/>
                        </p:tgtEl>
                        <p:attrNameLst>
                          <p:attrName>style.visibility</p:attrName>
                        </p:attrNameLst>
                      </p:cBhvr>
                      <p:to>
                        <p:strVal val="visible"/>
                      </p:to>
                    </p:set>
                    <p:animEffect transition="in" filter="fade">
                      <p:cBhvr>
                        <p:cTn dur="500"/>
                        <p:tgtEl>
                          <p:spTgt spid="104902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Clear">
    <p:spTree>
      <p:nvGrpSpPr>
        <p:cNvPr id="295" name=""/>
        <p:cNvGrpSpPr/>
        <p:nvPr/>
      </p:nvGrpSpPr>
      <p:grpSpPr>
        <a:xfrm>
          <a:off x="0" y="0"/>
          <a:ext cx="0" cy="0"/>
          <a:chOff x="0" y="0"/>
          <a:chExt cx="0" cy="0"/>
        </a:xfrm>
      </p:grpSpPr>
      <p:sp>
        <p:nvSpPr>
          <p:cNvPr id="1049407"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0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07">
                                            <p:txEl>
                                              <p:pRg st="0" end="0"/>
                                            </p:txEl>
                                          </p:spTgt>
                                        </p:tgtEl>
                                        <p:attrNameLst>
                                          <p:attrName>style.visibility</p:attrName>
                                        </p:attrNameLst>
                                      </p:cBhvr>
                                      <p:to>
                                        <p:strVal val="visible"/>
                                      </p:to>
                                    </p:set>
                                    <p:animEffect transition="in" filter="fade">
                                      <p:cBhvr>
                                        <p:cTn id="7" dur="400"/>
                                        <p:tgtEl>
                                          <p:spTgt spid="1049407">
                                            <p:txEl>
                                              <p:pRg st="0" end="0"/>
                                            </p:txEl>
                                          </p:spTgt>
                                        </p:tgtEl>
                                      </p:cBhvr>
                                    </p:animEffect>
                                    <p:anim calcmode="lin" valueType="num">
                                      <p:cBhvr>
                                        <p:cTn id="8" dur="400" fill="hold"/>
                                        <p:tgtEl>
                                          <p:spTgt spid="104940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08">
                                            <p:txEl>
                                              <p:pRg st="0" end="0"/>
                                            </p:txEl>
                                          </p:spTgt>
                                        </p:tgtEl>
                                        <p:attrNameLst>
                                          <p:attrName>style.visibility</p:attrName>
                                        </p:attrNameLst>
                                      </p:cBhvr>
                                      <p:to>
                                        <p:strVal val="visible"/>
                                      </p:to>
                                    </p:set>
                                    <p:animEffect transition="in" filter="fade">
                                      <p:cBhvr>
                                        <p:cTn id="12" dur="500"/>
                                        <p:tgtEl>
                                          <p:spTgt spid="1049408">
                                            <p:txEl>
                                              <p:pRg st="0" end="0"/>
                                            </p:txEl>
                                          </p:spTgt>
                                        </p:tgtEl>
                                      </p:cBhvr>
                                    </p:animEffect>
                                    <p:anim calcmode="lin" valueType="num">
                                      <p:cBhvr>
                                        <p:cTn id="13" dur="500" fill="hold"/>
                                        <p:tgtEl>
                                          <p:spTgt spid="104940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0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7" grpId="0" build="p">
        <p:tmplLst>
          <p:tmpl lvl="1">
            <p:tnLst>
              <p:par>
                <p:cTn presetID="42" presetClass="entr" presetSubtype="0" fill="hold" nodeType="withEffect">
                  <p:stCondLst>
                    <p:cond delay="200"/>
                  </p:stCondLst>
                  <p:childTnLst>
                    <p:set>
                      <p:cBhvr>
                        <p:cTn dur="1" fill="hold">
                          <p:stCondLst>
                            <p:cond delay="0"/>
                          </p:stCondLst>
                        </p:cTn>
                        <p:tgtEl>
                          <p:spTgt spid="1049407"/>
                        </p:tgtEl>
                        <p:attrNameLst>
                          <p:attrName>style.visibility</p:attrName>
                        </p:attrNameLst>
                      </p:cBhvr>
                      <p:to>
                        <p:strVal val="visible"/>
                      </p:to>
                    </p:set>
                    <p:animEffect transition="in" filter="fade">
                      <p:cBhvr>
                        <p:cTn dur="400"/>
                        <p:tgtEl>
                          <p:spTgt spid="1049407"/>
                        </p:tgtEl>
                      </p:cBhvr>
                    </p:animEffect>
                    <p:anim calcmode="lin" valueType="num">
                      <p:cBhvr>
                        <p:cTn dur="400" fill="hold"/>
                        <p:tgtEl>
                          <p:spTgt spid="1049407"/>
                        </p:tgtEl>
                        <p:attrNameLst>
                          <p:attrName>ppt_x</p:attrName>
                        </p:attrNameLst>
                      </p:cBhvr>
                      <p:tavLst>
                        <p:tav tm="0">
                          <p:val>
                            <p:strVal val="#ppt_x"/>
                          </p:val>
                        </p:tav>
                        <p:tav tm="100000">
                          <p:val>
                            <p:strVal val="#ppt_x"/>
                          </p:val>
                        </p:tav>
                      </p:tavLst>
                    </p:anim>
                    <p:anim calcmode="lin" valueType="num">
                      <p:cBhvr>
                        <p:cTn dur="400" fill="hold"/>
                        <p:tgtEl>
                          <p:spTgt spid="1049407"/>
                        </p:tgtEl>
                        <p:attrNameLst>
                          <p:attrName>ppt_y</p:attrName>
                        </p:attrNameLst>
                      </p:cBhvr>
                      <p:tavLst>
                        <p:tav tm="0">
                          <p:val>
                            <p:strVal val="#ppt_y+.1"/>
                          </p:val>
                        </p:tav>
                        <p:tav tm="100000">
                          <p:val>
                            <p:strVal val="#ppt_y"/>
                          </p:val>
                        </p:tav>
                      </p:tavLst>
                    </p:anim>
                  </p:childTnLst>
                </p:cTn>
              </p:par>
            </p:tnLst>
          </p:tmpl>
        </p:tmplLst>
      </p:bldP>
      <p:bldP spid="1049408" grpId="0" build="p">
        <p:tmplLst>
          <p:tmpl lvl="1">
            <p:tnLst>
              <p:par>
                <p:cTn presetID="42" presetClass="entr" presetSubtype="0" fill="hold" nodeType="withEffect">
                  <p:stCondLst>
                    <p:cond delay="200"/>
                  </p:stCondLst>
                  <p:childTnLst>
                    <p:set>
                      <p:cBhvr>
                        <p:cTn dur="1" fill="hold">
                          <p:stCondLst>
                            <p:cond delay="0"/>
                          </p:stCondLst>
                        </p:cTn>
                        <p:tgtEl>
                          <p:spTgt spid="1049408"/>
                        </p:tgtEl>
                        <p:attrNameLst>
                          <p:attrName>style.visibility</p:attrName>
                        </p:attrNameLst>
                      </p:cBhvr>
                      <p:to>
                        <p:strVal val="visible"/>
                      </p:to>
                    </p:set>
                    <p:animEffect transition="in" filter="fade">
                      <p:cBhvr>
                        <p:cTn dur="500"/>
                        <p:tgtEl>
                          <p:spTgt spid="1049408"/>
                        </p:tgtEl>
                      </p:cBhvr>
                    </p:animEffect>
                    <p:anim calcmode="lin" valueType="num">
                      <p:cBhvr>
                        <p:cTn dur="500" fill="hold"/>
                        <p:tgtEl>
                          <p:spTgt spid="1049408"/>
                        </p:tgtEl>
                        <p:attrNameLst>
                          <p:attrName>ppt_x</p:attrName>
                        </p:attrNameLst>
                      </p:cBhvr>
                      <p:tavLst>
                        <p:tav tm="0">
                          <p:val>
                            <p:strVal val="#ppt_x"/>
                          </p:val>
                        </p:tav>
                        <p:tav tm="100000">
                          <p:val>
                            <p:strVal val="#ppt_x"/>
                          </p:val>
                        </p:tav>
                      </p:tavLst>
                    </p:anim>
                    <p:anim calcmode="lin" valueType="num">
                      <p:cBhvr>
                        <p:cTn dur="500" fill="hold"/>
                        <p:tgtEl>
                          <p:spTgt spid="104940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2_Title with content Clear">
    <p:spTree>
      <p:nvGrpSpPr>
        <p:cNvPr id="274" name=""/>
        <p:cNvGrpSpPr/>
        <p:nvPr/>
      </p:nvGrpSpPr>
      <p:grpSpPr>
        <a:xfrm>
          <a:off x="0" y="0"/>
          <a:ext cx="0" cy="0"/>
          <a:chOff x="0" y="0"/>
          <a:chExt cx="0" cy="0"/>
        </a:xfrm>
      </p:grpSpPr>
      <p:sp>
        <p:nvSpPr>
          <p:cNvPr id="1049118" name="Rectangle 11"/>
          <p:cNvSpPr/>
          <p:nvPr userDrawn="1"/>
        </p:nvSpPr>
        <p:spPr>
          <a:xfrm>
            <a:off x="-1" y="2679701"/>
            <a:ext cx="9144000" cy="2374900"/>
          </a:xfrm>
          <a:custGeom>
            <a:avLst/>
            <a:gdLst/>
            <a:ahLst/>
            <a:cxnLst/>
            <a:rect l="l" t="t" r="r" b="b"/>
            <a:pathLst>
              <a:path w="9144000" h="2153143">
                <a:moveTo>
                  <a:pt x="3759733" y="0"/>
                </a:moveTo>
                <a:cubicBezTo>
                  <a:pt x="3838366" y="0"/>
                  <a:pt x="3906277" y="26215"/>
                  <a:pt x="3962274" y="79300"/>
                </a:cubicBezTo>
                <a:cubicBezTo>
                  <a:pt x="4017676" y="132384"/>
                  <a:pt x="4045674" y="196609"/>
                  <a:pt x="4045674" y="271321"/>
                </a:cubicBezTo>
                <a:cubicBezTo>
                  <a:pt x="4045674" y="281152"/>
                  <a:pt x="4045674" y="290982"/>
                  <a:pt x="4044482" y="300157"/>
                </a:cubicBezTo>
                <a:cubicBezTo>
                  <a:pt x="4068311" y="294914"/>
                  <a:pt x="4093331" y="291638"/>
                  <a:pt x="4120138" y="291638"/>
                </a:cubicBezTo>
                <a:cubicBezTo>
                  <a:pt x="4202346" y="291638"/>
                  <a:pt x="4272640" y="319163"/>
                  <a:pt x="4331020" y="374869"/>
                </a:cubicBezTo>
                <a:cubicBezTo>
                  <a:pt x="4348295" y="391253"/>
                  <a:pt x="4363188" y="408948"/>
                  <a:pt x="4375103" y="427298"/>
                </a:cubicBezTo>
                <a:cubicBezTo>
                  <a:pt x="4428717" y="394530"/>
                  <a:pt x="4488883" y="377490"/>
                  <a:pt x="4556794" y="377490"/>
                </a:cubicBezTo>
                <a:lnTo>
                  <a:pt x="4572000" y="378013"/>
                </a:lnTo>
                <a:lnTo>
                  <a:pt x="4587205" y="377490"/>
                </a:lnTo>
                <a:cubicBezTo>
                  <a:pt x="4655116" y="377490"/>
                  <a:pt x="4715283" y="394530"/>
                  <a:pt x="4768896" y="427298"/>
                </a:cubicBezTo>
                <a:cubicBezTo>
                  <a:pt x="4780811" y="408948"/>
                  <a:pt x="4795704" y="391253"/>
                  <a:pt x="4812979" y="374869"/>
                </a:cubicBezTo>
                <a:cubicBezTo>
                  <a:pt x="4871359" y="319163"/>
                  <a:pt x="4941653" y="291638"/>
                  <a:pt x="5023861" y="291638"/>
                </a:cubicBezTo>
                <a:cubicBezTo>
                  <a:pt x="5050668" y="291638"/>
                  <a:pt x="5075688" y="294914"/>
                  <a:pt x="5099517" y="300157"/>
                </a:cubicBezTo>
                <a:cubicBezTo>
                  <a:pt x="5098325" y="290982"/>
                  <a:pt x="5098325" y="281152"/>
                  <a:pt x="5098325" y="271321"/>
                </a:cubicBezTo>
                <a:cubicBezTo>
                  <a:pt x="5098325" y="196609"/>
                  <a:pt x="5126323" y="132384"/>
                  <a:pt x="5181725" y="79300"/>
                </a:cubicBezTo>
                <a:cubicBezTo>
                  <a:pt x="5237722" y="26215"/>
                  <a:pt x="5305633" y="0"/>
                  <a:pt x="5384267" y="0"/>
                </a:cubicBezTo>
                <a:cubicBezTo>
                  <a:pt x="5463496" y="0"/>
                  <a:pt x="5530812" y="26215"/>
                  <a:pt x="5586808" y="79300"/>
                </a:cubicBezTo>
                <a:cubicBezTo>
                  <a:pt x="5615403" y="106169"/>
                  <a:pt x="5636849" y="136316"/>
                  <a:pt x="5650550" y="169084"/>
                </a:cubicBezTo>
                <a:cubicBezTo>
                  <a:pt x="5660081" y="158598"/>
                  <a:pt x="5669612" y="148113"/>
                  <a:pt x="5680335" y="138282"/>
                </a:cubicBezTo>
                <a:cubicBezTo>
                  <a:pt x="5764927" y="58327"/>
                  <a:pt x="5866197" y="18350"/>
                  <a:pt x="5985339" y="18350"/>
                </a:cubicBezTo>
                <a:cubicBezTo>
                  <a:pt x="6104482" y="18350"/>
                  <a:pt x="6206349" y="58327"/>
                  <a:pt x="6290344" y="138282"/>
                </a:cubicBezTo>
                <a:cubicBezTo>
                  <a:pt x="6308811" y="155650"/>
                  <a:pt x="6325193" y="173672"/>
                  <a:pt x="6339564" y="192514"/>
                </a:cubicBezTo>
                <a:lnTo>
                  <a:pt x="6372991" y="245722"/>
                </a:lnTo>
                <a:lnTo>
                  <a:pt x="6402166" y="212150"/>
                </a:lnTo>
                <a:cubicBezTo>
                  <a:pt x="6458162" y="159065"/>
                  <a:pt x="6526073" y="132850"/>
                  <a:pt x="6604707" y="132850"/>
                </a:cubicBezTo>
                <a:cubicBezTo>
                  <a:pt x="6683937" y="132850"/>
                  <a:pt x="6751253" y="159065"/>
                  <a:pt x="6807249" y="212150"/>
                </a:cubicBezTo>
                <a:cubicBezTo>
                  <a:pt x="6835843" y="239019"/>
                  <a:pt x="6857289" y="269166"/>
                  <a:pt x="6870991" y="301934"/>
                </a:cubicBezTo>
                <a:cubicBezTo>
                  <a:pt x="6880522" y="291449"/>
                  <a:pt x="6890053" y="280963"/>
                  <a:pt x="6900776" y="271132"/>
                </a:cubicBezTo>
                <a:cubicBezTo>
                  <a:pt x="6985367" y="191178"/>
                  <a:pt x="7086638" y="151200"/>
                  <a:pt x="7205780" y="151200"/>
                </a:cubicBezTo>
                <a:cubicBezTo>
                  <a:pt x="7324922" y="151200"/>
                  <a:pt x="7426789" y="191178"/>
                  <a:pt x="7510785" y="271132"/>
                </a:cubicBezTo>
                <a:cubicBezTo>
                  <a:pt x="7547719" y="305867"/>
                  <a:pt x="7576312" y="343222"/>
                  <a:pt x="7597162" y="384511"/>
                </a:cubicBezTo>
                <a:cubicBezTo>
                  <a:pt x="7625757" y="377957"/>
                  <a:pt x="7656138" y="374680"/>
                  <a:pt x="7688306" y="374680"/>
                </a:cubicBezTo>
                <a:cubicBezTo>
                  <a:pt x="7793152" y="374680"/>
                  <a:pt x="7882509" y="410069"/>
                  <a:pt x="7956376" y="480193"/>
                </a:cubicBezTo>
                <a:cubicBezTo>
                  <a:pt x="7996289" y="518205"/>
                  <a:pt x="8025479" y="560148"/>
                  <a:pt x="8043946" y="606679"/>
                </a:cubicBezTo>
                <a:cubicBezTo>
                  <a:pt x="8104113" y="580465"/>
                  <a:pt x="8170237" y="567357"/>
                  <a:pt x="8242914" y="567357"/>
                </a:cubicBezTo>
                <a:cubicBezTo>
                  <a:pt x="8332270" y="567357"/>
                  <a:pt x="8411574" y="587264"/>
                  <a:pt x="8481077" y="626801"/>
                </a:cubicBezTo>
                <a:lnTo>
                  <a:pt x="8488422" y="631909"/>
                </a:lnTo>
                <a:lnTo>
                  <a:pt x="8521208" y="615142"/>
                </a:lnTo>
                <a:cubicBezTo>
                  <a:pt x="8555238" y="601789"/>
                  <a:pt x="8592172" y="595072"/>
                  <a:pt x="8632085" y="595072"/>
                </a:cubicBezTo>
                <a:cubicBezTo>
                  <a:pt x="8711910" y="595072"/>
                  <a:pt x="8779822" y="621941"/>
                  <a:pt x="8836414" y="675026"/>
                </a:cubicBezTo>
                <a:cubicBezTo>
                  <a:pt x="8872753" y="709760"/>
                  <a:pt x="8897177" y="749082"/>
                  <a:pt x="8910282" y="792992"/>
                </a:cubicBezTo>
                <a:cubicBezTo>
                  <a:pt x="8928153" y="784472"/>
                  <a:pt x="8947216" y="780540"/>
                  <a:pt x="8968662" y="780540"/>
                </a:cubicBezTo>
                <a:cubicBezTo>
                  <a:pt x="9003213" y="780540"/>
                  <a:pt x="9032999" y="791681"/>
                  <a:pt x="9058018" y="813308"/>
                </a:cubicBezTo>
                <a:cubicBezTo>
                  <a:pt x="9065167" y="787094"/>
                  <a:pt x="9079464" y="763501"/>
                  <a:pt x="9100909" y="743185"/>
                </a:cubicBezTo>
                <a:cubicBezTo>
                  <a:pt x="9114015" y="730732"/>
                  <a:pt x="9128312" y="720901"/>
                  <a:pt x="9143205" y="713693"/>
                </a:cubicBezTo>
                <a:cubicBezTo>
                  <a:pt x="9143205" y="781523"/>
                  <a:pt x="9143205" y="832396"/>
                  <a:pt x="9143205" y="870551"/>
                </a:cubicBezTo>
                <a:lnTo>
                  <a:pt x="9143205" y="877894"/>
                </a:lnTo>
                <a:lnTo>
                  <a:pt x="9144000" y="877583"/>
                </a:lnTo>
                <a:lnTo>
                  <a:pt x="9144000" y="1264698"/>
                </a:lnTo>
                <a:lnTo>
                  <a:pt x="9142413" y="1264698"/>
                </a:lnTo>
                <a:lnTo>
                  <a:pt x="9142413" y="2153143"/>
                </a:lnTo>
                <a:lnTo>
                  <a:pt x="0" y="2153143"/>
                </a:lnTo>
                <a:lnTo>
                  <a:pt x="0" y="1264698"/>
                </a:lnTo>
                <a:lnTo>
                  <a:pt x="0" y="877583"/>
                </a:lnTo>
                <a:lnTo>
                  <a:pt x="794" y="877894"/>
                </a:lnTo>
                <a:lnTo>
                  <a:pt x="794" y="870551"/>
                </a:lnTo>
                <a:cubicBezTo>
                  <a:pt x="794" y="832396"/>
                  <a:pt x="794" y="781523"/>
                  <a:pt x="794" y="713693"/>
                </a:cubicBezTo>
                <a:cubicBezTo>
                  <a:pt x="15687" y="720901"/>
                  <a:pt x="29984" y="730732"/>
                  <a:pt x="43089" y="743185"/>
                </a:cubicBezTo>
                <a:cubicBezTo>
                  <a:pt x="64535" y="763501"/>
                  <a:pt x="78832" y="787094"/>
                  <a:pt x="85981" y="813308"/>
                </a:cubicBezTo>
                <a:cubicBezTo>
                  <a:pt x="111000" y="791681"/>
                  <a:pt x="140786" y="780540"/>
                  <a:pt x="175338" y="780540"/>
                </a:cubicBezTo>
                <a:cubicBezTo>
                  <a:pt x="196783" y="780540"/>
                  <a:pt x="215846" y="784472"/>
                  <a:pt x="233718" y="792992"/>
                </a:cubicBezTo>
                <a:cubicBezTo>
                  <a:pt x="246823" y="749082"/>
                  <a:pt x="271247" y="709760"/>
                  <a:pt x="307585" y="675026"/>
                </a:cubicBezTo>
                <a:cubicBezTo>
                  <a:pt x="364178" y="621941"/>
                  <a:pt x="432089" y="595072"/>
                  <a:pt x="511914" y="595072"/>
                </a:cubicBezTo>
                <a:cubicBezTo>
                  <a:pt x="551827" y="595072"/>
                  <a:pt x="588761" y="601789"/>
                  <a:pt x="622791" y="615142"/>
                </a:cubicBezTo>
                <a:lnTo>
                  <a:pt x="655577" y="631909"/>
                </a:lnTo>
                <a:lnTo>
                  <a:pt x="662922" y="626801"/>
                </a:lnTo>
                <a:cubicBezTo>
                  <a:pt x="732424" y="587264"/>
                  <a:pt x="811729" y="567357"/>
                  <a:pt x="901086" y="567357"/>
                </a:cubicBezTo>
                <a:cubicBezTo>
                  <a:pt x="973762" y="567357"/>
                  <a:pt x="1039887" y="580465"/>
                  <a:pt x="1100053" y="606679"/>
                </a:cubicBezTo>
                <a:cubicBezTo>
                  <a:pt x="1118520" y="560148"/>
                  <a:pt x="1147710" y="518205"/>
                  <a:pt x="1187623" y="480193"/>
                </a:cubicBezTo>
                <a:cubicBezTo>
                  <a:pt x="1261491" y="410069"/>
                  <a:pt x="1350848" y="374680"/>
                  <a:pt x="1455693" y="374680"/>
                </a:cubicBezTo>
                <a:cubicBezTo>
                  <a:pt x="1487862" y="374680"/>
                  <a:pt x="1518243" y="377957"/>
                  <a:pt x="1546837" y="384511"/>
                </a:cubicBezTo>
                <a:cubicBezTo>
                  <a:pt x="1567686" y="343222"/>
                  <a:pt x="1596281" y="305867"/>
                  <a:pt x="1633215" y="271132"/>
                </a:cubicBezTo>
                <a:cubicBezTo>
                  <a:pt x="1717210" y="191178"/>
                  <a:pt x="1819077" y="151200"/>
                  <a:pt x="1938219" y="151200"/>
                </a:cubicBezTo>
                <a:cubicBezTo>
                  <a:pt x="2057362" y="151200"/>
                  <a:pt x="2158632" y="191178"/>
                  <a:pt x="2243223" y="271132"/>
                </a:cubicBezTo>
                <a:cubicBezTo>
                  <a:pt x="2253947" y="280963"/>
                  <a:pt x="2263478" y="291449"/>
                  <a:pt x="2273009" y="301934"/>
                </a:cubicBezTo>
                <a:cubicBezTo>
                  <a:pt x="2286710" y="269166"/>
                  <a:pt x="2308156" y="239019"/>
                  <a:pt x="2336750" y="212150"/>
                </a:cubicBezTo>
                <a:cubicBezTo>
                  <a:pt x="2392747" y="159065"/>
                  <a:pt x="2460063" y="132850"/>
                  <a:pt x="2539292" y="132850"/>
                </a:cubicBezTo>
                <a:cubicBezTo>
                  <a:pt x="2617926" y="132850"/>
                  <a:pt x="2685837" y="159065"/>
                  <a:pt x="2741834" y="212150"/>
                </a:cubicBezTo>
                <a:lnTo>
                  <a:pt x="2771008" y="245722"/>
                </a:lnTo>
                <a:lnTo>
                  <a:pt x="2804435" y="192514"/>
                </a:lnTo>
                <a:cubicBezTo>
                  <a:pt x="2818807" y="173672"/>
                  <a:pt x="2835188" y="155650"/>
                  <a:pt x="2853656" y="138282"/>
                </a:cubicBezTo>
                <a:cubicBezTo>
                  <a:pt x="2937651" y="58327"/>
                  <a:pt x="3039517" y="18350"/>
                  <a:pt x="3158660" y="18350"/>
                </a:cubicBezTo>
                <a:cubicBezTo>
                  <a:pt x="3277802" y="18350"/>
                  <a:pt x="3379073" y="58327"/>
                  <a:pt x="3463664" y="138282"/>
                </a:cubicBezTo>
                <a:cubicBezTo>
                  <a:pt x="3474387" y="148113"/>
                  <a:pt x="3483918" y="158598"/>
                  <a:pt x="3493450" y="169084"/>
                </a:cubicBezTo>
                <a:cubicBezTo>
                  <a:pt x="3507150" y="136316"/>
                  <a:pt x="3528596" y="106169"/>
                  <a:pt x="3557190" y="79300"/>
                </a:cubicBezTo>
                <a:cubicBezTo>
                  <a:pt x="3613188" y="26215"/>
                  <a:pt x="3680503" y="0"/>
                  <a:pt x="3759733" y="0"/>
                </a:cubicBezTo>
                <a:close/>
              </a:path>
            </a:pathLst>
          </a:cu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p>
        </p:txBody>
      </p:sp>
      <p:sp>
        <p:nvSpPr>
          <p:cNvPr id="1049119" name="Rectangle 1"/>
          <p:cNvSpPr/>
          <p:nvPr userDrawn="1"/>
        </p:nvSpPr>
        <p:spPr>
          <a:xfrm>
            <a:off x="0" y="3003057"/>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20"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50000"/>
                    <a:lumOff val="50000"/>
                  </a:schemeClr>
                </a:solidFill>
                <a:latin typeface="Lato Light"/>
                <a:cs typeface="Lato Light"/>
              </a:defRPr>
            </a:lvl1pPr>
          </a:lstStyle>
          <a:p>
            <a:pPr lvl="0"/>
            <a:r>
              <a:rPr lang="es-ES_tradnl" dirty="0" err="1" smtClean="0"/>
              <a:t>Title</a:t>
            </a:r>
            <a:r>
              <a:rPr lang="es-ES_tradnl" dirty="0" smtClean="0"/>
              <a:t> </a:t>
            </a:r>
            <a:r>
              <a:rPr lang="es-ES_tradnl" dirty="0" err="1" smtClean="0"/>
              <a:t>Here</a:t>
            </a:r>
            <a:endParaRPr lang="es-ES_tradnl" dirty="0" smtClean="0"/>
          </a:p>
        </p:txBody>
      </p:sp>
      <p:sp>
        <p:nvSpPr>
          <p:cNvPr id="1049121"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122"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9119"/>
                                        </p:tgtEl>
                                        <p:attrNameLst>
                                          <p:attrName>style.visibility</p:attrName>
                                        </p:attrNameLst>
                                      </p:cBhvr>
                                      <p:to>
                                        <p:strVal val="visible"/>
                                      </p:to>
                                    </p:set>
                                    <p:animEffect transition="in" filter="fade">
                                      <p:cBhvr>
                                        <p:cTn id="7" dur="1000"/>
                                        <p:tgtEl>
                                          <p:spTgt spid="10491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49118"/>
                                        </p:tgtEl>
                                        <p:attrNameLst>
                                          <p:attrName>style.visibility</p:attrName>
                                        </p:attrNameLst>
                                      </p:cBhvr>
                                      <p:to>
                                        <p:strVal val="visible"/>
                                      </p:to>
                                    </p:set>
                                    <p:animEffect transition="in" filter="fade">
                                      <p:cBhvr>
                                        <p:cTn id="11" dur="1000"/>
                                        <p:tgtEl>
                                          <p:spTgt spid="104911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49120">
                                            <p:txEl>
                                              <p:pRg st="0" end="0"/>
                                            </p:txEl>
                                          </p:spTgt>
                                        </p:tgtEl>
                                        <p:attrNameLst>
                                          <p:attrName>style.visibility</p:attrName>
                                        </p:attrNameLst>
                                      </p:cBhvr>
                                      <p:to>
                                        <p:strVal val="visible"/>
                                      </p:to>
                                    </p:set>
                                    <p:animEffect transition="in" filter="fade">
                                      <p:cBhvr>
                                        <p:cTn id="14" dur="400"/>
                                        <p:tgtEl>
                                          <p:spTgt spid="1049120">
                                            <p:txEl>
                                              <p:pRg st="0" end="0"/>
                                            </p:txEl>
                                          </p:spTgt>
                                        </p:tgtEl>
                                      </p:cBhvr>
                                    </p:animEffect>
                                    <p:anim calcmode="lin" valueType="num">
                                      <p:cBhvr>
                                        <p:cTn id="15" dur="400" fill="hold"/>
                                        <p:tgtEl>
                                          <p:spTgt spid="10491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491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049121">
                                            <p:txEl>
                                              <p:pRg st="0" end="0"/>
                                            </p:txEl>
                                          </p:spTgt>
                                        </p:tgtEl>
                                        <p:attrNameLst>
                                          <p:attrName>style.visibility</p:attrName>
                                        </p:attrNameLst>
                                      </p:cBhvr>
                                      <p:to>
                                        <p:strVal val="visible"/>
                                      </p:to>
                                    </p:set>
                                    <p:animEffect transition="in" filter="fade">
                                      <p:cBhvr>
                                        <p:cTn id="19" dur="500"/>
                                        <p:tgtEl>
                                          <p:spTgt spid="1049121">
                                            <p:txEl>
                                              <p:pRg st="0" end="0"/>
                                            </p:txEl>
                                          </p:spTgt>
                                        </p:tgtEl>
                                      </p:cBhvr>
                                    </p:animEffect>
                                    <p:anim calcmode="lin" valueType="num">
                                      <p:cBhvr>
                                        <p:cTn id="20" dur="500" fill="hold"/>
                                        <p:tgtEl>
                                          <p:spTgt spid="10491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491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049122">
                                            <p:txEl>
                                              <p:pRg st="0" end="0"/>
                                            </p:txEl>
                                          </p:spTgt>
                                        </p:tgtEl>
                                        <p:attrNameLst>
                                          <p:attrName>style.visibility</p:attrName>
                                        </p:attrNameLst>
                                      </p:cBhvr>
                                      <p:to>
                                        <p:strVal val="visible"/>
                                      </p:to>
                                    </p:set>
                                    <p:animEffect transition="in" filter="fade">
                                      <p:cBhvr>
                                        <p:cTn id="24" dur="500"/>
                                        <p:tgtEl>
                                          <p:spTgt spid="1049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18" grpId="0" animBg="1"/>
      <p:bldP spid="1049119" grpId="0" animBg="1"/>
      <p:bldP spid="1049120" grpId="0" build="p">
        <p:tmplLst>
          <p:tmpl lvl="1">
            <p:tnLst>
              <p:par>
                <p:cTn presetID="42" presetClass="entr" presetSubtype="0" fill="hold" nodeType="withEffect">
                  <p:stCondLst>
                    <p:cond delay="200"/>
                  </p:stCondLst>
                  <p:childTnLst>
                    <p:set>
                      <p:cBhvr>
                        <p:cTn dur="1" fill="hold">
                          <p:stCondLst>
                            <p:cond delay="0"/>
                          </p:stCondLst>
                        </p:cTn>
                        <p:tgtEl>
                          <p:spTgt spid="1049120"/>
                        </p:tgtEl>
                        <p:attrNameLst>
                          <p:attrName>style.visibility</p:attrName>
                        </p:attrNameLst>
                      </p:cBhvr>
                      <p:to>
                        <p:strVal val="visible"/>
                      </p:to>
                    </p:set>
                    <p:animEffect transition="in" filter="fade">
                      <p:cBhvr>
                        <p:cTn dur="400"/>
                        <p:tgtEl>
                          <p:spTgt spid="1049120"/>
                        </p:tgtEl>
                      </p:cBhvr>
                    </p:animEffect>
                    <p:anim calcmode="lin" valueType="num">
                      <p:cBhvr>
                        <p:cTn dur="400" fill="hold"/>
                        <p:tgtEl>
                          <p:spTgt spid="1049120"/>
                        </p:tgtEl>
                        <p:attrNameLst>
                          <p:attrName>ppt_x</p:attrName>
                        </p:attrNameLst>
                      </p:cBhvr>
                      <p:tavLst>
                        <p:tav tm="0">
                          <p:val>
                            <p:strVal val="#ppt_x"/>
                          </p:val>
                        </p:tav>
                        <p:tav tm="100000">
                          <p:val>
                            <p:strVal val="#ppt_x"/>
                          </p:val>
                        </p:tav>
                      </p:tavLst>
                    </p:anim>
                    <p:anim calcmode="lin" valueType="num">
                      <p:cBhvr>
                        <p:cTn dur="400" fill="hold"/>
                        <p:tgtEl>
                          <p:spTgt spid="1049120"/>
                        </p:tgtEl>
                        <p:attrNameLst>
                          <p:attrName>ppt_y</p:attrName>
                        </p:attrNameLst>
                      </p:cBhvr>
                      <p:tavLst>
                        <p:tav tm="0">
                          <p:val>
                            <p:strVal val="#ppt_y+.1"/>
                          </p:val>
                        </p:tav>
                        <p:tav tm="100000">
                          <p:val>
                            <p:strVal val="#ppt_y"/>
                          </p:val>
                        </p:tav>
                      </p:tavLst>
                    </p:anim>
                  </p:childTnLst>
                </p:cTn>
              </p:par>
            </p:tnLst>
          </p:tmpl>
        </p:tmplLst>
      </p:bldP>
      <p:bldP spid="1049121" grpId="0" build="p">
        <p:tmplLst>
          <p:tmpl lvl="1">
            <p:tnLst>
              <p:par>
                <p:cTn presetID="42" presetClass="entr" presetSubtype="0" fill="hold" nodeType="withEffect">
                  <p:stCondLst>
                    <p:cond delay="200"/>
                  </p:stCondLst>
                  <p:childTnLst>
                    <p:set>
                      <p:cBhvr>
                        <p:cTn dur="1" fill="hold">
                          <p:stCondLst>
                            <p:cond delay="0"/>
                          </p:stCondLst>
                        </p:cTn>
                        <p:tgtEl>
                          <p:spTgt spid="1049121"/>
                        </p:tgtEl>
                        <p:attrNameLst>
                          <p:attrName>style.visibility</p:attrName>
                        </p:attrNameLst>
                      </p:cBhvr>
                      <p:to>
                        <p:strVal val="visible"/>
                      </p:to>
                    </p:set>
                    <p:animEffect transition="in" filter="fade">
                      <p:cBhvr>
                        <p:cTn dur="500"/>
                        <p:tgtEl>
                          <p:spTgt spid="1049121"/>
                        </p:tgtEl>
                      </p:cBhvr>
                    </p:animEffect>
                    <p:anim calcmode="lin" valueType="num">
                      <p:cBhvr>
                        <p:cTn dur="500" fill="hold"/>
                        <p:tgtEl>
                          <p:spTgt spid="1049121"/>
                        </p:tgtEl>
                        <p:attrNameLst>
                          <p:attrName>ppt_x</p:attrName>
                        </p:attrNameLst>
                      </p:cBhvr>
                      <p:tavLst>
                        <p:tav tm="0">
                          <p:val>
                            <p:strVal val="#ppt_x"/>
                          </p:val>
                        </p:tav>
                        <p:tav tm="100000">
                          <p:val>
                            <p:strVal val="#ppt_x"/>
                          </p:val>
                        </p:tav>
                      </p:tavLst>
                    </p:anim>
                    <p:anim calcmode="lin" valueType="num">
                      <p:cBhvr>
                        <p:cTn dur="500" fill="hold"/>
                        <p:tgtEl>
                          <p:spTgt spid="1049121"/>
                        </p:tgtEl>
                        <p:attrNameLst>
                          <p:attrName>ppt_y</p:attrName>
                        </p:attrNameLst>
                      </p:cBhvr>
                      <p:tavLst>
                        <p:tav tm="0">
                          <p:val>
                            <p:strVal val="#ppt_y+.1"/>
                          </p:val>
                        </p:tav>
                        <p:tav tm="100000">
                          <p:val>
                            <p:strVal val="#ppt_y"/>
                          </p:val>
                        </p:tav>
                      </p:tavLst>
                    </p:anim>
                  </p:childTnLst>
                </p:cTn>
              </p:par>
            </p:tnLst>
          </p:tmpl>
        </p:tmplLst>
      </p:bldP>
      <p:bldP spid="1049122" grpId="0" build="p">
        <p:tmplLst>
          <p:tmpl lvl="1">
            <p:tnLst>
              <p:par>
                <p:cTn presetID="10" presetClass="entr" presetSubtype="0" fill="hold" nodeType="withEffect">
                  <p:stCondLst>
                    <p:cond delay="800"/>
                  </p:stCondLst>
                  <p:childTnLst>
                    <p:set>
                      <p:cBhvr>
                        <p:cTn dur="1" fill="hold">
                          <p:stCondLst>
                            <p:cond delay="0"/>
                          </p:stCondLst>
                        </p:cTn>
                        <p:tgtEl>
                          <p:spTgt spid="1049122"/>
                        </p:tgtEl>
                        <p:attrNameLst>
                          <p:attrName>style.visibility</p:attrName>
                        </p:attrNameLst>
                      </p:cBhvr>
                      <p:to>
                        <p:strVal val="visible"/>
                      </p:to>
                    </p:set>
                    <p:animEffect transition="in" filter="fade">
                      <p:cBhvr>
                        <p:cTn dur="500"/>
                        <p:tgtEl>
                          <p:spTgt spid="1049122"/>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3_Title with content Clear">
    <p:spTree>
      <p:nvGrpSpPr>
        <p:cNvPr id="275" name=""/>
        <p:cNvGrpSpPr/>
        <p:nvPr/>
      </p:nvGrpSpPr>
      <p:grpSpPr>
        <a:xfrm>
          <a:off x="0" y="0"/>
          <a:ext cx="0" cy="0"/>
          <a:chOff x="0" y="0"/>
          <a:chExt cx="0" cy="0"/>
        </a:xfrm>
      </p:grpSpPr>
      <p:sp>
        <p:nvSpPr>
          <p:cNvPr id="1049123" name="Rectangle 1"/>
          <p:cNvSpPr/>
          <p:nvPr userDrawn="1"/>
        </p:nvSpPr>
        <p:spPr>
          <a:xfrm rot="10800000">
            <a:off x="0" y="0"/>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24"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smtClean="0"/>
              <a:t>Title</a:t>
            </a:r>
            <a:r>
              <a:rPr lang="es-ES_tradnl" dirty="0" smtClean="0"/>
              <a:t> </a:t>
            </a:r>
            <a:r>
              <a:rPr lang="es-ES_tradnl" dirty="0" err="1" smtClean="0"/>
              <a:t>Here</a:t>
            </a:r>
            <a:endParaRPr lang="es-ES_tradnl" dirty="0" smtClean="0"/>
          </a:p>
        </p:txBody>
      </p:sp>
      <p:sp>
        <p:nvSpPr>
          <p:cNvPr id="1049125"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2">
                    <a:lumMod val="75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126"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27" name="Freeform 35"/>
          <p:cNvSpPr/>
          <p:nvPr userDrawn="1"/>
        </p:nvSpPr>
        <p:spPr bwMode="auto">
          <a:xfrm>
            <a:off x="655640" y="1656729"/>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
            <a:endParaRPr lang="id-ID"/>
          </a:p>
        </p:txBody>
      </p:sp>
      <p:sp>
        <p:nvSpPr>
          <p:cNvPr id="1049128" name="Freeform 35"/>
          <p:cNvSpPr/>
          <p:nvPr userDrawn="1"/>
        </p:nvSpPr>
        <p:spPr bwMode="auto">
          <a:xfrm flipH="1">
            <a:off x="5926754" y="3098081"/>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
            <a:endParaRPr lang="id-ID"/>
          </a:p>
        </p:txBody>
      </p:sp>
      <p:sp>
        <p:nvSpPr>
          <p:cNvPr id="1049129"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p>
            <a:pPr algn="ctr"/>
            <a:endParaRPr lang="en-US" dirty="0">
              <a:solidFill>
                <a:srgbClr val="7F7F7F"/>
              </a:solidFill>
            </a:endParaRPr>
          </a:p>
        </p:txBody>
      </p:sp>
      <p:sp>
        <p:nvSpPr>
          <p:cNvPr id="1049130" name="TextBox 14"/>
          <p:cNvSpPr txBox="1"/>
          <p:nvPr userDrawn="1"/>
        </p:nvSpPr>
        <p:spPr>
          <a:xfrm flipH="1">
            <a:off x="8744211" y="263429"/>
            <a:ext cx="145790" cy="244248"/>
          </a:xfrm>
          <a:prstGeom prst="rect">
            <a:avLst/>
          </a:prstGeom>
          <a:noFill/>
        </p:spPr>
        <p:txBody>
          <a:bodyPr wrap="none" lIns="0" tIns="0" rIns="0" bIns="0" rtlCol="0" anchor="ctr" anchorCtr="1">
            <a:normAutofit/>
          </a:bodyPr>
          <a:p>
            <a:pPr algn="ctr">
              <a:lnSpc>
                <a:spcPct val="100000"/>
              </a:lnSpc>
            </a:pPr>
            <a:fld id="{FCEE2C88-6C8F-484D-AF69-578F576B1F44}" type="slidenum">
              <a:rPr lang="en-US" sz="900" smtClean="0">
                <a:solidFill>
                  <a:schemeClr val="bg1"/>
                </a:solidFill>
                <a:latin typeface="Arial" panose="020B0604020202020204"/>
                <a:cs typeface="Arial" panose="020B0604020202020204"/>
              </a:rPr>
            </a:fld>
            <a:endParaRPr lang="en-US" sz="900" dirty="0">
              <a:solidFill>
                <a:schemeClr val="bg1"/>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24">
                                            <p:txEl>
                                              <p:pRg st="0" end="0"/>
                                            </p:txEl>
                                          </p:spTgt>
                                        </p:tgtEl>
                                        <p:attrNameLst>
                                          <p:attrName>style.visibility</p:attrName>
                                        </p:attrNameLst>
                                      </p:cBhvr>
                                      <p:to>
                                        <p:strVal val="visible"/>
                                      </p:to>
                                    </p:set>
                                    <p:animEffect transition="in" filter="fade">
                                      <p:cBhvr>
                                        <p:cTn id="7" dur="400"/>
                                        <p:tgtEl>
                                          <p:spTgt spid="1049124">
                                            <p:txEl>
                                              <p:pRg st="0" end="0"/>
                                            </p:txEl>
                                          </p:spTgt>
                                        </p:tgtEl>
                                      </p:cBhvr>
                                    </p:animEffect>
                                    <p:anim calcmode="lin" valueType="num">
                                      <p:cBhvr>
                                        <p:cTn id="8" dur="400" fill="hold"/>
                                        <p:tgtEl>
                                          <p:spTgt spid="104912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25">
                                            <p:txEl>
                                              <p:pRg st="0" end="0"/>
                                            </p:txEl>
                                          </p:spTgt>
                                        </p:tgtEl>
                                        <p:attrNameLst>
                                          <p:attrName>style.visibility</p:attrName>
                                        </p:attrNameLst>
                                      </p:cBhvr>
                                      <p:to>
                                        <p:strVal val="visible"/>
                                      </p:to>
                                    </p:set>
                                    <p:animEffect transition="in" filter="fade">
                                      <p:cBhvr>
                                        <p:cTn id="12" dur="500"/>
                                        <p:tgtEl>
                                          <p:spTgt spid="1049125">
                                            <p:txEl>
                                              <p:pRg st="0" end="0"/>
                                            </p:txEl>
                                          </p:spTgt>
                                        </p:tgtEl>
                                      </p:cBhvr>
                                    </p:animEffect>
                                    <p:anim calcmode="lin" valueType="num">
                                      <p:cBhvr>
                                        <p:cTn id="13" dur="500" fill="hold"/>
                                        <p:tgtEl>
                                          <p:spTgt spid="104912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2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126">
                                            <p:txEl>
                                              <p:pRg st="0" end="0"/>
                                            </p:txEl>
                                          </p:spTgt>
                                        </p:tgtEl>
                                        <p:attrNameLst>
                                          <p:attrName>style.visibility</p:attrName>
                                        </p:attrNameLst>
                                      </p:cBhvr>
                                      <p:to>
                                        <p:strVal val="visible"/>
                                      </p:to>
                                    </p:set>
                                    <p:animEffect transition="in" filter="fade">
                                      <p:cBhvr>
                                        <p:cTn id="17" dur="500"/>
                                        <p:tgtEl>
                                          <p:spTgt spid="1049126">
                                            <p:txEl>
                                              <p:pRg st="0" end="0"/>
                                            </p:txEl>
                                          </p:spTgt>
                                        </p:tgtEl>
                                      </p:cBhvr>
                                    </p:animEffect>
                                  </p:childTnLst>
                                </p:cTn>
                              </p:par>
                            </p:childTnLst>
                          </p:cTn>
                        </p:par>
                        <p:par>
                          <p:cTn id="18" fill="hold">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1049127"/>
                                        </p:tgtEl>
                                        <p:attrNameLst>
                                          <p:attrName>style.visibility</p:attrName>
                                        </p:attrNameLst>
                                      </p:cBhvr>
                                      <p:to>
                                        <p:strVal val="visible"/>
                                      </p:to>
                                    </p:set>
                                    <p:animEffect transition="in" filter="fade">
                                      <p:cBhvr>
                                        <p:cTn id="21" dur="500"/>
                                        <p:tgtEl>
                                          <p:spTgt spid="1049127"/>
                                        </p:tgtEl>
                                      </p:cBhvr>
                                    </p:animEffect>
                                  </p:childTnLst>
                                </p:cTn>
                              </p:par>
                            </p:childTnLst>
                          </p:cTn>
                        </p:par>
                        <p:par>
                          <p:cTn id="22" fill="hold">
                            <p:stCondLst>
                              <p:cond delay="1200"/>
                            </p:stCondLst>
                            <p:childTnLst>
                              <p:par>
                                <p:cTn id="23" presetID="10" presetClass="entr" presetSubtype="0" fill="hold" grpId="0" nodeType="afterEffect">
                                  <p:stCondLst>
                                    <p:cond delay="0"/>
                                  </p:stCondLst>
                                  <p:childTnLst>
                                    <p:set>
                                      <p:cBhvr>
                                        <p:cTn id="24" dur="1" fill="hold">
                                          <p:stCondLst>
                                            <p:cond delay="0"/>
                                          </p:stCondLst>
                                        </p:cTn>
                                        <p:tgtEl>
                                          <p:spTgt spid="1049128"/>
                                        </p:tgtEl>
                                        <p:attrNameLst>
                                          <p:attrName>style.visibility</p:attrName>
                                        </p:attrNameLst>
                                      </p:cBhvr>
                                      <p:to>
                                        <p:strVal val="visible"/>
                                      </p:to>
                                    </p:set>
                                    <p:animEffect transition="in" filter="fade">
                                      <p:cBhvr>
                                        <p:cTn id="25" dur="500"/>
                                        <p:tgtEl>
                                          <p:spTgt spid="104912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049129"/>
                                        </p:tgtEl>
                                        <p:attrNameLst>
                                          <p:attrName>style.visibility</p:attrName>
                                        </p:attrNameLst>
                                      </p:cBhvr>
                                      <p:to>
                                        <p:strVal val="visible"/>
                                      </p:to>
                                    </p:set>
                                    <p:anim calcmode="lin" valueType="num">
                                      <p:cBhvr>
                                        <p:cTn id="28" dur="300" fill="hold"/>
                                        <p:tgtEl>
                                          <p:spTgt spid="1049129"/>
                                        </p:tgtEl>
                                        <p:attrNameLst>
                                          <p:attrName>ppt_w</p:attrName>
                                        </p:attrNameLst>
                                      </p:cBhvr>
                                      <p:tavLst>
                                        <p:tav tm="0">
                                          <p:val>
                                            <p:fltVal val="0.0"/>
                                          </p:val>
                                        </p:tav>
                                        <p:tav tm="100000">
                                          <p:val>
                                            <p:strVal val="#ppt_w"/>
                                          </p:val>
                                        </p:tav>
                                      </p:tavLst>
                                    </p:anim>
                                    <p:anim calcmode="lin" valueType="num">
                                      <p:cBhvr>
                                        <p:cTn id="29" dur="300" fill="hold"/>
                                        <p:tgtEl>
                                          <p:spTgt spid="1049129"/>
                                        </p:tgtEl>
                                        <p:attrNameLst>
                                          <p:attrName>ppt_h</p:attrName>
                                        </p:attrNameLst>
                                      </p:cBhvr>
                                      <p:tavLst>
                                        <p:tav tm="0">
                                          <p:val>
                                            <p:fltVal val="0.0"/>
                                          </p:val>
                                        </p:tav>
                                        <p:tav tm="100000">
                                          <p:val>
                                            <p:strVal val="#ppt_h"/>
                                          </p:val>
                                        </p:tav>
                                      </p:tavLst>
                                    </p:anim>
                                    <p:animEffect transition="in" filter="fade">
                                      <p:cBhvr>
                                        <p:cTn id="30" dur="300"/>
                                        <p:tgtEl>
                                          <p:spTgt spid="1049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24" grpId="0" build="p">
        <p:tmplLst>
          <p:tmpl lvl="1">
            <p:tnLst>
              <p:par>
                <p:cTn presetID="42" presetClass="entr" presetSubtype="0" fill="hold" nodeType="withEffect">
                  <p:stCondLst>
                    <p:cond delay="200"/>
                  </p:stCondLst>
                  <p:childTnLst>
                    <p:set>
                      <p:cBhvr>
                        <p:cTn dur="1" fill="hold">
                          <p:stCondLst>
                            <p:cond delay="0"/>
                          </p:stCondLst>
                        </p:cTn>
                        <p:tgtEl>
                          <p:spTgt spid="1049124"/>
                        </p:tgtEl>
                        <p:attrNameLst>
                          <p:attrName>style.visibility</p:attrName>
                        </p:attrNameLst>
                      </p:cBhvr>
                      <p:to>
                        <p:strVal val="visible"/>
                      </p:to>
                    </p:set>
                    <p:animEffect transition="in" filter="fade">
                      <p:cBhvr>
                        <p:cTn dur="400"/>
                        <p:tgtEl>
                          <p:spTgt spid="1049124"/>
                        </p:tgtEl>
                      </p:cBhvr>
                    </p:animEffect>
                    <p:anim calcmode="lin" valueType="num">
                      <p:cBhvr>
                        <p:cTn dur="400" fill="hold"/>
                        <p:tgtEl>
                          <p:spTgt spid="1049124"/>
                        </p:tgtEl>
                        <p:attrNameLst>
                          <p:attrName>ppt_x</p:attrName>
                        </p:attrNameLst>
                      </p:cBhvr>
                      <p:tavLst>
                        <p:tav tm="0">
                          <p:val>
                            <p:strVal val="#ppt_x"/>
                          </p:val>
                        </p:tav>
                        <p:tav tm="100000">
                          <p:val>
                            <p:strVal val="#ppt_x"/>
                          </p:val>
                        </p:tav>
                      </p:tavLst>
                    </p:anim>
                    <p:anim calcmode="lin" valueType="num">
                      <p:cBhvr>
                        <p:cTn dur="400" fill="hold"/>
                        <p:tgtEl>
                          <p:spTgt spid="1049124"/>
                        </p:tgtEl>
                        <p:attrNameLst>
                          <p:attrName>ppt_y</p:attrName>
                        </p:attrNameLst>
                      </p:cBhvr>
                      <p:tavLst>
                        <p:tav tm="0">
                          <p:val>
                            <p:strVal val="#ppt_y+.1"/>
                          </p:val>
                        </p:tav>
                        <p:tav tm="100000">
                          <p:val>
                            <p:strVal val="#ppt_y"/>
                          </p:val>
                        </p:tav>
                      </p:tavLst>
                    </p:anim>
                  </p:childTnLst>
                </p:cTn>
              </p:par>
            </p:tnLst>
          </p:tmpl>
        </p:tmplLst>
      </p:bldP>
      <p:bldP spid="1049125" grpId="0" build="p">
        <p:tmplLst>
          <p:tmpl lvl="1">
            <p:tnLst>
              <p:par>
                <p:cTn presetID="42" presetClass="entr" presetSubtype="0" fill="hold" nodeType="withEffect">
                  <p:stCondLst>
                    <p:cond delay="200"/>
                  </p:stCondLst>
                  <p:childTnLst>
                    <p:set>
                      <p:cBhvr>
                        <p:cTn dur="1" fill="hold">
                          <p:stCondLst>
                            <p:cond delay="0"/>
                          </p:stCondLst>
                        </p:cTn>
                        <p:tgtEl>
                          <p:spTgt spid="1049125"/>
                        </p:tgtEl>
                        <p:attrNameLst>
                          <p:attrName>style.visibility</p:attrName>
                        </p:attrNameLst>
                      </p:cBhvr>
                      <p:to>
                        <p:strVal val="visible"/>
                      </p:to>
                    </p:set>
                    <p:animEffect transition="in" filter="fade">
                      <p:cBhvr>
                        <p:cTn dur="500"/>
                        <p:tgtEl>
                          <p:spTgt spid="1049125"/>
                        </p:tgtEl>
                      </p:cBhvr>
                    </p:animEffect>
                    <p:anim calcmode="lin" valueType="num">
                      <p:cBhvr>
                        <p:cTn dur="500" fill="hold"/>
                        <p:tgtEl>
                          <p:spTgt spid="1049125"/>
                        </p:tgtEl>
                        <p:attrNameLst>
                          <p:attrName>ppt_x</p:attrName>
                        </p:attrNameLst>
                      </p:cBhvr>
                      <p:tavLst>
                        <p:tav tm="0">
                          <p:val>
                            <p:strVal val="#ppt_x"/>
                          </p:val>
                        </p:tav>
                        <p:tav tm="100000">
                          <p:val>
                            <p:strVal val="#ppt_x"/>
                          </p:val>
                        </p:tav>
                      </p:tavLst>
                    </p:anim>
                    <p:anim calcmode="lin" valueType="num">
                      <p:cBhvr>
                        <p:cTn dur="500" fill="hold"/>
                        <p:tgtEl>
                          <p:spTgt spid="1049125"/>
                        </p:tgtEl>
                        <p:attrNameLst>
                          <p:attrName>ppt_y</p:attrName>
                        </p:attrNameLst>
                      </p:cBhvr>
                      <p:tavLst>
                        <p:tav tm="0">
                          <p:val>
                            <p:strVal val="#ppt_y+.1"/>
                          </p:val>
                        </p:tav>
                        <p:tav tm="100000">
                          <p:val>
                            <p:strVal val="#ppt_y"/>
                          </p:val>
                        </p:tav>
                      </p:tavLst>
                    </p:anim>
                  </p:childTnLst>
                </p:cTn>
              </p:par>
            </p:tnLst>
          </p:tmpl>
        </p:tmplLst>
      </p:bldP>
      <p:bldP spid="1049126" grpId="0" build="p">
        <p:tmplLst>
          <p:tmpl lvl="1">
            <p:tnLst>
              <p:par>
                <p:cTn presetID="10" presetClass="entr" presetSubtype="0" fill="hold" nodeType="withEffect">
                  <p:stCondLst>
                    <p:cond delay="800"/>
                  </p:stCondLst>
                  <p:childTnLst>
                    <p:set>
                      <p:cBhvr>
                        <p:cTn dur="1" fill="hold">
                          <p:stCondLst>
                            <p:cond delay="0"/>
                          </p:stCondLst>
                        </p:cTn>
                        <p:tgtEl>
                          <p:spTgt spid="1049126"/>
                        </p:tgtEl>
                        <p:attrNameLst>
                          <p:attrName>style.visibility</p:attrName>
                        </p:attrNameLst>
                      </p:cBhvr>
                      <p:to>
                        <p:strVal val="visible"/>
                      </p:to>
                    </p:set>
                    <p:animEffect transition="in" filter="fade">
                      <p:cBhvr>
                        <p:cTn dur="500"/>
                        <p:tgtEl>
                          <p:spTgt spid="1049126"/>
                        </p:tgtEl>
                      </p:cBhvr>
                    </p:animEffect>
                  </p:childTnLst>
                </p:cTn>
              </p:par>
            </p:tnLst>
          </p:tmpl>
        </p:tmplLst>
      </p:bldP>
      <p:bldP spid="1049127" grpId="0" animBg="1"/>
      <p:bldP spid="1049128" grpId="0" animBg="1"/>
      <p:bldP spid="10491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Breack Section ">
    <p:spTree>
      <p:nvGrpSpPr>
        <p:cNvPr id="280" name=""/>
        <p:cNvGrpSpPr/>
        <p:nvPr/>
      </p:nvGrpSpPr>
      <p:grpSpPr>
        <a:xfrm>
          <a:off x="0" y="0"/>
          <a:ext cx="0" cy="0"/>
          <a:chOff x="0" y="0"/>
          <a:chExt cx="0" cy="0"/>
        </a:xfrm>
      </p:grpSpPr>
      <p:sp>
        <p:nvSpPr>
          <p:cNvPr id="1049197" name="Picture Placeholder 2"/>
          <p:cNvSpPr>
            <a:spLocks noGrp="1"/>
          </p:cNvSpPr>
          <p:nvPr>
            <p:ph type="pic" sz="quarter" idx="48"/>
          </p:nvPr>
        </p:nvSpPr>
        <p:spPr>
          <a:xfrm rot="10800000">
            <a:off x="0" y="-55031"/>
            <a:ext cx="9174162" cy="5770031"/>
          </a:xfrm>
          <a:custGeom>
            <a:avLst/>
            <a:gdLst>
              <a:gd name="connsiteX0" fmla="*/ 0 w 3903662"/>
              <a:gd name="connsiteY0" fmla="*/ 0 h 3433231"/>
              <a:gd name="connsiteX1" fmla="*/ 3903662 w 3903662"/>
              <a:gd name="connsiteY1" fmla="*/ 0 h 3433231"/>
              <a:gd name="connsiteX2" fmla="*/ 3903662 w 3903662"/>
              <a:gd name="connsiteY2" fmla="*/ 3433231 h 3433231"/>
              <a:gd name="connsiteX3" fmla="*/ 0 w 3903662"/>
              <a:gd name="connsiteY3" fmla="*/ 3433231 h 3433231"/>
              <a:gd name="connsiteX4" fmla="*/ 0 w 3903662"/>
              <a:gd name="connsiteY4" fmla="*/ 0 h 3433231"/>
              <a:gd name="connsiteX0-1" fmla="*/ 0 w 9174162"/>
              <a:gd name="connsiteY0-2" fmla="*/ 2336800 h 5770031"/>
              <a:gd name="connsiteX1-3" fmla="*/ 9174162 w 9174162"/>
              <a:gd name="connsiteY1-4" fmla="*/ 0 h 5770031"/>
              <a:gd name="connsiteX2-5" fmla="*/ 3903662 w 9174162"/>
              <a:gd name="connsiteY2-6" fmla="*/ 5770031 h 5770031"/>
              <a:gd name="connsiteX3-7" fmla="*/ 0 w 9174162"/>
              <a:gd name="connsiteY3-8" fmla="*/ 5770031 h 5770031"/>
              <a:gd name="connsiteX4-9" fmla="*/ 0 w 9174162"/>
              <a:gd name="connsiteY4-10" fmla="*/ 2336800 h 5770031"/>
              <a:gd name="connsiteX0-11" fmla="*/ 0 w 9174162"/>
              <a:gd name="connsiteY0-12" fmla="*/ 2415109 h 5848340"/>
              <a:gd name="connsiteX1-13" fmla="*/ 9174162 w 9174162"/>
              <a:gd name="connsiteY1-14" fmla="*/ 78309 h 5848340"/>
              <a:gd name="connsiteX2-15" fmla="*/ 3903662 w 9174162"/>
              <a:gd name="connsiteY2-16" fmla="*/ 5848340 h 5848340"/>
              <a:gd name="connsiteX3-17" fmla="*/ 0 w 9174162"/>
              <a:gd name="connsiteY3-18" fmla="*/ 5848340 h 5848340"/>
              <a:gd name="connsiteX4-19" fmla="*/ 0 w 9174162"/>
              <a:gd name="connsiteY4-20" fmla="*/ 2415109 h 5848340"/>
              <a:gd name="connsiteX0-21" fmla="*/ 0 w 9174162"/>
              <a:gd name="connsiteY0-22" fmla="*/ 2393036 h 5826267"/>
              <a:gd name="connsiteX1-23" fmla="*/ 9174162 w 9174162"/>
              <a:gd name="connsiteY1-24" fmla="*/ 56236 h 5826267"/>
              <a:gd name="connsiteX2-25" fmla="*/ 3903662 w 9174162"/>
              <a:gd name="connsiteY2-26" fmla="*/ 5826267 h 5826267"/>
              <a:gd name="connsiteX3-27" fmla="*/ 0 w 9174162"/>
              <a:gd name="connsiteY3-28" fmla="*/ 5826267 h 5826267"/>
              <a:gd name="connsiteX4-29" fmla="*/ 0 w 9174162"/>
              <a:gd name="connsiteY4-30" fmla="*/ 2393036 h 5826267"/>
              <a:gd name="connsiteX0-31" fmla="*/ 0 w 9174162"/>
              <a:gd name="connsiteY0-32" fmla="*/ 2393036 h 5826267"/>
              <a:gd name="connsiteX1-33" fmla="*/ 9174162 w 9174162"/>
              <a:gd name="connsiteY1-34" fmla="*/ 56236 h 5826267"/>
              <a:gd name="connsiteX2-35" fmla="*/ 3903662 w 9174162"/>
              <a:gd name="connsiteY2-36" fmla="*/ 5826267 h 5826267"/>
              <a:gd name="connsiteX3-37" fmla="*/ 0 w 9174162"/>
              <a:gd name="connsiteY3-38" fmla="*/ 5826267 h 5826267"/>
              <a:gd name="connsiteX4-39" fmla="*/ 0 w 9174162"/>
              <a:gd name="connsiteY4-40" fmla="*/ 2393036 h 5826267"/>
              <a:gd name="connsiteX0-41" fmla="*/ 0 w 9174162"/>
              <a:gd name="connsiteY0-42" fmla="*/ 2336800 h 5770031"/>
              <a:gd name="connsiteX1-43" fmla="*/ 9174162 w 9174162"/>
              <a:gd name="connsiteY1-44" fmla="*/ 0 h 5770031"/>
              <a:gd name="connsiteX2-45" fmla="*/ 3903662 w 9174162"/>
              <a:gd name="connsiteY2-46" fmla="*/ 5770031 h 5770031"/>
              <a:gd name="connsiteX3-47" fmla="*/ 0 w 9174162"/>
              <a:gd name="connsiteY3-48" fmla="*/ 5770031 h 5770031"/>
              <a:gd name="connsiteX4-49" fmla="*/ 0 w 9174162"/>
              <a:gd name="connsiteY4-50" fmla="*/ 2336800 h 5770031"/>
              <a:gd name="connsiteX0-51" fmla="*/ 0 w 9174162"/>
              <a:gd name="connsiteY0-52" fmla="*/ 2336800 h 5770031"/>
              <a:gd name="connsiteX1-53" fmla="*/ 9174162 w 9174162"/>
              <a:gd name="connsiteY1-54" fmla="*/ 0 h 5770031"/>
              <a:gd name="connsiteX2-55" fmla="*/ 5935662 w 9174162"/>
              <a:gd name="connsiteY2-56" fmla="*/ 5757331 h 5770031"/>
              <a:gd name="connsiteX3-57" fmla="*/ 0 w 9174162"/>
              <a:gd name="connsiteY3-58" fmla="*/ 5770031 h 5770031"/>
              <a:gd name="connsiteX4-59" fmla="*/ 0 w 9174162"/>
              <a:gd name="connsiteY4-60" fmla="*/ 2336800 h 5770031"/>
              <a:gd name="connsiteX0-61" fmla="*/ 0 w 9174162"/>
              <a:gd name="connsiteY0-62" fmla="*/ 2336800 h 5770031"/>
              <a:gd name="connsiteX1-63" fmla="*/ 9174162 w 9174162"/>
              <a:gd name="connsiteY1-64" fmla="*/ 0 h 5770031"/>
              <a:gd name="connsiteX2-65" fmla="*/ 5935662 w 9174162"/>
              <a:gd name="connsiteY2-66" fmla="*/ 5757331 h 5770031"/>
              <a:gd name="connsiteX3-67" fmla="*/ 0 w 9174162"/>
              <a:gd name="connsiteY3-68" fmla="*/ 5770031 h 5770031"/>
              <a:gd name="connsiteX4-69" fmla="*/ 0 w 9174162"/>
              <a:gd name="connsiteY4-70" fmla="*/ 2336800 h 5770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74162" h="5770031">
                <a:moveTo>
                  <a:pt x="0" y="2336800"/>
                </a:moveTo>
                <a:cubicBezTo>
                  <a:pt x="5191654" y="2548467"/>
                  <a:pt x="8097308" y="512233"/>
                  <a:pt x="9174162" y="0"/>
                </a:cubicBezTo>
                <a:cubicBezTo>
                  <a:pt x="7671329" y="1351844"/>
                  <a:pt x="6651095" y="1738487"/>
                  <a:pt x="5935662" y="5757331"/>
                </a:cubicBezTo>
                <a:lnTo>
                  <a:pt x="0" y="5770031"/>
                </a:lnTo>
                <a:lnTo>
                  <a:pt x="0" y="23368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198" name="Text Placeholder 7"/>
          <p:cNvSpPr>
            <a:spLocks noGrp="1"/>
          </p:cNvSpPr>
          <p:nvPr>
            <p:ph type="body" sz="quarter" idx="40" hasCustomPrompt="1"/>
          </p:nvPr>
        </p:nvSpPr>
        <p:spPr>
          <a:xfrm>
            <a:off x="4465639" y="4125027"/>
            <a:ext cx="4043361"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err="1" smtClean="0"/>
              <a:t>Title</a:t>
            </a:r>
            <a:r>
              <a:rPr lang="es-ES_tradnl" dirty="0" smtClean="0"/>
              <a:t> </a:t>
            </a:r>
            <a:r>
              <a:rPr lang="es-ES_tradnl" dirty="0" err="1" smtClean="0"/>
              <a:t>Here</a:t>
            </a:r>
            <a:endParaRPr lang="es-ES_tradnl" dirty="0" smtClean="0"/>
          </a:p>
        </p:txBody>
      </p:sp>
      <p:sp>
        <p:nvSpPr>
          <p:cNvPr id="1049199" name="Text Placeholder 7"/>
          <p:cNvSpPr>
            <a:spLocks noGrp="1"/>
          </p:cNvSpPr>
          <p:nvPr>
            <p:ph type="body" sz="quarter" idx="41" hasCustomPrompt="1"/>
          </p:nvPr>
        </p:nvSpPr>
        <p:spPr>
          <a:xfrm>
            <a:off x="4465640" y="45141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200" name="Text Placeholder 2"/>
          <p:cNvSpPr>
            <a:spLocks noGrp="1"/>
          </p:cNvSpPr>
          <p:nvPr>
            <p:ph type="body" sz="quarter" idx="42" hasCustomPrompt="1"/>
          </p:nvPr>
        </p:nvSpPr>
        <p:spPr>
          <a:xfrm>
            <a:off x="4465639" y="4704534"/>
            <a:ext cx="4043362" cy="65486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201"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p>
            <a:pPr algn="ctr"/>
            <a:endParaRPr lang="en-US" dirty="0">
              <a:solidFill>
                <a:srgbClr val="7F7F7F"/>
              </a:solidFill>
            </a:endParaRPr>
          </a:p>
        </p:txBody>
      </p:sp>
      <p:sp>
        <p:nvSpPr>
          <p:cNvPr id="1049202" name="TextBox 14"/>
          <p:cNvSpPr txBox="1"/>
          <p:nvPr userDrawn="1"/>
        </p:nvSpPr>
        <p:spPr>
          <a:xfrm flipH="1">
            <a:off x="8744211" y="263429"/>
            <a:ext cx="145790" cy="244248"/>
          </a:xfrm>
          <a:prstGeom prst="rect">
            <a:avLst/>
          </a:prstGeom>
          <a:noFill/>
        </p:spPr>
        <p:txBody>
          <a:bodyPr wrap="none" lIns="0" tIns="0" rIns="0" bIns="0" rtlCol="0" anchor="ctr" anchorCtr="1">
            <a:normAutofit/>
          </a:bodyPr>
          <a:p>
            <a:pPr algn="ctr">
              <a:lnSpc>
                <a:spcPct val="100000"/>
              </a:lnSpc>
            </a:pPr>
            <a:fld id="{FCEE2C88-6C8F-484D-AF69-578F576B1F44}" type="slidenum">
              <a:rPr lang="en-US" sz="900" smtClean="0">
                <a:solidFill>
                  <a:schemeClr val="bg1"/>
                </a:solidFill>
                <a:latin typeface="Arial" panose="020B0604020202020204"/>
                <a:cs typeface="Arial" panose="020B0604020202020204"/>
              </a:rPr>
            </a:fld>
            <a:endParaRPr lang="en-US" sz="900" dirty="0">
              <a:solidFill>
                <a:schemeClr val="bg1"/>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98">
                                            <p:txEl>
                                              <p:pRg st="0" end="0"/>
                                            </p:txEl>
                                          </p:spTgt>
                                        </p:tgtEl>
                                        <p:attrNameLst>
                                          <p:attrName>style.visibility</p:attrName>
                                        </p:attrNameLst>
                                      </p:cBhvr>
                                      <p:to>
                                        <p:strVal val="visible"/>
                                      </p:to>
                                    </p:set>
                                    <p:animEffect transition="in" filter="fade">
                                      <p:cBhvr>
                                        <p:cTn id="7" dur="400"/>
                                        <p:tgtEl>
                                          <p:spTgt spid="1049198">
                                            <p:txEl>
                                              <p:pRg st="0" end="0"/>
                                            </p:txEl>
                                          </p:spTgt>
                                        </p:tgtEl>
                                      </p:cBhvr>
                                    </p:animEffect>
                                    <p:anim calcmode="lin" valueType="num">
                                      <p:cBhvr>
                                        <p:cTn id="8" dur="400" fill="hold"/>
                                        <p:tgtEl>
                                          <p:spTgt spid="104919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9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99">
                                            <p:txEl>
                                              <p:pRg st="0" end="0"/>
                                            </p:txEl>
                                          </p:spTgt>
                                        </p:tgtEl>
                                        <p:attrNameLst>
                                          <p:attrName>style.visibility</p:attrName>
                                        </p:attrNameLst>
                                      </p:cBhvr>
                                      <p:to>
                                        <p:strVal val="visible"/>
                                      </p:to>
                                    </p:set>
                                    <p:animEffect transition="in" filter="fade">
                                      <p:cBhvr>
                                        <p:cTn id="12" dur="500"/>
                                        <p:tgtEl>
                                          <p:spTgt spid="1049199">
                                            <p:txEl>
                                              <p:pRg st="0" end="0"/>
                                            </p:txEl>
                                          </p:spTgt>
                                        </p:tgtEl>
                                      </p:cBhvr>
                                    </p:animEffect>
                                    <p:anim calcmode="lin" valueType="num">
                                      <p:cBhvr>
                                        <p:cTn id="13" dur="500" fill="hold"/>
                                        <p:tgtEl>
                                          <p:spTgt spid="104919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9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200">
                                            <p:txEl>
                                              <p:pRg st="0" end="0"/>
                                            </p:txEl>
                                          </p:spTgt>
                                        </p:tgtEl>
                                        <p:attrNameLst>
                                          <p:attrName>style.visibility</p:attrName>
                                        </p:attrNameLst>
                                      </p:cBhvr>
                                      <p:to>
                                        <p:strVal val="visible"/>
                                      </p:to>
                                    </p:set>
                                    <p:animEffect transition="in" filter="fade">
                                      <p:cBhvr>
                                        <p:cTn id="17" dur="500"/>
                                        <p:tgtEl>
                                          <p:spTgt spid="1049200">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1049201"/>
                                        </p:tgtEl>
                                        <p:attrNameLst>
                                          <p:attrName>style.visibility</p:attrName>
                                        </p:attrNameLst>
                                      </p:cBhvr>
                                      <p:to>
                                        <p:strVal val="visible"/>
                                      </p:to>
                                    </p:set>
                                    <p:anim calcmode="lin" valueType="num">
                                      <p:cBhvr>
                                        <p:cTn id="20" dur="300" fill="hold"/>
                                        <p:tgtEl>
                                          <p:spTgt spid="1049201"/>
                                        </p:tgtEl>
                                        <p:attrNameLst>
                                          <p:attrName>ppt_w</p:attrName>
                                        </p:attrNameLst>
                                      </p:cBhvr>
                                      <p:tavLst>
                                        <p:tav tm="0">
                                          <p:val>
                                            <p:fltVal val="0.0"/>
                                          </p:val>
                                        </p:tav>
                                        <p:tav tm="100000">
                                          <p:val>
                                            <p:strVal val="#ppt_w"/>
                                          </p:val>
                                        </p:tav>
                                      </p:tavLst>
                                    </p:anim>
                                    <p:anim calcmode="lin" valueType="num">
                                      <p:cBhvr>
                                        <p:cTn id="21" dur="300" fill="hold"/>
                                        <p:tgtEl>
                                          <p:spTgt spid="1049201"/>
                                        </p:tgtEl>
                                        <p:attrNameLst>
                                          <p:attrName>ppt_h</p:attrName>
                                        </p:attrNameLst>
                                      </p:cBhvr>
                                      <p:tavLst>
                                        <p:tav tm="0">
                                          <p:val>
                                            <p:fltVal val="0.0"/>
                                          </p:val>
                                        </p:tav>
                                        <p:tav tm="100000">
                                          <p:val>
                                            <p:strVal val="#ppt_h"/>
                                          </p:val>
                                        </p:tav>
                                      </p:tavLst>
                                    </p:anim>
                                    <p:animEffect transition="in" filter="fade">
                                      <p:cBhvr>
                                        <p:cTn id="22" dur="300"/>
                                        <p:tgtEl>
                                          <p:spTgt spid="1049201"/>
                                        </p:tgtEl>
                                      </p:cBhvr>
                                    </p:animEffect>
                                  </p:childTnLst>
                                </p:cTn>
                              </p:par>
                            </p:childTnLst>
                          </p:cTn>
                        </p:par>
                        <p:par>
                          <p:cTn id="23" fill="hold">
                            <p:stCondLst>
                              <p:cond delay="700"/>
                            </p:stCondLst>
                            <p:childTnLst>
                              <p:par>
                                <p:cTn id="24" presetID="22" presetClass="entr" presetSubtype="8" fill="hold" grpId="1" nodeType="afterEffect" nodePh="1">
                                  <p:stCondLst>
                                    <p:cond delay="0"/>
                                  </p:stCondLst>
                                  <p:endCondLst>
                                    <p:cond evt="begin" delay="0">
                                      <p:tn val="24"/>
                                    </p:cond>
                                  </p:endCondLst>
                                  <p:childTnLst>
                                    <p:set>
                                      <p:cBhvr>
                                        <p:cTn id="25" dur="1" fill="hold">
                                          <p:stCondLst>
                                            <p:cond delay="0"/>
                                          </p:stCondLst>
                                        </p:cTn>
                                        <p:tgtEl>
                                          <p:spTgt spid="1049197"/>
                                        </p:tgtEl>
                                        <p:attrNameLst>
                                          <p:attrName>style.visibility</p:attrName>
                                        </p:attrNameLst>
                                      </p:cBhvr>
                                      <p:to>
                                        <p:strVal val="visible"/>
                                      </p:to>
                                    </p:set>
                                    <p:animEffect transition="in" filter="wipe(left)">
                                      <p:cBhvr>
                                        <p:cTn id="26" dur="1400"/>
                                        <p:tgtEl>
                                          <p:spTgt spid="10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97" grpId="1"/>
      <p:bldP spid="1049198" grpId="0" build="p">
        <p:tmplLst>
          <p:tmpl lvl="1">
            <p:tnLst>
              <p:par>
                <p:cTn presetID="42" presetClass="entr" presetSubtype="0" fill="hold" nodeType="withEffect">
                  <p:stCondLst>
                    <p:cond delay="200"/>
                  </p:stCondLst>
                  <p:childTnLst>
                    <p:set>
                      <p:cBhvr>
                        <p:cTn dur="1" fill="hold">
                          <p:stCondLst>
                            <p:cond delay="0"/>
                          </p:stCondLst>
                        </p:cTn>
                        <p:tgtEl>
                          <p:spTgt spid="1049198"/>
                        </p:tgtEl>
                        <p:attrNameLst>
                          <p:attrName>style.visibility</p:attrName>
                        </p:attrNameLst>
                      </p:cBhvr>
                      <p:to>
                        <p:strVal val="visible"/>
                      </p:to>
                    </p:set>
                    <p:animEffect transition="in" filter="fade">
                      <p:cBhvr>
                        <p:cTn dur="400"/>
                        <p:tgtEl>
                          <p:spTgt spid="1049198"/>
                        </p:tgtEl>
                      </p:cBhvr>
                    </p:animEffect>
                    <p:anim calcmode="lin" valueType="num">
                      <p:cBhvr>
                        <p:cTn dur="400" fill="hold"/>
                        <p:tgtEl>
                          <p:spTgt spid="1049198"/>
                        </p:tgtEl>
                        <p:attrNameLst>
                          <p:attrName>ppt_x</p:attrName>
                        </p:attrNameLst>
                      </p:cBhvr>
                      <p:tavLst>
                        <p:tav tm="0">
                          <p:val>
                            <p:strVal val="#ppt_x"/>
                          </p:val>
                        </p:tav>
                        <p:tav tm="100000">
                          <p:val>
                            <p:strVal val="#ppt_x"/>
                          </p:val>
                        </p:tav>
                      </p:tavLst>
                    </p:anim>
                    <p:anim calcmode="lin" valueType="num">
                      <p:cBhvr>
                        <p:cTn dur="400" fill="hold"/>
                        <p:tgtEl>
                          <p:spTgt spid="1049198"/>
                        </p:tgtEl>
                        <p:attrNameLst>
                          <p:attrName>ppt_y</p:attrName>
                        </p:attrNameLst>
                      </p:cBhvr>
                      <p:tavLst>
                        <p:tav tm="0">
                          <p:val>
                            <p:strVal val="#ppt_y+.1"/>
                          </p:val>
                        </p:tav>
                        <p:tav tm="100000">
                          <p:val>
                            <p:strVal val="#ppt_y"/>
                          </p:val>
                        </p:tav>
                      </p:tavLst>
                    </p:anim>
                  </p:childTnLst>
                </p:cTn>
              </p:par>
            </p:tnLst>
          </p:tmpl>
        </p:tmplLst>
      </p:bldP>
      <p:bldP spid="1049199" grpId="0" build="p">
        <p:tmplLst>
          <p:tmpl lvl="1">
            <p:tnLst>
              <p:par>
                <p:cTn presetID="42" presetClass="entr" presetSubtype="0" fill="hold" nodeType="withEffect">
                  <p:stCondLst>
                    <p:cond delay="200"/>
                  </p:stCondLst>
                  <p:childTnLst>
                    <p:set>
                      <p:cBhvr>
                        <p:cTn dur="1" fill="hold">
                          <p:stCondLst>
                            <p:cond delay="0"/>
                          </p:stCondLst>
                        </p:cTn>
                        <p:tgtEl>
                          <p:spTgt spid="1049199"/>
                        </p:tgtEl>
                        <p:attrNameLst>
                          <p:attrName>style.visibility</p:attrName>
                        </p:attrNameLst>
                      </p:cBhvr>
                      <p:to>
                        <p:strVal val="visible"/>
                      </p:to>
                    </p:set>
                    <p:animEffect transition="in" filter="fade">
                      <p:cBhvr>
                        <p:cTn dur="500"/>
                        <p:tgtEl>
                          <p:spTgt spid="1049199"/>
                        </p:tgtEl>
                      </p:cBhvr>
                    </p:animEffect>
                    <p:anim calcmode="lin" valueType="num">
                      <p:cBhvr>
                        <p:cTn dur="500" fill="hold"/>
                        <p:tgtEl>
                          <p:spTgt spid="1049199"/>
                        </p:tgtEl>
                        <p:attrNameLst>
                          <p:attrName>ppt_x</p:attrName>
                        </p:attrNameLst>
                      </p:cBhvr>
                      <p:tavLst>
                        <p:tav tm="0">
                          <p:val>
                            <p:strVal val="#ppt_x"/>
                          </p:val>
                        </p:tav>
                        <p:tav tm="100000">
                          <p:val>
                            <p:strVal val="#ppt_x"/>
                          </p:val>
                        </p:tav>
                      </p:tavLst>
                    </p:anim>
                    <p:anim calcmode="lin" valueType="num">
                      <p:cBhvr>
                        <p:cTn dur="500" fill="hold"/>
                        <p:tgtEl>
                          <p:spTgt spid="1049199"/>
                        </p:tgtEl>
                        <p:attrNameLst>
                          <p:attrName>ppt_y</p:attrName>
                        </p:attrNameLst>
                      </p:cBhvr>
                      <p:tavLst>
                        <p:tav tm="0">
                          <p:val>
                            <p:strVal val="#ppt_y+.1"/>
                          </p:val>
                        </p:tav>
                        <p:tav tm="100000">
                          <p:val>
                            <p:strVal val="#ppt_y"/>
                          </p:val>
                        </p:tav>
                      </p:tavLst>
                    </p:anim>
                  </p:childTnLst>
                </p:cTn>
              </p:par>
            </p:tnLst>
          </p:tmpl>
        </p:tmplLst>
      </p:bldP>
      <p:bldP spid="1049200" grpId="0" build="p">
        <p:tmplLst>
          <p:tmpl lvl="1">
            <p:tnLst>
              <p:par>
                <p:cTn presetID="10" presetClass="entr" presetSubtype="0" fill="hold" nodeType="withEffect">
                  <p:stCondLst>
                    <p:cond delay="800"/>
                  </p:stCondLst>
                  <p:childTnLst>
                    <p:set>
                      <p:cBhvr>
                        <p:cTn dur="1" fill="hold">
                          <p:stCondLst>
                            <p:cond delay="0"/>
                          </p:stCondLst>
                        </p:cTn>
                        <p:tgtEl>
                          <p:spTgt spid="1049200"/>
                        </p:tgtEl>
                        <p:attrNameLst>
                          <p:attrName>style.visibility</p:attrName>
                        </p:attrNameLst>
                      </p:cBhvr>
                      <p:to>
                        <p:strVal val="visible"/>
                      </p:to>
                    </p:set>
                    <p:animEffect transition="in" filter="fade">
                      <p:cBhvr>
                        <p:cTn dur="500"/>
                        <p:tgtEl>
                          <p:spTgt spid="1049200"/>
                        </p:tgtEl>
                      </p:cBhvr>
                    </p:animEffect>
                  </p:childTnLst>
                </p:cTn>
              </p:par>
            </p:tnLst>
          </p:tmpl>
        </p:tmplLst>
      </p:bldP>
      <p:bldP spid="1049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Break slide 1">
    <p:spTree>
      <p:nvGrpSpPr>
        <p:cNvPr id="256" name=""/>
        <p:cNvGrpSpPr/>
        <p:nvPr/>
      </p:nvGrpSpPr>
      <p:grpSpPr>
        <a:xfrm>
          <a:off x="0" y="0"/>
          <a:ext cx="0" cy="0"/>
          <a:chOff x="0" y="0"/>
          <a:chExt cx="0" cy="0"/>
        </a:xfrm>
      </p:grpSpPr>
      <p:sp>
        <p:nvSpPr>
          <p:cNvPr id="1048951" name="Teardrop 11"/>
          <p:cNvSpPr/>
          <p:nvPr userDrawn="1"/>
        </p:nvSpPr>
        <p:spPr>
          <a:xfrm>
            <a:off x="4082014" y="221214"/>
            <a:ext cx="5061986" cy="5061986"/>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8952"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53"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8954"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1">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8955"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53">
                                            <p:txEl>
                                              <p:pRg st="0" end="0"/>
                                            </p:txEl>
                                          </p:spTgt>
                                        </p:tgtEl>
                                        <p:attrNameLst>
                                          <p:attrName>style.visibility</p:attrName>
                                        </p:attrNameLst>
                                      </p:cBhvr>
                                      <p:to>
                                        <p:strVal val="visible"/>
                                      </p:to>
                                    </p:set>
                                    <p:animEffect transition="in" filter="fade">
                                      <p:cBhvr>
                                        <p:cTn id="7" dur="400"/>
                                        <p:tgtEl>
                                          <p:spTgt spid="1048953">
                                            <p:txEl>
                                              <p:pRg st="0" end="0"/>
                                            </p:txEl>
                                          </p:spTgt>
                                        </p:tgtEl>
                                      </p:cBhvr>
                                    </p:animEffect>
                                    <p:anim calcmode="lin" valueType="num">
                                      <p:cBhvr>
                                        <p:cTn id="8" dur="400" fill="hold"/>
                                        <p:tgtEl>
                                          <p:spTgt spid="104895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5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54">
                                            <p:txEl>
                                              <p:pRg st="0" end="0"/>
                                            </p:txEl>
                                          </p:spTgt>
                                        </p:tgtEl>
                                        <p:attrNameLst>
                                          <p:attrName>style.visibility</p:attrName>
                                        </p:attrNameLst>
                                      </p:cBhvr>
                                      <p:to>
                                        <p:strVal val="visible"/>
                                      </p:to>
                                    </p:set>
                                    <p:animEffect transition="in" filter="fade">
                                      <p:cBhvr>
                                        <p:cTn id="12" dur="500"/>
                                        <p:tgtEl>
                                          <p:spTgt spid="1048954">
                                            <p:txEl>
                                              <p:pRg st="0" end="0"/>
                                            </p:txEl>
                                          </p:spTgt>
                                        </p:tgtEl>
                                      </p:cBhvr>
                                    </p:animEffect>
                                    <p:anim calcmode="lin" valueType="num">
                                      <p:cBhvr>
                                        <p:cTn id="13" dur="500" fill="hold"/>
                                        <p:tgtEl>
                                          <p:spTgt spid="104895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54">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8955">
                                            <p:txEl>
                                              <p:pRg st="0" end="0"/>
                                            </p:txEl>
                                          </p:spTgt>
                                        </p:tgtEl>
                                        <p:attrNameLst>
                                          <p:attrName>style.visibility</p:attrName>
                                        </p:attrNameLst>
                                      </p:cBhvr>
                                      <p:to>
                                        <p:strVal val="visible"/>
                                      </p:to>
                                    </p:set>
                                    <p:animEffect transition="in" filter="fade">
                                      <p:cBhvr>
                                        <p:cTn id="17" dur="500"/>
                                        <p:tgtEl>
                                          <p:spTgt spid="1048955">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8952"/>
                                        </p:tgtEl>
                                        <p:attrNameLst>
                                          <p:attrName>style.visibility</p:attrName>
                                        </p:attrNameLst>
                                      </p:cBhvr>
                                      <p:to>
                                        <p:strVal val="visible"/>
                                      </p:to>
                                    </p:set>
                                    <p:anim calcmode="lin" valueType="num">
                                      <p:cBhvr>
                                        <p:cTn id="20" dur="1000" fill="hold"/>
                                        <p:tgtEl>
                                          <p:spTgt spid="1048952"/>
                                        </p:tgtEl>
                                        <p:attrNameLst>
                                          <p:attrName>ppt_w</p:attrName>
                                        </p:attrNameLst>
                                      </p:cBhvr>
                                      <p:tavLst>
                                        <p:tav tm="0">
                                          <p:val>
                                            <p:fltVal val="0.0"/>
                                          </p:val>
                                        </p:tav>
                                        <p:tav tm="100000">
                                          <p:val>
                                            <p:strVal val="#ppt_w"/>
                                          </p:val>
                                        </p:tav>
                                      </p:tavLst>
                                    </p:anim>
                                    <p:anim calcmode="lin" valueType="num">
                                      <p:cBhvr>
                                        <p:cTn id="21" dur="1000" fill="hold"/>
                                        <p:tgtEl>
                                          <p:spTgt spid="1048952"/>
                                        </p:tgtEl>
                                        <p:attrNameLst>
                                          <p:attrName>ppt_h</p:attrName>
                                        </p:attrNameLst>
                                      </p:cBhvr>
                                      <p:tavLst>
                                        <p:tav tm="0">
                                          <p:val>
                                            <p:fltVal val="0.0"/>
                                          </p:val>
                                        </p:tav>
                                        <p:tav tm="100000">
                                          <p:val>
                                            <p:strVal val="#ppt_h"/>
                                          </p:val>
                                        </p:tav>
                                      </p:tavLst>
                                    </p:anim>
                                    <p:animEffect transition="in" filter="fade">
                                      <p:cBhvr>
                                        <p:cTn id="22" dur="1000"/>
                                        <p:tgtEl>
                                          <p:spTgt spid="104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2" grpId="0"/>
      <p:bldP spid="1048953" grpId="0" build="p">
        <p:tmplLst>
          <p:tmpl lvl="1">
            <p:tnLst>
              <p:par>
                <p:cTn presetID="42" presetClass="entr" presetSubtype="0" fill="hold" nodeType="withEffect">
                  <p:stCondLst>
                    <p:cond delay="200"/>
                  </p:stCondLst>
                  <p:childTnLst>
                    <p:set>
                      <p:cBhvr>
                        <p:cTn dur="1" fill="hold">
                          <p:stCondLst>
                            <p:cond delay="0"/>
                          </p:stCondLst>
                        </p:cTn>
                        <p:tgtEl>
                          <p:spTgt spid="1048953"/>
                        </p:tgtEl>
                        <p:attrNameLst>
                          <p:attrName>style.visibility</p:attrName>
                        </p:attrNameLst>
                      </p:cBhvr>
                      <p:to>
                        <p:strVal val="visible"/>
                      </p:to>
                    </p:set>
                    <p:animEffect transition="in" filter="fade">
                      <p:cBhvr>
                        <p:cTn dur="400"/>
                        <p:tgtEl>
                          <p:spTgt spid="1048953"/>
                        </p:tgtEl>
                      </p:cBhvr>
                    </p:animEffect>
                    <p:anim calcmode="lin" valueType="num">
                      <p:cBhvr>
                        <p:cTn dur="400" fill="hold"/>
                        <p:tgtEl>
                          <p:spTgt spid="1048953"/>
                        </p:tgtEl>
                        <p:attrNameLst>
                          <p:attrName>ppt_x</p:attrName>
                        </p:attrNameLst>
                      </p:cBhvr>
                      <p:tavLst>
                        <p:tav tm="0">
                          <p:val>
                            <p:strVal val="#ppt_x"/>
                          </p:val>
                        </p:tav>
                        <p:tav tm="100000">
                          <p:val>
                            <p:strVal val="#ppt_x"/>
                          </p:val>
                        </p:tav>
                      </p:tavLst>
                    </p:anim>
                    <p:anim calcmode="lin" valueType="num">
                      <p:cBhvr>
                        <p:cTn dur="400" fill="hold"/>
                        <p:tgtEl>
                          <p:spTgt spid="1048953"/>
                        </p:tgtEl>
                        <p:attrNameLst>
                          <p:attrName>ppt_y</p:attrName>
                        </p:attrNameLst>
                      </p:cBhvr>
                      <p:tavLst>
                        <p:tav tm="0">
                          <p:val>
                            <p:strVal val="#ppt_y+.1"/>
                          </p:val>
                        </p:tav>
                        <p:tav tm="100000">
                          <p:val>
                            <p:strVal val="#ppt_y"/>
                          </p:val>
                        </p:tav>
                      </p:tavLst>
                    </p:anim>
                  </p:childTnLst>
                </p:cTn>
              </p:par>
            </p:tnLst>
          </p:tmpl>
        </p:tmplLst>
      </p:bldP>
      <p:bldP spid="1048954" grpId="0" build="p">
        <p:tmplLst>
          <p:tmpl lvl="1">
            <p:tnLst>
              <p:par>
                <p:cTn presetID="42" presetClass="entr" presetSubtype="0" fill="hold" nodeType="withEffect">
                  <p:stCondLst>
                    <p:cond delay="200"/>
                  </p:stCondLst>
                  <p:childTnLst>
                    <p:set>
                      <p:cBhvr>
                        <p:cTn dur="1" fill="hold">
                          <p:stCondLst>
                            <p:cond delay="0"/>
                          </p:stCondLst>
                        </p:cTn>
                        <p:tgtEl>
                          <p:spTgt spid="1048954"/>
                        </p:tgtEl>
                        <p:attrNameLst>
                          <p:attrName>style.visibility</p:attrName>
                        </p:attrNameLst>
                      </p:cBhvr>
                      <p:to>
                        <p:strVal val="visible"/>
                      </p:to>
                    </p:set>
                    <p:animEffect transition="in" filter="fade">
                      <p:cBhvr>
                        <p:cTn dur="500"/>
                        <p:tgtEl>
                          <p:spTgt spid="1048954"/>
                        </p:tgtEl>
                      </p:cBhvr>
                    </p:animEffect>
                    <p:anim calcmode="lin" valueType="num">
                      <p:cBhvr>
                        <p:cTn dur="500" fill="hold"/>
                        <p:tgtEl>
                          <p:spTgt spid="1048954"/>
                        </p:tgtEl>
                        <p:attrNameLst>
                          <p:attrName>ppt_x</p:attrName>
                        </p:attrNameLst>
                      </p:cBhvr>
                      <p:tavLst>
                        <p:tav tm="0">
                          <p:val>
                            <p:strVal val="#ppt_x"/>
                          </p:val>
                        </p:tav>
                        <p:tav tm="100000">
                          <p:val>
                            <p:strVal val="#ppt_x"/>
                          </p:val>
                        </p:tav>
                      </p:tavLst>
                    </p:anim>
                    <p:anim calcmode="lin" valueType="num">
                      <p:cBhvr>
                        <p:cTn dur="500" fill="hold"/>
                        <p:tgtEl>
                          <p:spTgt spid="1048954"/>
                        </p:tgtEl>
                        <p:attrNameLst>
                          <p:attrName>ppt_y</p:attrName>
                        </p:attrNameLst>
                      </p:cBhvr>
                      <p:tavLst>
                        <p:tav tm="0">
                          <p:val>
                            <p:strVal val="#ppt_y+.1"/>
                          </p:val>
                        </p:tav>
                        <p:tav tm="100000">
                          <p:val>
                            <p:strVal val="#ppt_y"/>
                          </p:val>
                        </p:tav>
                      </p:tavLst>
                    </p:anim>
                  </p:childTnLst>
                </p:cTn>
              </p:par>
            </p:tnLst>
          </p:tmpl>
        </p:tmplLst>
      </p:bldP>
      <p:bldP spid="1048955" grpId="0" build="p">
        <p:tmplLst>
          <p:tmpl lvl="1">
            <p:tnLst>
              <p:par>
                <p:cTn presetID="10" presetClass="entr" presetSubtype="0" fill="hold" nodeType="withEffect">
                  <p:stCondLst>
                    <p:cond delay="800"/>
                  </p:stCondLst>
                  <p:childTnLst>
                    <p:set>
                      <p:cBhvr>
                        <p:cTn dur="1" fill="hold">
                          <p:stCondLst>
                            <p:cond delay="0"/>
                          </p:stCondLst>
                        </p:cTn>
                        <p:tgtEl>
                          <p:spTgt spid="1048955"/>
                        </p:tgtEl>
                        <p:attrNameLst>
                          <p:attrName>style.visibility</p:attrName>
                        </p:attrNameLst>
                      </p:cBhvr>
                      <p:to>
                        <p:strVal val="visible"/>
                      </p:to>
                    </p:set>
                    <p:animEffect transition="in" filter="fade">
                      <p:cBhvr>
                        <p:cTn dur="500"/>
                        <p:tgtEl>
                          <p:spTgt spid="104895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Break slide 2">
    <p:spTree>
      <p:nvGrpSpPr>
        <p:cNvPr id="261" name=""/>
        <p:cNvGrpSpPr/>
        <p:nvPr/>
      </p:nvGrpSpPr>
      <p:grpSpPr>
        <a:xfrm>
          <a:off x="0" y="0"/>
          <a:ext cx="0" cy="0"/>
          <a:chOff x="0" y="0"/>
          <a:chExt cx="0" cy="0"/>
        </a:xfrm>
      </p:grpSpPr>
      <p:sp>
        <p:nvSpPr>
          <p:cNvPr id="1049013" name="Teardrop 11"/>
          <p:cNvSpPr/>
          <p:nvPr userDrawn="1"/>
        </p:nvSpPr>
        <p:spPr>
          <a:xfrm>
            <a:off x="4082014" y="221214"/>
            <a:ext cx="5061986" cy="5061986"/>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14"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15"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016"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2">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017"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15">
                                            <p:txEl>
                                              <p:pRg st="0" end="0"/>
                                            </p:txEl>
                                          </p:spTgt>
                                        </p:tgtEl>
                                        <p:attrNameLst>
                                          <p:attrName>style.visibility</p:attrName>
                                        </p:attrNameLst>
                                      </p:cBhvr>
                                      <p:to>
                                        <p:strVal val="visible"/>
                                      </p:to>
                                    </p:set>
                                    <p:animEffect transition="in" filter="fade">
                                      <p:cBhvr>
                                        <p:cTn id="7" dur="400"/>
                                        <p:tgtEl>
                                          <p:spTgt spid="1049015">
                                            <p:txEl>
                                              <p:pRg st="0" end="0"/>
                                            </p:txEl>
                                          </p:spTgt>
                                        </p:tgtEl>
                                      </p:cBhvr>
                                    </p:animEffect>
                                    <p:anim calcmode="lin" valueType="num">
                                      <p:cBhvr>
                                        <p:cTn id="8" dur="400" fill="hold"/>
                                        <p:tgtEl>
                                          <p:spTgt spid="104901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16">
                                            <p:txEl>
                                              <p:pRg st="0" end="0"/>
                                            </p:txEl>
                                          </p:spTgt>
                                        </p:tgtEl>
                                        <p:attrNameLst>
                                          <p:attrName>style.visibility</p:attrName>
                                        </p:attrNameLst>
                                      </p:cBhvr>
                                      <p:to>
                                        <p:strVal val="visible"/>
                                      </p:to>
                                    </p:set>
                                    <p:animEffect transition="in" filter="fade">
                                      <p:cBhvr>
                                        <p:cTn id="12" dur="500"/>
                                        <p:tgtEl>
                                          <p:spTgt spid="1049016">
                                            <p:txEl>
                                              <p:pRg st="0" end="0"/>
                                            </p:txEl>
                                          </p:spTgt>
                                        </p:tgtEl>
                                      </p:cBhvr>
                                    </p:animEffect>
                                    <p:anim calcmode="lin" valueType="num">
                                      <p:cBhvr>
                                        <p:cTn id="13" dur="500" fill="hold"/>
                                        <p:tgtEl>
                                          <p:spTgt spid="104901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1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017">
                                            <p:txEl>
                                              <p:pRg st="0" end="0"/>
                                            </p:txEl>
                                          </p:spTgt>
                                        </p:tgtEl>
                                        <p:attrNameLst>
                                          <p:attrName>style.visibility</p:attrName>
                                        </p:attrNameLst>
                                      </p:cBhvr>
                                      <p:to>
                                        <p:strVal val="visible"/>
                                      </p:to>
                                    </p:set>
                                    <p:animEffect transition="in" filter="fade">
                                      <p:cBhvr>
                                        <p:cTn id="17" dur="500"/>
                                        <p:tgtEl>
                                          <p:spTgt spid="1049017">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014"/>
                                        </p:tgtEl>
                                        <p:attrNameLst>
                                          <p:attrName>style.visibility</p:attrName>
                                        </p:attrNameLst>
                                      </p:cBhvr>
                                      <p:to>
                                        <p:strVal val="visible"/>
                                      </p:to>
                                    </p:set>
                                    <p:anim calcmode="lin" valueType="num">
                                      <p:cBhvr>
                                        <p:cTn id="20" dur="1000" fill="hold"/>
                                        <p:tgtEl>
                                          <p:spTgt spid="1049014"/>
                                        </p:tgtEl>
                                        <p:attrNameLst>
                                          <p:attrName>ppt_w</p:attrName>
                                        </p:attrNameLst>
                                      </p:cBhvr>
                                      <p:tavLst>
                                        <p:tav tm="0">
                                          <p:val>
                                            <p:fltVal val="0.0"/>
                                          </p:val>
                                        </p:tav>
                                        <p:tav tm="100000">
                                          <p:val>
                                            <p:strVal val="#ppt_w"/>
                                          </p:val>
                                        </p:tav>
                                      </p:tavLst>
                                    </p:anim>
                                    <p:anim calcmode="lin" valueType="num">
                                      <p:cBhvr>
                                        <p:cTn id="21" dur="1000" fill="hold"/>
                                        <p:tgtEl>
                                          <p:spTgt spid="1049014"/>
                                        </p:tgtEl>
                                        <p:attrNameLst>
                                          <p:attrName>ppt_h</p:attrName>
                                        </p:attrNameLst>
                                      </p:cBhvr>
                                      <p:tavLst>
                                        <p:tav tm="0">
                                          <p:val>
                                            <p:fltVal val="0.0"/>
                                          </p:val>
                                        </p:tav>
                                        <p:tav tm="100000">
                                          <p:val>
                                            <p:strVal val="#ppt_h"/>
                                          </p:val>
                                        </p:tav>
                                      </p:tavLst>
                                    </p:anim>
                                    <p:animEffect transition="in" filter="fade">
                                      <p:cBhvr>
                                        <p:cTn id="22" dur="1000"/>
                                        <p:tgtEl>
                                          <p:spTgt spid="1049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4" grpId="0"/>
      <p:bldP spid="1049015" grpId="0" build="p">
        <p:tmplLst>
          <p:tmpl lvl="1">
            <p:tnLst>
              <p:par>
                <p:cTn presetID="42" presetClass="entr" presetSubtype="0" fill="hold" nodeType="withEffect">
                  <p:stCondLst>
                    <p:cond delay="200"/>
                  </p:stCondLst>
                  <p:childTnLst>
                    <p:set>
                      <p:cBhvr>
                        <p:cTn dur="1" fill="hold">
                          <p:stCondLst>
                            <p:cond delay="0"/>
                          </p:stCondLst>
                        </p:cTn>
                        <p:tgtEl>
                          <p:spTgt spid="1049015"/>
                        </p:tgtEl>
                        <p:attrNameLst>
                          <p:attrName>style.visibility</p:attrName>
                        </p:attrNameLst>
                      </p:cBhvr>
                      <p:to>
                        <p:strVal val="visible"/>
                      </p:to>
                    </p:set>
                    <p:animEffect transition="in" filter="fade">
                      <p:cBhvr>
                        <p:cTn dur="400"/>
                        <p:tgtEl>
                          <p:spTgt spid="1049015"/>
                        </p:tgtEl>
                      </p:cBhvr>
                    </p:animEffect>
                    <p:anim calcmode="lin" valueType="num">
                      <p:cBhvr>
                        <p:cTn dur="400" fill="hold"/>
                        <p:tgtEl>
                          <p:spTgt spid="1049015"/>
                        </p:tgtEl>
                        <p:attrNameLst>
                          <p:attrName>ppt_x</p:attrName>
                        </p:attrNameLst>
                      </p:cBhvr>
                      <p:tavLst>
                        <p:tav tm="0">
                          <p:val>
                            <p:strVal val="#ppt_x"/>
                          </p:val>
                        </p:tav>
                        <p:tav tm="100000">
                          <p:val>
                            <p:strVal val="#ppt_x"/>
                          </p:val>
                        </p:tav>
                      </p:tavLst>
                    </p:anim>
                    <p:anim calcmode="lin" valueType="num">
                      <p:cBhvr>
                        <p:cTn dur="400" fill="hold"/>
                        <p:tgtEl>
                          <p:spTgt spid="1049015"/>
                        </p:tgtEl>
                        <p:attrNameLst>
                          <p:attrName>ppt_y</p:attrName>
                        </p:attrNameLst>
                      </p:cBhvr>
                      <p:tavLst>
                        <p:tav tm="0">
                          <p:val>
                            <p:strVal val="#ppt_y+.1"/>
                          </p:val>
                        </p:tav>
                        <p:tav tm="100000">
                          <p:val>
                            <p:strVal val="#ppt_y"/>
                          </p:val>
                        </p:tav>
                      </p:tavLst>
                    </p:anim>
                  </p:childTnLst>
                </p:cTn>
              </p:par>
            </p:tnLst>
          </p:tmpl>
        </p:tmplLst>
      </p:bldP>
      <p:bldP spid="1049016" grpId="0" build="p">
        <p:tmplLst>
          <p:tmpl lvl="1">
            <p:tnLst>
              <p:par>
                <p:cTn presetID="42" presetClass="entr" presetSubtype="0" fill="hold" nodeType="withEffect">
                  <p:stCondLst>
                    <p:cond delay="200"/>
                  </p:stCondLst>
                  <p:childTnLst>
                    <p:set>
                      <p:cBhvr>
                        <p:cTn dur="1" fill="hold">
                          <p:stCondLst>
                            <p:cond delay="0"/>
                          </p:stCondLst>
                        </p:cTn>
                        <p:tgtEl>
                          <p:spTgt spid="1049016"/>
                        </p:tgtEl>
                        <p:attrNameLst>
                          <p:attrName>style.visibility</p:attrName>
                        </p:attrNameLst>
                      </p:cBhvr>
                      <p:to>
                        <p:strVal val="visible"/>
                      </p:to>
                    </p:set>
                    <p:animEffect transition="in" filter="fade">
                      <p:cBhvr>
                        <p:cTn dur="500"/>
                        <p:tgtEl>
                          <p:spTgt spid="1049016"/>
                        </p:tgtEl>
                      </p:cBhvr>
                    </p:animEffect>
                    <p:anim calcmode="lin" valueType="num">
                      <p:cBhvr>
                        <p:cTn dur="500" fill="hold"/>
                        <p:tgtEl>
                          <p:spTgt spid="1049016"/>
                        </p:tgtEl>
                        <p:attrNameLst>
                          <p:attrName>ppt_x</p:attrName>
                        </p:attrNameLst>
                      </p:cBhvr>
                      <p:tavLst>
                        <p:tav tm="0">
                          <p:val>
                            <p:strVal val="#ppt_x"/>
                          </p:val>
                        </p:tav>
                        <p:tav tm="100000">
                          <p:val>
                            <p:strVal val="#ppt_x"/>
                          </p:val>
                        </p:tav>
                      </p:tavLst>
                    </p:anim>
                    <p:anim calcmode="lin" valueType="num">
                      <p:cBhvr>
                        <p:cTn dur="500" fill="hold"/>
                        <p:tgtEl>
                          <p:spTgt spid="1049016"/>
                        </p:tgtEl>
                        <p:attrNameLst>
                          <p:attrName>ppt_y</p:attrName>
                        </p:attrNameLst>
                      </p:cBhvr>
                      <p:tavLst>
                        <p:tav tm="0">
                          <p:val>
                            <p:strVal val="#ppt_y+.1"/>
                          </p:val>
                        </p:tav>
                        <p:tav tm="100000">
                          <p:val>
                            <p:strVal val="#ppt_y"/>
                          </p:val>
                        </p:tav>
                      </p:tavLst>
                    </p:anim>
                  </p:childTnLst>
                </p:cTn>
              </p:par>
            </p:tnLst>
          </p:tmpl>
        </p:tmplLst>
      </p:bldP>
      <p:bldP spid="1049017" grpId="0" build="p">
        <p:tmplLst>
          <p:tmpl lvl="1">
            <p:tnLst>
              <p:par>
                <p:cTn presetID="10" presetClass="entr" presetSubtype="0" fill="hold" nodeType="withEffect">
                  <p:stCondLst>
                    <p:cond delay="800"/>
                  </p:stCondLst>
                  <p:childTnLst>
                    <p:set>
                      <p:cBhvr>
                        <p:cTn dur="1" fill="hold">
                          <p:stCondLst>
                            <p:cond delay="0"/>
                          </p:stCondLst>
                        </p:cTn>
                        <p:tgtEl>
                          <p:spTgt spid="1049017"/>
                        </p:tgtEl>
                        <p:attrNameLst>
                          <p:attrName>style.visibility</p:attrName>
                        </p:attrNameLst>
                      </p:cBhvr>
                      <p:to>
                        <p:strVal val="visible"/>
                      </p:to>
                    </p:set>
                    <p:animEffect transition="in" filter="fade">
                      <p:cBhvr>
                        <p:cTn dur="500"/>
                        <p:tgtEl>
                          <p:spTgt spid="104901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Break slide 3">
    <p:spTree>
      <p:nvGrpSpPr>
        <p:cNvPr id="302" name=""/>
        <p:cNvGrpSpPr/>
        <p:nvPr/>
      </p:nvGrpSpPr>
      <p:grpSpPr>
        <a:xfrm>
          <a:off x="0" y="0"/>
          <a:ext cx="0" cy="0"/>
          <a:chOff x="0" y="0"/>
          <a:chExt cx="0" cy="0"/>
        </a:xfrm>
      </p:grpSpPr>
      <p:sp>
        <p:nvSpPr>
          <p:cNvPr id="1049478" name="Teardrop 11"/>
          <p:cNvSpPr/>
          <p:nvPr userDrawn="1"/>
        </p:nvSpPr>
        <p:spPr>
          <a:xfrm>
            <a:off x="4082014" y="221214"/>
            <a:ext cx="5061986" cy="5061986"/>
          </a:xfrm>
          <a:prstGeom prst="teardrop">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79"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80"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481"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482"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80">
                                            <p:txEl>
                                              <p:pRg st="0" end="0"/>
                                            </p:txEl>
                                          </p:spTgt>
                                        </p:tgtEl>
                                        <p:attrNameLst>
                                          <p:attrName>style.visibility</p:attrName>
                                        </p:attrNameLst>
                                      </p:cBhvr>
                                      <p:to>
                                        <p:strVal val="visible"/>
                                      </p:to>
                                    </p:set>
                                    <p:animEffect transition="in" filter="fade">
                                      <p:cBhvr>
                                        <p:cTn id="7" dur="400"/>
                                        <p:tgtEl>
                                          <p:spTgt spid="1049480">
                                            <p:txEl>
                                              <p:pRg st="0" end="0"/>
                                            </p:txEl>
                                          </p:spTgt>
                                        </p:tgtEl>
                                      </p:cBhvr>
                                    </p:animEffect>
                                    <p:anim calcmode="lin" valueType="num">
                                      <p:cBhvr>
                                        <p:cTn id="8" dur="400" fill="hold"/>
                                        <p:tgtEl>
                                          <p:spTgt spid="104948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8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81">
                                            <p:txEl>
                                              <p:pRg st="0" end="0"/>
                                            </p:txEl>
                                          </p:spTgt>
                                        </p:tgtEl>
                                        <p:attrNameLst>
                                          <p:attrName>style.visibility</p:attrName>
                                        </p:attrNameLst>
                                      </p:cBhvr>
                                      <p:to>
                                        <p:strVal val="visible"/>
                                      </p:to>
                                    </p:set>
                                    <p:animEffect transition="in" filter="fade">
                                      <p:cBhvr>
                                        <p:cTn id="12" dur="500"/>
                                        <p:tgtEl>
                                          <p:spTgt spid="1049481">
                                            <p:txEl>
                                              <p:pRg st="0" end="0"/>
                                            </p:txEl>
                                          </p:spTgt>
                                        </p:tgtEl>
                                      </p:cBhvr>
                                    </p:animEffect>
                                    <p:anim calcmode="lin" valueType="num">
                                      <p:cBhvr>
                                        <p:cTn id="13" dur="500" fill="hold"/>
                                        <p:tgtEl>
                                          <p:spTgt spid="104948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81">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482">
                                            <p:txEl>
                                              <p:pRg st="0" end="0"/>
                                            </p:txEl>
                                          </p:spTgt>
                                        </p:tgtEl>
                                        <p:attrNameLst>
                                          <p:attrName>style.visibility</p:attrName>
                                        </p:attrNameLst>
                                      </p:cBhvr>
                                      <p:to>
                                        <p:strVal val="visible"/>
                                      </p:to>
                                    </p:set>
                                    <p:animEffect transition="in" filter="fade">
                                      <p:cBhvr>
                                        <p:cTn id="17" dur="500"/>
                                        <p:tgtEl>
                                          <p:spTgt spid="1049482">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479"/>
                                        </p:tgtEl>
                                        <p:attrNameLst>
                                          <p:attrName>style.visibility</p:attrName>
                                        </p:attrNameLst>
                                      </p:cBhvr>
                                      <p:to>
                                        <p:strVal val="visible"/>
                                      </p:to>
                                    </p:set>
                                    <p:anim calcmode="lin" valueType="num">
                                      <p:cBhvr>
                                        <p:cTn id="20" dur="1000" fill="hold"/>
                                        <p:tgtEl>
                                          <p:spTgt spid="1049479"/>
                                        </p:tgtEl>
                                        <p:attrNameLst>
                                          <p:attrName>ppt_w</p:attrName>
                                        </p:attrNameLst>
                                      </p:cBhvr>
                                      <p:tavLst>
                                        <p:tav tm="0">
                                          <p:val>
                                            <p:fltVal val="0.0"/>
                                          </p:val>
                                        </p:tav>
                                        <p:tav tm="100000">
                                          <p:val>
                                            <p:strVal val="#ppt_w"/>
                                          </p:val>
                                        </p:tav>
                                      </p:tavLst>
                                    </p:anim>
                                    <p:anim calcmode="lin" valueType="num">
                                      <p:cBhvr>
                                        <p:cTn id="21" dur="1000" fill="hold"/>
                                        <p:tgtEl>
                                          <p:spTgt spid="1049479"/>
                                        </p:tgtEl>
                                        <p:attrNameLst>
                                          <p:attrName>ppt_h</p:attrName>
                                        </p:attrNameLst>
                                      </p:cBhvr>
                                      <p:tavLst>
                                        <p:tav tm="0">
                                          <p:val>
                                            <p:fltVal val="0.0"/>
                                          </p:val>
                                        </p:tav>
                                        <p:tav tm="100000">
                                          <p:val>
                                            <p:strVal val="#ppt_h"/>
                                          </p:val>
                                        </p:tav>
                                      </p:tavLst>
                                    </p:anim>
                                    <p:animEffect transition="in" filter="fade">
                                      <p:cBhvr>
                                        <p:cTn id="22" dur="1000"/>
                                        <p:tgtEl>
                                          <p:spTgt spid="104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79" grpId="0"/>
      <p:bldP spid="1049480" grpId="0" build="p">
        <p:tmplLst>
          <p:tmpl lvl="1">
            <p:tnLst>
              <p:par>
                <p:cTn presetID="42" presetClass="entr" presetSubtype="0" fill="hold" nodeType="withEffect">
                  <p:stCondLst>
                    <p:cond delay="200"/>
                  </p:stCondLst>
                  <p:childTnLst>
                    <p:set>
                      <p:cBhvr>
                        <p:cTn dur="1" fill="hold">
                          <p:stCondLst>
                            <p:cond delay="0"/>
                          </p:stCondLst>
                        </p:cTn>
                        <p:tgtEl>
                          <p:spTgt spid="1049480"/>
                        </p:tgtEl>
                        <p:attrNameLst>
                          <p:attrName>style.visibility</p:attrName>
                        </p:attrNameLst>
                      </p:cBhvr>
                      <p:to>
                        <p:strVal val="visible"/>
                      </p:to>
                    </p:set>
                    <p:animEffect transition="in" filter="fade">
                      <p:cBhvr>
                        <p:cTn dur="400"/>
                        <p:tgtEl>
                          <p:spTgt spid="1049480"/>
                        </p:tgtEl>
                      </p:cBhvr>
                    </p:animEffect>
                    <p:anim calcmode="lin" valueType="num">
                      <p:cBhvr>
                        <p:cTn dur="400" fill="hold"/>
                        <p:tgtEl>
                          <p:spTgt spid="1049480"/>
                        </p:tgtEl>
                        <p:attrNameLst>
                          <p:attrName>ppt_x</p:attrName>
                        </p:attrNameLst>
                      </p:cBhvr>
                      <p:tavLst>
                        <p:tav tm="0">
                          <p:val>
                            <p:strVal val="#ppt_x"/>
                          </p:val>
                        </p:tav>
                        <p:tav tm="100000">
                          <p:val>
                            <p:strVal val="#ppt_x"/>
                          </p:val>
                        </p:tav>
                      </p:tavLst>
                    </p:anim>
                    <p:anim calcmode="lin" valueType="num">
                      <p:cBhvr>
                        <p:cTn dur="400" fill="hold"/>
                        <p:tgtEl>
                          <p:spTgt spid="1049480"/>
                        </p:tgtEl>
                        <p:attrNameLst>
                          <p:attrName>ppt_y</p:attrName>
                        </p:attrNameLst>
                      </p:cBhvr>
                      <p:tavLst>
                        <p:tav tm="0">
                          <p:val>
                            <p:strVal val="#ppt_y+.1"/>
                          </p:val>
                        </p:tav>
                        <p:tav tm="100000">
                          <p:val>
                            <p:strVal val="#ppt_y"/>
                          </p:val>
                        </p:tav>
                      </p:tavLst>
                    </p:anim>
                  </p:childTnLst>
                </p:cTn>
              </p:par>
            </p:tnLst>
          </p:tmpl>
        </p:tmplLst>
      </p:bldP>
      <p:bldP spid="1049481" grpId="0" build="p">
        <p:tmplLst>
          <p:tmpl lvl="1">
            <p:tnLst>
              <p:par>
                <p:cTn presetID="42" presetClass="entr" presetSubtype="0" fill="hold" nodeType="withEffect">
                  <p:stCondLst>
                    <p:cond delay="200"/>
                  </p:stCondLst>
                  <p:childTnLst>
                    <p:set>
                      <p:cBhvr>
                        <p:cTn dur="1" fill="hold">
                          <p:stCondLst>
                            <p:cond delay="0"/>
                          </p:stCondLst>
                        </p:cTn>
                        <p:tgtEl>
                          <p:spTgt spid="1049481"/>
                        </p:tgtEl>
                        <p:attrNameLst>
                          <p:attrName>style.visibility</p:attrName>
                        </p:attrNameLst>
                      </p:cBhvr>
                      <p:to>
                        <p:strVal val="visible"/>
                      </p:to>
                    </p:set>
                    <p:animEffect transition="in" filter="fade">
                      <p:cBhvr>
                        <p:cTn dur="500"/>
                        <p:tgtEl>
                          <p:spTgt spid="1049481"/>
                        </p:tgtEl>
                      </p:cBhvr>
                    </p:animEffect>
                    <p:anim calcmode="lin" valueType="num">
                      <p:cBhvr>
                        <p:cTn dur="500" fill="hold"/>
                        <p:tgtEl>
                          <p:spTgt spid="1049481"/>
                        </p:tgtEl>
                        <p:attrNameLst>
                          <p:attrName>ppt_x</p:attrName>
                        </p:attrNameLst>
                      </p:cBhvr>
                      <p:tavLst>
                        <p:tav tm="0">
                          <p:val>
                            <p:strVal val="#ppt_x"/>
                          </p:val>
                        </p:tav>
                        <p:tav tm="100000">
                          <p:val>
                            <p:strVal val="#ppt_x"/>
                          </p:val>
                        </p:tav>
                      </p:tavLst>
                    </p:anim>
                    <p:anim calcmode="lin" valueType="num">
                      <p:cBhvr>
                        <p:cTn dur="500" fill="hold"/>
                        <p:tgtEl>
                          <p:spTgt spid="1049481"/>
                        </p:tgtEl>
                        <p:attrNameLst>
                          <p:attrName>ppt_y</p:attrName>
                        </p:attrNameLst>
                      </p:cBhvr>
                      <p:tavLst>
                        <p:tav tm="0">
                          <p:val>
                            <p:strVal val="#ppt_y+.1"/>
                          </p:val>
                        </p:tav>
                        <p:tav tm="100000">
                          <p:val>
                            <p:strVal val="#ppt_y"/>
                          </p:val>
                        </p:tav>
                      </p:tavLst>
                    </p:anim>
                  </p:childTnLst>
                </p:cTn>
              </p:par>
            </p:tnLst>
          </p:tmpl>
        </p:tmplLst>
      </p:bldP>
      <p:bldP spid="1049482" grpId="0" build="p">
        <p:tmplLst>
          <p:tmpl lvl="1">
            <p:tnLst>
              <p:par>
                <p:cTn presetID="10" presetClass="entr" presetSubtype="0" fill="hold" nodeType="withEffect">
                  <p:stCondLst>
                    <p:cond delay="800"/>
                  </p:stCondLst>
                  <p:childTnLst>
                    <p:set>
                      <p:cBhvr>
                        <p:cTn dur="1" fill="hold">
                          <p:stCondLst>
                            <p:cond delay="0"/>
                          </p:stCondLst>
                        </p:cTn>
                        <p:tgtEl>
                          <p:spTgt spid="1049482"/>
                        </p:tgtEl>
                        <p:attrNameLst>
                          <p:attrName>style.visibility</p:attrName>
                        </p:attrNameLst>
                      </p:cBhvr>
                      <p:to>
                        <p:strVal val="visible"/>
                      </p:to>
                    </p:set>
                    <p:animEffect transition="in" filter="fade">
                      <p:cBhvr>
                        <p:cTn dur="500"/>
                        <p:tgtEl>
                          <p:spTgt spid="104948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Break slide 4">
    <p:spTree>
      <p:nvGrpSpPr>
        <p:cNvPr id="306" name=""/>
        <p:cNvGrpSpPr/>
        <p:nvPr/>
      </p:nvGrpSpPr>
      <p:grpSpPr>
        <a:xfrm>
          <a:off x="0" y="0"/>
          <a:ext cx="0" cy="0"/>
          <a:chOff x="0" y="0"/>
          <a:chExt cx="0" cy="0"/>
        </a:xfrm>
      </p:grpSpPr>
      <p:sp>
        <p:nvSpPr>
          <p:cNvPr id="1049503" name="Teardrop 11"/>
          <p:cNvSpPr/>
          <p:nvPr userDrawn="1"/>
        </p:nvSpPr>
        <p:spPr>
          <a:xfrm>
            <a:off x="4082014" y="221214"/>
            <a:ext cx="5061986" cy="5061986"/>
          </a:xfrm>
          <a:prstGeom prst="teardrop">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04"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05"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506"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4">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507"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05">
                                            <p:txEl>
                                              <p:pRg st="0" end="0"/>
                                            </p:txEl>
                                          </p:spTgt>
                                        </p:tgtEl>
                                        <p:attrNameLst>
                                          <p:attrName>style.visibility</p:attrName>
                                        </p:attrNameLst>
                                      </p:cBhvr>
                                      <p:to>
                                        <p:strVal val="visible"/>
                                      </p:to>
                                    </p:set>
                                    <p:animEffect transition="in" filter="fade">
                                      <p:cBhvr>
                                        <p:cTn id="7" dur="400"/>
                                        <p:tgtEl>
                                          <p:spTgt spid="1049505">
                                            <p:txEl>
                                              <p:pRg st="0" end="0"/>
                                            </p:txEl>
                                          </p:spTgt>
                                        </p:tgtEl>
                                      </p:cBhvr>
                                    </p:animEffect>
                                    <p:anim calcmode="lin" valueType="num">
                                      <p:cBhvr>
                                        <p:cTn id="8" dur="400" fill="hold"/>
                                        <p:tgtEl>
                                          <p:spTgt spid="104950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0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06">
                                            <p:txEl>
                                              <p:pRg st="0" end="0"/>
                                            </p:txEl>
                                          </p:spTgt>
                                        </p:tgtEl>
                                        <p:attrNameLst>
                                          <p:attrName>style.visibility</p:attrName>
                                        </p:attrNameLst>
                                      </p:cBhvr>
                                      <p:to>
                                        <p:strVal val="visible"/>
                                      </p:to>
                                    </p:set>
                                    <p:animEffect transition="in" filter="fade">
                                      <p:cBhvr>
                                        <p:cTn id="12" dur="500"/>
                                        <p:tgtEl>
                                          <p:spTgt spid="1049506">
                                            <p:txEl>
                                              <p:pRg st="0" end="0"/>
                                            </p:txEl>
                                          </p:spTgt>
                                        </p:tgtEl>
                                      </p:cBhvr>
                                    </p:animEffect>
                                    <p:anim calcmode="lin" valueType="num">
                                      <p:cBhvr>
                                        <p:cTn id="13" dur="500" fill="hold"/>
                                        <p:tgtEl>
                                          <p:spTgt spid="104950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0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507">
                                            <p:txEl>
                                              <p:pRg st="0" end="0"/>
                                            </p:txEl>
                                          </p:spTgt>
                                        </p:tgtEl>
                                        <p:attrNameLst>
                                          <p:attrName>style.visibility</p:attrName>
                                        </p:attrNameLst>
                                      </p:cBhvr>
                                      <p:to>
                                        <p:strVal val="visible"/>
                                      </p:to>
                                    </p:set>
                                    <p:animEffect transition="in" filter="fade">
                                      <p:cBhvr>
                                        <p:cTn id="17" dur="500"/>
                                        <p:tgtEl>
                                          <p:spTgt spid="1049507">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504"/>
                                        </p:tgtEl>
                                        <p:attrNameLst>
                                          <p:attrName>style.visibility</p:attrName>
                                        </p:attrNameLst>
                                      </p:cBhvr>
                                      <p:to>
                                        <p:strVal val="visible"/>
                                      </p:to>
                                    </p:set>
                                    <p:anim calcmode="lin" valueType="num">
                                      <p:cBhvr>
                                        <p:cTn id="20" dur="1000" fill="hold"/>
                                        <p:tgtEl>
                                          <p:spTgt spid="1049504"/>
                                        </p:tgtEl>
                                        <p:attrNameLst>
                                          <p:attrName>ppt_w</p:attrName>
                                        </p:attrNameLst>
                                      </p:cBhvr>
                                      <p:tavLst>
                                        <p:tav tm="0">
                                          <p:val>
                                            <p:fltVal val="0.0"/>
                                          </p:val>
                                        </p:tav>
                                        <p:tav tm="100000">
                                          <p:val>
                                            <p:strVal val="#ppt_w"/>
                                          </p:val>
                                        </p:tav>
                                      </p:tavLst>
                                    </p:anim>
                                    <p:anim calcmode="lin" valueType="num">
                                      <p:cBhvr>
                                        <p:cTn id="21" dur="1000" fill="hold"/>
                                        <p:tgtEl>
                                          <p:spTgt spid="1049504"/>
                                        </p:tgtEl>
                                        <p:attrNameLst>
                                          <p:attrName>ppt_h</p:attrName>
                                        </p:attrNameLst>
                                      </p:cBhvr>
                                      <p:tavLst>
                                        <p:tav tm="0">
                                          <p:val>
                                            <p:fltVal val="0.0"/>
                                          </p:val>
                                        </p:tav>
                                        <p:tav tm="100000">
                                          <p:val>
                                            <p:strVal val="#ppt_h"/>
                                          </p:val>
                                        </p:tav>
                                      </p:tavLst>
                                    </p:anim>
                                    <p:animEffect transition="in" filter="fade">
                                      <p:cBhvr>
                                        <p:cTn id="22" dur="1000"/>
                                        <p:tgtEl>
                                          <p:spTgt spid="1049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04" grpId="0"/>
      <p:bldP spid="1049505" grpId="0" build="p">
        <p:tmplLst>
          <p:tmpl lvl="1">
            <p:tnLst>
              <p:par>
                <p:cTn presetID="42" presetClass="entr" presetSubtype="0" fill="hold" nodeType="withEffect">
                  <p:stCondLst>
                    <p:cond delay="200"/>
                  </p:stCondLst>
                  <p:childTnLst>
                    <p:set>
                      <p:cBhvr>
                        <p:cTn dur="1" fill="hold">
                          <p:stCondLst>
                            <p:cond delay="0"/>
                          </p:stCondLst>
                        </p:cTn>
                        <p:tgtEl>
                          <p:spTgt spid="1049505"/>
                        </p:tgtEl>
                        <p:attrNameLst>
                          <p:attrName>style.visibility</p:attrName>
                        </p:attrNameLst>
                      </p:cBhvr>
                      <p:to>
                        <p:strVal val="visible"/>
                      </p:to>
                    </p:set>
                    <p:animEffect transition="in" filter="fade">
                      <p:cBhvr>
                        <p:cTn dur="400"/>
                        <p:tgtEl>
                          <p:spTgt spid="1049505"/>
                        </p:tgtEl>
                      </p:cBhvr>
                    </p:animEffect>
                    <p:anim calcmode="lin" valueType="num">
                      <p:cBhvr>
                        <p:cTn dur="400" fill="hold"/>
                        <p:tgtEl>
                          <p:spTgt spid="1049505"/>
                        </p:tgtEl>
                        <p:attrNameLst>
                          <p:attrName>ppt_x</p:attrName>
                        </p:attrNameLst>
                      </p:cBhvr>
                      <p:tavLst>
                        <p:tav tm="0">
                          <p:val>
                            <p:strVal val="#ppt_x"/>
                          </p:val>
                        </p:tav>
                        <p:tav tm="100000">
                          <p:val>
                            <p:strVal val="#ppt_x"/>
                          </p:val>
                        </p:tav>
                      </p:tavLst>
                    </p:anim>
                    <p:anim calcmode="lin" valueType="num">
                      <p:cBhvr>
                        <p:cTn dur="400" fill="hold"/>
                        <p:tgtEl>
                          <p:spTgt spid="1049505"/>
                        </p:tgtEl>
                        <p:attrNameLst>
                          <p:attrName>ppt_y</p:attrName>
                        </p:attrNameLst>
                      </p:cBhvr>
                      <p:tavLst>
                        <p:tav tm="0">
                          <p:val>
                            <p:strVal val="#ppt_y+.1"/>
                          </p:val>
                        </p:tav>
                        <p:tav tm="100000">
                          <p:val>
                            <p:strVal val="#ppt_y"/>
                          </p:val>
                        </p:tav>
                      </p:tavLst>
                    </p:anim>
                  </p:childTnLst>
                </p:cTn>
              </p:par>
            </p:tnLst>
          </p:tmpl>
        </p:tmplLst>
      </p:bldP>
      <p:bldP spid="1049506" grpId="0" build="p">
        <p:tmplLst>
          <p:tmpl lvl="1">
            <p:tnLst>
              <p:par>
                <p:cTn presetID="42" presetClass="entr" presetSubtype="0" fill="hold" nodeType="withEffect">
                  <p:stCondLst>
                    <p:cond delay="200"/>
                  </p:stCondLst>
                  <p:childTnLst>
                    <p:set>
                      <p:cBhvr>
                        <p:cTn dur="1" fill="hold">
                          <p:stCondLst>
                            <p:cond delay="0"/>
                          </p:stCondLst>
                        </p:cTn>
                        <p:tgtEl>
                          <p:spTgt spid="1049506"/>
                        </p:tgtEl>
                        <p:attrNameLst>
                          <p:attrName>style.visibility</p:attrName>
                        </p:attrNameLst>
                      </p:cBhvr>
                      <p:to>
                        <p:strVal val="visible"/>
                      </p:to>
                    </p:set>
                    <p:animEffect transition="in" filter="fade">
                      <p:cBhvr>
                        <p:cTn dur="500"/>
                        <p:tgtEl>
                          <p:spTgt spid="1049506"/>
                        </p:tgtEl>
                      </p:cBhvr>
                    </p:animEffect>
                    <p:anim calcmode="lin" valueType="num">
                      <p:cBhvr>
                        <p:cTn dur="500" fill="hold"/>
                        <p:tgtEl>
                          <p:spTgt spid="1049506"/>
                        </p:tgtEl>
                        <p:attrNameLst>
                          <p:attrName>ppt_x</p:attrName>
                        </p:attrNameLst>
                      </p:cBhvr>
                      <p:tavLst>
                        <p:tav tm="0">
                          <p:val>
                            <p:strVal val="#ppt_x"/>
                          </p:val>
                        </p:tav>
                        <p:tav tm="100000">
                          <p:val>
                            <p:strVal val="#ppt_x"/>
                          </p:val>
                        </p:tav>
                      </p:tavLst>
                    </p:anim>
                    <p:anim calcmode="lin" valueType="num">
                      <p:cBhvr>
                        <p:cTn dur="500" fill="hold"/>
                        <p:tgtEl>
                          <p:spTgt spid="1049506"/>
                        </p:tgtEl>
                        <p:attrNameLst>
                          <p:attrName>ppt_y</p:attrName>
                        </p:attrNameLst>
                      </p:cBhvr>
                      <p:tavLst>
                        <p:tav tm="0">
                          <p:val>
                            <p:strVal val="#ppt_y+.1"/>
                          </p:val>
                        </p:tav>
                        <p:tav tm="100000">
                          <p:val>
                            <p:strVal val="#ppt_y"/>
                          </p:val>
                        </p:tav>
                      </p:tavLst>
                    </p:anim>
                  </p:childTnLst>
                </p:cTn>
              </p:par>
            </p:tnLst>
          </p:tmpl>
        </p:tmplLst>
      </p:bldP>
      <p:bldP spid="1049507" grpId="0" build="p">
        <p:tmplLst>
          <p:tmpl lvl="1">
            <p:tnLst>
              <p:par>
                <p:cTn presetID="10" presetClass="entr" presetSubtype="0" fill="hold" nodeType="withEffect">
                  <p:stCondLst>
                    <p:cond delay="800"/>
                  </p:stCondLst>
                  <p:childTnLst>
                    <p:set>
                      <p:cBhvr>
                        <p:cTn dur="1" fill="hold">
                          <p:stCondLst>
                            <p:cond delay="0"/>
                          </p:stCondLst>
                        </p:cTn>
                        <p:tgtEl>
                          <p:spTgt spid="1049507"/>
                        </p:tgtEl>
                        <p:attrNameLst>
                          <p:attrName>style.visibility</p:attrName>
                        </p:attrNameLst>
                      </p:cBhvr>
                      <p:to>
                        <p:strVal val="visible"/>
                      </p:to>
                    </p:set>
                    <p:animEffect transition="in" filter="fade">
                      <p:cBhvr>
                        <p:cTn dur="500"/>
                        <p:tgtEl>
                          <p:spTgt spid="104950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Break slide 5">
    <p:spTree>
      <p:nvGrpSpPr>
        <p:cNvPr id="291" name=""/>
        <p:cNvGrpSpPr/>
        <p:nvPr/>
      </p:nvGrpSpPr>
      <p:grpSpPr>
        <a:xfrm>
          <a:off x="0" y="0"/>
          <a:ext cx="0" cy="0"/>
          <a:chOff x="0" y="0"/>
          <a:chExt cx="0" cy="0"/>
        </a:xfrm>
      </p:grpSpPr>
      <p:sp>
        <p:nvSpPr>
          <p:cNvPr id="1049385" name="Teardrop 11"/>
          <p:cNvSpPr/>
          <p:nvPr userDrawn="1"/>
        </p:nvSpPr>
        <p:spPr>
          <a:xfrm>
            <a:off x="4082014" y="221214"/>
            <a:ext cx="5061986" cy="5061986"/>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86"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7"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388"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5">
                    <a:lumMod val="50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389"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87">
                                            <p:txEl>
                                              <p:pRg st="0" end="0"/>
                                            </p:txEl>
                                          </p:spTgt>
                                        </p:tgtEl>
                                        <p:attrNameLst>
                                          <p:attrName>style.visibility</p:attrName>
                                        </p:attrNameLst>
                                      </p:cBhvr>
                                      <p:to>
                                        <p:strVal val="visible"/>
                                      </p:to>
                                    </p:set>
                                    <p:animEffect transition="in" filter="fade">
                                      <p:cBhvr>
                                        <p:cTn id="7" dur="400"/>
                                        <p:tgtEl>
                                          <p:spTgt spid="1049387">
                                            <p:txEl>
                                              <p:pRg st="0" end="0"/>
                                            </p:txEl>
                                          </p:spTgt>
                                        </p:tgtEl>
                                      </p:cBhvr>
                                    </p:animEffect>
                                    <p:anim calcmode="lin" valueType="num">
                                      <p:cBhvr>
                                        <p:cTn id="8" dur="400" fill="hold"/>
                                        <p:tgtEl>
                                          <p:spTgt spid="104938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88">
                                            <p:txEl>
                                              <p:pRg st="0" end="0"/>
                                            </p:txEl>
                                          </p:spTgt>
                                        </p:tgtEl>
                                        <p:attrNameLst>
                                          <p:attrName>style.visibility</p:attrName>
                                        </p:attrNameLst>
                                      </p:cBhvr>
                                      <p:to>
                                        <p:strVal val="visible"/>
                                      </p:to>
                                    </p:set>
                                    <p:animEffect transition="in" filter="fade">
                                      <p:cBhvr>
                                        <p:cTn id="12" dur="500"/>
                                        <p:tgtEl>
                                          <p:spTgt spid="1049388">
                                            <p:txEl>
                                              <p:pRg st="0" end="0"/>
                                            </p:txEl>
                                          </p:spTgt>
                                        </p:tgtEl>
                                      </p:cBhvr>
                                    </p:animEffect>
                                    <p:anim calcmode="lin" valueType="num">
                                      <p:cBhvr>
                                        <p:cTn id="13" dur="500" fill="hold"/>
                                        <p:tgtEl>
                                          <p:spTgt spid="104938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8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389">
                                            <p:txEl>
                                              <p:pRg st="0" end="0"/>
                                            </p:txEl>
                                          </p:spTgt>
                                        </p:tgtEl>
                                        <p:attrNameLst>
                                          <p:attrName>style.visibility</p:attrName>
                                        </p:attrNameLst>
                                      </p:cBhvr>
                                      <p:to>
                                        <p:strVal val="visible"/>
                                      </p:to>
                                    </p:set>
                                    <p:animEffect transition="in" filter="fade">
                                      <p:cBhvr>
                                        <p:cTn id="17" dur="500"/>
                                        <p:tgtEl>
                                          <p:spTgt spid="1049389">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386"/>
                                        </p:tgtEl>
                                        <p:attrNameLst>
                                          <p:attrName>style.visibility</p:attrName>
                                        </p:attrNameLst>
                                      </p:cBhvr>
                                      <p:to>
                                        <p:strVal val="visible"/>
                                      </p:to>
                                    </p:set>
                                    <p:anim calcmode="lin" valueType="num">
                                      <p:cBhvr>
                                        <p:cTn id="20" dur="1000" fill="hold"/>
                                        <p:tgtEl>
                                          <p:spTgt spid="1049386"/>
                                        </p:tgtEl>
                                        <p:attrNameLst>
                                          <p:attrName>ppt_w</p:attrName>
                                        </p:attrNameLst>
                                      </p:cBhvr>
                                      <p:tavLst>
                                        <p:tav tm="0">
                                          <p:val>
                                            <p:fltVal val="0.0"/>
                                          </p:val>
                                        </p:tav>
                                        <p:tav tm="100000">
                                          <p:val>
                                            <p:strVal val="#ppt_w"/>
                                          </p:val>
                                        </p:tav>
                                      </p:tavLst>
                                    </p:anim>
                                    <p:anim calcmode="lin" valueType="num">
                                      <p:cBhvr>
                                        <p:cTn id="21" dur="1000" fill="hold"/>
                                        <p:tgtEl>
                                          <p:spTgt spid="1049386"/>
                                        </p:tgtEl>
                                        <p:attrNameLst>
                                          <p:attrName>ppt_h</p:attrName>
                                        </p:attrNameLst>
                                      </p:cBhvr>
                                      <p:tavLst>
                                        <p:tav tm="0">
                                          <p:val>
                                            <p:fltVal val="0.0"/>
                                          </p:val>
                                        </p:tav>
                                        <p:tav tm="100000">
                                          <p:val>
                                            <p:strVal val="#ppt_h"/>
                                          </p:val>
                                        </p:tav>
                                      </p:tavLst>
                                    </p:anim>
                                    <p:animEffect transition="in" filter="fade">
                                      <p:cBhvr>
                                        <p:cTn id="22" dur="1000"/>
                                        <p:tgtEl>
                                          <p:spTgt spid="1049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86" grpId="0"/>
      <p:bldP spid="1049387" grpId="0" build="p">
        <p:tmplLst>
          <p:tmpl lvl="1">
            <p:tnLst>
              <p:par>
                <p:cTn presetID="42" presetClass="entr" presetSubtype="0" fill="hold" nodeType="withEffect">
                  <p:stCondLst>
                    <p:cond delay="200"/>
                  </p:stCondLst>
                  <p:childTnLst>
                    <p:set>
                      <p:cBhvr>
                        <p:cTn dur="1" fill="hold">
                          <p:stCondLst>
                            <p:cond delay="0"/>
                          </p:stCondLst>
                        </p:cTn>
                        <p:tgtEl>
                          <p:spTgt spid="1049387"/>
                        </p:tgtEl>
                        <p:attrNameLst>
                          <p:attrName>style.visibility</p:attrName>
                        </p:attrNameLst>
                      </p:cBhvr>
                      <p:to>
                        <p:strVal val="visible"/>
                      </p:to>
                    </p:set>
                    <p:animEffect transition="in" filter="fade">
                      <p:cBhvr>
                        <p:cTn dur="400"/>
                        <p:tgtEl>
                          <p:spTgt spid="1049387"/>
                        </p:tgtEl>
                      </p:cBhvr>
                    </p:animEffect>
                    <p:anim calcmode="lin" valueType="num">
                      <p:cBhvr>
                        <p:cTn dur="400" fill="hold"/>
                        <p:tgtEl>
                          <p:spTgt spid="1049387"/>
                        </p:tgtEl>
                        <p:attrNameLst>
                          <p:attrName>ppt_x</p:attrName>
                        </p:attrNameLst>
                      </p:cBhvr>
                      <p:tavLst>
                        <p:tav tm="0">
                          <p:val>
                            <p:strVal val="#ppt_x"/>
                          </p:val>
                        </p:tav>
                        <p:tav tm="100000">
                          <p:val>
                            <p:strVal val="#ppt_x"/>
                          </p:val>
                        </p:tav>
                      </p:tavLst>
                    </p:anim>
                    <p:anim calcmode="lin" valueType="num">
                      <p:cBhvr>
                        <p:cTn dur="400" fill="hold"/>
                        <p:tgtEl>
                          <p:spTgt spid="1049387"/>
                        </p:tgtEl>
                        <p:attrNameLst>
                          <p:attrName>ppt_y</p:attrName>
                        </p:attrNameLst>
                      </p:cBhvr>
                      <p:tavLst>
                        <p:tav tm="0">
                          <p:val>
                            <p:strVal val="#ppt_y+.1"/>
                          </p:val>
                        </p:tav>
                        <p:tav tm="100000">
                          <p:val>
                            <p:strVal val="#ppt_y"/>
                          </p:val>
                        </p:tav>
                      </p:tavLst>
                    </p:anim>
                  </p:childTnLst>
                </p:cTn>
              </p:par>
            </p:tnLst>
          </p:tmpl>
        </p:tmplLst>
      </p:bldP>
      <p:bldP spid="1049388" grpId="0" build="p">
        <p:tmplLst>
          <p:tmpl lvl="1">
            <p:tnLst>
              <p:par>
                <p:cTn presetID="42" presetClass="entr" presetSubtype="0" fill="hold" nodeType="withEffect">
                  <p:stCondLst>
                    <p:cond delay="200"/>
                  </p:stCondLst>
                  <p:childTnLst>
                    <p:set>
                      <p:cBhvr>
                        <p:cTn dur="1" fill="hold">
                          <p:stCondLst>
                            <p:cond delay="0"/>
                          </p:stCondLst>
                        </p:cTn>
                        <p:tgtEl>
                          <p:spTgt spid="1049388"/>
                        </p:tgtEl>
                        <p:attrNameLst>
                          <p:attrName>style.visibility</p:attrName>
                        </p:attrNameLst>
                      </p:cBhvr>
                      <p:to>
                        <p:strVal val="visible"/>
                      </p:to>
                    </p:set>
                    <p:animEffect transition="in" filter="fade">
                      <p:cBhvr>
                        <p:cTn dur="500"/>
                        <p:tgtEl>
                          <p:spTgt spid="1049388"/>
                        </p:tgtEl>
                      </p:cBhvr>
                    </p:animEffect>
                    <p:anim calcmode="lin" valueType="num">
                      <p:cBhvr>
                        <p:cTn dur="500" fill="hold"/>
                        <p:tgtEl>
                          <p:spTgt spid="1049388"/>
                        </p:tgtEl>
                        <p:attrNameLst>
                          <p:attrName>ppt_x</p:attrName>
                        </p:attrNameLst>
                      </p:cBhvr>
                      <p:tavLst>
                        <p:tav tm="0">
                          <p:val>
                            <p:strVal val="#ppt_x"/>
                          </p:val>
                        </p:tav>
                        <p:tav tm="100000">
                          <p:val>
                            <p:strVal val="#ppt_x"/>
                          </p:val>
                        </p:tav>
                      </p:tavLst>
                    </p:anim>
                    <p:anim calcmode="lin" valueType="num">
                      <p:cBhvr>
                        <p:cTn dur="500" fill="hold"/>
                        <p:tgtEl>
                          <p:spTgt spid="1049388"/>
                        </p:tgtEl>
                        <p:attrNameLst>
                          <p:attrName>ppt_y</p:attrName>
                        </p:attrNameLst>
                      </p:cBhvr>
                      <p:tavLst>
                        <p:tav tm="0">
                          <p:val>
                            <p:strVal val="#ppt_y+.1"/>
                          </p:val>
                        </p:tav>
                        <p:tav tm="100000">
                          <p:val>
                            <p:strVal val="#ppt_y"/>
                          </p:val>
                        </p:tav>
                      </p:tavLst>
                    </p:anim>
                  </p:childTnLst>
                </p:cTn>
              </p:par>
            </p:tnLst>
          </p:tmpl>
        </p:tmplLst>
      </p:bldP>
      <p:bldP spid="1049389" grpId="0" build="p">
        <p:tmplLst>
          <p:tmpl lvl="1">
            <p:tnLst>
              <p:par>
                <p:cTn presetID="10" presetClass="entr" presetSubtype="0" fill="hold" nodeType="withEffect">
                  <p:stCondLst>
                    <p:cond delay="800"/>
                  </p:stCondLst>
                  <p:childTnLst>
                    <p:set>
                      <p:cBhvr>
                        <p:cTn dur="1" fill="hold">
                          <p:stCondLst>
                            <p:cond delay="0"/>
                          </p:stCondLst>
                        </p:cTn>
                        <p:tgtEl>
                          <p:spTgt spid="1049389"/>
                        </p:tgtEl>
                        <p:attrNameLst>
                          <p:attrName>style.visibility</p:attrName>
                        </p:attrNameLst>
                      </p:cBhvr>
                      <p:to>
                        <p:strVal val="visible"/>
                      </p:to>
                    </p:set>
                    <p:animEffect transition="in" filter="fade">
                      <p:cBhvr>
                        <p:cTn dur="500"/>
                        <p:tgtEl>
                          <p:spTgt spid="104938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Break slide 6">
    <p:spTree>
      <p:nvGrpSpPr>
        <p:cNvPr id="298" name=""/>
        <p:cNvGrpSpPr/>
        <p:nvPr/>
      </p:nvGrpSpPr>
      <p:grpSpPr>
        <a:xfrm>
          <a:off x="0" y="0"/>
          <a:ext cx="0" cy="0"/>
          <a:chOff x="0" y="0"/>
          <a:chExt cx="0" cy="0"/>
        </a:xfrm>
      </p:grpSpPr>
      <p:sp>
        <p:nvSpPr>
          <p:cNvPr id="1049435" name="Teardrop 11"/>
          <p:cNvSpPr/>
          <p:nvPr userDrawn="1"/>
        </p:nvSpPr>
        <p:spPr>
          <a:xfrm>
            <a:off x="4082014" y="221214"/>
            <a:ext cx="5061986" cy="5061986"/>
          </a:xfrm>
          <a:prstGeom prst="teardrop">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36"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37"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smtClean="0"/>
              <a:t>TITLE HERE</a:t>
            </a:r>
            <a:endParaRPr lang="es-ES_tradnl" dirty="0" smtClean="0"/>
          </a:p>
        </p:txBody>
      </p:sp>
      <p:sp>
        <p:nvSpPr>
          <p:cNvPr id="1049438"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6">
                    <a:lumMod val="75000"/>
                  </a:schemeClr>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49439"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37">
                                            <p:txEl>
                                              <p:pRg st="0" end="0"/>
                                            </p:txEl>
                                          </p:spTgt>
                                        </p:tgtEl>
                                        <p:attrNameLst>
                                          <p:attrName>style.visibility</p:attrName>
                                        </p:attrNameLst>
                                      </p:cBhvr>
                                      <p:to>
                                        <p:strVal val="visible"/>
                                      </p:to>
                                    </p:set>
                                    <p:animEffect transition="in" filter="fade">
                                      <p:cBhvr>
                                        <p:cTn id="7" dur="400"/>
                                        <p:tgtEl>
                                          <p:spTgt spid="1049437">
                                            <p:txEl>
                                              <p:pRg st="0" end="0"/>
                                            </p:txEl>
                                          </p:spTgt>
                                        </p:tgtEl>
                                      </p:cBhvr>
                                    </p:animEffect>
                                    <p:anim calcmode="lin" valueType="num">
                                      <p:cBhvr>
                                        <p:cTn id="8" dur="400" fill="hold"/>
                                        <p:tgtEl>
                                          <p:spTgt spid="104943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3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38">
                                            <p:txEl>
                                              <p:pRg st="0" end="0"/>
                                            </p:txEl>
                                          </p:spTgt>
                                        </p:tgtEl>
                                        <p:attrNameLst>
                                          <p:attrName>style.visibility</p:attrName>
                                        </p:attrNameLst>
                                      </p:cBhvr>
                                      <p:to>
                                        <p:strVal val="visible"/>
                                      </p:to>
                                    </p:set>
                                    <p:animEffect transition="in" filter="fade">
                                      <p:cBhvr>
                                        <p:cTn id="12" dur="500"/>
                                        <p:tgtEl>
                                          <p:spTgt spid="1049438">
                                            <p:txEl>
                                              <p:pRg st="0" end="0"/>
                                            </p:txEl>
                                          </p:spTgt>
                                        </p:tgtEl>
                                      </p:cBhvr>
                                    </p:animEffect>
                                    <p:anim calcmode="lin" valueType="num">
                                      <p:cBhvr>
                                        <p:cTn id="13" dur="500" fill="hold"/>
                                        <p:tgtEl>
                                          <p:spTgt spid="104943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3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439">
                                            <p:txEl>
                                              <p:pRg st="0" end="0"/>
                                            </p:txEl>
                                          </p:spTgt>
                                        </p:tgtEl>
                                        <p:attrNameLst>
                                          <p:attrName>style.visibility</p:attrName>
                                        </p:attrNameLst>
                                      </p:cBhvr>
                                      <p:to>
                                        <p:strVal val="visible"/>
                                      </p:to>
                                    </p:set>
                                    <p:animEffect transition="in" filter="fade">
                                      <p:cBhvr>
                                        <p:cTn id="17" dur="500"/>
                                        <p:tgtEl>
                                          <p:spTgt spid="1049439">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049436"/>
                                        </p:tgtEl>
                                        <p:attrNameLst>
                                          <p:attrName>style.visibility</p:attrName>
                                        </p:attrNameLst>
                                      </p:cBhvr>
                                      <p:to>
                                        <p:strVal val="visible"/>
                                      </p:to>
                                    </p:set>
                                    <p:anim calcmode="lin" valueType="num">
                                      <p:cBhvr>
                                        <p:cTn id="20" dur="1000" fill="hold"/>
                                        <p:tgtEl>
                                          <p:spTgt spid="1049436"/>
                                        </p:tgtEl>
                                        <p:attrNameLst>
                                          <p:attrName>ppt_w</p:attrName>
                                        </p:attrNameLst>
                                      </p:cBhvr>
                                      <p:tavLst>
                                        <p:tav tm="0">
                                          <p:val>
                                            <p:fltVal val="0.0"/>
                                          </p:val>
                                        </p:tav>
                                        <p:tav tm="100000">
                                          <p:val>
                                            <p:strVal val="#ppt_w"/>
                                          </p:val>
                                        </p:tav>
                                      </p:tavLst>
                                    </p:anim>
                                    <p:anim calcmode="lin" valueType="num">
                                      <p:cBhvr>
                                        <p:cTn id="21" dur="1000" fill="hold"/>
                                        <p:tgtEl>
                                          <p:spTgt spid="1049436"/>
                                        </p:tgtEl>
                                        <p:attrNameLst>
                                          <p:attrName>ppt_h</p:attrName>
                                        </p:attrNameLst>
                                      </p:cBhvr>
                                      <p:tavLst>
                                        <p:tav tm="0">
                                          <p:val>
                                            <p:fltVal val="0.0"/>
                                          </p:val>
                                        </p:tav>
                                        <p:tav tm="100000">
                                          <p:val>
                                            <p:strVal val="#ppt_h"/>
                                          </p:val>
                                        </p:tav>
                                      </p:tavLst>
                                    </p:anim>
                                    <p:animEffect transition="in" filter="fade">
                                      <p:cBhvr>
                                        <p:cTn id="22" dur="1000"/>
                                        <p:tgtEl>
                                          <p:spTgt spid="1049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36" grpId="0"/>
      <p:bldP spid="1049437" grpId="0" build="p">
        <p:tmplLst>
          <p:tmpl lvl="1">
            <p:tnLst>
              <p:par>
                <p:cTn presetID="42" presetClass="entr" presetSubtype="0" fill="hold" nodeType="withEffect">
                  <p:stCondLst>
                    <p:cond delay="200"/>
                  </p:stCondLst>
                  <p:childTnLst>
                    <p:set>
                      <p:cBhvr>
                        <p:cTn dur="1" fill="hold">
                          <p:stCondLst>
                            <p:cond delay="0"/>
                          </p:stCondLst>
                        </p:cTn>
                        <p:tgtEl>
                          <p:spTgt spid="1049437"/>
                        </p:tgtEl>
                        <p:attrNameLst>
                          <p:attrName>style.visibility</p:attrName>
                        </p:attrNameLst>
                      </p:cBhvr>
                      <p:to>
                        <p:strVal val="visible"/>
                      </p:to>
                    </p:set>
                    <p:animEffect transition="in" filter="fade">
                      <p:cBhvr>
                        <p:cTn dur="400"/>
                        <p:tgtEl>
                          <p:spTgt spid="1049437"/>
                        </p:tgtEl>
                      </p:cBhvr>
                    </p:animEffect>
                    <p:anim calcmode="lin" valueType="num">
                      <p:cBhvr>
                        <p:cTn dur="400" fill="hold"/>
                        <p:tgtEl>
                          <p:spTgt spid="1049437"/>
                        </p:tgtEl>
                        <p:attrNameLst>
                          <p:attrName>ppt_x</p:attrName>
                        </p:attrNameLst>
                      </p:cBhvr>
                      <p:tavLst>
                        <p:tav tm="0">
                          <p:val>
                            <p:strVal val="#ppt_x"/>
                          </p:val>
                        </p:tav>
                        <p:tav tm="100000">
                          <p:val>
                            <p:strVal val="#ppt_x"/>
                          </p:val>
                        </p:tav>
                      </p:tavLst>
                    </p:anim>
                    <p:anim calcmode="lin" valueType="num">
                      <p:cBhvr>
                        <p:cTn dur="400" fill="hold"/>
                        <p:tgtEl>
                          <p:spTgt spid="1049437"/>
                        </p:tgtEl>
                        <p:attrNameLst>
                          <p:attrName>ppt_y</p:attrName>
                        </p:attrNameLst>
                      </p:cBhvr>
                      <p:tavLst>
                        <p:tav tm="0">
                          <p:val>
                            <p:strVal val="#ppt_y+.1"/>
                          </p:val>
                        </p:tav>
                        <p:tav tm="100000">
                          <p:val>
                            <p:strVal val="#ppt_y"/>
                          </p:val>
                        </p:tav>
                      </p:tavLst>
                    </p:anim>
                  </p:childTnLst>
                </p:cTn>
              </p:par>
            </p:tnLst>
          </p:tmpl>
        </p:tmplLst>
      </p:bldP>
      <p:bldP spid="1049438" grpId="0" build="p">
        <p:tmplLst>
          <p:tmpl lvl="1">
            <p:tnLst>
              <p:par>
                <p:cTn presetID="42" presetClass="entr" presetSubtype="0" fill="hold" nodeType="withEffect">
                  <p:stCondLst>
                    <p:cond delay="200"/>
                  </p:stCondLst>
                  <p:childTnLst>
                    <p:set>
                      <p:cBhvr>
                        <p:cTn dur="1" fill="hold">
                          <p:stCondLst>
                            <p:cond delay="0"/>
                          </p:stCondLst>
                        </p:cTn>
                        <p:tgtEl>
                          <p:spTgt spid="1049438"/>
                        </p:tgtEl>
                        <p:attrNameLst>
                          <p:attrName>style.visibility</p:attrName>
                        </p:attrNameLst>
                      </p:cBhvr>
                      <p:to>
                        <p:strVal val="visible"/>
                      </p:to>
                    </p:set>
                    <p:animEffect transition="in" filter="fade">
                      <p:cBhvr>
                        <p:cTn dur="500"/>
                        <p:tgtEl>
                          <p:spTgt spid="1049438"/>
                        </p:tgtEl>
                      </p:cBhvr>
                    </p:animEffect>
                    <p:anim calcmode="lin" valueType="num">
                      <p:cBhvr>
                        <p:cTn dur="500" fill="hold"/>
                        <p:tgtEl>
                          <p:spTgt spid="1049438"/>
                        </p:tgtEl>
                        <p:attrNameLst>
                          <p:attrName>ppt_x</p:attrName>
                        </p:attrNameLst>
                      </p:cBhvr>
                      <p:tavLst>
                        <p:tav tm="0">
                          <p:val>
                            <p:strVal val="#ppt_x"/>
                          </p:val>
                        </p:tav>
                        <p:tav tm="100000">
                          <p:val>
                            <p:strVal val="#ppt_x"/>
                          </p:val>
                        </p:tav>
                      </p:tavLst>
                    </p:anim>
                    <p:anim calcmode="lin" valueType="num">
                      <p:cBhvr>
                        <p:cTn dur="500" fill="hold"/>
                        <p:tgtEl>
                          <p:spTgt spid="1049438"/>
                        </p:tgtEl>
                        <p:attrNameLst>
                          <p:attrName>ppt_y</p:attrName>
                        </p:attrNameLst>
                      </p:cBhvr>
                      <p:tavLst>
                        <p:tav tm="0">
                          <p:val>
                            <p:strVal val="#ppt_y+.1"/>
                          </p:val>
                        </p:tav>
                        <p:tav tm="100000">
                          <p:val>
                            <p:strVal val="#ppt_y"/>
                          </p:val>
                        </p:tav>
                      </p:tavLst>
                    </p:anim>
                  </p:childTnLst>
                </p:cTn>
              </p:par>
            </p:tnLst>
          </p:tmpl>
        </p:tmplLst>
      </p:bldP>
      <p:bldP spid="1049439" grpId="0" build="p">
        <p:tmplLst>
          <p:tmpl lvl="1">
            <p:tnLst>
              <p:par>
                <p:cTn presetID="10" presetClass="entr" presetSubtype="0" fill="hold" nodeType="withEffect">
                  <p:stCondLst>
                    <p:cond delay="800"/>
                  </p:stCondLst>
                  <p:childTnLst>
                    <p:set>
                      <p:cBhvr>
                        <p:cTn dur="1" fill="hold">
                          <p:stCondLst>
                            <p:cond delay="0"/>
                          </p:stCondLst>
                        </p:cTn>
                        <p:tgtEl>
                          <p:spTgt spid="1049439"/>
                        </p:tgtEl>
                        <p:attrNameLst>
                          <p:attrName>style.visibility</p:attrName>
                        </p:attrNameLst>
                      </p:cBhvr>
                      <p:to>
                        <p:strVal val="visible"/>
                      </p:to>
                    </p:set>
                    <p:animEffect transition="in" filter="fade">
                      <p:cBhvr>
                        <p:cTn dur="500"/>
                        <p:tgtEl>
                          <p:spTgt spid="104943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Big image with description">
    <p:spTree>
      <p:nvGrpSpPr>
        <p:cNvPr id="259" name=""/>
        <p:cNvGrpSpPr/>
        <p:nvPr/>
      </p:nvGrpSpPr>
      <p:grpSpPr>
        <a:xfrm>
          <a:off x="0" y="0"/>
          <a:ext cx="0" cy="0"/>
          <a:chOff x="0" y="0"/>
          <a:chExt cx="0" cy="0"/>
        </a:xfrm>
      </p:grpSpPr>
      <p:sp>
        <p:nvSpPr>
          <p:cNvPr id="104899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899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94" name="Picture Placeholder 2"/>
          <p:cNvSpPr>
            <a:spLocks noGrp="1"/>
          </p:cNvSpPr>
          <p:nvPr>
            <p:ph type="pic" sz="quarter" idx="17"/>
          </p:nvPr>
        </p:nvSpPr>
        <p:spPr>
          <a:xfrm>
            <a:off x="0" y="1278122"/>
            <a:ext cx="9144000" cy="3090677"/>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95"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92">
                                            <p:txEl>
                                              <p:pRg st="0" end="0"/>
                                            </p:txEl>
                                          </p:spTgt>
                                        </p:tgtEl>
                                        <p:attrNameLst>
                                          <p:attrName>style.visibility</p:attrName>
                                        </p:attrNameLst>
                                      </p:cBhvr>
                                      <p:to>
                                        <p:strVal val="visible"/>
                                      </p:to>
                                    </p:set>
                                    <p:animEffect transition="in" filter="fade">
                                      <p:cBhvr>
                                        <p:cTn id="7" dur="400"/>
                                        <p:tgtEl>
                                          <p:spTgt spid="1048992">
                                            <p:txEl>
                                              <p:pRg st="0" end="0"/>
                                            </p:txEl>
                                          </p:spTgt>
                                        </p:tgtEl>
                                      </p:cBhvr>
                                    </p:animEffect>
                                    <p:anim calcmode="lin" valueType="num">
                                      <p:cBhvr>
                                        <p:cTn id="8" dur="400" fill="hold"/>
                                        <p:tgtEl>
                                          <p:spTgt spid="104899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9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93">
                                            <p:txEl>
                                              <p:pRg st="0" end="0"/>
                                            </p:txEl>
                                          </p:spTgt>
                                        </p:tgtEl>
                                        <p:attrNameLst>
                                          <p:attrName>style.visibility</p:attrName>
                                        </p:attrNameLst>
                                      </p:cBhvr>
                                      <p:to>
                                        <p:strVal val="visible"/>
                                      </p:to>
                                    </p:set>
                                    <p:animEffect transition="in" filter="fade">
                                      <p:cBhvr>
                                        <p:cTn id="12" dur="500"/>
                                        <p:tgtEl>
                                          <p:spTgt spid="1048993">
                                            <p:txEl>
                                              <p:pRg st="0" end="0"/>
                                            </p:txEl>
                                          </p:spTgt>
                                        </p:tgtEl>
                                      </p:cBhvr>
                                    </p:animEffect>
                                    <p:anim calcmode="lin" valueType="num">
                                      <p:cBhvr>
                                        <p:cTn id="13" dur="500" fill="hold"/>
                                        <p:tgtEl>
                                          <p:spTgt spid="104899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9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1048994"/>
                                        </p:tgtEl>
                                        <p:attrNameLst>
                                          <p:attrName>style.visibility</p:attrName>
                                        </p:attrNameLst>
                                      </p:cBhvr>
                                      <p:to>
                                        <p:strVal val="visible"/>
                                      </p:to>
                                    </p:set>
                                    <p:animEffect transition="in" filter="fade">
                                      <p:cBhvr>
                                        <p:cTn id="17" dur="500"/>
                                        <p:tgtEl>
                                          <p:spTgt spid="104899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8995">
                                            <p:txEl>
                                              <p:pRg st="0" end="0"/>
                                            </p:txEl>
                                          </p:spTgt>
                                        </p:tgtEl>
                                        <p:attrNameLst>
                                          <p:attrName>style.visibility</p:attrName>
                                        </p:attrNameLst>
                                      </p:cBhvr>
                                      <p:to>
                                        <p:strVal val="visible"/>
                                      </p:to>
                                    </p:set>
                                    <p:animEffect transition="in" filter="fade">
                                      <p:cBhvr>
                                        <p:cTn id="20" dur="500"/>
                                        <p:tgtEl>
                                          <p:spTgt spid="1048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2" grpId="0" build="p">
        <p:tmplLst>
          <p:tmpl lvl="1">
            <p:tnLst>
              <p:par>
                <p:cTn presetID="42" presetClass="entr" presetSubtype="0" fill="hold" nodeType="withEffect">
                  <p:stCondLst>
                    <p:cond delay="200"/>
                  </p:stCondLst>
                  <p:childTnLst>
                    <p:set>
                      <p:cBhvr>
                        <p:cTn dur="1" fill="hold">
                          <p:stCondLst>
                            <p:cond delay="0"/>
                          </p:stCondLst>
                        </p:cTn>
                        <p:tgtEl>
                          <p:spTgt spid="1048992"/>
                        </p:tgtEl>
                        <p:attrNameLst>
                          <p:attrName>style.visibility</p:attrName>
                        </p:attrNameLst>
                      </p:cBhvr>
                      <p:to>
                        <p:strVal val="visible"/>
                      </p:to>
                    </p:set>
                    <p:animEffect transition="in" filter="fade">
                      <p:cBhvr>
                        <p:cTn dur="400"/>
                        <p:tgtEl>
                          <p:spTgt spid="1048992"/>
                        </p:tgtEl>
                      </p:cBhvr>
                    </p:animEffect>
                    <p:anim calcmode="lin" valueType="num">
                      <p:cBhvr>
                        <p:cTn dur="400" fill="hold"/>
                        <p:tgtEl>
                          <p:spTgt spid="1048992"/>
                        </p:tgtEl>
                        <p:attrNameLst>
                          <p:attrName>ppt_x</p:attrName>
                        </p:attrNameLst>
                      </p:cBhvr>
                      <p:tavLst>
                        <p:tav tm="0">
                          <p:val>
                            <p:strVal val="#ppt_x"/>
                          </p:val>
                        </p:tav>
                        <p:tav tm="100000">
                          <p:val>
                            <p:strVal val="#ppt_x"/>
                          </p:val>
                        </p:tav>
                      </p:tavLst>
                    </p:anim>
                    <p:anim calcmode="lin" valueType="num">
                      <p:cBhvr>
                        <p:cTn dur="400" fill="hold"/>
                        <p:tgtEl>
                          <p:spTgt spid="1048992"/>
                        </p:tgtEl>
                        <p:attrNameLst>
                          <p:attrName>ppt_y</p:attrName>
                        </p:attrNameLst>
                      </p:cBhvr>
                      <p:tavLst>
                        <p:tav tm="0">
                          <p:val>
                            <p:strVal val="#ppt_y+.1"/>
                          </p:val>
                        </p:tav>
                        <p:tav tm="100000">
                          <p:val>
                            <p:strVal val="#ppt_y"/>
                          </p:val>
                        </p:tav>
                      </p:tavLst>
                    </p:anim>
                  </p:childTnLst>
                </p:cTn>
              </p:par>
            </p:tnLst>
          </p:tmpl>
        </p:tmplLst>
      </p:bldP>
      <p:bldP spid="1048993" grpId="0" build="p">
        <p:tmplLst>
          <p:tmpl lvl="1">
            <p:tnLst>
              <p:par>
                <p:cTn presetID="42" presetClass="entr" presetSubtype="0" fill="hold" nodeType="withEffect">
                  <p:stCondLst>
                    <p:cond delay="200"/>
                  </p:stCondLst>
                  <p:childTnLst>
                    <p:set>
                      <p:cBhvr>
                        <p:cTn dur="1" fill="hold">
                          <p:stCondLst>
                            <p:cond delay="0"/>
                          </p:stCondLst>
                        </p:cTn>
                        <p:tgtEl>
                          <p:spTgt spid="1048993"/>
                        </p:tgtEl>
                        <p:attrNameLst>
                          <p:attrName>style.visibility</p:attrName>
                        </p:attrNameLst>
                      </p:cBhvr>
                      <p:to>
                        <p:strVal val="visible"/>
                      </p:to>
                    </p:set>
                    <p:animEffect transition="in" filter="fade">
                      <p:cBhvr>
                        <p:cTn dur="500"/>
                        <p:tgtEl>
                          <p:spTgt spid="1048993"/>
                        </p:tgtEl>
                      </p:cBhvr>
                    </p:animEffect>
                    <p:anim calcmode="lin" valueType="num">
                      <p:cBhvr>
                        <p:cTn dur="500" fill="hold"/>
                        <p:tgtEl>
                          <p:spTgt spid="1048993"/>
                        </p:tgtEl>
                        <p:attrNameLst>
                          <p:attrName>ppt_x</p:attrName>
                        </p:attrNameLst>
                      </p:cBhvr>
                      <p:tavLst>
                        <p:tav tm="0">
                          <p:val>
                            <p:strVal val="#ppt_x"/>
                          </p:val>
                        </p:tav>
                        <p:tav tm="100000">
                          <p:val>
                            <p:strVal val="#ppt_x"/>
                          </p:val>
                        </p:tav>
                      </p:tavLst>
                    </p:anim>
                    <p:anim calcmode="lin" valueType="num">
                      <p:cBhvr>
                        <p:cTn dur="500" fill="hold"/>
                        <p:tgtEl>
                          <p:spTgt spid="1048993"/>
                        </p:tgtEl>
                        <p:attrNameLst>
                          <p:attrName>ppt_y</p:attrName>
                        </p:attrNameLst>
                      </p:cBhvr>
                      <p:tavLst>
                        <p:tav tm="0">
                          <p:val>
                            <p:strVal val="#ppt_y+.1"/>
                          </p:val>
                        </p:tav>
                        <p:tav tm="100000">
                          <p:val>
                            <p:strVal val="#ppt_y"/>
                          </p:val>
                        </p:tav>
                      </p:tavLst>
                    </p:anim>
                  </p:childTnLst>
                </p:cTn>
              </p:par>
            </p:tnLst>
          </p:tmpl>
        </p:tmplLst>
      </p:bldP>
      <p:bldP spid="1048994" grpId="0"/>
      <p:bldP spid="1048995" grpId="0" build="p">
        <p:tmplLst>
          <p:tmpl lvl="1">
            <p:tnLst>
              <p:par>
                <p:cTn presetID="10" presetClass="entr" presetSubtype="0" fill="hold" nodeType="withEffect">
                  <p:stCondLst>
                    <p:cond delay="800"/>
                  </p:stCondLst>
                  <p:childTnLst>
                    <p:set>
                      <p:cBhvr>
                        <p:cTn dur="1" fill="hold">
                          <p:stCondLst>
                            <p:cond delay="0"/>
                          </p:stCondLst>
                        </p:cTn>
                        <p:tgtEl>
                          <p:spTgt spid="1048995"/>
                        </p:tgtEl>
                        <p:attrNameLst>
                          <p:attrName>style.visibility</p:attrName>
                        </p:attrNameLst>
                      </p:cBhvr>
                      <p:to>
                        <p:strVal val="visible"/>
                      </p:to>
                    </p:set>
                    <p:animEffect transition="in" filter="fade">
                      <p:cBhvr>
                        <p:cTn dur="500"/>
                        <p:tgtEl>
                          <p:spTgt spid="104899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1_Title with content Clear">
    <p:spTree>
      <p:nvGrpSpPr>
        <p:cNvPr id="304" name=""/>
        <p:cNvGrpSpPr/>
        <p:nvPr/>
      </p:nvGrpSpPr>
      <p:grpSpPr>
        <a:xfrm>
          <a:off x="0" y="0"/>
          <a:ext cx="0" cy="0"/>
          <a:chOff x="0" y="0"/>
          <a:chExt cx="0" cy="0"/>
        </a:xfrm>
      </p:grpSpPr>
      <p:sp>
        <p:nvSpPr>
          <p:cNvPr id="1049491"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92"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93" name="Text Placeholder 7"/>
          <p:cNvSpPr>
            <a:spLocks noGrp="1"/>
          </p:cNvSpPr>
          <p:nvPr>
            <p:ph type="body" sz="quarter" idx="40" hasCustomPrompt="1"/>
          </p:nvPr>
        </p:nvSpPr>
        <p:spPr>
          <a:xfrm>
            <a:off x="452439" y="122313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94" name="Text Placeholder 7"/>
          <p:cNvSpPr>
            <a:spLocks noGrp="1"/>
          </p:cNvSpPr>
          <p:nvPr>
            <p:ph type="body" sz="quarter" idx="41" hasCustomPrompt="1"/>
          </p:nvPr>
        </p:nvSpPr>
        <p:spPr>
          <a:xfrm>
            <a:off x="452438" y="162496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95" name="Text Placeholder 2"/>
          <p:cNvSpPr>
            <a:spLocks noGrp="1"/>
          </p:cNvSpPr>
          <p:nvPr>
            <p:ph type="body" sz="quarter" idx="42" hasCustomPrompt="1"/>
          </p:nvPr>
        </p:nvSpPr>
        <p:spPr>
          <a:xfrm>
            <a:off x="467784" y="1900775"/>
            <a:ext cx="2932641" cy="1793567"/>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496" name="Text Placeholder 2"/>
          <p:cNvSpPr>
            <a:spLocks noGrp="1"/>
          </p:cNvSpPr>
          <p:nvPr>
            <p:ph type="body" sz="quarter" idx="64" hasCustomPrompt="1"/>
          </p:nvPr>
        </p:nvSpPr>
        <p:spPr>
          <a:xfrm>
            <a:off x="467783" y="4523255"/>
            <a:ext cx="2932641"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497" name="Text Placeholder 7"/>
          <p:cNvSpPr>
            <a:spLocks noGrp="1"/>
          </p:cNvSpPr>
          <p:nvPr>
            <p:ph type="body" sz="quarter" idx="18" hasCustomPrompt="1"/>
          </p:nvPr>
        </p:nvSpPr>
        <p:spPr>
          <a:xfrm>
            <a:off x="467783" y="3974582"/>
            <a:ext cx="2932641"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498" name="Text Placeholder 7"/>
          <p:cNvSpPr>
            <a:spLocks noGrp="1"/>
          </p:cNvSpPr>
          <p:nvPr>
            <p:ph type="body" sz="quarter" idx="65" hasCustomPrompt="1"/>
          </p:nvPr>
        </p:nvSpPr>
        <p:spPr>
          <a:xfrm>
            <a:off x="467783" y="4317574"/>
            <a:ext cx="2932641"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91">
                                            <p:txEl>
                                              <p:pRg st="0" end="0"/>
                                            </p:txEl>
                                          </p:spTgt>
                                        </p:tgtEl>
                                        <p:attrNameLst>
                                          <p:attrName>style.visibility</p:attrName>
                                        </p:attrNameLst>
                                      </p:cBhvr>
                                      <p:to>
                                        <p:strVal val="visible"/>
                                      </p:to>
                                    </p:set>
                                    <p:animEffect transition="in" filter="fade">
                                      <p:cBhvr>
                                        <p:cTn id="7" dur="400"/>
                                        <p:tgtEl>
                                          <p:spTgt spid="1049491">
                                            <p:txEl>
                                              <p:pRg st="0" end="0"/>
                                            </p:txEl>
                                          </p:spTgt>
                                        </p:tgtEl>
                                      </p:cBhvr>
                                    </p:animEffect>
                                    <p:anim calcmode="lin" valueType="num">
                                      <p:cBhvr>
                                        <p:cTn id="8" dur="400" fill="hold"/>
                                        <p:tgtEl>
                                          <p:spTgt spid="104949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92">
                                            <p:txEl>
                                              <p:pRg st="0" end="0"/>
                                            </p:txEl>
                                          </p:spTgt>
                                        </p:tgtEl>
                                        <p:attrNameLst>
                                          <p:attrName>style.visibility</p:attrName>
                                        </p:attrNameLst>
                                      </p:cBhvr>
                                      <p:to>
                                        <p:strVal val="visible"/>
                                      </p:to>
                                    </p:set>
                                    <p:animEffect transition="in" filter="fade">
                                      <p:cBhvr>
                                        <p:cTn id="12" dur="500"/>
                                        <p:tgtEl>
                                          <p:spTgt spid="1049492">
                                            <p:txEl>
                                              <p:pRg st="0" end="0"/>
                                            </p:txEl>
                                          </p:spTgt>
                                        </p:tgtEl>
                                      </p:cBhvr>
                                    </p:animEffect>
                                    <p:anim calcmode="lin" valueType="num">
                                      <p:cBhvr>
                                        <p:cTn id="13" dur="500" fill="hold"/>
                                        <p:tgtEl>
                                          <p:spTgt spid="104949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9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049493">
                                            <p:txEl>
                                              <p:pRg st="0" end="0"/>
                                            </p:txEl>
                                          </p:spTgt>
                                        </p:tgtEl>
                                        <p:attrNameLst>
                                          <p:attrName>style.visibility</p:attrName>
                                        </p:attrNameLst>
                                      </p:cBhvr>
                                      <p:to>
                                        <p:strVal val="visible"/>
                                      </p:to>
                                    </p:set>
                                    <p:animEffect transition="in" filter="fade">
                                      <p:cBhvr>
                                        <p:cTn id="17" dur="400"/>
                                        <p:tgtEl>
                                          <p:spTgt spid="1049493">
                                            <p:txEl>
                                              <p:pRg st="0" end="0"/>
                                            </p:txEl>
                                          </p:spTgt>
                                        </p:tgtEl>
                                      </p:cBhvr>
                                    </p:animEffect>
                                    <p:anim calcmode="lin" valueType="num">
                                      <p:cBhvr>
                                        <p:cTn id="18" dur="400" fill="hold"/>
                                        <p:tgtEl>
                                          <p:spTgt spid="1049493">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104949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1049494">
                                            <p:txEl>
                                              <p:pRg st="0" end="0"/>
                                            </p:txEl>
                                          </p:spTgt>
                                        </p:tgtEl>
                                        <p:attrNameLst>
                                          <p:attrName>style.visibility</p:attrName>
                                        </p:attrNameLst>
                                      </p:cBhvr>
                                      <p:to>
                                        <p:strVal val="visible"/>
                                      </p:to>
                                    </p:set>
                                    <p:animEffect transition="in" filter="fade">
                                      <p:cBhvr>
                                        <p:cTn id="22" dur="500"/>
                                        <p:tgtEl>
                                          <p:spTgt spid="1049494">
                                            <p:txEl>
                                              <p:pRg st="0" end="0"/>
                                            </p:txEl>
                                          </p:spTgt>
                                        </p:tgtEl>
                                      </p:cBhvr>
                                    </p:animEffect>
                                    <p:anim calcmode="lin" valueType="num">
                                      <p:cBhvr>
                                        <p:cTn id="23" dur="500" fill="hold"/>
                                        <p:tgtEl>
                                          <p:spTgt spid="104949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049494">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1049495">
                                            <p:txEl>
                                              <p:pRg st="0" end="0"/>
                                            </p:txEl>
                                          </p:spTgt>
                                        </p:tgtEl>
                                        <p:attrNameLst>
                                          <p:attrName>style.visibility</p:attrName>
                                        </p:attrNameLst>
                                      </p:cBhvr>
                                      <p:to>
                                        <p:strVal val="visible"/>
                                      </p:to>
                                    </p:set>
                                    <p:animEffect transition="in" filter="fade">
                                      <p:cBhvr>
                                        <p:cTn id="27" dur="500"/>
                                        <p:tgtEl>
                                          <p:spTgt spid="1049495">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1049495">
                                            <p:txEl>
                                              <p:pRg st="1" end="1"/>
                                            </p:txEl>
                                          </p:spTgt>
                                        </p:tgtEl>
                                        <p:attrNameLst>
                                          <p:attrName>style.visibility</p:attrName>
                                        </p:attrNameLst>
                                      </p:cBhvr>
                                      <p:to>
                                        <p:strVal val="visible"/>
                                      </p:to>
                                    </p:set>
                                    <p:animEffect transition="in" filter="fade">
                                      <p:cBhvr>
                                        <p:cTn id="30" dur="500"/>
                                        <p:tgtEl>
                                          <p:spTgt spid="1049495">
                                            <p:txEl>
                                              <p:pRg st="1" end="1"/>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1049496">
                                            <p:txEl>
                                              <p:pRg st="0" end="0"/>
                                            </p:txEl>
                                          </p:spTgt>
                                        </p:tgtEl>
                                        <p:attrNameLst>
                                          <p:attrName>style.visibility</p:attrName>
                                        </p:attrNameLst>
                                      </p:cBhvr>
                                      <p:to>
                                        <p:strVal val="visible"/>
                                      </p:to>
                                    </p:set>
                                    <p:animEffect transition="in" filter="fade">
                                      <p:cBhvr>
                                        <p:cTn id="33" dur="500"/>
                                        <p:tgtEl>
                                          <p:spTgt spid="1049496">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49497">
                                            <p:txEl>
                                              <p:pRg st="0" end="0"/>
                                            </p:txEl>
                                          </p:spTgt>
                                        </p:tgtEl>
                                        <p:attrNameLst>
                                          <p:attrName>style.visibility</p:attrName>
                                        </p:attrNameLst>
                                      </p:cBhvr>
                                      <p:to>
                                        <p:strVal val="visible"/>
                                      </p:to>
                                    </p:set>
                                    <p:animEffect transition="in" filter="fade">
                                      <p:cBhvr>
                                        <p:cTn id="36" dur="400"/>
                                        <p:tgtEl>
                                          <p:spTgt spid="1049497">
                                            <p:txEl>
                                              <p:pRg st="0" end="0"/>
                                            </p:txEl>
                                          </p:spTgt>
                                        </p:tgtEl>
                                      </p:cBhvr>
                                    </p:animEffect>
                                    <p:anim calcmode="lin" valueType="num">
                                      <p:cBhvr>
                                        <p:cTn id="37" dur="400" fill="hold"/>
                                        <p:tgtEl>
                                          <p:spTgt spid="1049497">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49497">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049498">
                                            <p:txEl>
                                              <p:pRg st="0" end="0"/>
                                            </p:txEl>
                                          </p:spTgt>
                                        </p:tgtEl>
                                        <p:attrNameLst>
                                          <p:attrName>style.visibility</p:attrName>
                                        </p:attrNameLst>
                                      </p:cBhvr>
                                      <p:to>
                                        <p:strVal val="visible"/>
                                      </p:to>
                                    </p:set>
                                    <p:animEffect transition="in" filter="fade">
                                      <p:cBhvr>
                                        <p:cTn id="41" dur="500"/>
                                        <p:tgtEl>
                                          <p:spTgt spid="1049498">
                                            <p:txEl>
                                              <p:pRg st="0" end="0"/>
                                            </p:txEl>
                                          </p:spTgt>
                                        </p:tgtEl>
                                      </p:cBhvr>
                                    </p:animEffect>
                                    <p:anim calcmode="lin" valueType="num">
                                      <p:cBhvr>
                                        <p:cTn id="42" dur="500" fill="hold"/>
                                        <p:tgtEl>
                                          <p:spTgt spid="1049498">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04949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91" grpId="0" build="p">
        <p:tmplLst>
          <p:tmpl lvl="1">
            <p:tnLst>
              <p:par>
                <p:cTn presetID="42" presetClass="entr" presetSubtype="0" fill="hold" nodeType="withEffect">
                  <p:stCondLst>
                    <p:cond delay="200"/>
                  </p:stCondLst>
                  <p:childTnLst>
                    <p:set>
                      <p:cBhvr>
                        <p:cTn dur="1" fill="hold">
                          <p:stCondLst>
                            <p:cond delay="0"/>
                          </p:stCondLst>
                        </p:cTn>
                        <p:tgtEl>
                          <p:spTgt spid="1049491"/>
                        </p:tgtEl>
                        <p:attrNameLst>
                          <p:attrName>style.visibility</p:attrName>
                        </p:attrNameLst>
                      </p:cBhvr>
                      <p:to>
                        <p:strVal val="visible"/>
                      </p:to>
                    </p:set>
                    <p:animEffect transition="in" filter="fade">
                      <p:cBhvr>
                        <p:cTn dur="400"/>
                        <p:tgtEl>
                          <p:spTgt spid="1049491"/>
                        </p:tgtEl>
                      </p:cBhvr>
                    </p:animEffect>
                    <p:anim calcmode="lin" valueType="num">
                      <p:cBhvr>
                        <p:cTn dur="400" fill="hold"/>
                        <p:tgtEl>
                          <p:spTgt spid="1049491"/>
                        </p:tgtEl>
                        <p:attrNameLst>
                          <p:attrName>ppt_x</p:attrName>
                        </p:attrNameLst>
                      </p:cBhvr>
                      <p:tavLst>
                        <p:tav tm="0">
                          <p:val>
                            <p:strVal val="#ppt_x"/>
                          </p:val>
                        </p:tav>
                        <p:tav tm="100000">
                          <p:val>
                            <p:strVal val="#ppt_x"/>
                          </p:val>
                        </p:tav>
                      </p:tavLst>
                    </p:anim>
                    <p:anim calcmode="lin" valueType="num">
                      <p:cBhvr>
                        <p:cTn dur="400" fill="hold"/>
                        <p:tgtEl>
                          <p:spTgt spid="1049491"/>
                        </p:tgtEl>
                        <p:attrNameLst>
                          <p:attrName>ppt_y</p:attrName>
                        </p:attrNameLst>
                      </p:cBhvr>
                      <p:tavLst>
                        <p:tav tm="0">
                          <p:val>
                            <p:strVal val="#ppt_y+.1"/>
                          </p:val>
                        </p:tav>
                        <p:tav tm="100000">
                          <p:val>
                            <p:strVal val="#ppt_y"/>
                          </p:val>
                        </p:tav>
                      </p:tavLst>
                    </p:anim>
                  </p:childTnLst>
                </p:cTn>
              </p:par>
            </p:tnLst>
          </p:tmpl>
        </p:tmplLst>
      </p:bldP>
      <p:bldP spid="1049492" grpId="0" build="p">
        <p:tmplLst>
          <p:tmpl lvl="1">
            <p:tnLst>
              <p:par>
                <p:cTn presetID="42" presetClass="entr" presetSubtype="0" fill="hold" nodeType="withEffect">
                  <p:stCondLst>
                    <p:cond delay="200"/>
                  </p:stCondLst>
                  <p:childTnLst>
                    <p:set>
                      <p:cBhvr>
                        <p:cTn dur="1" fill="hold">
                          <p:stCondLst>
                            <p:cond delay="0"/>
                          </p:stCondLst>
                        </p:cTn>
                        <p:tgtEl>
                          <p:spTgt spid="1049492"/>
                        </p:tgtEl>
                        <p:attrNameLst>
                          <p:attrName>style.visibility</p:attrName>
                        </p:attrNameLst>
                      </p:cBhvr>
                      <p:to>
                        <p:strVal val="visible"/>
                      </p:to>
                    </p:set>
                    <p:animEffect transition="in" filter="fade">
                      <p:cBhvr>
                        <p:cTn dur="500"/>
                        <p:tgtEl>
                          <p:spTgt spid="1049492"/>
                        </p:tgtEl>
                      </p:cBhvr>
                    </p:animEffect>
                    <p:anim calcmode="lin" valueType="num">
                      <p:cBhvr>
                        <p:cTn dur="500" fill="hold"/>
                        <p:tgtEl>
                          <p:spTgt spid="1049492"/>
                        </p:tgtEl>
                        <p:attrNameLst>
                          <p:attrName>ppt_x</p:attrName>
                        </p:attrNameLst>
                      </p:cBhvr>
                      <p:tavLst>
                        <p:tav tm="0">
                          <p:val>
                            <p:strVal val="#ppt_x"/>
                          </p:val>
                        </p:tav>
                        <p:tav tm="100000">
                          <p:val>
                            <p:strVal val="#ppt_x"/>
                          </p:val>
                        </p:tav>
                      </p:tavLst>
                    </p:anim>
                    <p:anim calcmode="lin" valueType="num">
                      <p:cBhvr>
                        <p:cTn dur="500" fill="hold"/>
                        <p:tgtEl>
                          <p:spTgt spid="1049492"/>
                        </p:tgtEl>
                        <p:attrNameLst>
                          <p:attrName>ppt_y</p:attrName>
                        </p:attrNameLst>
                      </p:cBhvr>
                      <p:tavLst>
                        <p:tav tm="0">
                          <p:val>
                            <p:strVal val="#ppt_y+.1"/>
                          </p:val>
                        </p:tav>
                        <p:tav tm="100000">
                          <p:val>
                            <p:strVal val="#ppt_y"/>
                          </p:val>
                        </p:tav>
                      </p:tavLst>
                    </p:anim>
                  </p:childTnLst>
                </p:cTn>
              </p:par>
            </p:tnLst>
          </p:tmpl>
        </p:tmplLst>
      </p:bldP>
      <p:bldP spid="1049493" grpId="0" build="p">
        <p:tmplLst>
          <p:tmpl lvl="1">
            <p:tnLst>
              <p:par>
                <p:cTn presetID="42" presetClass="entr" presetSubtype="0" fill="hold" nodeType="withEffect">
                  <p:stCondLst>
                    <p:cond delay="200"/>
                  </p:stCondLst>
                  <p:childTnLst>
                    <p:set>
                      <p:cBhvr>
                        <p:cTn dur="1" fill="hold">
                          <p:stCondLst>
                            <p:cond delay="0"/>
                          </p:stCondLst>
                        </p:cTn>
                        <p:tgtEl>
                          <p:spTgt spid="1049493"/>
                        </p:tgtEl>
                        <p:attrNameLst>
                          <p:attrName>style.visibility</p:attrName>
                        </p:attrNameLst>
                      </p:cBhvr>
                      <p:to>
                        <p:strVal val="visible"/>
                      </p:to>
                    </p:set>
                    <p:animEffect transition="in" filter="fade">
                      <p:cBhvr>
                        <p:cTn dur="400"/>
                        <p:tgtEl>
                          <p:spTgt spid="1049493"/>
                        </p:tgtEl>
                      </p:cBhvr>
                    </p:animEffect>
                    <p:anim calcmode="lin" valueType="num">
                      <p:cBhvr>
                        <p:cTn dur="400" fill="hold"/>
                        <p:tgtEl>
                          <p:spTgt spid="1049493"/>
                        </p:tgtEl>
                        <p:attrNameLst>
                          <p:attrName>ppt_x</p:attrName>
                        </p:attrNameLst>
                      </p:cBhvr>
                      <p:tavLst>
                        <p:tav tm="0">
                          <p:val>
                            <p:strVal val="#ppt_x"/>
                          </p:val>
                        </p:tav>
                        <p:tav tm="100000">
                          <p:val>
                            <p:strVal val="#ppt_x"/>
                          </p:val>
                        </p:tav>
                      </p:tavLst>
                    </p:anim>
                    <p:anim calcmode="lin" valueType="num">
                      <p:cBhvr>
                        <p:cTn dur="400" fill="hold"/>
                        <p:tgtEl>
                          <p:spTgt spid="1049493"/>
                        </p:tgtEl>
                        <p:attrNameLst>
                          <p:attrName>ppt_y</p:attrName>
                        </p:attrNameLst>
                      </p:cBhvr>
                      <p:tavLst>
                        <p:tav tm="0">
                          <p:val>
                            <p:strVal val="#ppt_y+.1"/>
                          </p:val>
                        </p:tav>
                        <p:tav tm="100000">
                          <p:val>
                            <p:strVal val="#ppt_y"/>
                          </p:val>
                        </p:tav>
                      </p:tavLst>
                    </p:anim>
                  </p:childTnLst>
                </p:cTn>
              </p:par>
            </p:tnLst>
          </p:tmpl>
        </p:tmplLst>
      </p:bldP>
      <p:bldP spid="1049494" grpId="0" build="p">
        <p:tmplLst>
          <p:tmpl lvl="1">
            <p:tnLst>
              <p:par>
                <p:cTn presetID="42" presetClass="entr" presetSubtype="0" fill="hold" nodeType="withEffect">
                  <p:stCondLst>
                    <p:cond delay="200"/>
                  </p:stCondLst>
                  <p:childTnLst>
                    <p:set>
                      <p:cBhvr>
                        <p:cTn dur="1" fill="hold">
                          <p:stCondLst>
                            <p:cond delay="0"/>
                          </p:stCondLst>
                        </p:cTn>
                        <p:tgtEl>
                          <p:spTgt spid="1049494"/>
                        </p:tgtEl>
                        <p:attrNameLst>
                          <p:attrName>style.visibility</p:attrName>
                        </p:attrNameLst>
                      </p:cBhvr>
                      <p:to>
                        <p:strVal val="visible"/>
                      </p:to>
                    </p:set>
                    <p:animEffect transition="in" filter="fade">
                      <p:cBhvr>
                        <p:cTn dur="500"/>
                        <p:tgtEl>
                          <p:spTgt spid="1049494"/>
                        </p:tgtEl>
                      </p:cBhvr>
                    </p:animEffect>
                    <p:anim calcmode="lin" valueType="num">
                      <p:cBhvr>
                        <p:cTn dur="500" fill="hold"/>
                        <p:tgtEl>
                          <p:spTgt spid="1049494"/>
                        </p:tgtEl>
                        <p:attrNameLst>
                          <p:attrName>ppt_x</p:attrName>
                        </p:attrNameLst>
                      </p:cBhvr>
                      <p:tavLst>
                        <p:tav tm="0">
                          <p:val>
                            <p:strVal val="#ppt_x"/>
                          </p:val>
                        </p:tav>
                        <p:tav tm="100000">
                          <p:val>
                            <p:strVal val="#ppt_x"/>
                          </p:val>
                        </p:tav>
                      </p:tavLst>
                    </p:anim>
                    <p:anim calcmode="lin" valueType="num">
                      <p:cBhvr>
                        <p:cTn dur="500" fill="hold"/>
                        <p:tgtEl>
                          <p:spTgt spid="1049494"/>
                        </p:tgtEl>
                        <p:attrNameLst>
                          <p:attrName>ppt_y</p:attrName>
                        </p:attrNameLst>
                      </p:cBhvr>
                      <p:tavLst>
                        <p:tav tm="0">
                          <p:val>
                            <p:strVal val="#ppt_y+.1"/>
                          </p:val>
                        </p:tav>
                        <p:tav tm="100000">
                          <p:val>
                            <p:strVal val="#ppt_y"/>
                          </p:val>
                        </p:tav>
                      </p:tavLst>
                    </p:anim>
                  </p:childTnLst>
                </p:cTn>
              </p:par>
            </p:tnLst>
          </p:tmpl>
        </p:tmplLst>
      </p:bldP>
      <p:bldP spid="1049495" grpId="0" build="p">
        <p:tmplLst>
          <p:tmpl lvl="1">
            <p:tnLst>
              <p:par>
                <p:cTn presetID="10" presetClass="entr" presetSubtype="0" fill="hold" nodeType="withEffect">
                  <p:stCondLst>
                    <p:cond delay="800"/>
                  </p:stCondLst>
                  <p:childTnLst>
                    <p:set>
                      <p:cBhvr>
                        <p:cTn dur="1" fill="hold">
                          <p:stCondLst>
                            <p:cond delay="0"/>
                          </p:stCondLst>
                        </p:cTn>
                        <p:tgtEl>
                          <p:spTgt spid="1049495"/>
                        </p:tgtEl>
                        <p:attrNameLst>
                          <p:attrName>style.visibility</p:attrName>
                        </p:attrNameLst>
                      </p:cBhvr>
                      <p:to>
                        <p:strVal val="visible"/>
                      </p:to>
                    </p:set>
                    <p:animEffect transition="in" filter="fade">
                      <p:cBhvr>
                        <p:cTn dur="500"/>
                        <p:tgtEl>
                          <p:spTgt spid="1049495"/>
                        </p:tgtEl>
                      </p:cBhvr>
                    </p:animEffect>
                  </p:childTnLst>
                </p:cTn>
              </p:par>
            </p:tnLst>
          </p:tmpl>
        </p:tmplLst>
      </p:bldP>
      <p:bldP spid="1049496" grpId="0" build="p">
        <p:tmplLst>
          <p:tmpl lvl="1">
            <p:tnLst>
              <p:par>
                <p:cTn presetID="10" presetClass="entr" presetSubtype="0" fill="hold" nodeType="withEffect">
                  <p:stCondLst>
                    <p:cond delay="800"/>
                  </p:stCondLst>
                  <p:childTnLst>
                    <p:set>
                      <p:cBhvr>
                        <p:cTn dur="1" fill="hold">
                          <p:stCondLst>
                            <p:cond delay="0"/>
                          </p:stCondLst>
                        </p:cTn>
                        <p:tgtEl>
                          <p:spTgt spid="1049496"/>
                        </p:tgtEl>
                        <p:attrNameLst>
                          <p:attrName>style.visibility</p:attrName>
                        </p:attrNameLst>
                      </p:cBhvr>
                      <p:to>
                        <p:strVal val="visible"/>
                      </p:to>
                    </p:set>
                    <p:animEffect transition="in" filter="fade">
                      <p:cBhvr>
                        <p:cTn dur="500"/>
                        <p:tgtEl>
                          <p:spTgt spid="1049496"/>
                        </p:tgtEl>
                      </p:cBhvr>
                    </p:animEffect>
                  </p:childTnLst>
                </p:cTn>
              </p:par>
            </p:tnLst>
          </p:tmpl>
        </p:tmplLst>
      </p:bldP>
      <p:bldP spid="1049497" grpId="0" build="p">
        <p:tmplLst>
          <p:tmpl lvl="1">
            <p:tnLst>
              <p:par>
                <p:cTn presetID="42" presetClass="entr" presetSubtype="0" fill="hold" nodeType="withEffect">
                  <p:stCondLst>
                    <p:cond delay="200"/>
                  </p:stCondLst>
                  <p:childTnLst>
                    <p:set>
                      <p:cBhvr>
                        <p:cTn dur="1" fill="hold">
                          <p:stCondLst>
                            <p:cond delay="0"/>
                          </p:stCondLst>
                        </p:cTn>
                        <p:tgtEl>
                          <p:spTgt spid="1049497"/>
                        </p:tgtEl>
                        <p:attrNameLst>
                          <p:attrName>style.visibility</p:attrName>
                        </p:attrNameLst>
                      </p:cBhvr>
                      <p:to>
                        <p:strVal val="visible"/>
                      </p:to>
                    </p:set>
                    <p:animEffect transition="in" filter="fade">
                      <p:cBhvr>
                        <p:cTn dur="400"/>
                        <p:tgtEl>
                          <p:spTgt spid="1049497"/>
                        </p:tgtEl>
                      </p:cBhvr>
                    </p:animEffect>
                    <p:anim calcmode="lin" valueType="num">
                      <p:cBhvr>
                        <p:cTn dur="400" fill="hold"/>
                        <p:tgtEl>
                          <p:spTgt spid="1049497"/>
                        </p:tgtEl>
                        <p:attrNameLst>
                          <p:attrName>ppt_x</p:attrName>
                        </p:attrNameLst>
                      </p:cBhvr>
                      <p:tavLst>
                        <p:tav tm="0">
                          <p:val>
                            <p:strVal val="#ppt_x"/>
                          </p:val>
                        </p:tav>
                        <p:tav tm="100000">
                          <p:val>
                            <p:strVal val="#ppt_x"/>
                          </p:val>
                        </p:tav>
                      </p:tavLst>
                    </p:anim>
                    <p:anim calcmode="lin" valueType="num">
                      <p:cBhvr>
                        <p:cTn dur="400" fill="hold"/>
                        <p:tgtEl>
                          <p:spTgt spid="1049497"/>
                        </p:tgtEl>
                        <p:attrNameLst>
                          <p:attrName>ppt_y</p:attrName>
                        </p:attrNameLst>
                      </p:cBhvr>
                      <p:tavLst>
                        <p:tav tm="0">
                          <p:val>
                            <p:strVal val="#ppt_y+.1"/>
                          </p:val>
                        </p:tav>
                        <p:tav tm="100000">
                          <p:val>
                            <p:strVal val="#ppt_y"/>
                          </p:val>
                        </p:tav>
                      </p:tavLst>
                    </p:anim>
                  </p:childTnLst>
                </p:cTn>
              </p:par>
            </p:tnLst>
          </p:tmpl>
        </p:tmplLst>
      </p:bldP>
      <p:bldP spid="1049498" grpId="0" build="p">
        <p:tmplLst>
          <p:tmpl lvl="1">
            <p:tnLst>
              <p:par>
                <p:cTn presetID="42" presetClass="entr" presetSubtype="0" fill="hold" nodeType="withEffect">
                  <p:stCondLst>
                    <p:cond delay="200"/>
                  </p:stCondLst>
                  <p:childTnLst>
                    <p:set>
                      <p:cBhvr>
                        <p:cTn dur="1" fill="hold">
                          <p:stCondLst>
                            <p:cond delay="0"/>
                          </p:stCondLst>
                        </p:cTn>
                        <p:tgtEl>
                          <p:spTgt spid="1049498"/>
                        </p:tgtEl>
                        <p:attrNameLst>
                          <p:attrName>style.visibility</p:attrName>
                        </p:attrNameLst>
                      </p:cBhvr>
                      <p:to>
                        <p:strVal val="visible"/>
                      </p:to>
                    </p:set>
                    <p:animEffect transition="in" filter="fade">
                      <p:cBhvr>
                        <p:cTn dur="500"/>
                        <p:tgtEl>
                          <p:spTgt spid="1049498"/>
                        </p:tgtEl>
                      </p:cBhvr>
                    </p:animEffect>
                    <p:anim calcmode="lin" valueType="num">
                      <p:cBhvr>
                        <p:cTn dur="500" fill="hold"/>
                        <p:tgtEl>
                          <p:spTgt spid="1049498"/>
                        </p:tgtEl>
                        <p:attrNameLst>
                          <p:attrName>ppt_x</p:attrName>
                        </p:attrNameLst>
                      </p:cBhvr>
                      <p:tavLst>
                        <p:tav tm="0">
                          <p:val>
                            <p:strVal val="#ppt_x"/>
                          </p:val>
                        </p:tav>
                        <p:tav tm="100000">
                          <p:val>
                            <p:strVal val="#ppt_x"/>
                          </p:val>
                        </p:tav>
                      </p:tavLst>
                    </p:anim>
                    <p:anim calcmode="lin" valueType="num">
                      <p:cBhvr>
                        <p:cTn dur="500" fill="hold"/>
                        <p:tgtEl>
                          <p:spTgt spid="104949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Clear 2">
    <p:spTree>
      <p:nvGrpSpPr>
        <p:cNvPr id="305" name=""/>
        <p:cNvGrpSpPr/>
        <p:nvPr/>
      </p:nvGrpSpPr>
      <p:grpSpPr>
        <a:xfrm>
          <a:off x="0" y="0"/>
          <a:ext cx="0" cy="0"/>
          <a:chOff x="0" y="0"/>
          <a:chExt cx="0" cy="0"/>
        </a:xfrm>
      </p:grpSpPr>
      <p:sp>
        <p:nvSpPr>
          <p:cNvPr id="1049499"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500"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01"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502"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99">
                                            <p:txEl>
                                              <p:pRg st="0" end="0"/>
                                            </p:txEl>
                                          </p:spTgt>
                                        </p:tgtEl>
                                        <p:attrNameLst>
                                          <p:attrName>style.visibility</p:attrName>
                                        </p:attrNameLst>
                                      </p:cBhvr>
                                      <p:to>
                                        <p:strVal val="visible"/>
                                      </p:to>
                                    </p:set>
                                    <p:animEffect transition="in" filter="fade">
                                      <p:cBhvr>
                                        <p:cTn id="7" dur="400"/>
                                        <p:tgtEl>
                                          <p:spTgt spid="1049499">
                                            <p:txEl>
                                              <p:pRg st="0" end="0"/>
                                            </p:txEl>
                                          </p:spTgt>
                                        </p:tgtEl>
                                      </p:cBhvr>
                                    </p:animEffect>
                                    <p:anim calcmode="lin" valueType="num">
                                      <p:cBhvr>
                                        <p:cTn id="8" dur="400" fill="hold"/>
                                        <p:tgtEl>
                                          <p:spTgt spid="104949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00">
                                            <p:txEl>
                                              <p:pRg st="0" end="0"/>
                                            </p:txEl>
                                          </p:spTgt>
                                        </p:tgtEl>
                                        <p:attrNameLst>
                                          <p:attrName>style.visibility</p:attrName>
                                        </p:attrNameLst>
                                      </p:cBhvr>
                                      <p:to>
                                        <p:strVal val="visible"/>
                                      </p:to>
                                    </p:set>
                                    <p:animEffect transition="in" filter="fade">
                                      <p:cBhvr>
                                        <p:cTn id="12" dur="500"/>
                                        <p:tgtEl>
                                          <p:spTgt spid="1049500">
                                            <p:txEl>
                                              <p:pRg st="0" end="0"/>
                                            </p:txEl>
                                          </p:spTgt>
                                        </p:tgtEl>
                                      </p:cBhvr>
                                    </p:animEffect>
                                    <p:anim calcmode="lin" valueType="num">
                                      <p:cBhvr>
                                        <p:cTn id="13" dur="500" fill="hold"/>
                                        <p:tgtEl>
                                          <p:spTgt spid="104950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00">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501">
                                            <p:txEl>
                                              <p:pRg st="0" end="0"/>
                                            </p:txEl>
                                          </p:spTgt>
                                        </p:tgtEl>
                                        <p:attrNameLst>
                                          <p:attrName>style.visibility</p:attrName>
                                        </p:attrNameLst>
                                      </p:cBhvr>
                                      <p:to>
                                        <p:strVal val="visible"/>
                                      </p:to>
                                    </p:set>
                                    <p:animEffect transition="in" filter="fade">
                                      <p:cBhvr>
                                        <p:cTn id="17" dur="500"/>
                                        <p:tgtEl>
                                          <p:spTgt spid="1049501">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502">
                                            <p:txEl>
                                              <p:pRg st="0" end="0"/>
                                            </p:txEl>
                                          </p:spTgt>
                                        </p:tgtEl>
                                        <p:attrNameLst>
                                          <p:attrName>style.visibility</p:attrName>
                                        </p:attrNameLst>
                                      </p:cBhvr>
                                      <p:to>
                                        <p:strVal val="visible"/>
                                      </p:to>
                                    </p:set>
                                    <p:animEffect transition="in" filter="fade">
                                      <p:cBhvr>
                                        <p:cTn id="20" dur="400"/>
                                        <p:tgtEl>
                                          <p:spTgt spid="1049502">
                                            <p:txEl>
                                              <p:pRg st="0" end="0"/>
                                            </p:txEl>
                                          </p:spTgt>
                                        </p:tgtEl>
                                      </p:cBhvr>
                                    </p:animEffect>
                                    <p:anim calcmode="lin" valueType="num">
                                      <p:cBhvr>
                                        <p:cTn id="21" dur="400" fill="hold"/>
                                        <p:tgtEl>
                                          <p:spTgt spid="1049502">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5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99" grpId="0" build="p">
        <p:tmplLst>
          <p:tmpl lvl="1">
            <p:tnLst>
              <p:par>
                <p:cTn presetID="42" presetClass="entr" presetSubtype="0" fill="hold" nodeType="withEffect">
                  <p:stCondLst>
                    <p:cond delay="200"/>
                  </p:stCondLst>
                  <p:childTnLst>
                    <p:set>
                      <p:cBhvr>
                        <p:cTn dur="1" fill="hold">
                          <p:stCondLst>
                            <p:cond delay="0"/>
                          </p:stCondLst>
                        </p:cTn>
                        <p:tgtEl>
                          <p:spTgt spid="1049499"/>
                        </p:tgtEl>
                        <p:attrNameLst>
                          <p:attrName>style.visibility</p:attrName>
                        </p:attrNameLst>
                      </p:cBhvr>
                      <p:to>
                        <p:strVal val="visible"/>
                      </p:to>
                    </p:set>
                    <p:animEffect transition="in" filter="fade">
                      <p:cBhvr>
                        <p:cTn dur="400"/>
                        <p:tgtEl>
                          <p:spTgt spid="1049499"/>
                        </p:tgtEl>
                      </p:cBhvr>
                    </p:animEffect>
                    <p:anim calcmode="lin" valueType="num">
                      <p:cBhvr>
                        <p:cTn dur="400" fill="hold"/>
                        <p:tgtEl>
                          <p:spTgt spid="1049499"/>
                        </p:tgtEl>
                        <p:attrNameLst>
                          <p:attrName>ppt_x</p:attrName>
                        </p:attrNameLst>
                      </p:cBhvr>
                      <p:tavLst>
                        <p:tav tm="0">
                          <p:val>
                            <p:strVal val="#ppt_x"/>
                          </p:val>
                        </p:tav>
                        <p:tav tm="100000">
                          <p:val>
                            <p:strVal val="#ppt_x"/>
                          </p:val>
                        </p:tav>
                      </p:tavLst>
                    </p:anim>
                    <p:anim calcmode="lin" valueType="num">
                      <p:cBhvr>
                        <p:cTn dur="400" fill="hold"/>
                        <p:tgtEl>
                          <p:spTgt spid="1049499"/>
                        </p:tgtEl>
                        <p:attrNameLst>
                          <p:attrName>ppt_y</p:attrName>
                        </p:attrNameLst>
                      </p:cBhvr>
                      <p:tavLst>
                        <p:tav tm="0">
                          <p:val>
                            <p:strVal val="#ppt_y+.1"/>
                          </p:val>
                        </p:tav>
                        <p:tav tm="100000">
                          <p:val>
                            <p:strVal val="#ppt_y"/>
                          </p:val>
                        </p:tav>
                      </p:tavLst>
                    </p:anim>
                  </p:childTnLst>
                </p:cTn>
              </p:par>
            </p:tnLst>
          </p:tmpl>
        </p:tmplLst>
      </p:bldP>
      <p:bldP spid="1049500" grpId="0" build="p">
        <p:tmplLst>
          <p:tmpl lvl="1">
            <p:tnLst>
              <p:par>
                <p:cTn presetID="42" presetClass="entr" presetSubtype="0" fill="hold" nodeType="withEffect">
                  <p:stCondLst>
                    <p:cond delay="200"/>
                  </p:stCondLst>
                  <p:childTnLst>
                    <p:set>
                      <p:cBhvr>
                        <p:cTn dur="1" fill="hold">
                          <p:stCondLst>
                            <p:cond delay="0"/>
                          </p:stCondLst>
                        </p:cTn>
                        <p:tgtEl>
                          <p:spTgt spid="1049500"/>
                        </p:tgtEl>
                        <p:attrNameLst>
                          <p:attrName>style.visibility</p:attrName>
                        </p:attrNameLst>
                      </p:cBhvr>
                      <p:to>
                        <p:strVal val="visible"/>
                      </p:to>
                    </p:set>
                    <p:animEffect transition="in" filter="fade">
                      <p:cBhvr>
                        <p:cTn dur="500"/>
                        <p:tgtEl>
                          <p:spTgt spid="1049500"/>
                        </p:tgtEl>
                      </p:cBhvr>
                    </p:animEffect>
                    <p:anim calcmode="lin" valueType="num">
                      <p:cBhvr>
                        <p:cTn dur="500" fill="hold"/>
                        <p:tgtEl>
                          <p:spTgt spid="1049500"/>
                        </p:tgtEl>
                        <p:attrNameLst>
                          <p:attrName>ppt_x</p:attrName>
                        </p:attrNameLst>
                      </p:cBhvr>
                      <p:tavLst>
                        <p:tav tm="0">
                          <p:val>
                            <p:strVal val="#ppt_x"/>
                          </p:val>
                        </p:tav>
                        <p:tav tm="100000">
                          <p:val>
                            <p:strVal val="#ppt_x"/>
                          </p:val>
                        </p:tav>
                      </p:tavLst>
                    </p:anim>
                    <p:anim calcmode="lin" valueType="num">
                      <p:cBhvr>
                        <p:cTn dur="500" fill="hold"/>
                        <p:tgtEl>
                          <p:spTgt spid="1049500"/>
                        </p:tgtEl>
                        <p:attrNameLst>
                          <p:attrName>ppt_y</p:attrName>
                        </p:attrNameLst>
                      </p:cBhvr>
                      <p:tavLst>
                        <p:tav tm="0">
                          <p:val>
                            <p:strVal val="#ppt_y+.1"/>
                          </p:val>
                        </p:tav>
                        <p:tav tm="100000">
                          <p:val>
                            <p:strVal val="#ppt_y"/>
                          </p:val>
                        </p:tav>
                      </p:tavLst>
                    </p:anim>
                  </p:childTnLst>
                </p:cTn>
              </p:par>
            </p:tnLst>
          </p:tmpl>
        </p:tmplLst>
      </p:bldP>
      <p:bldP spid="1049501" grpId="0" build="p">
        <p:tmplLst>
          <p:tmpl lvl="1">
            <p:tnLst>
              <p:par>
                <p:cTn presetID="10" presetClass="entr" presetSubtype="0" fill="hold" nodeType="withEffect">
                  <p:stCondLst>
                    <p:cond delay="800"/>
                  </p:stCondLst>
                  <p:childTnLst>
                    <p:set>
                      <p:cBhvr>
                        <p:cTn dur="1" fill="hold">
                          <p:stCondLst>
                            <p:cond delay="0"/>
                          </p:stCondLst>
                        </p:cTn>
                        <p:tgtEl>
                          <p:spTgt spid="1049501"/>
                        </p:tgtEl>
                        <p:attrNameLst>
                          <p:attrName>style.visibility</p:attrName>
                        </p:attrNameLst>
                      </p:cBhvr>
                      <p:to>
                        <p:strVal val="visible"/>
                      </p:to>
                    </p:set>
                    <p:animEffect transition="in" filter="fade">
                      <p:cBhvr>
                        <p:cTn dur="500"/>
                        <p:tgtEl>
                          <p:spTgt spid="1049501"/>
                        </p:tgtEl>
                      </p:cBhvr>
                    </p:animEffect>
                  </p:childTnLst>
                </p:cTn>
              </p:par>
            </p:tnLst>
          </p:tmpl>
        </p:tmplLst>
      </p:bldP>
      <p:bldP spid="1049502" grpId="0" build="p">
        <p:tmplLst>
          <p:tmpl lvl="1">
            <p:tnLst>
              <p:par>
                <p:cTn presetID="42" presetClass="entr" presetSubtype="0" fill="hold" nodeType="withEffect">
                  <p:stCondLst>
                    <p:cond delay="200"/>
                  </p:stCondLst>
                  <p:childTnLst>
                    <p:set>
                      <p:cBhvr>
                        <p:cTn dur="1" fill="hold">
                          <p:stCondLst>
                            <p:cond delay="0"/>
                          </p:stCondLst>
                        </p:cTn>
                        <p:tgtEl>
                          <p:spTgt spid="1049502"/>
                        </p:tgtEl>
                        <p:attrNameLst>
                          <p:attrName>style.visibility</p:attrName>
                        </p:attrNameLst>
                      </p:cBhvr>
                      <p:to>
                        <p:strVal val="visible"/>
                      </p:to>
                    </p:set>
                    <p:animEffect transition="in" filter="fade">
                      <p:cBhvr>
                        <p:cTn dur="400"/>
                        <p:tgtEl>
                          <p:spTgt spid="1049502"/>
                        </p:tgtEl>
                      </p:cBhvr>
                    </p:animEffect>
                    <p:anim calcmode="lin" valueType="num">
                      <p:cBhvr>
                        <p:cTn dur="400" fill="hold"/>
                        <p:tgtEl>
                          <p:spTgt spid="1049502"/>
                        </p:tgtEl>
                        <p:attrNameLst>
                          <p:attrName>ppt_x</p:attrName>
                        </p:attrNameLst>
                      </p:cBhvr>
                      <p:tavLst>
                        <p:tav tm="0">
                          <p:val>
                            <p:strVal val="#ppt_x"/>
                          </p:val>
                        </p:tav>
                        <p:tav tm="100000">
                          <p:val>
                            <p:strVal val="#ppt_x"/>
                          </p:val>
                        </p:tav>
                      </p:tavLst>
                    </p:anim>
                    <p:anim calcmode="lin" valueType="num">
                      <p:cBhvr>
                        <p:cTn dur="400" fill="hold"/>
                        <p:tgtEl>
                          <p:spTgt spid="104950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Title with content Dark 2">
    <p:spTree>
      <p:nvGrpSpPr>
        <p:cNvPr id="257" name=""/>
        <p:cNvGrpSpPr/>
        <p:nvPr/>
      </p:nvGrpSpPr>
      <p:grpSpPr>
        <a:xfrm>
          <a:off x="0" y="0"/>
          <a:ext cx="0" cy="0"/>
          <a:chOff x="0" y="0"/>
          <a:chExt cx="0" cy="0"/>
        </a:xfrm>
      </p:grpSpPr>
      <p:sp>
        <p:nvSpPr>
          <p:cNvPr id="104895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895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58"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8959"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56">
                                            <p:txEl>
                                              <p:pRg st="0" end="0"/>
                                            </p:txEl>
                                          </p:spTgt>
                                        </p:tgtEl>
                                        <p:attrNameLst>
                                          <p:attrName>style.visibility</p:attrName>
                                        </p:attrNameLst>
                                      </p:cBhvr>
                                      <p:to>
                                        <p:strVal val="visible"/>
                                      </p:to>
                                    </p:set>
                                    <p:animEffect transition="in" filter="fade">
                                      <p:cBhvr>
                                        <p:cTn id="7" dur="400"/>
                                        <p:tgtEl>
                                          <p:spTgt spid="1048956">
                                            <p:txEl>
                                              <p:pRg st="0" end="0"/>
                                            </p:txEl>
                                          </p:spTgt>
                                        </p:tgtEl>
                                      </p:cBhvr>
                                    </p:animEffect>
                                    <p:anim calcmode="lin" valueType="num">
                                      <p:cBhvr>
                                        <p:cTn id="8" dur="400" fill="hold"/>
                                        <p:tgtEl>
                                          <p:spTgt spid="104895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5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57">
                                            <p:txEl>
                                              <p:pRg st="0" end="0"/>
                                            </p:txEl>
                                          </p:spTgt>
                                        </p:tgtEl>
                                        <p:attrNameLst>
                                          <p:attrName>style.visibility</p:attrName>
                                        </p:attrNameLst>
                                      </p:cBhvr>
                                      <p:to>
                                        <p:strVal val="visible"/>
                                      </p:to>
                                    </p:set>
                                    <p:animEffect transition="in" filter="fade">
                                      <p:cBhvr>
                                        <p:cTn id="12" dur="500"/>
                                        <p:tgtEl>
                                          <p:spTgt spid="1048957">
                                            <p:txEl>
                                              <p:pRg st="0" end="0"/>
                                            </p:txEl>
                                          </p:spTgt>
                                        </p:tgtEl>
                                      </p:cBhvr>
                                    </p:animEffect>
                                    <p:anim calcmode="lin" valueType="num">
                                      <p:cBhvr>
                                        <p:cTn id="13" dur="500" fill="hold"/>
                                        <p:tgtEl>
                                          <p:spTgt spid="104895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5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8958">
                                            <p:txEl>
                                              <p:pRg st="0" end="0"/>
                                            </p:txEl>
                                          </p:spTgt>
                                        </p:tgtEl>
                                        <p:attrNameLst>
                                          <p:attrName>style.visibility</p:attrName>
                                        </p:attrNameLst>
                                      </p:cBhvr>
                                      <p:to>
                                        <p:strVal val="visible"/>
                                      </p:to>
                                    </p:set>
                                    <p:animEffect transition="in" filter="fade">
                                      <p:cBhvr>
                                        <p:cTn id="17" dur="500"/>
                                        <p:tgtEl>
                                          <p:spTgt spid="1048958">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8959">
                                            <p:txEl>
                                              <p:pRg st="0" end="0"/>
                                            </p:txEl>
                                          </p:spTgt>
                                        </p:tgtEl>
                                        <p:attrNameLst>
                                          <p:attrName>style.visibility</p:attrName>
                                        </p:attrNameLst>
                                      </p:cBhvr>
                                      <p:to>
                                        <p:strVal val="visible"/>
                                      </p:to>
                                    </p:set>
                                    <p:animEffect transition="in" filter="fade">
                                      <p:cBhvr>
                                        <p:cTn id="20" dur="400"/>
                                        <p:tgtEl>
                                          <p:spTgt spid="1048959">
                                            <p:txEl>
                                              <p:pRg st="0" end="0"/>
                                            </p:txEl>
                                          </p:spTgt>
                                        </p:tgtEl>
                                      </p:cBhvr>
                                    </p:animEffect>
                                    <p:anim calcmode="lin" valueType="num">
                                      <p:cBhvr>
                                        <p:cTn id="21" dur="400" fill="hold"/>
                                        <p:tgtEl>
                                          <p:spTgt spid="1048959">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89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6" grpId="0" build="p">
        <p:tmplLst>
          <p:tmpl lvl="1">
            <p:tnLst>
              <p:par>
                <p:cTn presetID="42" presetClass="entr" presetSubtype="0" fill="hold" nodeType="withEffect">
                  <p:stCondLst>
                    <p:cond delay="200"/>
                  </p:stCondLst>
                  <p:childTnLst>
                    <p:set>
                      <p:cBhvr>
                        <p:cTn dur="1" fill="hold">
                          <p:stCondLst>
                            <p:cond delay="0"/>
                          </p:stCondLst>
                        </p:cTn>
                        <p:tgtEl>
                          <p:spTgt spid="1048956"/>
                        </p:tgtEl>
                        <p:attrNameLst>
                          <p:attrName>style.visibility</p:attrName>
                        </p:attrNameLst>
                      </p:cBhvr>
                      <p:to>
                        <p:strVal val="visible"/>
                      </p:to>
                    </p:set>
                    <p:animEffect transition="in" filter="fade">
                      <p:cBhvr>
                        <p:cTn dur="400"/>
                        <p:tgtEl>
                          <p:spTgt spid="1048956"/>
                        </p:tgtEl>
                      </p:cBhvr>
                    </p:animEffect>
                    <p:anim calcmode="lin" valueType="num">
                      <p:cBhvr>
                        <p:cTn dur="400" fill="hold"/>
                        <p:tgtEl>
                          <p:spTgt spid="1048956"/>
                        </p:tgtEl>
                        <p:attrNameLst>
                          <p:attrName>ppt_x</p:attrName>
                        </p:attrNameLst>
                      </p:cBhvr>
                      <p:tavLst>
                        <p:tav tm="0">
                          <p:val>
                            <p:strVal val="#ppt_x"/>
                          </p:val>
                        </p:tav>
                        <p:tav tm="100000">
                          <p:val>
                            <p:strVal val="#ppt_x"/>
                          </p:val>
                        </p:tav>
                      </p:tavLst>
                    </p:anim>
                    <p:anim calcmode="lin" valueType="num">
                      <p:cBhvr>
                        <p:cTn dur="400" fill="hold"/>
                        <p:tgtEl>
                          <p:spTgt spid="1048956"/>
                        </p:tgtEl>
                        <p:attrNameLst>
                          <p:attrName>ppt_y</p:attrName>
                        </p:attrNameLst>
                      </p:cBhvr>
                      <p:tavLst>
                        <p:tav tm="0">
                          <p:val>
                            <p:strVal val="#ppt_y+.1"/>
                          </p:val>
                        </p:tav>
                        <p:tav tm="100000">
                          <p:val>
                            <p:strVal val="#ppt_y"/>
                          </p:val>
                        </p:tav>
                      </p:tavLst>
                    </p:anim>
                  </p:childTnLst>
                </p:cTn>
              </p:par>
            </p:tnLst>
          </p:tmpl>
        </p:tmplLst>
      </p:bldP>
      <p:bldP spid="1048957" grpId="0" build="p">
        <p:tmplLst>
          <p:tmpl lvl="1">
            <p:tnLst>
              <p:par>
                <p:cTn presetID="42" presetClass="entr" presetSubtype="0" fill="hold" nodeType="withEffect">
                  <p:stCondLst>
                    <p:cond delay="200"/>
                  </p:stCondLst>
                  <p:childTnLst>
                    <p:set>
                      <p:cBhvr>
                        <p:cTn dur="1" fill="hold">
                          <p:stCondLst>
                            <p:cond delay="0"/>
                          </p:stCondLst>
                        </p:cTn>
                        <p:tgtEl>
                          <p:spTgt spid="1048957"/>
                        </p:tgtEl>
                        <p:attrNameLst>
                          <p:attrName>style.visibility</p:attrName>
                        </p:attrNameLst>
                      </p:cBhvr>
                      <p:to>
                        <p:strVal val="visible"/>
                      </p:to>
                    </p:set>
                    <p:animEffect transition="in" filter="fade">
                      <p:cBhvr>
                        <p:cTn dur="500"/>
                        <p:tgtEl>
                          <p:spTgt spid="1048957"/>
                        </p:tgtEl>
                      </p:cBhvr>
                    </p:animEffect>
                    <p:anim calcmode="lin" valueType="num">
                      <p:cBhvr>
                        <p:cTn dur="500" fill="hold"/>
                        <p:tgtEl>
                          <p:spTgt spid="1048957"/>
                        </p:tgtEl>
                        <p:attrNameLst>
                          <p:attrName>ppt_x</p:attrName>
                        </p:attrNameLst>
                      </p:cBhvr>
                      <p:tavLst>
                        <p:tav tm="0">
                          <p:val>
                            <p:strVal val="#ppt_x"/>
                          </p:val>
                        </p:tav>
                        <p:tav tm="100000">
                          <p:val>
                            <p:strVal val="#ppt_x"/>
                          </p:val>
                        </p:tav>
                      </p:tavLst>
                    </p:anim>
                    <p:anim calcmode="lin" valueType="num">
                      <p:cBhvr>
                        <p:cTn dur="500" fill="hold"/>
                        <p:tgtEl>
                          <p:spTgt spid="1048957"/>
                        </p:tgtEl>
                        <p:attrNameLst>
                          <p:attrName>ppt_y</p:attrName>
                        </p:attrNameLst>
                      </p:cBhvr>
                      <p:tavLst>
                        <p:tav tm="0">
                          <p:val>
                            <p:strVal val="#ppt_y+.1"/>
                          </p:val>
                        </p:tav>
                        <p:tav tm="100000">
                          <p:val>
                            <p:strVal val="#ppt_y"/>
                          </p:val>
                        </p:tav>
                      </p:tavLst>
                    </p:anim>
                  </p:childTnLst>
                </p:cTn>
              </p:par>
            </p:tnLst>
          </p:tmpl>
        </p:tmplLst>
      </p:bldP>
      <p:bldP spid="1048958" grpId="0" build="p">
        <p:tmplLst>
          <p:tmpl lvl="1">
            <p:tnLst>
              <p:par>
                <p:cTn presetID="10" presetClass="entr" presetSubtype="0" fill="hold" nodeType="withEffect">
                  <p:stCondLst>
                    <p:cond delay="800"/>
                  </p:stCondLst>
                  <p:childTnLst>
                    <p:set>
                      <p:cBhvr>
                        <p:cTn dur="1" fill="hold">
                          <p:stCondLst>
                            <p:cond delay="0"/>
                          </p:stCondLst>
                        </p:cTn>
                        <p:tgtEl>
                          <p:spTgt spid="1048958"/>
                        </p:tgtEl>
                        <p:attrNameLst>
                          <p:attrName>style.visibility</p:attrName>
                        </p:attrNameLst>
                      </p:cBhvr>
                      <p:to>
                        <p:strVal val="visible"/>
                      </p:to>
                    </p:set>
                    <p:animEffect transition="in" filter="fade">
                      <p:cBhvr>
                        <p:cTn dur="500"/>
                        <p:tgtEl>
                          <p:spTgt spid="1048958"/>
                        </p:tgtEl>
                      </p:cBhvr>
                    </p:animEffect>
                  </p:childTnLst>
                </p:cTn>
              </p:par>
            </p:tnLst>
          </p:tmpl>
        </p:tmplLst>
      </p:bldP>
      <p:bldP spid="1048959" grpId="0" build="p">
        <p:tmplLst>
          <p:tmpl lvl="1">
            <p:tnLst>
              <p:par>
                <p:cTn presetID="42" presetClass="entr" presetSubtype="0" fill="hold" nodeType="withEffect">
                  <p:stCondLst>
                    <p:cond delay="200"/>
                  </p:stCondLst>
                  <p:childTnLst>
                    <p:set>
                      <p:cBhvr>
                        <p:cTn dur="1" fill="hold">
                          <p:stCondLst>
                            <p:cond delay="0"/>
                          </p:stCondLst>
                        </p:cTn>
                        <p:tgtEl>
                          <p:spTgt spid="1048959"/>
                        </p:tgtEl>
                        <p:attrNameLst>
                          <p:attrName>style.visibility</p:attrName>
                        </p:attrNameLst>
                      </p:cBhvr>
                      <p:to>
                        <p:strVal val="visible"/>
                      </p:to>
                    </p:set>
                    <p:animEffect transition="in" filter="fade">
                      <p:cBhvr>
                        <p:cTn dur="400"/>
                        <p:tgtEl>
                          <p:spTgt spid="1048959"/>
                        </p:tgtEl>
                      </p:cBhvr>
                    </p:animEffect>
                    <p:anim calcmode="lin" valueType="num">
                      <p:cBhvr>
                        <p:cTn dur="400" fill="hold"/>
                        <p:tgtEl>
                          <p:spTgt spid="1048959"/>
                        </p:tgtEl>
                        <p:attrNameLst>
                          <p:attrName>ppt_x</p:attrName>
                        </p:attrNameLst>
                      </p:cBhvr>
                      <p:tavLst>
                        <p:tav tm="0">
                          <p:val>
                            <p:strVal val="#ppt_x"/>
                          </p:val>
                        </p:tav>
                        <p:tav tm="100000">
                          <p:val>
                            <p:strVal val="#ppt_x"/>
                          </p:val>
                        </p:tav>
                      </p:tavLst>
                    </p:anim>
                    <p:anim calcmode="lin" valueType="num">
                      <p:cBhvr>
                        <p:cTn dur="400" fill="hold"/>
                        <p:tgtEl>
                          <p:spTgt spid="10489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Two columns with dates">
    <p:spTree>
      <p:nvGrpSpPr>
        <p:cNvPr id="265" name=""/>
        <p:cNvGrpSpPr/>
        <p:nvPr/>
      </p:nvGrpSpPr>
      <p:grpSpPr>
        <a:xfrm>
          <a:off x="0" y="0"/>
          <a:ext cx="0" cy="0"/>
          <a:chOff x="0" y="0"/>
          <a:chExt cx="0" cy="0"/>
        </a:xfrm>
      </p:grpSpPr>
      <p:sp>
        <p:nvSpPr>
          <p:cNvPr id="1049027"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02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29" name="Text Placeholder 2"/>
          <p:cNvSpPr>
            <a:spLocks noGrp="1"/>
          </p:cNvSpPr>
          <p:nvPr>
            <p:ph type="body" sz="quarter" idx="64" hasCustomPrompt="1"/>
          </p:nvPr>
        </p:nvSpPr>
        <p:spPr>
          <a:xfrm>
            <a:off x="44397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endParaRPr lang="en-US" dirty="0" smtClean="0"/>
          </a:p>
        </p:txBody>
      </p:sp>
      <p:sp>
        <p:nvSpPr>
          <p:cNvPr id="1049030" name="Text Placeholder 7"/>
          <p:cNvSpPr>
            <a:spLocks noGrp="1"/>
          </p:cNvSpPr>
          <p:nvPr>
            <p:ph type="body" sz="quarter" idx="18" hasCustomPrompt="1"/>
          </p:nvPr>
        </p:nvSpPr>
        <p:spPr>
          <a:xfrm>
            <a:off x="42703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2015</a:t>
            </a:r>
            <a:endParaRPr lang="es-ES_tradnl" dirty="0" smtClean="0"/>
          </a:p>
        </p:txBody>
      </p:sp>
      <p:sp>
        <p:nvSpPr>
          <p:cNvPr id="1049031" name="Text Placeholder 7"/>
          <p:cNvSpPr>
            <a:spLocks noGrp="1"/>
          </p:cNvSpPr>
          <p:nvPr>
            <p:ph type="body" sz="quarter" idx="65" hasCustomPrompt="1"/>
          </p:nvPr>
        </p:nvSpPr>
        <p:spPr>
          <a:xfrm>
            <a:off x="45243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32" name="Text Placeholder 2"/>
          <p:cNvSpPr>
            <a:spLocks noGrp="1"/>
          </p:cNvSpPr>
          <p:nvPr>
            <p:ph type="body" sz="quarter" idx="66" hasCustomPrompt="1"/>
          </p:nvPr>
        </p:nvSpPr>
        <p:spPr>
          <a:xfrm>
            <a:off x="477414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endParaRPr lang="en-US" dirty="0" smtClean="0"/>
          </a:p>
        </p:txBody>
      </p:sp>
      <p:sp>
        <p:nvSpPr>
          <p:cNvPr id="1049033" name="Text Placeholder 7"/>
          <p:cNvSpPr>
            <a:spLocks noGrp="1"/>
          </p:cNvSpPr>
          <p:nvPr>
            <p:ph type="body" sz="quarter" idx="67" hasCustomPrompt="1"/>
          </p:nvPr>
        </p:nvSpPr>
        <p:spPr>
          <a:xfrm>
            <a:off x="475720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2016</a:t>
            </a:r>
            <a:endParaRPr lang="es-ES_tradnl" dirty="0" smtClean="0"/>
          </a:p>
        </p:txBody>
      </p:sp>
      <p:sp>
        <p:nvSpPr>
          <p:cNvPr id="1049034" name="Text Placeholder 7"/>
          <p:cNvSpPr>
            <a:spLocks noGrp="1"/>
          </p:cNvSpPr>
          <p:nvPr>
            <p:ph type="body" sz="quarter" idx="68" hasCustomPrompt="1"/>
          </p:nvPr>
        </p:nvSpPr>
        <p:spPr>
          <a:xfrm>
            <a:off x="478260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27">
                                            <p:txEl>
                                              <p:pRg st="0" end="0"/>
                                            </p:txEl>
                                          </p:spTgt>
                                        </p:tgtEl>
                                        <p:attrNameLst>
                                          <p:attrName>style.visibility</p:attrName>
                                        </p:attrNameLst>
                                      </p:cBhvr>
                                      <p:to>
                                        <p:strVal val="visible"/>
                                      </p:to>
                                    </p:set>
                                    <p:animEffect transition="in" filter="fade">
                                      <p:cBhvr>
                                        <p:cTn id="7" dur="400"/>
                                        <p:tgtEl>
                                          <p:spTgt spid="1049027">
                                            <p:txEl>
                                              <p:pRg st="0" end="0"/>
                                            </p:txEl>
                                          </p:spTgt>
                                        </p:tgtEl>
                                      </p:cBhvr>
                                    </p:animEffect>
                                    <p:anim calcmode="lin" valueType="num">
                                      <p:cBhvr>
                                        <p:cTn id="8" dur="400" fill="hold"/>
                                        <p:tgtEl>
                                          <p:spTgt spid="104902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28">
                                            <p:txEl>
                                              <p:pRg st="0" end="0"/>
                                            </p:txEl>
                                          </p:spTgt>
                                        </p:tgtEl>
                                        <p:attrNameLst>
                                          <p:attrName>style.visibility</p:attrName>
                                        </p:attrNameLst>
                                      </p:cBhvr>
                                      <p:to>
                                        <p:strVal val="visible"/>
                                      </p:to>
                                    </p:set>
                                    <p:animEffect transition="in" filter="fade">
                                      <p:cBhvr>
                                        <p:cTn id="12" dur="500"/>
                                        <p:tgtEl>
                                          <p:spTgt spid="1049028">
                                            <p:txEl>
                                              <p:pRg st="0" end="0"/>
                                            </p:txEl>
                                          </p:spTgt>
                                        </p:tgtEl>
                                      </p:cBhvr>
                                    </p:animEffect>
                                    <p:anim calcmode="lin" valueType="num">
                                      <p:cBhvr>
                                        <p:cTn id="13" dur="500" fill="hold"/>
                                        <p:tgtEl>
                                          <p:spTgt spid="10490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2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029">
                                            <p:txEl>
                                              <p:pRg st="0" end="0"/>
                                            </p:txEl>
                                          </p:spTgt>
                                        </p:tgtEl>
                                        <p:attrNameLst>
                                          <p:attrName>style.visibility</p:attrName>
                                        </p:attrNameLst>
                                      </p:cBhvr>
                                      <p:to>
                                        <p:strVal val="visible"/>
                                      </p:to>
                                    </p:set>
                                    <p:animEffect transition="in" filter="fade">
                                      <p:cBhvr>
                                        <p:cTn id="17" dur="500"/>
                                        <p:tgtEl>
                                          <p:spTgt spid="1049029">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030">
                                            <p:txEl>
                                              <p:pRg st="0" end="0"/>
                                            </p:txEl>
                                          </p:spTgt>
                                        </p:tgtEl>
                                        <p:attrNameLst>
                                          <p:attrName>style.visibility</p:attrName>
                                        </p:attrNameLst>
                                      </p:cBhvr>
                                      <p:to>
                                        <p:strVal val="visible"/>
                                      </p:to>
                                    </p:set>
                                    <p:animEffect transition="in" filter="fade">
                                      <p:cBhvr>
                                        <p:cTn id="20" dur="400"/>
                                        <p:tgtEl>
                                          <p:spTgt spid="1049030">
                                            <p:txEl>
                                              <p:pRg st="0" end="0"/>
                                            </p:txEl>
                                          </p:spTgt>
                                        </p:tgtEl>
                                      </p:cBhvr>
                                    </p:animEffect>
                                    <p:anim calcmode="lin" valueType="num">
                                      <p:cBhvr>
                                        <p:cTn id="21" dur="400" fill="hold"/>
                                        <p:tgtEl>
                                          <p:spTgt spid="1049030">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030">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031">
                                            <p:txEl>
                                              <p:pRg st="0" end="0"/>
                                            </p:txEl>
                                          </p:spTgt>
                                        </p:tgtEl>
                                        <p:attrNameLst>
                                          <p:attrName>style.visibility</p:attrName>
                                        </p:attrNameLst>
                                      </p:cBhvr>
                                      <p:to>
                                        <p:strVal val="visible"/>
                                      </p:to>
                                    </p:set>
                                    <p:animEffect transition="in" filter="fade">
                                      <p:cBhvr>
                                        <p:cTn id="25" dur="500"/>
                                        <p:tgtEl>
                                          <p:spTgt spid="1049031">
                                            <p:txEl>
                                              <p:pRg st="0" end="0"/>
                                            </p:txEl>
                                          </p:spTgt>
                                        </p:tgtEl>
                                      </p:cBhvr>
                                    </p:animEffect>
                                    <p:anim calcmode="lin" valueType="num">
                                      <p:cBhvr>
                                        <p:cTn id="26" dur="500" fill="hold"/>
                                        <p:tgtEl>
                                          <p:spTgt spid="1049031">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031">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032">
                                            <p:txEl>
                                              <p:pRg st="0" end="0"/>
                                            </p:txEl>
                                          </p:spTgt>
                                        </p:tgtEl>
                                        <p:attrNameLst>
                                          <p:attrName>style.visibility</p:attrName>
                                        </p:attrNameLst>
                                      </p:cBhvr>
                                      <p:to>
                                        <p:strVal val="visible"/>
                                      </p:to>
                                    </p:set>
                                    <p:animEffect transition="in" filter="fade">
                                      <p:cBhvr>
                                        <p:cTn id="30" dur="500"/>
                                        <p:tgtEl>
                                          <p:spTgt spid="1049032">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033">
                                            <p:txEl>
                                              <p:pRg st="0" end="0"/>
                                            </p:txEl>
                                          </p:spTgt>
                                        </p:tgtEl>
                                        <p:attrNameLst>
                                          <p:attrName>style.visibility</p:attrName>
                                        </p:attrNameLst>
                                      </p:cBhvr>
                                      <p:to>
                                        <p:strVal val="visible"/>
                                      </p:to>
                                    </p:set>
                                    <p:animEffect transition="in" filter="fade">
                                      <p:cBhvr>
                                        <p:cTn id="33" dur="400"/>
                                        <p:tgtEl>
                                          <p:spTgt spid="1049033">
                                            <p:txEl>
                                              <p:pRg st="0" end="0"/>
                                            </p:txEl>
                                          </p:spTgt>
                                        </p:tgtEl>
                                      </p:cBhvr>
                                    </p:animEffect>
                                    <p:anim calcmode="lin" valueType="num">
                                      <p:cBhvr>
                                        <p:cTn id="34" dur="400" fill="hold"/>
                                        <p:tgtEl>
                                          <p:spTgt spid="1049033">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033">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034">
                                            <p:txEl>
                                              <p:pRg st="0" end="0"/>
                                            </p:txEl>
                                          </p:spTgt>
                                        </p:tgtEl>
                                        <p:attrNameLst>
                                          <p:attrName>style.visibility</p:attrName>
                                        </p:attrNameLst>
                                      </p:cBhvr>
                                      <p:to>
                                        <p:strVal val="visible"/>
                                      </p:to>
                                    </p:set>
                                    <p:animEffect transition="in" filter="fade">
                                      <p:cBhvr>
                                        <p:cTn id="38" dur="500"/>
                                        <p:tgtEl>
                                          <p:spTgt spid="1049034">
                                            <p:txEl>
                                              <p:pRg st="0" end="0"/>
                                            </p:txEl>
                                          </p:spTgt>
                                        </p:tgtEl>
                                      </p:cBhvr>
                                    </p:animEffect>
                                    <p:anim calcmode="lin" valueType="num">
                                      <p:cBhvr>
                                        <p:cTn id="39" dur="500" fill="hold"/>
                                        <p:tgtEl>
                                          <p:spTgt spid="1049034">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0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7" grpId="0" build="p">
        <p:tmplLst>
          <p:tmpl lvl="1">
            <p:tnLst>
              <p:par>
                <p:cTn presetID="42" presetClass="entr" presetSubtype="0" fill="hold" nodeType="withEffect">
                  <p:stCondLst>
                    <p:cond delay="200"/>
                  </p:stCondLst>
                  <p:childTnLst>
                    <p:set>
                      <p:cBhvr>
                        <p:cTn dur="1" fill="hold">
                          <p:stCondLst>
                            <p:cond delay="0"/>
                          </p:stCondLst>
                        </p:cTn>
                        <p:tgtEl>
                          <p:spTgt spid="1049027"/>
                        </p:tgtEl>
                        <p:attrNameLst>
                          <p:attrName>style.visibility</p:attrName>
                        </p:attrNameLst>
                      </p:cBhvr>
                      <p:to>
                        <p:strVal val="visible"/>
                      </p:to>
                    </p:set>
                    <p:animEffect transition="in" filter="fade">
                      <p:cBhvr>
                        <p:cTn dur="400"/>
                        <p:tgtEl>
                          <p:spTgt spid="1049027"/>
                        </p:tgtEl>
                      </p:cBhvr>
                    </p:animEffect>
                    <p:anim calcmode="lin" valueType="num">
                      <p:cBhvr>
                        <p:cTn dur="400" fill="hold"/>
                        <p:tgtEl>
                          <p:spTgt spid="1049027"/>
                        </p:tgtEl>
                        <p:attrNameLst>
                          <p:attrName>ppt_x</p:attrName>
                        </p:attrNameLst>
                      </p:cBhvr>
                      <p:tavLst>
                        <p:tav tm="0">
                          <p:val>
                            <p:strVal val="#ppt_x"/>
                          </p:val>
                        </p:tav>
                        <p:tav tm="100000">
                          <p:val>
                            <p:strVal val="#ppt_x"/>
                          </p:val>
                        </p:tav>
                      </p:tavLst>
                    </p:anim>
                    <p:anim calcmode="lin" valueType="num">
                      <p:cBhvr>
                        <p:cTn dur="400" fill="hold"/>
                        <p:tgtEl>
                          <p:spTgt spid="1049027"/>
                        </p:tgtEl>
                        <p:attrNameLst>
                          <p:attrName>ppt_y</p:attrName>
                        </p:attrNameLst>
                      </p:cBhvr>
                      <p:tavLst>
                        <p:tav tm="0">
                          <p:val>
                            <p:strVal val="#ppt_y+.1"/>
                          </p:val>
                        </p:tav>
                        <p:tav tm="100000">
                          <p:val>
                            <p:strVal val="#ppt_y"/>
                          </p:val>
                        </p:tav>
                      </p:tavLst>
                    </p:anim>
                  </p:childTnLst>
                </p:cTn>
              </p:par>
            </p:tnLst>
          </p:tmpl>
        </p:tmplLst>
      </p:bldP>
      <p:bldP spid="1049028" grpId="0" build="p">
        <p:tmplLst>
          <p:tmpl lvl="1">
            <p:tnLst>
              <p:par>
                <p:cTn presetID="42" presetClass="entr" presetSubtype="0" fill="hold" nodeType="withEffect">
                  <p:stCondLst>
                    <p:cond delay="200"/>
                  </p:stCondLst>
                  <p:childTnLst>
                    <p:set>
                      <p:cBhvr>
                        <p:cTn dur="1" fill="hold">
                          <p:stCondLst>
                            <p:cond delay="0"/>
                          </p:stCondLst>
                        </p:cTn>
                        <p:tgtEl>
                          <p:spTgt spid="1049028"/>
                        </p:tgtEl>
                        <p:attrNameLst>
                          <p:attrName>style.visibility</p:attrName>
                        </p:attrNameLst>
                      </p:cBhvr>
                      <p:to>
                        <p:strVal val="visible"/>
                      </p:to>
                    </p:set>
                    <p:animEffect transition="in" filter="fade">
                      <p:cBhvr>
                        <p:cTn dur="500"/>
                        <p:tgtEl>
                          <p:spTgt spid="1049028"/>
                        </p:tgtEl>
                      </p:cBhvr>
                    </p:animEffect>
                    <p:anim calcmode="lin" valueType="num">
                      <p:cBhvr>
                        <p:cTn dur="500" fill="hold"/>
                        <p:tgtEl>
                          <p:spTgt spid="1049028"/>
                        </p:tgtEl>
                        <p:attrNameLst>
                          <p:attrName>ppt_x</p:attrName>
                        </p:attrNameLst>
                      </p:cBhvr>
                      <p:tavLst>
                        <p:tav tm="0">
                          <p:val>
                            <p:strVal val="#ppt_x"/>
                          </p:val>
                        </p:tav>
                        <p:tav tm="100000">
                          <p:val>
                            <p:strVal val="#ppt_x"/>
                          </p:val>
                        </p:tav>
                      </p:tavLst>
                    </p:anim>
                    <p:anim calcmode="lin" valueType="num">
                      <p:cBhvr>
                        <p:cTn dur="500" fill="hold"/>
                        <p:tgtEl>
                          <p:spTgt spid="1049028"/>
                        </p:tgtEl>
                        <p:attrNameLst>
                          <p:attrName>ppt_y</p:attrName>
                        </p:attrNameLst>
                      </p:cBhvr>
                      <p:tavLst>
                        <p:tav tm="0">
                          <p:val>
                            <p:strVal val="#ppt_y+.1"/>
                          </p:val>
                        </p:tav>
                        <p:tav tm="100000">
                          <p:val>
                            <p:strVal val="#ppt_y"/>
                          </p:val>
                        </p:tav>
                      </p:tavLst>
                    </p:anim>
                  </p:childTnLst>
                </p:cTn>
              </p:par>
            </p:tnLst>
          </p:tmpl>
        </p:tmplLst>
      </p:bldP>
      <p:bldP spid="1049029" grpId="0" build="p">
        <p:tmplLst>
          <p:tmpl lvl="1">
            <p:tnLst>
              <p:par>
                <p:cTn presetID="10" presetClass="entr" presetSubtype="0" fill="hold" nodeType="withEffect">
                  <p:stCondLst>
                    <p:cond delay="800"/>
                  </p:stCondLst>
                  <p:childTnLst>
                    <p:set>
                      <p:cBhvr>
                        <p:cTn dur="1" fill="hold">
                          <p:stCondLst>
                            <p:cond delay="0"/>
                          </p:stCondLst>
                        </p:cTn>
                        <p:tgtEl>
                          <p:spTgt spid="1049029"/>
                        </p:tgtEl>
                        <p:attrNameLst>
                          <p:attrName>style.visibility</p:attrName>
                        </p:attrNameLst>
                      </p:cBhvr>
                      <p:to>
                        <p:strVal val="visible"/>
                      </p:to>
                    </p:set>
                    <p:animEffect transition="in" filter="fade">
                      <p:cBhvr>
                        <p:cTn dur="500"/>
                        <p:tgtEl>
                          <p:spTgt spid="1049029"/>
                        </p:tgtEl>
                      </p:cBhvr>
                    </p:animEffect>
                  </p:childTnLst>
                </p:cTn>
              </p:par>
            </p:tnLst>
          </p:tmpl>
        </p:tmplLst>
      </p:bldP>
      <p:bldP spid="1049030" grpId="0" build="p">
        <p:tmplLst>
          <p:tmpl lvl="1">
            <p:tnLst>
              <p:par>
                <p:cTn presetID="42" presetClass="entr" presetSubtype="0" fill="hold" nodeType="withEffect">
                  <p:stCondLst>
                    <p:cond delay="200"/>
                  </p:stCondLst>
                  <p:childTnLst>
                    <p:set>
                      <p:cBhvr>
                        <p:cTn dur="1" fill="hold">
                          <p:stCondLst>
                            <p:cond delay="0"/>
                          </p:stCondLst>
                        </p:cTn>
                        <p:tgtEl>
                          <p:spTgt spid="1049030"/>
                        </p:tgtEl>
                        <p:attrNameLst>
                          <p:attrName>style.visibility</p:attrName>
                        </p:attrNameLst>
                      </p:cBhvr>
                      <p:to>
                        <p:strVal val="visible"/>
                      </p:to>
                    </p:set>
                    <p:animEffect transition="in" filter="fade">
                      <p:cBhvr>
                        <p:cTn dur="400"/>
                        <p:tgtEl>
                          <p:spTgt spid="1049030"/>
                        </p:tgtEl>
                      </p:cBhvr>
                    </p:animEffect>
                    <p:anim calcmode="lin" valueType="num">
                      <p:cBhvr>
                        <p:cTn dur="400" fill="hold"/>
                        <p:tgtEl>
                          <p:spTgt spid="1049030"/>
                        </p:tgtEl>
                        <p:attrNameLst>
                          <p:attrName>ppt_x</p:attrName>
                        </p:attrNameLst>
                      </p:cBhvr>
                      <p:tavLst>
                        <p:tav tm="0">
                          <p:val>
                            <p:strVal val="#ppt_x"/>
                          </p:val>
                        </p:tav>
                        <p:tav tm="100000">
                          <p:val>
                            <p:strVal val="#ppt_x"/>
                          </p:val>
                        </p:tav>
                      </p:tavLst>
                    </p:anim>
                    <p:anim calcmode="lin" valueType="num">
                      <p:cBhvr>
                        <p:cTn dur="400" fill="hold"/>
                        <p:tgtEl>
                          <p:spTgt spid="1049030"/>
                        </p:tgtEl>
                        <p:attrNameLst>
                          <p:attrName>ppt_y</p:attrName>
                        </p:attrNameLst>
                      </p:cBhvr>
                      <p:tavLst>
                        <p:tav tm="0">
                          <p:val>
                            <p:strVal val="#ppt_y+.1"/>
                          </p:val>
                        </p:tav>
                        <p:tav tm="100000">
                          <p:val>
                            <p:strVal val="#ppt_y"/>
                          </p:val>
                        </p:tav>
                      </p:tavLst>
                    </p:anim>
                  </p:childTnLst>
                </p:cTn>
              </p:par>
            </p:tnLst>
          </p:tmpl>
        </p:tmplLst>
      </p:bldP>
      <p:bldP spid="1049031" grpId="0" build="p">
        <p:tmplLst>
          <p:tmpl lvl="1">
            <p:tnLst>
              <p:par>
                <p:cTn presetID="42" presetClass="entr" presetSubtype="0" fill="hold" nodeType="withEffect">
                  <p:stCondLst>
                    <p:cond delay="200"/>
                  </p:stCondLst>
                  <p:childTnLst>
                    <p:set>
                      <p:cBhvr>
                        <p:cTn dur="1" fill="hold">
                          <p:stCondLst>
                            <p:cond delay="0"/>
                          </p:stCondLst>
                        </p:cTn>
                        <p:tgtEl>
                          <p:spTgt spid="1049031"/>
                        </p:tgtEl>
                        <p:attrNameLst>
                          <p:attrName>style.visibility</p:attrName>
                        </p:attrNameLst>
                      </p:cBhvr>
                      <p:to>
                        <p:strVal val="visible"/>
                      </p:to>
                    </p:set>
                    <p:animEffect transition="in" filter="fade">
                      <p:cBhvr>
                        <p:cTn dur="500"/>
                        <p:tgtEl>
                          <p:spTgt spid="1049031"/>
                        </p:tgtEl>
                      </p:cBhvr>
                    </p:animEffect>
                    <p:anim calcmode="lin" valueType="num">
                      <p:cBhvr>
                        <p:cTn dur="500" fill="hold"/>
                        <p:tgtEl>
                          <p:spTgt spid="1049031"/>
                        </p:tgtEl>
                        <p:attrNameLst>
                          <p:attrName>ppt_x</p:attrName>
                        </p:attrNameLst>
                      </p:cBhvr>
                      <p:tavLst>
                        <p:tav tm="0">
                          <p:val>
                            <p:strVal val="#ppt_x"/>
                          </p:val>
                        </p:tav>
                        <p:tav tm="100000">
                          <p:val>
                            <p:strVal val="#ppt_x"/>
                          </p:val>
                        </p:tav>
                      </p:tavLst>
                    </p:anim>
                    <p:anim calcmode="lin" valueType="num">
                      <p:cBhvr>
                        <p:cTn dur="500" fill="hold"/>
                        <p:tgtEl>
                          <p:spTgt spid="1049031"/>
                        </p:tgtEl>
                        <p:attrNameLst>
                          <p:attrName>ppt_y</p:attrName>
                        </p:attrNameLst>
                      </p:cBhvr>
                      <p:tavLst>
                        <p:tav tm="0">
                          <p:val>
                            <p:strVal val="#ppt_y+.1"/>
                          </p:val>
                        </p:tav>
                        <p:tav tm="100000">
                          <p:val>
                            <p:strVal val="#ppt_y"/>
                          </p:val>
                        </p:tav>
                      </p:tavLst>
                    </p:anim>
                  </p:childTnLst>
                </p:cTn>
              </p:par>
            </p:tnLst>
          </p:tmpl>
        </p:tmplLst>
      </p:bldP>
      <p:bldP spid="1049032" grpId="0" build="p">
        <p:tmplLst>
          <p:tmpl lvl="1">
            <p:tnLst>
              <p:par>
                <p:cTn presetID="10" presetClass="entr" presetSubtype="0" fill="hold" nodeType="withEffect">
                  <p:stCondLst>
                    <p:cond delay="800"/>
                  </p:stCondLst>
                  <p:childTnLst>
                    <p:set>
                      <p:cBhvr>
                        <p:cTn dur="1" fill="hold">
                          <p:stCondLst>
                            <p:cond delay="0"/>
                          </p:stCondLst>
                        </p:cTn>
                        <p:tgtEl>
                          <p:spTgt spid="1049032"/>
                        </p:tgtEl>
                        <p:attrNameLst>
                          <p:attrName>style.visibility</p:attrName>
                        </p:attrNameLst>
                      </p:cBhvr>
                      <p:to>
                        <p:strVal val="visible"/>
                      </p:to>
                    </p:set>
                    <p:animEffect transition="in" filter="fade">
                      <p:cBhvr>
                        <p:cTn dur="500"/>
                        <p:tgtEl>
                          <p:spTgt spid="1049032"/>
                        </p:tgtEl>
                      </p:cBhvr>
                    </p:animEffect>
                  </p:childTnLst>
                </p:cTn>
              </p:par>
            </p:tnLst>
          </p:tmpl>
        </p:tmplLst>
      </p:bldP>
      <p:bldP spid="1049033" grpId="0" build="p">
        <p:tmplLst>
          <p:tmpl lvl="1">
            <p:tnLst>
              <p:par>
                <p:cTn presetID="42" presetClass="entr" presetSubtype="0" fill="hold" nodeType="withEffect">
                  <p:stCondLst>
                    <p:cond delay="200"/>
                  </p:stCondLst>
                  <p:childTnLst>
                    <p:set>
                      <p:cBhvr>
                        <p:cTn dur="1" fill="hold">
                          <p:stCondLst>
                            <p:cond delay="0"/>
                          </p:stCondLst>
                        </p:cTn>
                        <p:tgtEl>
                          <p:spTgt spid="1049033"/>
                        </p:tgtEl>
                        <p:attrNameLst>
                          <p:attrName>style.visibility</p:attrName>
                        </p:attrNameLst>
                      </p:cBhvr>
                      <p:to>
                        <p:strVal val="visible"/>
                      </p:to>
                    </p:set>
                    <p:animEffect transition="in" filter="fade">
                      <p:cBhvr>
                        <p:cTn dur="400"/>
                        <p:tgtEl>
                          <p:spTgt spid="1049033"/>
                        </p:tgtEl>
                      </p:cBhvr>
                    </p:animEffect>
                    <p:anim calcmode="lin" valueType="num">
                      <p:cBhvr>
                        <p:cTn dur="400" fill="hold"/>
                        <p:tgtEl>
                          <p:spTgt spid="1049033"/>
                        </p:tgtEl>
                        <p:attrNameLst>
                          <p:attrName>ppt_x</p:attrName>
                        </p:attrNameLst>
                      </p:cBhvr>
                      <p:tavLst>
                        <p:tav tm="0">
                          <p:val>
                            <p:strVal val="#ppt_x"/>
                          </p:val>
                        </p:tav>
                        <p:tav tm="100000">
                          <p:val>
                            <p:strVal val="#ppt_x"/>
                          </p:val>
                        </p:tav>
                      </p:tavLst>
                    </p:anim>
                    <p:anim calcmode="lin" valueType="num">
                      <p:cBhvr>
                        <p:cTn dur="400" fill="hold"/>
                        <p:tgtEl>
                          <p:spTgt spid="1049033"/>
                        </p:tgtEl>
                        <p:attrNameLst>
                          <p:attrName>ppt_y</p:attrName>
                        </p:attrNameLst>
                      </p:cBhvr>
                      <p:tavLst>
                        <p:tav tm="0">
                          <p:val>
                            <p:strVal val="#ppt_y+.1"/>
                          </p:val>
                        </p:tav>
                        <p:tav tm="100000">
                          <p:val>
                            <p:strVal val="#ppt_y"/>
                          </p:val>
                        </p:tav>
                      </p:tavLst>
                    </p:anim>
                  </p:childTnLst>
                </p:cTn>
              </p:par>
            </p:tnLst>
          </p:tmpl>
        </p:tmplLst>
      </p:bldP>
      <p:bldP spid="1049034" grpId="0" build="p">
        <p:tmplLst>
          <p:tmpl lvl="1">
            <p:tnLst>
              <p:par>
                <p:cTn presetID="42" presetClass="entr" presetSubtype="0" fill="hold" nodeType="withEffect">
                  <p:stCondLst>
                    <p:cond delay="200"/>
                  </p:stCondLst>
                  <p:childTnLst>
                    <p:set>
                      <p:cBhvr>
                        <p:cTn dur="1" fill="hold">
                          <p:stCondLst>
                            <p:cond delay="0"/>
                          </p:stCondLst>
                        </p:cTn>
                        <p:tgtEl>
                          <p:spTgt spid="1049034"/>
                        </p:tgtEl>
                        <p:attrNameLst>
                          <p:attrName>style.visibility</p:attrName>
                        </p:attrNameLst>
                      </p:cBhvr>
                      <p:to>
                        <p:strVal val="visible"/>
                      </p:to>
                    </p:set>
                    <p:animEffect transition="in" filter="fade">
                      <p:cBhvr>
                        <p:cTn dur="500"/>
                        <p:tgtEl>
                          <p:spTgt spid="1049034"/>
                        </p:tgtEl>
                      </p:cBhvr>
                    </p:animEffect>
                    <p:anim calcmode="lin" valueType="num">
                      <p:cBhvr>
                        <p:cTn dur="500" fill="hold"/>
                        <p:tgtEl>
                          <p:spTgt spid="1049034"/>
                        </p:tgtEl>
                        <p:attrNameLst>
                          <p:attrName>ppt_x</p:attrName>
                        </p:attrNameLst>
                      </p:cBhvr>
                      <p:tavLst>
                        <p:tav tm="0">
                          <p:val>
                            <p:strVal val="#ppt_x"/>
                          </p:val>
                        </p:tav>
                        <p:tav tm="100000">
                          <p:val>
                            <p:strVal val="#ppt_x"/>
                          </p:val>
                        </p:tav>
                      </p:tavLst>
                    </p:anim>
                    <p:anim calcmode="lin" valueType="num">
                      <p:cBhvr>
                        <p:cTn dur="500" fill="hold"/>
                        <p:tgtEl>
                          <p:spTgt spid="104903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Right column with dates">
    <p:spTree>
      <p:nvGrpSpPr>
        <p:cNvPr id="276" name=""/>
        <p:cNvGrpSpPr/>
        <p:nvPr/>
      </p:nvGrpSpPr>
      <p:grpSpPr>
        <a:xfrm>
          <a:off x="0" y="0"/>
          <a:ext cx="0" cy="0"/>
          <a:chOff x="0" y="0"/>
          <a:chExt cx="0" cy="0"/>
        </a:xfrm>
      </p:grpSpPr>
      <p:sp>
        <p:nvSpPr>
          <p:cNvPr id="1049131"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32"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33" name="Text Placeholder 2"/>
          <p:cNvSpPr>
            <a:spLocks noGrp="1"/>
          </p:cNvSpPr>
          <p:nvPr>
            <p:ph type="body" sz="quarter" idx="64" hasCustomPrompt="1"/>
          </p:nvPr>
        </p:nvSpPr>
        <p:spPr>
          <a:xfrm>
            <a:off x="4748741"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34" name="Text Placeholder 7"/>
          <p:cNvSpPr>
            <a:spLocks noGrp="1"/>
          </p:cNvSpPr>
          <p:nvPr>
            <p:ph type="body" sz="quarter" idx="18" hasCustomPrompt="1"/>
          </p:nvPr>
        </p:nvSpPr>
        <p:spPr>
          <a:xfrm>
            <a:off x="4748741"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35" name="Text Placeholder 7"/>
          <p:cNvSpPr>
            <a:spLocks noGrp="1"/>
          </p:cNvSpPr>
          <p:nvPr>
            <p:ph type="body" sz="quarter" idx="65" hasCustomPrompt="1"/>
          </p:nvPr>
        </p:nvSpPr>
        <p:spPr>
          <a:xfrm>
            <a:off x="4748741"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36" name="Text Placeholder 2"/>
          <p:cNvSpPr>
            <a:spLocks noGrp="1"/>
          </p:cNvSpPr>
          <p:nvPr>
            <p:ph type="body" sz="quarter" idx="66" hasCustomPrompt="1"/>
          </p:nvPr>
        </p:nvSpPr>
        <p:spPr>
          <a:xfrm>
            <a:off x="6911446"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37" name="Text Placeholder 7"/>
          <p:cNvSpPr>
            <a:spLocks noGrp="1"/>
          </p:cNvSpPr>
          <p:nvPr>
            <p:ph type="body" sz="quarter" idx="67" hasCustomPrompt="1"/>
          </p:nvPr>
        </p:nvSpPr>
        <p:spPr>
          <a:xfrm>
            <a:off x="6911446"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38" name="Text Placeholder 7"/>
          <p:cNvSpPr>
            <a:spLocks noGrp="1"/>
          </p:cNvSpPr>
          <p:nvPr>
            <p:ph type="body" sz="quarter" idx="68" hasCustomPrompt="1"/>
          </p:nvPr>
        </p:nvSpPr>
        <p:spPr>
          <a:xfrm>
            <a:off x="6911446"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39" name="Text Placeholder 2"/>
          <p:cNvSpPr>
            <a:spLocks noGrp="1"/>
          </p:cNvSpPr>
          <p:nvPr>
            <p:ph type="body" sz="quarter" idx="69" hasCustomPrompt="1"/>
          </p:nvPr>
        </p:nvSpPr>
        <p:spPr>
          <a:xfrm>
            <a:off x="4748741"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0" name="Text Placeholder 7"/>
          <p:cNvSpPr>
            <a:spLocks noGrp="1"/>
          </p:cNvSpPr>
          <p:nvPr>
            <p:ph type="body" sz="quarter" idx="70" hasCustomPrompt="1"/>
          </p:nvPr>
        </p:nvSpPr>
        <p:spPr>
          <a:xfrm>
            <a:off x="4748741"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41" name="Text Placeholder 7"/>
          <p:cNvSpPr>
            <a:spLocks noGrp="1"/>
          </p:cNvSpPr>
          <p:nvPr>
            <p:ph type="body" sz="quarter" idx="71" hasCustomPrompt="1"/>
          </p:nvPr>
        </p:nvSpPr>
        <p:spPr>
          <a:xfrm>
            <a:off x="4748741"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42" name="Text Placeholder 2"/>
          <p:cNvSpPr>
            <a:spLocks noGrp="1"/>
          </p:cNvSpPr>
          <p:nvPr>
            <p:ph type="body" sz="quarter" idx="72" hasCustomPrompt="1"/>
          </p:nvPr>
        </p:nvSpPr>
        <p:spPr>
          <a:xfrm>
            <a:off x="6911446"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3" name="Text Placeholder 7"/>
          <p:cNvSpPr>
            <a:spLocks noGrp="1"/>
          </p:cNvSpPr>
          <p:nvPr>
            <p:ph type="body" sz="quarter" idx="73" hasCustomPrompt="1"/>
          </p:nvPr>
        </p:nvSpPr>
        <p:spPr>
          <a:xfrm>
            <a:off x="6911446"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44" name="Text Placeholder 7"/>
          <p:cNvSpPr>
            <a:spLocks noGrp="1"/>
          </p:cNvSpPr>
          <p:nvPr>
            <p:ph type="body" sz="quarter" idx="74" hasCustomPrompt="1"/>
          </p:nvPr>
        </p:nvSpPr>
        <p:spPr>
          <a:xfrm>
            <a:off x="6911446"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45" name="Text Placeholder 2"/>
          <p:cNvSpPr>
            <a:spLocks noGrp="1"/>
          </p:cNvSpPr>
          <p:nvPr>
            <p:ph type="body" sz="quarter" idx="75" hasCustomPrompt="1"/>
          </p:nvPr>
        </p:nvSpPr>
        <p:spPr>
          <a:xfrm>
            <a:off x="4748741"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6" name="Text Placeholder 7"/>
          <p:cNvSpPr>
            <a:spLocks noGrp="1"/>
          </p:cNvSpPr>
          <p:nvPr>
            <p:ph type="body" sz="quarter" idx="76" hasCustomPrompt="1"/>
          </p:nvPr>
        </p:nvSpPr>
        <p:spPr>
          <a:xfrm>
            <a:off x="4748741"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47" name="Text Placeholder 7"/>
          <p:cNvSpPr>
            <a:spLocks noGrp="1"/>
          </p:cNvSpPr>
          <p:nvPr>
            <p:ph type="body" sz="quarter" idx="77" hasCustomPrompt="1"/>
          </p:nvPr>
        </p:nvSpPr>
        <p:spPr>
          <a:xfrm>
            <a:off x="4748741"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48" name="Text Placeholder 2"/>
          <p:cNvSpPr>
            <a:spLocks noGrp="1"/>
          </p:cNvSpPr>
          <p:nvPr>
            <p:ph type="body" sz="quarter" idx="78" hasCustomPrompt="1"/>
          </p:nvPr>
        </p:nvSpPr>
        <p:spPr>
          <a:xfrm>
            <a:off x="6911446"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49" name="Text Placeholder 7"/>
          <p:cNvSpPr>
            <a:spLocks noGrp="1"/>
          </p:cNvSpPr>
          <p:nvPr>
            <p:ph type="body" sz="quarter" idx="79" hasCustomPrompt="1"/>
          </p:nvPr>
        </p:nvSpPr>
        <p:spPr>
          <a:xfrm>
            <a:off x="6911446"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smtClean="0"/>
              <a:t>2000</a:t>
            </a:r>
            <a:endParaRPr lang="es-ES_tradnl" dirty="0" smtClean="0"/>
          </a:p>
        </p:txBody>
      </p:sp>
      <p:sp>
        <p:nvSpPr>
          <p:cNvPr id="1049150" name="Text Placeholder 7"/>
          <p:cNvSpPr>
            <a:spLocks noGrp="1"/>
          </p:cNvSpPr>
          <p:nvPr>
            <p:ph type="body" sz="quarter" idx="80" hasCustomPrompt="1"/>
          </p:nvPr>
        </p:nvSpPr>
        <p:spPr>
          <a:xfrm>
            <a:off x="6911446"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31">
                                            <p:txEl>
                                              <p:pRg st="0" end="0"/>
                                            </p:txEl>
                                          </p:spTgt>
                                        </p:tgtEl>
                                        <p:attrNameLst>
                                          <p:attrName>style.visibility</p:attrName>
                                        </p:attrNameLst>
                                      </p:cBhvr>
                                      <p:to>
                                        <p:strVal val="visible"/>
                                      </p:to>
                                    </p:set>
                                    <p:animEffect transition="in" filter="fade">
                                      <p:cBhvr>
                                        <p:cTn id="7" dur="400"/>
                                        <p:tgtEl>
                                          <p:spTgt spid="1049131">
                                            <p:txEl>
                                              <p:pRg st="0" end="0"/>
                                            </p:txEl>
                                          </p:spTgt>
                                        </p:tgtEl>
                                      </p:cBhvr>
                                    </p:animEffect>
                                    <p:anim calcmode="lin" valueType="num">
                                      <p:cBhvr>
                                        <p:cTn id="8" dur="400" fill="hold"/>
                                        <p:tgtEl>
                                          <p:spTgt spid="104913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32">
                                            <p:txEl>
                                              <p:pRg st="0" end="0"/>
                                            </p:txEl>
                                          </p:spTgt>
                                        </p:tgtEl>
                                        <p:attrNameLst>
                                          <p:attrName>style.visibility</p:attrName>
                                        </p:attrNameLst>
                                      </p:cBhvr>
                                      <p:to>
                                        <p:strVal val="visible"/>
                                      </p:to>
                                    </p:set>
                                    <p:animEffect transition="in" filter="fade">
                                      <p:cBhvr>
                                        <p:cTn id="12" dur="500"/>
                                        <p:tgtEl>
                                          <p:spTgt spid="1049132">
                                            <p:txEl>
                                              <p:pRg st="0" end="0"/>
                                            </p:txEl>
                                          </p:spTgt>
                                        </p:tgtEl>
                                      </p:cBhvr>
                                    </p:animEffect>
                                    <p:anim calcmode="lin" valueType="num">
                                      <p:cBhvr>
                                        <p:cTn id="13" dur="500" fill="hold"/>
                                        <p:tgtEl>
                                          <p:spTgt spid="104913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32">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133">
                                            <p:txEl>
                                              <p:pRg st="0" end="0"/>
                                            </p:txEl>
                                          </p:spTgt>
                                        </p:tgtEl>
                                        <p:attrNameLst>
                                          <p:attrName>style.visibility</p:attrName>
                                        </p:attrNameLst>
                                      </p:cBhvr>
                                      <p:to>
                                        <p:strVal val="visible"/>
                                      </p:to>
                                    </p:set>
                                    <p:animEffect transition="in" filter="fade">
                                      <p:cBhvr>
                                        <p:cTn id="17" dur="500"/>
                                        <p:tgtEl>
                                          <p:spTgt spid="1049133">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134">
                                            <p:txEl>
                                              <p:pRg st="0" end="0"/>
                                            </p:txEl>
                                          </p:spTgt>
                                        </p:tgtEl>
                                        <p:attrNameLst>
                                          <p:attrName>style.visibility</p:attrName>
                                        </p:attrNameLst>
                                      </p:cBhvr>
                                      <p:to>
                                        <p:strVal val="visible"/>
                                      </p:to>
                                    </p:set>
                                    <p:animEffect transition="in" filter="fade">
                                      <p:cBhvr>
                                        <p:cTn id="20" dur="400"/>
                                        <p:tgtEl>
                                          <p:spTgt spid="1049134">
                                            <p:txEl>
                                              <p:pRg st="0" end="0"/>
                                            </p:txEl>
                                          </p:spTgt>
                                        </p:tgtEl>
                                      </p:cBhvr>
                                    </p:animEffect>
                                    <p:anim calcmode="lin" valueType="num">
                                      <p:cBhvr>
                                        <p:cTn id="21" dur="400" fill="hold"/>
                                        <p:tgtEl>
                                          <p:spTgt spid="104913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13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135">
                                            <p:txEl>
                                              <p:pRg st="0" end="0"/>
                                            </p:txEl>
                                          </p:spTgt>
                                        </p:tgtEl>
                                        <p:attrNameLst>
                                          <p:attrName>style.visibility</p:attrName>
                                        </p:attrNameLst>
                                      </p:cBhvr>
                                      <p:to>
                                        <p:strVal val="visible"/>
                                      </p:to>
                                    </p:set>
                                    <p:animEffect transition="in" filter="fade">
                                      <p:cBhvr>
                                        <p:cTn id="25" dur="500"/>
                                        <p:tgtEl>
                                          <p:spTgt spid="1049135">
                                            <p:txEl>
                                              <p:pRg st="0" end="0"/>
                                            </p:txEl>
                                          </p:spTgt>
                                        </p:tgtEl>
                                      </p:cBhvr>
                                    </p:animEffect>
                                    <p:anim calcmode="lin" valueType="num">
                                      <p:cBhvr>
                                        <p:cTn id="26" dur="500" fill="hold"/>
                                        <p:tgtEl>
                                          <p:spTgt spid="104913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13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136">
                                            <p:txEl>
                                              <p:pRg st="0" end="0"/>
                                            </p:txEl>
                                          </p:spTgt>
                                        </p:tgtEl>
                                        <p:attrNameLst>
                                          <p:attrName>style.visibility</p:attrName>
                                        </p:attrNameLst>
                                      </p:cBhvr>
                                      <p:to>
                                        <p:strVal val="visible"/>
                                      </p:to>
                                    </p:set>
                                    <p:animEffect transition="in" filter="fade">
                                      <p:cBhvr>
                                        <p:cTn id="30" dur="500"/>
                                        <p:tgtEl>
                                          <p:spTgt spid="1049136">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137">
                                            <p:txEl>
                                              <p:pRg st="0" end="0"/>
                                            </p:txEl>
                                          </p:spTgt>
                                        </p:tgtEl>
                                        <p:attrNameLst>
                                          <p:attrName>style.visibility</p:attrName>
                                        </p:attrNameLst>
                                      </p:cBhvr>
                                      <p:to>
                                        <p:strVal val="visible"/>
                                      </p:to>
                                    </p:set>
                                    <p:animEffect transition="in" filter="fade">
                                      <p:cBhvr>
                                        <p:cTn id="33" dur="400"/>
                                        <p:tgtEl>
                                          <p:spTgt spid="1049137">
                                            <p:txEl>
                                              <p:pRg st="0" end="0"/>
                                            </p:txEl>
                                          </p:spTgt>
                                        </p:tgtEl>
                                      </p:cBhvr>
                                    </p:animEffect>
                                    <p:anim calcmode="lin" valueType="num">
                                      <p:cBhvr>
                                        <p:cTn id="34" dur="400" fill="hold"/>
                                        <p:tgtEl>
                                          <p:spTgt spid="1049137">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137">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138">
                                            <p:txEl>
                                              <p:pRg st="0" end="0"/>
                                            </p:txEl>
                                          </p:spTgt>
                                        </p:tgtEl>
                                        <p:attrNameLst>
                                          <p:attrName>style.visibility</p:attrName>
                                        </p:attrNameLst>
                                      </p:cBhvr>
                                      <p:to>
                                        <p:strVal val="visible"/>
                                      </p:to>
                                    </p:set>
                                    <p:animEffect transition="in" filter="fade">
                                      <p:cBhvr>
                                        <p:cTn id="38" dur="500"/>
                                        <p:tgtEl>
                                          <p:spTgt spid="1049138">
                                            <p:txEl>
                                              <p:pRg st="0" end="0"/>
                                            </p:txEl>
                                          </p:spTgt>
                                        </p:tgtEl>
                                      </p:cBhvr>
                                    </p:animEffect>
                                    <p:anim calcmode="lin" valueType="num">
                                      <p:cBhvr>
                                        <p:cTn id="39" dur="500" fill="hold"/>
                                        <p:tgtEl>
                                          <p:spTgt spid="1049138">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138">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49139">
                                            <p:txEl>
                                              <p:pRg st="0" end="0"/>
                                            </p:txEl>
                                          </p:spTgt>
                                        </p:tgtEl>
                                        <p:attrNameLst>
                                          <p:attrName>style.visibility</p:attrName>
                                        </p:attrNameLst>
                                      </p:cBhvr>
                                      <p:to>
                                        <p:strVal val="visible"/>
                                      </p:to>
                                    </p:set>
                                    <p:animEffect transition="in" filter="fade">
                                      <p:cBhvr>
                                        <p:cTn id="43" dur="500"/>
                                        <p:tgtEl>
                                          <p:spTgt spid="1049139">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140">
                                            <p:txEl>
                                              <p:pRg st="0" end="0"/>
                                            </p:txEl>
                                          </p:spTgt>
                                        </p:tgtEl>
                                        <p:attrNameLst>
                                          <p:attrName>style.visibility</p:attrName>
                                        </p:attrNameLst>
                                      </p:cBhvr>
                                      <p:to>
                                        <p:strVal val="visible"/>
                                      </p:to>
                                    </p:set>
                                    <p:animEffect transition="in" filter="fade">
                                      <p:cBhvr>
                                        <p:cTn id="46" dur="400"/>
                                        <p:tgtEl>
                                          <p:spTgt spid="1049140">
                                            <p:txEl>
                                              <p:pRg st="0" end="0"/>
                                            </p:txEl>
                                          </p:spTgt>
                                        </p:tgtEl>
                                      </p:cBhvr>
                                    </p:animEffect>
                                    <p:anim calcmode="lin" valueType="num">
                                      <p:cBhvr>
                                        <p:cTn id="47" dur="400" fill="hold"/>
                                        <p:tgtEl>
                                          <p:spTgt spid="1049140">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49140">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49141">
                                            <p:txEl>
                                              <p:pRg st="0" end="0"/>
                                            </p:txEl>
                                          </p:spTgt>
                                        </p:tgtEl>
                                        <p:attrNameLst>
                                          <p:attrName>style.visibility</p:attrName>
                                        </p:attrNameLst>
                                      </p:cBhvr>
                                      <p:to>
                                        <p:strVal val="visible"/>
                                      </p:to>
                                    </p:set>
                                    <p:animEffect transition="in" filter="fade">
                                      <p:cBhvr>
                                        <p:cTn id="51" dur="500"/>
                                        <p:tgtEl>
                                          <p:spTgt spid="1049141">
                                            <p:txEl>
                                              <p:pRg st="0" end="0"/>
                                            </p:txEl>
                                          </p:spTgt>
                                        </p:tgtEl>
                                      </p:cBhvr>
                                    </p:animEffect>
                                    <p:anim calcmode="lin" valueType="num">
                                      <p:cBhvr>
                                        <p:cTn id="52" dur="500" fill="hold"/>
                                        <p:tgtEl>
                                          <p:spTgt spid="104914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49141">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49142">
                                            <p:txEl>
                                              <p:pRg st="0" end="0"/>
                                            </p:txEl>
                                          </p:spTgt>
                                        </p:tgtEl>
                                        <p:attrNameLst>
                                          <p:attrName>style.visibility</p:attrName>
                                        </p:attrNameLst>
                                      </p:cBhvr>
                                      <p:to>
                                        <p:strVal val="visible"/>
                                      </p:to>
                                    </p:set>
                                    <p:animEffect transition="in" filter="fade">
                                      <p:cBhvr>
                                        <p:cTn id="56" dur="500"/>
                                        <p:tgtEl>
                                          <p:spTgt spid="1049142">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049143">
                                            <p:txEl>
                                              <p:pRg st="0" end="0"/>
                                            </p:txEl>
                                          </p:spTgt>
                                        </p:tgtEl>
                                        <p:attrNameLst>
                                          <p:attrName>style.visibility</p:attrName>
                                        </p:attrNameLst>
                                      </p:cBhvr>
                                      <p:to>
                                        <p:strVal val="visible"/>
                                      </p:to>
                                    </p:set>
                                    <p:animEffect transition="in" filter="fade">
                                      <p:cBhvr>
                                        <p:cTn id="59" dur="400"/>
                                        <p:tgtEl>
                                          <p:spTgt spid="1049143">
                                            <p:txEl>
                                              <p:pRg st="0" end="0"/>
                                            </p:txEl>
                                          </p:spTgt>
                                        </p:tgtEl>
                                      </p:cBhvr>
                                    </p:animEffect>
                                    <p:anim calcmode="lin" valueType="num">
                                      <p:cBhvr>
                                        <p:cTn id="60" dur="400" fill="hold"/>
                                        <p:tgtEl>
                                          <p:spTgt spid="1049143">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049143">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049144">
                                            <p:txEl>
                                              <p:pRg st="0" end="0"/>
                                            </p:txEl>
                                          </p:spTgt>
                                        </p:tgtEl>
                                        <p:attrNameLst>
                                          <p:attrName>style.visibility</p:attrName>
                                        </p:attrNameLst>
                                      </p:cBhvr>
                                      <p:to>
                                        <p:strVal val="visible"/>
                                      </p:to>
                                    </p:set>
                                    <p:animEffect transition="in" filter="fade">
                                      <p:cBhvr>
                                        <p:cTn id="64" dur="500"/>
                                        <p:tgtEl>
                                          <p:spTgt spid="1049144">
                                            <p:txEl>
                                              <p:pRg st="0" end="0"/>
                                            </p:txEl>
                                          </p:spTgt>
                                        </p:tgtEl>
                                      </p:cBhvr>
                                    </p:animEffect>
                                    <p:anim calcmode="lin" valueType="num">
                                      <p:cBhvr>
                                        <p:cTn id="65" dur="500" fill="hold"/>
                                        <p:tgtEl>
                                          <p:spTgt spid="1049144">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049144">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1049145">
                                            <p:txEl>
                                              <p:pRg st="0" end="0"/>
                                            </p:txEl>
                                          </p:spTgt>
                                        </p:tgtEl>
                                        <p:attrNameLst>
                                          <p:attrName>style.visibility</p:attrName>
                                        </p:attrNameLst>
                                      </p:cBhvr>
                                      <p:to>
                                        <p:strVal val="visible"/>
                                      </p:to>
                                    </p:set>
                                    <p:animEffect transition="in" filter="fade">
                                      <p:cBhvr>
                                        <p:cTn id="69" dur="500"/>
                                        <p:tgtEl>
                                          <p:spTgt spid="1049145">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1049146">
                                            <p:txEl>
                                              <p:pRg st="0" end="0"/>
                                            </p:txEl>
                                          </p:spTgt>
                                        </p:tgtEl>
                                        <p:attrNameLst>
                                          <p:attrName>style.visibility</p:attrName>
                                        </p:attrNameLst>
                                      </p:cBhvr>
                                      <p:to>
                                        <p:strVal val="visible"/>
                                      </p:to>
                                    </p:set>
                                    <p:animEffect transition="in" filter="fade">
                                      <p:cBhvr>
                                        <p:cTn id="72" dur="400"/>
                                        <p:tgtEl>
                                          <p:spTgt spid="1049146">
                                            <p:txEl>
                                              <p:pRg st="0" end="0"/>
                                            </p:txEl>
                                          </p:spTgt>
                                        </p:tgtEl>
                                      </p:cBhvr>
                                    </p:animEffect>
                                    <p:anim calcmode="lin" valueType="num">
                                      <p:cBhvr>
                                        <p:cTn id="73" dur="400" fill="hold"/>
                                        <p:tgtEl>
                                          <p:spTgt spid="1049146">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1049146">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1049147">
                                            <p:txEl>
                                              <p:pRg st="0" end="0"/>
                                            </p:txEl>
                                          </p:spTgt>
                                        </p:tgtEl>
                                        <p:attrNameLst>
                                          <p:attrName>style.visibility</p:attrName>
                                        </p:attrNameLst>
                                      </p:cBhvr>
                                      <p:to>
                                        <p:strVal val="visible"/>
                                      </p:to>
                                    </p:set>
                                    <p:animEffect transition="in" filter="fade">
                                      <p:cBhvr>
                                        <p:cTn id="77" dur="500"/>
                                        <p:tgtEl>
                                          <p:spTgt spid="1049147">
                                            <p:txEl>
                                              <p:pRg st="0" end="0"/>
                                            </p:txEl>
                                          </p:spTgt>
                                        </p:tgtEl>
                                      </p:cBhvr>
                                    </p:animEffect>
                                    <p:anim calcmode="lin" valueType="num">
                                      <p:cBhvr>
                                        <p:cTn id="78" dur="500" fill="hold"/>
                                        <p:tgtEl>
                                          <p:spTgt spid="1049147">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1049147">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1049148">
                                            <p:txEl>
                                              <p:pRg st="0" end="0"/>
                                            </p:txEl>
                                          </p:spTgt>
                                        </p:tgtEl>
                                        <p:attrNameLst>
                                          <p:attrName>style.visibility</p:attrName>
                                        </p:attrNameLst>
                                      </p:cBhvr>
                                      <p:to>
                                        <p:strVal val="visible"/>
                                      </p:to>
                                    </p:set>
                                    <p:animEffect transition="in" filter="fade">
                                      <p:cBhvr>
                                        <p:cTn id="82" dur="500"/>
                                        <p:tgtEl>
                                          <p:spTgt spid="10491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149">
                                            <p:txEl>
                                              <p:pRg st="0" end="0"/>
                                            </p:txEl>
                                          </p:spTgt>
                                        </p:tgtEl>
                                        <p:attrNameLst>
                                          <p:attrName>style.visibility</p:attrName>
                                        </p:attrNameLst>
                                      </p:cBhvr>
                                      <p:to>
                                        <p:strVal val="visible"/>
                                      </p:to>
                                    </p:set>
                                    <p:animEffect transition="in" filter="fade">
                                      <p:cBhvr>
                                        <p:cTn id="85" dur="400"/>
                                        <p:tgtEl>
                                          <p:spTgt spid="1049149">
                                            <p:txEl>
                                              <p:pRg st="0" end="0"/>
                                            </p:txEl>
                                          </p:spTgt>
                                        </p:tgtEl>
                                      </p:cBhvr>
                                    </p:animEffect>
                                    <p:anim calcmode="lin" valueType="num">
                                      <p:cBhvr>
                                        <p:cTn id="86" dur="400" fill="hold"/>
                                        <p:tgtEl>
                                          <p:spTgt spid="10491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9149">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9150">
                                            <p:txEl>
                                              <p:pRg st="0" end="0"/>
                                            </p:txEl>
                                          </p:spTgt>
                                        </p:tgtEl>
                                        <p:attrNameLst>
                                          <p:attrName>style.visibility</p:attrName>
                                        </p:attrNameLst>
                                      </p:cBhvr>
                                      <p:to>
                                        <p:strVal val="visible"/>
                                      </p:to>
                                    </p:set>
                                    <p:animEffect transition="in" filter="fade">
                                      <p:cBhvr>
                                        <p:cTn id="90" dur="500"/>
                                        <p:tgtEl>
                                          <p:spTgt spid="1049150">
                                            <p:txEl>
                                              <p:pRg st="0" end="0"/>
                                            </p:txEl>
                                          </p:spTgt>
                                        </p:tgtEl>
                                      </p:cBhvr>
                                    </p:animEffect>
                                    <p:anim calcmode="lin" valueType="num">
                                      <p:cBhvr>
                                        <p:cTn id="91" dur="500" fill="hold"/>
                                        <p:tgtEl>
                                          <p:spTgt spid="1049150">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91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1" grpId="0" build="p">
        <p:tmplLst>
          <p:tmpl lvl="1">
            <p:tnLst>
              <p:par>
                <p:cTn presetID="42" presetClass="entr" presetSubtype="0" fill="hold" nodeType="withEffect">
                  <p:stCondLst>
                    <p:cond delay="200"/>
                  </p:stCondLst>
                  <p:childTnLst>
                    <p:set>
                      <p:cBhvr>
                        <p:cTn dur="1" fill="hold">
                          <p:stCondLst>
                            <p:cond delay="0"/>
                          </p:stCondLst>
                        </p:cTn>
                        <p:tgtEl>
                          <p:spTgt spid="1049131"/>
                        </p:tgtEl>
                        <p:attrNameLst>
                          <p:attrName>style.visibility</p:attrName>
                        </p:attrNameLst>
                      </p:cBhvr>
                      <p:to>
                        <p:strVal val="visible"/>
                      </p:to>
                    </p:set>
                    <p:animEffect transition="in" filter="fade">
                      <p:cBhvr>
                        <p:cTn dur="400"/>
                        <p:tgtEl>
                          <p:spTgt spid="1049131"/>
                        </p:tgtEl>
                      </p:cBhvr>
                    </p:animEffect>
                    <p:anim calcmode="lin" valueType="num">
                      <p:cBhvr>
                        <p:cTn dur="400" fill="hold"/>
                        <p:tgtEl>
                          <p:spTgt spid="1049131"/>
                        </p:tgtEl>
                        <p:attrNameLst>
                          <p:attrName>ppt_x</p:attrName>
                        </p:attrNameLst>
                      </p:cBhvr>
                      <p:tavLst>
                        <p:tav tm="0">
                          <p:val>
                            <p:strVal val="#ppt_x"/>
                          </p:val>
                        </p:tav>
                        <p:tav tm="100000">
                          <p:val>
                            <p:strVal val="#ppt_x"/>
                          </p:val>
                        </p:tav>
                      </p:tavLst>
                    </p:anim>
                    <p:anim calcmode="lin" valueType="num">
                      <p:cBhvr>
                        <p:cTn dur="400" fill="hold"/>
                        <p:tgtEl>
                          <p:spTgt spid="1049131"/>
                        </p:tgtEl>
                        <p:attrNameLst>
                          <p:attrName>ppt_y</p:attrName>
                        </p:attrNameLst>
                      </p:cBhvr>
                      <p:tavLst>
                        <p:tav tm="0">
                          <p:val>
                            <p:strVal val="#ppt_y+.1"/>
                          </p:val>
                        </p:tav>
                        <p:tav tm="100000">
                          <p:val>
                            <p:strVal val="#ppt_y"/>
                          </p:val>
                        </p:tav>
                      </p:tavLst>
                    </p:anim>
                  </p:childTnLst>
                </p:cTn>
              </p:par>
            </p:tnLst>
          </p:tmpl>
        </p:tmplLst>
      </p:bldP>
      <p:bldP spid="1049132" grpId="0" build="p">
        <p:tmplLst>
          <p:tmpl lvl="1">
            <p:tnLst>
              <p:par>
                <p:cTn presetID="42" presetClass="entr" presetSubtype="0" fill="hold" nodeType="withEffect">
                  <p:stCondLst>
                    <p:cond delay="200"/>
                  </p:stCondLst>
                  <p:childTnLst>
                    <p:set>
                      <p:cBhvr>
                        <p:cTn dur="1" fill="hold">
                          <p:stCondLst>
                            <p:cond delay="0"/>
                          </p:stCondLst>
                        </p:cTn>
                        <p:tgtEl>
                          <p:spTgt spid="1049132"/>
                        </p:tgtEl>
                        <p:attrNameLst>
                          <p:attrName>style.visibility</p:attrName>
                        </p:attrNameLst>
                      </p:cBhvr>
                      <p:to>
                        <p:strVal val="visible"/>
                      </p:to>
                    </p:set>
                    <p:animEffect transition="in" filter="fade">
                      <p:cBhvr>
                        <p:cTn dur="500"/>
                        <p:tgtEl>
                          <p:spTgt spid="1049132"/>
                        </p:tgtEl>
                      </p:cBhvr>
                    </p:animEffect>
                    <p:anim calcmode="lin" valueType="num">
                      <p:cBhvr>
                        <p:cTn dur="500" fill="hold"/>
                        <p:tgtEl>
                          <p:spTgt spid="1049132"/>
                        </p:tgtEl>
                        <p:attrNameLst>
                          <p:attrName>ppt_x</p:attrName>
                        </p:attrNameLst>
                      </p:cBhvr>
                      <p:tavLst>
                        <p:tav tm="0">
                          <p:val>
                            <p:strVal val="#ppt_x"/>
                          </p:val>
                        </p:tav>
                        <p:tav tm="100000">
                          <p:val>
                            <p:strVal val="#ppt_x"/>
                          </p:val>
                        </p:tav>
                      </p:tavLst>
                    </p:anim>
                    <p:anim calcmode="lin" valueType="num">
                      <p:cBhvr>
                        <p:cTn dur="500" fill="hold"/>
                        <p:tgtEl>
                          <p:spTgt spid="1049132"/>
                        </p:tgtEl>
                        <p:attrNameLst>
                          <p:attrName>ppt_y</p:attrName>
                        </p:attrNameLst>
                      </p:cBhvr>
                      <p:tavLst>
                        <p:tav tm="0">
                          <p:val>
                            <p:strVal val="#ppt_y+.1"/>
                          </p:val>
                        </p:tav>
                        <p:tav tm="100000">
                          <p:val>
                            <p:strVal val="#ppt_y"/>
                          </p:val>
                        </p:tav>
                      </p:tavLst>
                    </p:anim>
                  </p:childTnLst>
                </p:cTn>
              </p:par>
            </p:tnLst>
          </p:tmpl>
        </p:tmplLst>
      </p:bldP>
      <p:bldP spid="1049133" grpId="0" build="p">
        <p:tmplLst>
          <p:tmpl lvl="1">
            <p:tnLst>
              <p:par>
                <p:cTn presetID="10" presetClass="entr" presetSubtype="0" fill="hold" nodeType="withEffect">
                  <p:stCondLst>
                    <p:cond delay="800"/>
                  </p:stCondLst>
                  <p:childTnLst>
                    <p:set>
                      <p:cBhvr>
                        <p:cTn dur="1" fill="hold">
                          <p:stCondLst>
                            <p:cond delay="0"/>
                          </p:stCondLst>
                        </p:cTn>
                        <p:tgtEl>
                          <p:spTgt spid="1049133"/>
                        </p:tgtEl>
                        <p:attrNameLst>
                          <p:attrName>style.visibility</p:attrName>
                        </p:attrNameLst>
                      </p:cBhvr>
                      <p:to>
                        <p:strVal val="visible"/>
                      </p:to>
                    </p:set>
                    <p:animEffect transition="in" filter="fade">
                      <p:cBhvr>
                        <p:cTn dur="500"/>
                        <p:tgtEl>
                          <p:spTgt spid="1049133"/>
                        </p:tgtEl>
                      </p:cBhvr>
                    </p:animEffect>
                  </p:childTnLst>
                </p:cTn>
              </p:par>
            </p:tnLst>
          </p:tmpl>
        </p:tmplLst>
      </p:bldP>
      <p:bldP spid="1049134" grpId="0" build="p">
        <p:tmplLst>
          <p:tmpl lvl="1">
            <p:tnLst>
              <p:par>
                <p:cTn presetID="42" presetClass="entr" presetSubtype="0" fill="hold" nodeType="withEffect">
                  <p:stCondLst>
                    <p:cond delay="200"/>
                  </p:stCondLst>
                  <p:childTnLst>
                    <p:set>
                      <p:cBhvr>
                        <p:cTn dur="1" fill="hold">
                          <p:stCondLst>
                            <p:cond delay="0"/>
                          </p:stCondLst>
                        </p:cTn>
                        <p:tgtEl>
                          <p:spTgt spid="1049134"/>
                        </p:tgtEl>
                        <p:attrNameLst>
                          <p:attrName>style.visibility</p:attrName>
                        </p:attrNameLst>
                      </p:cBhvr>
                      <p:to>
                        <p:strVal val="visible"/>
                      </p:to>
                    </p:set>
                    <p:animEffect transition="in" filter="fade">
                      <p:cBhvr>
                        <p:cTn dur="400"/>
                        <p:tgtEl>
                          <p:spTgt spid="1049134"/>
                        </p:tgtEl>
                      </p:cBhvr>
                    </p:animEffect>
                    <p:anim calcmode="lin" valueType="num">
                      <p:cBhvr>
                        <p:cTn dur="400" fill="hold"/>
                        <p:tgtEl>
                          <p:spTgt spid="1049134"/>
                        </p:tgtEl>
                        <p:attrNameLst>
                          <p:attrName>ppt_x</p:attrName>
                        </p:attrNameLst>
                      </p:cBhvr>
                      <p:tavLst>
                        <p:tav tm="0">
                          <p:val>
                            <p:strVal val="#ppt_x"/>
                          </p:val>
                        </p:tav>
                        <p:tav tm="100000">
                          <p:val>
                            <p:strVal val="#ppt_x"/>
                          </p:val>
                        </p:tav>
                      </p:tavLst>
                    </p:anim>
                    <p:anim calcmode="lin" valueType="num">
                      <p:cBhvr>
                        <p:cTn dur="400" fill="hold"/>
                        <p:tgtEl>
                          <p:spTgt spid="1049134"/>
                        </p:tgtEl>
                        <p:attrNameLst>
                          <p:attrName>ppt_y</p:attrName>
                        </p:attrNameLst>
                      </p:cBhvr>
                      <p:tavLst>
                        <p:tav tm="0">
                          <p:val>
                            <p:strVal val="#ppt_y+.1"/>
                          </p:val>
                        </p:tav>
                        <p:tav tm="100000">
                          <p:val>
                            <p:strVal val="#ppt_y"/>
                          </p:val>
                        </p:tav>
                      </p:tavLst>
                    </p:anim>
                  </p:childTnLst>
                </p:cTn>
              </p:par>
            </p:tnLst>
          </p:tmpl>
        </p:tmplLst>
      </p:bldP>
      <p:bldP spid="1049135" grpId="0" build="p">
        <p:tmplLst>
          <p:tmpl lvl="1">
            <p:tnLst>
              <p:par>
                <p:cTn presetID="42" presetClass="entr" presetSubtype="0" fill="hold" nodeType="withEffect">
                  <p:stCondLst>
                    <p:cond delay="200"/>
                  </p:stCondLst>
                  <p:childTnLst>
                    <p:set>
                      <p:cBhvr>
                        <p:cTn dur="1" fill="hold">
                          <p:stCondLst>
                            <p:cond delay="0"/>
                          </p:stCondLst>
                        </p:cTn>
                        <p:tgtEl>
                          <p:spTgt spid="1049135"/>
                        </p:tgtEl>
                        <p:attrNameLst>
                          <p:attrName>style.visibility</p:attrName>
                        </p:attrNameLst>
                      </p:cBhvr>
                      <p:to>
                        <p:strVal val="visible"/>
                      </p:to>
                    </p:set>
                    <p:animEffect transition="in" filter="fade">
                      <p:cBhvr>
                        <p:cTn dur="500"/>
                        <p:tgtEl>
                          <p:spTgt spid="1049135"/>
                        </p:tgtEl>
                      </p:cBhvr>
                    </p:animEffect>
                    <p:anim calcmode="lin" valueType="num">
                      <p:cBhvr>
                        <p:cTn dur="500" fill="hold"/>
                        <p:tgtEl>
                          <p:spTgt spid="1049135"/>
                        </p:tgtEl>
                        <p:attrNameLst>
                          <p:attrName>ppt_x</p:attrName>
                        </p:attrNameLst>
                      </p:cBhvr>
                      <p:tavLst>
                        <p:tav tm="0">
                          <p:val>
                            <p:strVal val="#ppt_x"/>
                          </p:val>
                        </p:tav>
                        <p:tav tm="100000">
                          <p:val>
                            <p:strVal val="#ppt_x"/>
                          </p:val>
                        </p:tav>
                      </p:tavLst>
                    </p:anim>
                    <p:anim calcmode="lin" valueType="num">
                      <p:cBhvr>
                        <p:cTn dur="500" fill="hold"/>
                        <p:tgtEl>
                          <p:spTgt spid="1049135"/>
                        </p:tgtEl>
                        <p:attrNameLst>
                          <p:attrName>ppt_y</p:attrName>
                        </p:attrNameLst>
                      </p:cBhvr>
                      <p:tavLst>
                        <p:tav tm="0">
                          <p:val>
                            <p:strVal val="#ppt_y+.1"/>
                          </p:val>
                        </p:tav>
                        <p:tav tm="100000">
                          <p:val>
                            <p:strVal val="#ppt_y"/>
                          </p:val>
                        </p:tav>
                      </p:tavLst>
                    </p:anim>
                  </p:childTnLst>
                </p:cTn>
              </p:par>
            </p:tnLst>
          </p:tmpl>
        </p:tmplLst>
      </p:bldP>
      <p:bldP spid="1049136" grpId="0" build="p">
        <p:tmplLst>
          <p:tmpl lvl="1">
            <p:tnLst>
              <p:par>
                <p:cTn presetID="10" presetClass="entr" presetSubtype="0" fill="hold" nodeType="withEffect">
                  <p:stCondLst>
                    <p:cond delay="800"/>
                  </p:stCondLst>
                  <p:childTnLst>
                    <p:set>
                      <p:cBhvr>
                        <p:cTn dur="1" fill="hold">
                          <p:stCondLst>
                            <p:cond delay="0"/>
                          </p:stCondLst>
                        </p:cTn>
                        <p:tgtEl>
                          <p:spTgt spid="1049136"/>
                        </p:tgtEl>
                        <p:attrNameLst>
                          <p:attrName>style.visibility</p:attrName>
                        </p:attrNameLst>
                      </p:cBhvr>
                      <p:to>
                        <p:strVal val="visible"/>
                      </p:to>
                    </p:set>
                    <p:animEffect transition="in" filter="fade">
                      <p:cBhvr>
                        <p:cTn dur="500"/>
                        <p:tgtEl>
                          <p:spTgt spid="1049136"/>
                        </p:tgtEl>
                      </p:cBhvr>
                    </p:animEffect>
                  </p:childTnLst>
                </p:cTn>
              </p:par>
            </p:tnLst>
          </p:tmpl>
        </p:tmplLst>
      </p:bldP>
      <p:bldP spid="1049137" grpId="0" build="p">
        <p:tmplLst>
          <p:tmpl lvl="1">
            <p:tnLst>
              <p:par>
                <p:cTn presetID="42" presetClass="entr" presetSubtype="0" fill="hold" nodeType="withEffect">
                  <p:stCondLst>
                    <p:cond delay="200"/>
                  </p:stCondLst>
                  <p:childTnLst>
                    <p:set>
                      <p:cBhvr>
                        <p:cTn dur="1" fill="hold">
                          <p:stCondLst>
                            <p:cond delay="0"/>
                          </p:stCondLst>
                        </p:cTn>
                        <p:tgtEl>
                          <p:spTgt spid="1049137"/>
                        </p:tgtEl>
                        <p:attrNameLst>
                          <p:attrName>style.visibility</p:attrName>
                        </p:attrNameLst>
                      </p:cBhvr>
                      <p:to>
                        <p:strVal val="visible"/>
                      </p:to>
                    </p:set>
                    <p:animEffect transition="in" filter="fade">
                      <p:cBhvr>
                        <p:cTn dur="400"/>
                        <p:tgtEl>
                          <p:spTgt spid="1049137"/>
                        </p:tgtEl>
                      </p:cBhvr>
                    </p:animEffect>
                    <p:anim calcmode="lin" valueType="num">
                      <p:cBhvr>
                        <p:cTn dur="400" fill="hold"/>
                        <p:tgtEl>
                          <p:spTgt spid="1049137"/>
                        </p:tgtEl>
                        <p:attrNameLst>
                          <p:attrName>ppt_x</p:attrName>
                        </p:attrNameLst>
                      </p:cBhvr>
                      <p:tavLst>
                        <p:tav tm="0">
                          <p:val>
                            <p:strVal val="#ppt_x"/>
                          </p:val>
                        </p:tav>
                        <p:tav tm="100000">
                          <p:val>
                            <p:strVal val="#ppt_x"/>
                          </p:val>
                        </p:tav>
                      </p:tavLst>
                    </p:anim>
                    <p:anim calcmode="lin" valueType="num">
                      <p:cBhvr>
                        <p:cTn dur="400" fill="hold"/>
                        <p:tgtEl>
                          <p:spTgt spid="1049137"/>
                        </p:tgtEl>
                        <p:attrNameLst>
                          <p:attrName>ppt_y</p:attrName>
                        </p:attrNameLst>
                      </p:cBhvr>
                      <p:tavLst>
                        <p:tav tm="0">
                          <p:val>
                            <p:strVal val="#ppt_y+.1"/>
                          </p:val>
                        </p:tav>
                        <p:tav tm="100000">
                          <p:val>
                            <p:strVal val="#ppt_y"/>
                          </p:val>
                        </p:tav>
                      </p:tavLst>
                    </p:anim>
                  </p:childTnLst>
                </p:cTn>
              </p:par>
            </p:tnLst>
          </p:tmpl>
        </p:tmplLst>
      </p:bldP>
      <p:bldP spid="1049138" grpId="0" build="p">
        <p:tmplLst>
          <p:tmpl lvl="1">
            <p:tnLst>
              <p:par>
                <p:cTn presetID="42" presetClass="entr" presetSubtype="0" fill="hold" nodeType="withEffect">
                  <p:stCondLst>
                    <p:cond delay="200"/>
                  </p:stCondLst>
                  <p:childTnLst>
                    <p:set>
                      <p:cBhvr>
                        <p:cTn dur="1" fill="hold">
                          <p:stCondLst>
                            <p:cond delay="0"/>
                          </p:stCondLst>
                        </p:cTn>
                        <p:tgtEl>
                          <p:spTgt spid="1049138"/>
                        </p:tgtEl>
                        <p:attrNameLst>
                          <p:attrName>style.visibility</p:attrName>
                        </p:attrNameLst>
                      </p:cBhvr>
                      <p:to>
                        <p:strVal val="visible"/>
                      </p:to>
                    </p:set>
                    <p:animEffect transition="in" filter="fade">
                      <p:cBhvr>
                        <p:cTn dur="500"/>
                        <p:tgtEl>
                          <p:spTgt spid="1049138"/>
                        </p:tgtEl>
                      </p:cBhvr>
                    </p:animEffect>
                    <p:anim calcmode="lin" valueType="num">
                      <p:cBhvr>
                        <p:cTn dur="500" fill="hold"/>
                        <p:tgtEl>
                          <p:spTgt spid="1049138"/>
                        </p:tgtEl>
                        <p:attrNameLst>
                          <p:attrName>ppt_x</p:attrName>
                        </p:attrNameLst>
                      </p:cBhvr>
                      <p:tavLst>
                        <p:tav tm="0">
                          <p:val>
                            <p:strVal val="#ppt_x"/>
                          </p:val>
                        </p:tav>
                        <p:tav tm="100000">
                          <p:val>
                            <p:strVal val="#ppt_x"/>
                          </p:val>
                        </p:tav>
                      </p:tavLst>
                    </p:anim>
                    <p:anim calcmode="lin" valueType="num">
                      <p:cBhvr>
                        <p:cTn dur="500" fill="hold"/>
                        <p:tgtEl>
                          <p:spTgt spid="1049138"/>
                        </p:tgtEl>
                        <p:attrNameLst>
                          <p:attrName>ppt_y</p:attrName>
                        </p:attrNameLst>
                      </p:cBhvr>
                      <p:tavLst>
                        <p:tav tm="0">
                          <p:val>
                            <p:strVal val="#ppt_y+.1"/>
                          </p:val>
                        </p:tav>
                        <p:tav tm="100000">
                          <p:val>
                            <p:strVal val="#ppt_y"/>
                          </p:val>
                        </p:tav>
                      </p:tavLst>
                    </p:anim>
                  </p:childTnLst>
                </p:cTn>
              </p:par>
            </p:tnLst>
          </p:tmpl>
        </p:tmplLst>
      </p:bldP>
      <p:bldP spid="1049139" grpId="0" build="p">
        <p:tmplLst>
          <p:tmpl lvl="1">
            <p:tnLst>
              <p:par>
                <p:cTn presetID="10" presetClass="entr" presetSubtype="0" fill="hold" nodeType="withEffect">
                  <p:stCondLst>
                    <p:cond delay="800"/>
                  </p:stCondLst>
                  <p:childTnLst>
                    <p:set>
                      <p:cBhvr>
                        <p:cTn dur="1" fill="hold">
                          <p:stCondLst>
                            <p:cond delay="0"/>
                          </p:stCondLst>
                        </p:cTn>
                        <p:tgtEl>
                          <p:spTgt spid="1049139"/>
                        </p:tgtEl>
                        <p:attrNameLst>
                          <p:attrName>style.visibility</p:attrName>
                        </p:attrNameLst>
                      </p:cBhvr>
                      <p:to>
                        <p:strVal val="visible"/>
                      </p:to>
                    </p:set>
                    <p:animEffect transition="in" filter="fade">
                      <p:cBhvr>
                        <p:cTn dur="500"/>
                        <p:tgtEl>
                          <p:spTgt spid="1049139"/>
                        </p:tgtEl>
                      </p:cBhvr>
                    </p:animEffect>
                  </p:childTnLst>
                </p:cTn>
              </p:par>
            </p:tnLst>
          </p:tmpl>
        </p:tmplLst>
      </p:bldP>
      <p:bldP spid="1049140" grpId="0" build="p">
        <p:tmplLst>
          <p:tmpl lvl="1">
            <p:tnLst>
              <p:par>
                <p:cTn presetID="42" presetClass="entr" presetSubtype="0" fill="hold" nodeType="withEffect">
                  <p:stCondLst>
                    <p:cond delay="200"/>
                  </p:stCondLst>
                  <p:childTnLst>
                    <p:set>
                      <p:cBhvr>
                        <p:cTn dur="1" fill="hold">
                          <p:stCondLst>
                            <p:cond delay="0"/>
                          </p:stCondLst>
                        </p:cTn>
                        <p:tgtEl>
                          <p:spTgt spid="1049140"/>
                        </p:tgtEl>
                        <p:attrNameLst>
                          <p:attrName>style.visibility</p:attrName>
                        </p:attrNameLst>
                      </p:cBhvr>
                      <p:to>
                        <p:strVal val="visible"/>
                      </p:to>
                    </p:set>
                    <p:animEffect transition="in" filter="fade">
                      <p:cBhvr>
                        <p:cTn dur="400"/>
                        <p:tgtEl>
                          <p:spTgt spid="1049140"/>
                        </p:tgtEl>
                      </p:cBhvr>
                    </p:animEffect>
                    <p:anim calcmode="lin" valueType="num">
                      <p:cBhvr>
                        <p:cTn dur="400" fill="hold"/>
                        <p:tgtEl>
                          <p:spTgt spid="1049140"/>
                        </p:tgtEl>
                        <p:attrNameLst>
                          <p:attrName>ppt_x</p:attrName>
                        </p:attrNameLst>
                      </p:cBhvr>
                      <p:tavLst>
                        <p:tav tm="0">
                          <p:val>
                            <p:strVal val="#ppt_x"/>
                          </p:val>
                        </p:tav>
                        <p:tav tm="100000">
                          <p:val>
                            <p:strVal val="#ppt_x"/>
                          </p:val>
                        </p:tav>
                      </p:tavLst>
                    </p:anim>
                    <p:anim calcmode="lin" valueType="num">
                      <p:cBhvr>
                        <p:cTn dur="400" fill="hold"/>
                        <p:tgtEl>
                          <p:spTgt spid="1049140"/>
                        </p:tgtEl>
                        <p:attrNameLst>
                          <p:attrName>ppt_y</p:attrName>
                        </p:attrNameLst>
                      </p:cBhvr>
                      <p:tavLst>
                        <p:tav tm="0">
                          <p:val>
                            <p:strVal val="#ppt_y+.1"/>
                          </p:val>
                        </p:tav>
                        <p:tav tm="100000">
                          <p:val>
                            <p:strVal val="#ppt_y"/>
                          </p:val>
                        </p:tav>
                      </p:tavLst>
                    </p:anim>
                  </p:childTnLst>
                </p:cTn>
              </p:par>
            </p:tnLst>
          </p:tmpl>
        </p:tmplLst>
      </p:bldP>
      <p:bldP spid="1049141" grpId="0" build="p">
        <p:tmplLst>
          <p:tmpl lvl="1">
            <p:tnLst>
              <p:par>
                <p:cTn presetID="42" presetClass="entr" presetSubtype="0" fill="hold" nodeType="withEffect">
                  <p:stCondLst>
                    <p:cond delay="200"/>
                  </p:stCondLst>
                  <p:childTnLst>
                    <p:set>
                      <p:cBhvr>
                        <p:cTn dur="1" fill="hold">
                          <p:stCondLst>
                            <p:cond delay="0"/>
                          </p:stCondLst>
                        </p:cTn>
                        <p:tgtEl>
                          <p:spTgt spid="1049141"/>
                        </p:tgtEl>
                        <p:attrNameLst>
                          <p:attrName>style.visibility</p:attrName>
                        </p:attrNameLst>
                      </p:cBhvr>
                      <p:to>
                        <p:strVal val="visible"/>
                      </p:to>
                    </p:set>
                    <p:animEffect transition="in" filter="fade">
                      <p:cBhvr>
                        <p:cTn dur="500"/>
                        <p:tgtEl>
                          <p:spTgt spid="1049141"/>
                        </p:tgtEl>
                      </p:cBhvr>
                    </p:animEffect>
                    <p:anim calcmode="lin" valueType="num">
                      <p:cBhvr>
                        <p:cTn dur="500" fill="hold"/>
                        <p:tgtEl>
                          <p:spTgt spid="1049141"/>
                        </p:tgtEl>
                        <p:attrNameLst>
                          <p:attrName>ppt_x</p:attrName>
                        </p:attrNameLst>
                      </p:cBhvr>
                      <p:tavLst>
                        <p:tav tm="0">
                          <p:val>
                            <p:strVal val="#ppt_x"/>
                          </p:val>
                        </p:tav>
                        <p:tav tm="100000">
                          <p:val>
                            <p:strVal val="#ppt_x"/>
                          </p:val>
                        </p:tav>
                      </p:tavLst>
                    </p:anim>
                    <p:anim calcmode="lin" valueType="num">
                      <p:cBhvr>
                        <p:cTn dur="500" fill="hold"/>
                        <p:tgtEl>
                          <p:spTgt spid="1049141"/>
                        </p:tgtEl>
                        <p:attrNameLst>
                          <p:attrName>ppt_y</p:attrName>
                        </p:attrNameLst>
                      </p:cBhvr>
                      <p:tavLst>
                        <p:tav tm="0">
                          <p:val>
                            <p:strVal val="#ppt_y+.1"/>
                          </p:val>
                        </p:tav>
                        <p:tav tm="100000">
                          <p:val>
                            <p:strVal val="#ppt_y"/>
                          </p:val>
                        </p:tav>
                      </p:tavLst>
                    </p:anim>
                  </p:childTnLst>
                </p:cTn>
              </p:par>
            </p:tnLst>
          </p:tmpl>
        </p:tmplLst>
      </p:bldP>
      <p:bldP spid="1049142" grpId="0" build="p">
        <p:tmplLst>
          <p:tmpl lvl="1">
            <p:tnLst>
              <p:par>
                <p:cTn presetID="10" presetClass="entr" presetSubtype="0" fill="hold" nodeType="withEffect">
                  <p:stCondLst>
                    <p:cond delay="800"/>
                  </p:stCondLst>
                  <p:childTnLst>
                    <p:set>
                      <p:cBhvr>
                        <p:cTn dur="1" fill="hold">
                          <p:stCondLst>
                            <p:cond delay="0"/>
                          </p:stCondLst>
                        </p:cTn>
                        <p:tgtEl>
                          <p:spTgt spid="1049142"/>
                        </p:tgtEl>
                        <p:attrNameLst>
                          <p:attrName>style.visibility</p:attrName>
                        </p:attrNameLst>
                      </p:cBhvr>
                      <p:to>
                        <p:strVal val="visible"/>
                      </p:to>
                    </p:set>
                    <p:animEffect transition="in" filter="fade">
                      <p:cBhvr>
                        <p:cTn dur="500"/>
                        <p:tgtEl>
                          <p:spTgt spid="1049142"/>
                        </p:tgtEl>
                      </p:cBhvr>
                    </p:animEffect>
                  </p:childTnLst>
                </p:cTn>
              </p:par>
            </p:tnLst>
          </p:tmpl>
        </p:tmplLst>
      </p:bldP>
      <p:bldP spid="1049143" grpId="0" build="p">
        <p:tmplLst>
          <p:tmpl lvl="1">
            <p:tnLst>
              <p:par>
                <p:cTn presetID="42" presetClass="entr" presetSubtype="0" fill="hold" nodeType="withEffect">
                  <p:stCondLst>
                    <p:cond delay="200"/>
                  </p:stCondLst>
                  <p:childTnLst>
                    <p:set>
                      <p:cBhvr>
                        <p:cTn dur="1" fill="hold">
                          <p:stCondLst>
                            <p:cond delay="0"/>
                          </p:stCondLst>
                        </p:cTn>
                        <p:tgtEl>
                          <p:spTgt spid="1049143"/>
                        </p:tgtEl>
                        <p:attrNameLst>
                          <p:attrName>style.visibility</p:attrName>
                        </p:attrNameLst>
                      </p:cBhvr>
                      <p:to>
                        <p:strVal val="visible"/>
                      </p:to>
                    </p:set>
                    <p:animEffect transition="in" filter="fade">
                      <p:cBhvr>
                        <p:cTn dur="400"/>
                        <p:tgtEl>
                          <p:spTgt spid="1049143"/>
                        </p:tgtEl>
                      </p:cBhvr>
                    </p:animEffect>
                    <p:anim calcmode="lin" valueType="num">
                      <p:cBhvr>
                        <p:cTn dur="400" fill="hold"/>
                        <p:tgtEl>
                          <p:spTgt spid="1049143"/>
                        </p:tgtEl>
                        <p:attrNameLst>
                          <p:attrName>ppt_x</p:attrName>
                        </p:attrNameLst>
                      </p:cBhvr>
                      <p:tavLst>
                        <p:tav tm="0">
                          <p:val>
                            <p:strVal val="#ppt_x"/>
                          </p:val>
                        </p:tav>
                        <p:tav tm="100000">
                          <p:val>
                            <p:strVal val="#ppt_x"/>
                          </p:val>
                        </p:tav>
                      </p:tavLst>
                    </p:anim>
                    <p:anim calcmode="lin" valueType="num">
                      <p:cBhvr>
                        <p:cTn dur="400" fill="hold"/>
                        <p:tgtEl>
                          <p:spTgt spid="1049143"/>
                        </p:tgtEl>
                        <p:attrNameLst>
                          <p:attrName>ppt_y</p:attrName>
                        </p:attrNameLst>
                      </p:cBhvr>
                      <p:tavLst>
                        <p:tav tm="0">
                          <p:val>
                            <p:strVal val="#ppt_y+.1"/>
                          </p:val>
                        </p:tav>
                        <p:tav tm="100000">
                          <p:val>
                            <p:strVal val="#ppt_y"/>
                          </p:val>
                        </p:tav>
                      </p:tavLst>
                    </p:anim>
                  </p:childTnLst>
                </p:cTn>
              </p:par>
            </p:tnLst>
          </p:tmpl>
        </p:tmplLst>
      </p:bldP>
      <p:bldP spid="1049144" grpId="0" build="p">
        <p:tmplLst>
          <p:tmpl lvl="1">
            <p:tnLst>
              <p:par>
                <p:cTn presetID="42" presetClass="entr" presetSubtype="0" fill="hold" nodeType="withEffect">
                  <p:stCondLst>
                    <p:cond delay="200"/>
                  </p:stCondLst>
                  <p:childTnLst>
                    <p:set>
                      <p:cBhvr>
                        <p:cTn dur="1" fill="hold">
                          <p:stCondLst>
                            <p:cond delay="0"/>
                          </p:stCondLst>
                        </p:cTn>
                        <p:tgtEl>
                          <p:spTgt spid="1049144"/>
                        </p:tgtEl>
                        <p:attrNameLst>
                          <p:attrName>style.visibility</p:attrName>
                        </p:attrNameLst>
                      </p:cBhvr>
                      <p:to>
                        <p:strVal val="visible"/>
                      </p:to>
                    </p:set>
                    <p:animEffect transition="in" filter="fade">
                      <p:cBhvr>
                        <p:cTn dur="500"/>
                        <p:tgtEl>
                          <p:spTgt spid="1049144"/>
                        </p:tgtEl>
                      </p:cBhvr>
                    </p:animEffect>
                    <p:anim calcmode="lin" valueType="num">
                      <p:cBhvr>
                        <p:cTn dur="500" fill="hold"/>
                        <p:tgtEl>
                          <p:spTgt spid="1049144"/>
                        </p:tgtEl>
                        <p:attrNameLst>
                          <p:attrName>ppt_x</p:attrName>
                        </p:attrNameLst>
                      </p:cBhvr>
                      <p:tavLst>
                        <p:tav tm="0">
                          <p:val>
                            <p:strVal val="#ppt_x"/>
                          </p:val>
                        </p:tav>
                        <p:tav tm="100000">
                          <p:val>
                            <p:strVal val="#ppt_x"/>
                          </p:val>
                        </p:tav>
                      </p:tavLst>
                    </p:anim>
                    <p:anim calcmode="lin" valueType="num">
                      <p:cBhvr>
                        <p:cTn dur="500" fill="hold"/>
                        <p:tgtEl>
                          <p:spTgt spid="1049144"/>
                        </p:tgtEl>
                        <p:attrNameLst>
                          <p:attrName>ppt_y</p:attrName>
                        </p:attrNameLst>
                      </p:cBhvr>
                      <p:tavLst>
                        <p:tav tm="0">
                          <p:val>
                            <p:strVal val="#ppt_y+.1"/>
                          </p:val>
                        </p:tav>
                        <p:tav tm="100000">
                          <p:val>
                            <p:strVal val="#ppt_y"/>
                          </p:val>
                        </p:tav>
                      </p:tavLst>
                    </p:anim>
                  </p:childTnLst>
                </p:cTn>
              </p:par>
            </p:tnLst>
          </p:tmpl>
        </p:tmplLst>
      </p:bldP>
      <p:bldP spid="1049145" grpId="0" build="p">
        <p:tmplLst>
          <p:tmpl lvl="1">
            <p:tnLst>
              <p:par>
                <p:cTn presetID="10" presetClass="entr" presetSubtype="0" fill="hold" nodeType="withEffect">
                  <p:stCondLst>
                    <p:cond delay="800"/>
                  </p:stCondLst>
                  <p:childTnLst>
                    <p:set>
                      <p:cBhvr>
                        <p:cTn dur="1" fill="hold">
                          <p:stCondLst>
                            <p:cond delay="0"/>
                          </p:stCondLst>
                        </p:cTn>
                        <p:tgtEl>
                          <p:spTgt spid="1049145"/>
                        </p:tgtEl>
                        <p:attrNameLst>
                          <p:attrName>style.visibility</p:attrName>
                        </p:attrNameLst>
                      </p:cBhvr>
                      <p:to>
                        <p:strVal val="visible"/>
                      </p:to>
                    </p:set>
                    <p:animEffect transition="in" filter="fade">
                      <p:cBhvr>
                        <p:cTn dur="500"/>
                        <p:tgtEl>
                          <p:spTgt spid="1049145"/>
                        </p:tgtEl>
                      </p:cBhvr>
                    </p:animEffect>
                  </p:childTnLst>
                </p:cTn>
              </p:par>
            </p:tnLst>
          </p:tmpl>
        </p:tmplLst>
      </p:bldP>
      <p:bldP spid="1049146" grpId="0" build="p">
        <p:tmplLst>
          <p:tmpl lvl="1">
            <p:tnLst>
              <p:par>
                <p:cTn presetID="42" presetClass="entr" presetSubtype="0" fill="hold" nodeType="withEffect">
                  <p:stCondLst>
                    <p:cond delay="200"/>
                  </p:stCondLst>
                  <p:childTnLst>
                    <p:set>
                      <p:cBhvr>
                        <p:cTn dur="1" fill="hold">
                          <p:stCondLst>
                            <p:cond delay="0"/>
                          </p:stCondLst>
                        </p:cTn>
                        <p:tgtEl>
                          <p:spTgt spid="1049146"/>
                        </p:tgtEl>
                        <p:attrNameLst>
                          <p:attrName>style.visibility</p:attrName>
                        </p:attrNameLst>
                      </p:cBhvr>
                      <p:to>
                        <p:strVal val="visible"/>
                      </p:to>
                    </p:set>
                    <p:animEffect transition="in" filter="fade">
                      <p:cBhvr>
                        <p:cTn dur="400"/>
                        <p:tgtEl>
                          <p:spTgt spid="1049146"/>
                        </p:tgtEl>
                      </p:cBhvr>
                    </p:animEffect>
                    <p:anim calcmode="lin" valueType="num">
                      <p:cBhvr>
                        <p:cTn dur="400" fill="hold"/>
                        <p:tgtEl>
                          <p:spTgt spid="1049146"/>
                        </p:tgtEl>
                        <p:attrNameLst>
                          <p:attrName>ppt_x</p:attrName>
                        </p:attrNameLst>
                      </p:cBhvr>
                      <p:tavLst>
                        <p:tav tm="0">
                          <p:val>
                            <p:strVal val="#ppt_x"/>
                          </p:val>
                        </p:tav>
                        <p:tav tm="100000">
                          <p:val>
                            <p:strVal val="#ppt_x"/>
                          </p:val>
                        </p:tav>
                      </p:tavLst>
                    </p:anim>
                    <p:anim calcmode="lin" valueType="num">
                      <p:cBhvr>
                        <p:cTn dur="400" fill="hold"/>
                        <p:tgtEl>
                          <p:spTgt spid="1049146"/>
                        </p:tgtEl>
                        <p:attrNameLst>
                          <p:attrName>ppt_y</p:attrName>
                        </p:attrNameLst>
                      </p:cBhvr>
                      <p:tavLst>
                        <p:tav tm="0">
                          <p:val>
                            <p:strVal val="#ppt_y+.1"/>
                          </p:val>
                        </p:tav>
                        <p:tav tm="100000">
                          <p:val>
                            <p:strVal val="#ppt_y"/>
                          </p:val>
                        </p:tav>
                      </p:tavLst>
                    </p:anim>
                  </p:childTnLst>
                </p:cTn>
              </p:par>
            </p:tnLst>
          </p:tmpl>
        </p:tmplLst>
      </p:bldP>
      <p:bldP spid="1049147" grpId="0" build="p">
        <p:tmplLst>
          <p:tmpl lvl="1">
            <p:tnLst>
              <p:par>
                <p:cTn presetID="42" presetClass="entr" presetSubtype="0" fill="hold" nodeType="withEffect">
                  <p:stCondLst>
                    <p:cond delay="200"/>
                  </p:stCondLst>
                  <p:childTnLst>
                    <p:set>
                      <p:cBhvr>
                        <p:cTn dur="1" fill="hold">
                          <p:stCondLst>
                            <p:cond delay="0"/>
                          </p:stCondLst>
                        </p:cTn>
                        <p:tgtEl>
                          <p:spTgt spid="1049147"/>
                        </p:tgtEl>
                        <p:attrNameLst>
                          <p:attrName>style.visibility</p:attrName>
                        </p:attrNameLst>
                      </p:cBhvr>
                      <p:to>
                        <p:strVal val="visible"/>
                      </p:to>
                    </p:set>
                    <p:animEffect transition="in" filter="fade">
                      <p:cBhvr>
                        <p:cTn dur="500"/>
                        <p:tgtEl>
                          <p:spTgt spid="1049147"/>
                        </p:tgtEl>
                      </p:cBhvr>
                    </p:animEffect>
                    <p:anim calcmode="lin" valueType="num">
                      <p:cBhvr>
                        <p:cTn dur="500" fill="hold"/>
                        <p:tgtEl>
                          <p:spTgt spid="1049147"/>
                        </p:tgtEl>
                        <p:attrNameLst>
                          <p:attrName>ppt_x</p:attrName>
                        </p:attrNameLst>
                      </p:cBhvr>
                      <p:tavLst>
                        <p:tav tm="0">
                          <p:val>
                            <p:strVal val="#ppt_x"/>
                          </p:val>
                        </p:tav>
                        <p:tav tm="100000">
                          <p:val>
                            <p:strVal val="#ppt_x"/>
                          </p:val>
                        </p:tav>
                      </p:tavLst>
                    </p:anim>
                    <p:anim calcmode="lin" valueType="num">
                      <p:cBhvr>
                        <p:cTn dur="500" fill="hold"/>
                        <p:tgtEl>
                          <p:spTgt spid="1049147"/>
                        </p:tgtEl>
                        <p:attrNameLst>
                          <p:attrName>ppt_y</p:attrName>
                        </p:attrNameLst>
                      </p:cBhvr>
                      <p:tavLst>
                        <p:tav tm="0">
                          <p:val>
                            <p:strVal val="#ppt_y+.1"/>
                          </p:val>
                        </p:tav>
                        <p:tav tm="100000">
                          <p:val>
                            <p:strVal val="#ppt_y"/>
                          </p:val>
                        </p:tav>
                      </p:tavLst>
                    </p:anim>
                  </p:childTnLst>
                </p:cTn>
              </p:par>
            </p:tnLst>
          </p:tmpl>
        </p:tmplLst>
      </p:bldP>
      <p:bldP spid="1049148" grpId="0" build="p">
        <p:tmplLst>
          <p:tmpl lvl="1">
            <p:tnLst>
              <p:par>
                <p:cTn presetID="10" presetClass="entr" presetSubtype="0" fill="hold" nodeType="withEffect">
                  <p:stCondLst>
                    <p:cond delay="800"/>
                  </p:stCondLst>
                  <p:childTnLst>
                    <p:set>
                      <p:cBhvr>
                        <p:cTn dur="1" fill="hold">
                          <p:stCondLst>
                            <p:cond delay="0"/>
                          </p:stCondLst>
                        </p:cTn>
                        <p:tgtEl>
                          <p:spTgt spid="1049148"/>
                        </p:tgtEl>
                        <p:attrNameLst>
                          <p:attrName>style.visibility</p:attrName>
                        </p:attrNameLst>
                      </p:cBhvr>
                      <p:to>
                        <p:strVal val="visible"/>
                      </p:to>
                    </p:set>
                    <p:animEffect transition="in" filter="fade">
                      <p:cBhvr>
                        <p:cTn dur="500"/>
                        <p:tgtEl>
                          <p:spTgt spid="1049148"/>
                        </p:tgtEl>
                      </p:cBhvr>
                    </p:animEffect>
                  </p:childTnLst>
                </p:cTn>
              </p:par>
            </p:tnLst>
          </p:tmpl>
        </p:tmplLst>
      </p:bldP>
      <p:bldP spid="1049149" grpId="0" build="p">
        <p:tmplLst>
          <p:tmpl lvl="1">
            <p:tnLst>
              <p:par>
                <p:cTn presetID="42" presetClass="entr" presetSubtype="0" fill="hold" nodeType="withEffect">
                  <p:stCondLst>
                    <p:cond delay="200"/>
                  </p:stCondLst>
                  <p:childTnLst>
                    <p:set>
                      <p:cBhvr>
                        <p:cTn dur="1" fill="hold">
                          <p:stCondLst>
                            <p:cond delay="0"/>
                          </p:stCondLst>
                        </p:cTn>
                        <p:tgtEl>
                          <p:spTgt spid="1049149"/>
                        </p:tgtEl>
                        <p:attrNameLst>
                          <p:attrName>style.visibility</p:attrName>
                        </p:attrNameLst>
                      </p:cBhvr>
                      <p:to>
                        <p:strVal val="visible"/>
                      </p:to>
                    </p:set>
                    <p:animEffect transition="in" filter="fade">
                      <p:cBhvr>
                        <p:cTn dur="400"/>
                        <p:tgtEl>
                          <p:spTgt spid="1049149"/>
                        </p:tgtEl>
                      </p:cBhvr>
                    </p:animEffect>
                    <p:anim calcmode="lin" valueType="num">
                      <p:cBhvr>
                        <p:cTn dur="400" fill="hold"/>
                        <p:tgtEl>
                          <p:spTgt spid="1049149"/>
                        </p:tgtEl>
                        <p:attrNameLst>
                          <p:attrName>ppt_x</p:attrName>
                        </p:attrNameLst>
                      </p:cBhvr>
                      <p:tavLst>
                        <p:tav tm="0">
                          <p:val>
                            <p:strVal val="#ppt_x"/>
                          </p:val>
                        </p:tav>
                        <p:tav tm="100000">
                          <p:val>
                            <p:strVal val="#ppt_x"/>
                          </p:val>
                        </p:tav>
                      </p:tavLst>
                    </p:anim>
                    <p:anim calcmode="lin" valueType="num">
                      <p:cBhvr>
                        <p:cTn dur="400" fill="hold"/>
                        <p:tgtEl>
                          <p:spTgt spid="1049149"/>
                        </p:tgtEl>
                        <p:attrNameLst>
                          <p:attrName>ppt_y</p:attrName>
                        </p:attrNameLst>
                      </p:cBhvr>
                      <p:tavLst>
                        <p:tav tm="0">
                          <p:val>
                            <p:strVal val="#ppt_y+.1"/>
                          </p:val>
                        </p:tav>
                        <p:tav tm="100000">
                          <p:val>
                            <p:strVal val="#ppt_y"/>
                          </p:val>
                        </p:tav>
                      </p:tavLst>
                    </p:anim>
                  </p:childTnLst>
                </p:cTn>
              </p:par>
            </p:tnLst>
          </p:tmpl>
        </p:tmplLst>
      </p:bldP>
      <p:bldP spid="1049150" grpId="0" build="p">
        <p:tmplLst>
          <p:tmpl lvl="1">
            <p:tnLst>
              <p:par>
                <p:cTn presetID="42" presetClass="entr" presetSubtype="0" fill="hold" nodeType="withEffect">
                  <p:stCondLst>
                    <p:cond delay="200"/>
                  </p:stCondLst>
                  <p:childTnLst>
                    <p:set>
                      <p:cBhvr>
                        <p:cTn dur="1" fill="hold">
                          <p:stCondLst>
                            <p:cond delay="0"/>
                          </p:stCondLst>
                        </p:cTn>
                        <p:tgtEl>
                          <p:spTgt spid="1049150"/>
                        </p:tgtEl>
                        <p:attrNameLst>
                          <p:attrName>style.visibility</p:attrName>
                        </p:attrNameLst>
                      </p:cBhvr>
                      <p:to>
                        <p:strVal val="visible"/>
                      </p:to>
                    </p:set>
                    <p:animEffect transition="in" filter="fade">
                      <p:cBhvr>
                        <p:cTn dur="500"/>
                        <p:tgtEl>
                          <p:spTgt spid="1049150"/>
                        </p:tgtEl>
                      </p:cBhvr>
                    </p:animEffect>
                    <p:anim calcmode="lin" valueType="num">
                      <p:cBhvr>
                        <p:cTn dur="500" fill="hold"/>
                        <p:tgtEl>
                          <p:spTgt spid="1049150"/>
                        </p:tgtEl>
                        <p:attrNameLst>
                          <p:attrName>ppt_x</p:attrName>
                        </p:attrNameLst>
                      </p:cBhvr>
                      <p:tavLst>
                        <p:tav tm="0">
                          <p:val>
                            <p:strVal val="#ppt_x"/>
                          </p:val>
                        </p:tav>
                        <p:tav tm="100000">
                          <p:val>
                            <p:strVal val="#ppt_x"/>
                          </p:val>
                        </p:tav>
                      </p:tavLst>
                    </p:anim>
                    <p:anim calcmode="lin" valueType="num">
                      <p:cBhvr>
                        <p:cTn dur="500" fill="hold"/>
                        <p:tgtEl>
                          <p:spTgt spid="10491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Four columns results 1">
    <p:spTree>
      <p:nvGrpSpPr>
        <p:cNvPr id="273" name=""/>
        <p:cNvGrpSpPr/>
        <p:nvPr/>
      </p:nvGrpSpPr>
      <p:grpSpPr>
        <a:xfrm>
          <a:off x="0" y="0"/>
          <a:ext cx="0" cy="0"/>
          <a:chOff x="0" y="0"/>
          <a:chExt cx="0" cy="0"/>
        </a:xfrm>
      </p:grpSpPr>
      <p:sp>
        <p:nvSpPr>
          <p:cNvPr id="104910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0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04" name="Text Placeholder 2"/>
          <p:cNvSpPr>
            <a:spLocks noGrp="1"/>
          </p:cNvSpPr>
          <p:nvPr>
            <p:ph type="body" sz="quarter" idx="64" hasCustomPrompt="1"/>
          </p:nvPr>
        </p:nvSpPr>
        <p:spPr>
          <a:xfrm>
            <a:off x="41381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05" name="Text Placeholder 7"/>
          <p:cNvSpPr>
            <a:spLocks noGrp="1"/>
          </p:cNvSpPr>
          <p:nvPr>
            <p:ph type="body" sz="quarter" idx="18" hasCustomPrompt="1"/>
          </p:nvPr>
        </p:nvSpPr>
        <p:spPr>
          <a:xfrm>
            <a:off x="41381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06" name="Text Placeholder 7"/>
          <p:cNvSpPr>
            <a:spLocks noGrp="1"/>
          </p:cNvSpPr>
          <p:nvPr>
            <p:ph type="body" sz="quarter" idx="65" hasCustomPrompt="1"/>
          </p:nvPr>
        </p:nvSpPr>
        <p:spPr>
          <a:xfrm>
            <a:off x="41381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07" name="Text Placeholder 2"/>
          <p:cNvSpPr>
            <a:spLocks noGrp="1"/>
          </p:cNvSpPr>
          <p:nvPr>
            <p:ph type="body" sz="quarter" idx="66" hasCustomPrompt="1"/>
          </p:nvPr>
        </p:nvSpPr>
        <p:spPr>
          <a:xfrm>
            <a:off x="251354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08" name="Text Placeholder 7"/>
          <p:cNvSpPr>
            <a:spLocks noGrp="1"/>
          </p:cNvSpPr>
          <p:nvPr>
            <p:ph type="body" sz="quarter" idx="67" hasCustomPrompt="1"/>
          </p:nvPr>
        </p:nvSpPr>
        <p:spPr>
          <a:xfrm>
            <a:off x="251354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09" name="Text Placeholder 7"/>
          <p:cNvSpPr>
            <a:spLocks noGrp="1"/>
          </p:cNvSpPr>
          <p:nvPr>
            <p:ph type="body" sz="quarter" idx="68" hasCustomPrompt="1"/>
          </p:nvPr>
        </p:nvSpPr>
        <p:spPr>
          <a:xfrm>
            <a:off x="251354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10" name="Text Placeholder 2"/>
          <p:cNvSpPr>
            <a:spLocks noGrp="1"/>
          </p:cNvSpPr>
          <p:nvPr>
            <p:ph type="body" sz="quarter" idx="69" hasCustomPrompt="1"/>
          </p:nvPr>
        </p:nvSpPr>
        <p:spPr>
          <a:xfrm>
            <a:off x="4714870"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11" name="Text Placeholder 7"/>
          <p:cNvSpPr>
            <a:spLocks noGrp="1"/>
          </p:cNvSpPr>
          <p:nvPr>
            <p:ph type="body" sz="quarter" idx="70" hasCustomPrompt="1"/>
          </p:nvPr>
        </p:nvSpPr>
        <p:spPr>
          <a:xfrm>
            <a:off x="4714870"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12" name="Text Placeholder 7"/>
          <p:cNvSpPr>
            <a:spLocks noGrp="1"/>
          </p:cNvSpPr>
          <p:nvPr>
            <p:ph type="body" sz="quarter" idx="71" hasCustomPrompt="1"/>
          </p:nvPr>
        </p:nvSpPr>
        <p:spPr>
          <a:xfrm>
            <a:off x="4714870"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13" name="Text Placeholder 2"/>
          <p:cNvSpPr>
            <a:spLocks noGrp="1"/>
          </p:cNvSpPr>
          <p:nvPr>
            <p:ph type="body" sz="quarter" idx="72" hasCustomPrompt="1"/>
          </p:nvPr>
        </p:nvSpPr>
        <p:spPr>
          <a:xfrm>
            <a:off x="6894513"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114" name="Text Placeholder 7"/>
          <p:cNvSpPr>
            <a:spLocks noGrp="1"/>
          </p:cNvSpPr>
          <p:nvPr>
            <p:ph type="body" sz="quarter" idx="73" hasCustomPrompt="1"/>
          </p:nvPr>
        </p:nvSpPr>
        <p:spPr>
          <a:xfrm>
            <a:off x="6894513"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115" name="Text Placeholder 7"/>
          <p:cNvSpPr>
            <a:spLocks noGrp="1"/>
          </p:cNvSpPr>
          <p:nvPr>
            <p:ph type="body" sz="quarter" idx="74" hasCustomPrompt="1"/>
          </p:nvPr>
        </p:nvSpPr>
        <p:spPr>
          <a:xfrm>
            <a:off x="6894513"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16" name="Text Placeholder 2"/>
          <p:cNvSpPr>
            <a:spLocks noGrp="1"/>
          </p:cNvSpPr>
          <p:nvPr>
            <p:ph type="body" sz="quarter" idx="75"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117" name="Text Placeholder 7"/>
          <p:cNvSpPr>
            <a:spLocks noGrp="1"/>
          </p:cNvSpPr>
          <p:nvPr>
            <p:ph type="body" sz="quarter" idx="76"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02">
                                            <p:txEl>
                                              <p:pRg st="0" end="0"/>
                                            </p:txEl>
                                          </p:spTgt>
                                        </p:tgtEl>
                                        <p:attrNameLst>
                                          <p:attrName>style.visibility</p:attrName>
                                        </p:attrNameLst>
                                      </p:cBhvr>
                                      <p:to>
                                        <p:strVal val="visible"/>
                                      </p:to>
                                    </p:set>
                                    <p:animEffect transition="in" filter="fade">
                                      <p:cBhvr>
                                        <p:cTn id="7" dur="400"/>
                                        <p:tgtEl>
                                          <p:spTgt spid="1049102">
                                            <p:txEl>
                                              <p:pRg st="0" end="0"/>
                                            </p:txEl>
                                          </p:spTgt>
                                        </p:tgtEl>
                                      </p:cBhvr>
                                    </p:animEffect>
                                    <p:anim calcmode="lin" valueType="num">
                                      <p:cBhvr>
                                        <p:cTn id="8" dur="400" fill="hold"/>
                                        <p:tgtEl>
                                          <p:spTgt spid="104910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0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03">
                                            <p:txEl>
                                              <p:pRg st="0" end="0"/>
                                            </p:txEl>
                                          </p:spTgt>
                                        </p:tgtEl>
                                        <p:attrNameLst>
                                          <p:attrName>style.visibility</p:attrName>
                                        </p:attrNameLst>
                                      </p:cBhvr>
                                      <p:to>
                                        <p:strVal val="visible"/>
                                      </p:to>
                                    </p:set>
                                    <p:animEffect transition="in" filter="fade">
                                      <p:cBhvr>
                                        <p:cTn id="12" dur="500"/>
                                        <p:tgtEl>
                                          <p:spTgt spid="1049103">
                                            <p:txEl>
                                              <p:pRg st="0" end="0"/>
                                            </p:txEl>
                                          </p:spTgt>
                                        </p:tgtEl>
                                      </p:cBhvr>
                                    </p:animEffect>
                                    <p:anim calcmode="lin" valueType="num">
                                      <p:cBhvr>
                                        <p:cTn id="13" dur="500" fill="hold"/>
                                        <p:tgtEl>
                                          <p:spTgt spid="104910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0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104">
                                            <p:txEl>
                                              <p:pRg st="0" end="0"/>
                                            </p:txEl>
                                          </p:spTgt>
                                        </p:tgtEl>
                                        <p:attrNameLst>
                                          <p:attrName>style.visibility</p:attrName>
                                        </p:attrNameLst>
                                      </p:cBhvr>
                                      <p:to>
                                        <p:strVal val="visible"/>
                                      </p:to>
                                    </p:set>
                                    <p:animEffect transition="in" filter="fade">
                                      <p:cBhvr>
                                        <p:cTn id="17" dur="500"/>
                                        <p:tgtEl>
                                          <p:spTgt spid="104910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105">
                                            <p:txEl>
                                              <p:pRg st="0" end="0"/>
                                            </p:txEl>
                                          </p:spTgt>
                                        </p:tgtEl>
                                        <p:attrNameLst>
                                          <p:attrName>style.visibility</p:attrName>
                                        </p:attrNameLst>
                                      </p:cBhvr>
                                      <p:to>
                                        <p:strVal val="visible"/>
                                      </p:to>
                                    </p:set>
                                    <p:animEffect transition="in" filter="fade">
                                      <p:cBhvr>
                                        <p:cTn id="20" dur="400"/>
                                        <p:tgtEl>
                                          <p:spTgt spid="1049105">
                                            <p:txEl>
                                              <p:pRg st="0" end="0"/>
                                            </p:txEl>
                                          </p:spTgt>
                                        </p:tgtEl>
                                      </p:cBhvr>
                                    </p:animEffect>
                                    <p:anim calcmode="lin" valueType="num">
                                      <p:cBhvr>
                                        <p:cTn id="21" dur="400" fill="hold"/>
                                        <p:tgtEl>
                                          <p:spTgt spid="104910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10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106">
                                            <p:txEl>
                                              <p:pRg st="0" end="0"/>
                                            </p:txEl>
                                          </p:spTgt>
                                        </p:tgtEl>
                                        <p:attrNameLst>
                                          <p:attrName>style.visibility</p:attrName>
                                        </p:attrNameLst>
                                      </p:cBhvr>
                                      <p:to>
                                        <p:strVal val="visible"/>
                                      </p:to>
                                    </p:set>
                                    <p:animEffect transition="in" filter="fade">
                                      <p:cBhvr>
                                        <p:cTn id="25" dur="500"/>
                                        <p:tgtEl>
                                          <p:spTgt spid="1049106">
                                            <p:txEl>
                                              <p:pRg st="0" end="0"/>
                                            </p:txEl>
                                          </p:spTgt>
                                        </p:tgtEl>
                                      </p:cBhvr>
                                    </p:animEffect>
                                    <p:anim calcmode="lin" valueType="num">
                                      <p:cBhvr>
                                        <p:cTn id="26" dur="500" fill="hold"/>
                                        <p:tgtEl>
                                          <p:spTgt spid="104910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106">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107">
                                            <p:txEl>
                                              <p:pRg st="0" end="0"/>
                                            </p:txEl>
                                          </p:spTgt>
                                        </p:tgtEl>
                                        <p:attrNameLst>
                                          <p:attrName>style.visibility</p:attrName>
                                        </p:attrNameLst>
                                      </p:cBhvr>
                                      <p:to>
                                        <p:strVal val="visible"/>
                                      </p:to>
                                    </p:set>
                                    <p:animEffect transition="in" filter="fade">
                                      <p:cBhvr>
                                        <p:cTn id="30" dur="500"/>
                                        <p:tgtEl>
                                          <p:spTgt spid="1049107">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108">
                                            <p:txEl>
                                              <p:pRg st="0" end="0"/>
                                            </p:txEl>
                                          </p:spTgt>
                                        </p:tgtEl>
                                        <p:attrNameLst>
                                          <p:attrName>style.visibility</p:attrName>
                                        </p:attrNameLst>
                                      </p:cBhvr>
                                      <p:to>
                                        <p:strVal val="visible"/>
                                      </p:to>
                                    </p:set>
                                    <p:animEffect transition="in" filter="fade">
                                      <p:cBhvr>
                                        <p:cTn id="33" dur="400"/>
                                        <p:tgtEl>
                                          <p:spTgt spid="1049108">
                                            <p:txEl>
                                              <p:pRg st="0" end="0"/>
                                            </p:txEl>
                                          </p:spTgt>
                                        </p:tgtEl>
                                      </p:cBhvr>
                                    </p:animEffect>
                                    <p:anim calcmode="lin" valueType="num">
                                      <p:cBhvr>
                                        <p:cTn id="34" dur="400" fill="hold"/>
                                        <p:tgtEl>
                                          <p:spTgt spid="1049108">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108">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109">
                                            <p:txEl>
                                              <p:pRg st="0" end="0"/>
                                            </p:txEl>
                                          </p:spTgt>
                                        </p:tgtEl>
                                        <p:attrNameLst>
                                          <p:attrName>style.visibility</p:attrName>
                                        </p:attrNameLst>
                                      </p:cBhvr>
                                      <p:to>
                                        <p:strVal val="visible"/>
                                      </p:to>
                                    </p:set>
                                    <p:animEffect transition="in" filter="fade">
                                      <p:cBhvr>
                                        <p:cTn id="38" dur="500"/>
                                        <p:tgtEl>
                                          <p:spTgt spid="1049109">
                                            <p:txEl>
                                              <p:pRg st="0" end="0"/>
                                            </p:txEl>
                                          </p:spTgt>
                                        </p:tgtEl>
                                      </p:cBhvr>
                                    </p:animEffect>
                                    <p:anim calcmode="lin" valueType="num">
                                      <p:cBhvr>
                                        <p:cTn id="39" dur="500" fill="hold"/>
                                        <p:tgtEl>
                                          <p:spTgt spid="1049109">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109">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49110">
                                            <p:txEl>
                                              <p:pRg st="0" end="0"/>
                                            </p:txEl>
                                          </p:spTgt>
                                        </p:tgtEl>
                                        <p:attrNameLst>
                                          <p:attrName>style.visibility</p:attrName>
                                        </p:attrNameLst>
                                      </p:cBhvr>
                                      <p:to>
                                        <p:strVal val="visible"/>
                                      </p:to>
                                    </p:set>
                                    <p:animEffect transition="in" filter="fade">
                                      <p:cBhvr>
                                        <p:cTn id="43" dur="500"/>
                                        <p:tgtEl>
                                          <p:spTgt spid="1049110">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111">
                                            <p:txEl>
                                              <p:pRg st="0" end="0"/>
                                            </p:txEl>
                                          </p:spTgt>
                                        </p:tgtEl>
                                        <p:attrNameLst>
                                          <p:attrName>style.visibility</p:attrName>
                                        </p:attrNameLst>
                                      </p:cBhvr>
                                      <p:to>
                                        <p:strVal val="visible"/>
                                      </p:to>
                                    </p:set>
                                    <p:animEffect transition="in" filter="fade">
                                      <p:cBhvr>
                                        <p:cTn id="46" dur="400"/>
                                        <p:tgtEl>
                                          <p:spTgt spid="1049111">
                                            <p:txEl>
                                              <p:pRg st="0" end="0"/>
                                            </p:txEl>
                                          </p:spTgt>
                                        </p:tgtEl>
                                      </p:cBhvr>
                                    </p:animEffect>
                                    <p:anim calcmode="lin" valueType="num">
                                      <p:cBhvr>
                                        <p:cTn id="47" dur="400" fill="hold"/>
                                        <p:tgtEl>
                                          <p:spTgt spid="1049111">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4911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49112">
                                            <p:txEl>
                                              <p:pRg st="0" end="0"/>
                                            </p:txEl>
                                          </p:spTgt>
                                        </p:tgtEl>
                                        <p:attrNameLst>
                                          <p:attrName>style.visibility</p:attrName>
                                        </p:attrNameLst>
                                      </p:cBhvr>
                                      <p:to>
                                        <p:strVal val="visible"/>
                                      </p:to>
                                    </p:set>
                                    <p:animEffect transition="in" filter="fade">
                                      <p:cBhvr>
                                        <p:cTn id="51" dur="500"/>
                                        <p:tgtEl>
                                          <p:spTgt spid="1049112">
                                            <p:txEl>
                                              <p:pRg st="0" end="0"/>
                                            </p:txEl>
                                          </p:spTgt>
                                        </p:tgtEl>
                                      </p:cBhvr>
                                    </p:animEffect>
                                    <p:anim calcmode="lin" valueType="num">
                                      <p:cBhvr>
                                        <p:cTn id="52" dur="500" fill="hold"/>
                                        <p:tgtEl>
                                          <p:spTgt spid="1049112">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49112">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49113">
                                            <p:txEl>
                                              <p:pRg st="0" end="0"/>
                                            </p:txEl>
                                          </p:spTgt>
                                        </p:tgtEl>
                                        <p:attrNameLst>
                                          <p:attrName>style.visibility</p:attrName>
                                        </p:attrNameLst>
                                      </p:cBhvr>
                                      <p:to>
                                        <p:strVal val="visible"/>
                                      </p:to>
                                    </p:set>
                                    <p:animEffect transition="in" filter="fade">
                                      <p:cBhvr>
                                        <p:cTn id="56" dur="500"/>
                                        <p:tgtEl>
                                          <p:spTgt spid="1049113">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049114">
                                            <p:txEl>
                                              <p:pRg st="0" end="0"/>
                                            </p:txEl>
                                          </p:spTgt>
                                        </p:tgtEl>
                                        <p:attrNameLst>
                                          <p:attrName>style.visibility</p:attrName>
                                        </p:attrNameLst>
                                      </p:cBhvr>
                                      <p:to>
                                        <p:strVal val="visible"/>
                                      </p:to>
                                    </p:set>
                                    <p:animEffect transition="in" filter="fade">
                                      <p:cBhvr>
                                        <p:cTn id="59" dur="400"/>
                                        <p:tgtEl>
                                          <p:spTgt spid="1049114">
                                            <p:txEl>
                                              <p:pRg st="0" end="0"/>
                                            </p:txEl>
                                          </p:spTgt>
                                        </p:tgtEl>
                                      </p:cBhvr>
                                    </p:animEffect>
                                    <p:anim calcmode="lin" valueType="num">
                                      <p:cBhvr>
                                        <p:cTn id="60" dur="400" fill="hold"/>
                                        <p:tgtEl>
                                          <p:spTgt spid="1049114">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049114">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049115">
                                            <p:txEl>
                                              <p:pRg st="0" end="0"/>
                                            </p:txEl>
                                          </p:spTgt>
                                        </p:tgtEl>
                                        <p:attrNameLst>
                                          <p:attrName>style.visibility</p:attrName>
                                        </p:attrNameLst>
                                      </p:cBhvr>
                                      <p:to>
                                        <p:strVal val="visible"/>
                                      </p:to>
                                    </p:set>
                                    <p:animEffect transition="in" filter="fade">
                                      <p:cBhvr>
                                        <p:cTn id="64" dur="500"/>
                                        <p:tgtEl>
                                          <p:spTgt spid="1049115">
                                            <p:txEl>
                                              <p:pRg st="0" end="0"/>
                                            </p:txEl>
                                          </p:spTgt>
                                        </p:tgtEl>
                                      </p:cBhvr>
                                    </p:animEffect>
                                    <p:anim calcmode="lin" valueType="num">
                                      <p:cBhvr>
                                        <p:cTn id="65" dur="500" fill="hold"/>
                                        <p:tgtEl>
                                          <p:spTgt spid="1049115">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049115">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1049116">
                                            <p:txEl>
                                              <p:pRg st="0" end="0"/>
                                            </p:txEl>
                                          </p:spTgt>
                                        </p:tgtEl>
                                        <p:attrNameLst>
                                          <p:attrName>style.visibility</p:attrName>
                                        </p:attrNameLst>
                                      </p:cBhvr>
                                      <p:to>
                                        <p:strVal val="visible"/>
                                      </p:to>
                                    </p:set>
                                    <p:animEffect transition="in" filter="fade">
                                      <p:cBhvr>
                                        <p:cTn id="69" dur="500"/>
                                        <p:tgtEl>
                                          <p:spTgt spid="1049116">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1049117">
                                            <p:txEl>
                                              <p:pRg st="0" end="0"/>
                                            </p:txEl>
                                          </p:spTgt>
                                        </p:tgtEl>
                                        <p:attrNameLst>
                                          <p:attrName>style.visibility</p:attrName>
                                        </p:attrNameLst>
                                      </p:cBhvr>
                                      <p:to>
                                        <p:strVal val="visible"/>
                                      </p:to>
                                    </p:set>
                                    <p:animEffect transition="in" filter="fade">
                                      <p:cBhvr>
                                        <p:cTn id="72" dur="400"/>
                                        <p:tgtEl>
                                          <p:spTgt spid="1049117">
                                            <p:txEl>
                                              <p:pRg st="0" end="0"/>
                                            </p:txEl>
                                          </p:spTgt>
                                        </p:tgtEl>
                                      </p:cBhvr>
                                    </p:animEffect>
                                    <p:anim calcmode="lin" valueType="num">
                                      <p:cBhvr>
                                        <p:cTn id="73" dur="400" fill="hold"/>
                                        <p:tgtEl>
                                          <p:spTgt spid="1049117">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10491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2" grpId="0" build="p">
        <p:tmplLst>
          <p:tmpl lvl="1">
            <p:tnLst>
              <p:par>
                <p:cTn presetID="42" presetClass="entr" presetSubtype="0" fill="hold" nodeType="withEffect">
                  <p:stCondLst>
                    <p:cond delay="200"/>
                  </p:stCondLst>
                  <p:childTnLst>
                    <p:set>
                      <p:cBhvr>
                        <p:cTn dur="1" fill="hold">
                          <p:stCondLst>
                            <p:cond delay="0"/>
                          </p:stCondLst>
                        </p:cTn>
                        <p:tgtEl>
                          <p:spTgt spid="1049102"/>
                        </p:tgtEl>
                        <p:attrNameLst>
                          <p:attrName>style.visibility</p:attrName>
                        </p:attrNameLst>
                      </p:cBhvr>
                      <p:to>
                        <p:strVal val="visible"/>
                      </p:to>
                    </p:set>
                    <p:animEffect transition="in" filter="fade">
                      <p:cBhvr>
                        <p:cTn dur="400"/>
                        <p:tgtEl>
                          <p:spTgt spid="1049102"/>
                        </p:tgtEl>
                      </p:cBhvr>
                    </p:animEffect>
                    <p:anim calcmode="lin" valueType="num">
                      <p:cBhvr>
                        <p:cTn dur="400" fill="hold"/>
                        <p:tgtEl>
                          <p:spTgt spid="1049102"/>
                        </p:tgtEl>
                        <p:attrNameLst>
                          <p:attrName>ppt_x</p:attrName>
                        </p:attrNameLst>
                      </p:cBhvr>
                      <p:tavLst>
                        <p:tav tm="0">
                          <p:val>
                            <p:strVal val="#ppt_x"/>
                          </p:val>
                        </p:tav>
                        <p:tav tm="100000">
                          <p:val>
                            <p:strVal val="#ppt_x"/>
                          </p:val>
                        </p:tav>
                      </p:tavLst>
                    </p:anim>
                    <p:anim calcmode="lin" valueType="num">
                      <p:cBhvr>
                        <p:cTn dur="400" fill="hold"/>
                        <p:tgtEl>
                          <p:spTgt spid="1049102"/>
                        </p:tgtEl>
                        <p:attrNameLst>
                          <p:attrName>ppt_y</p:attrName>
                        </p:attrNameLst>
                      </p:cBhvr>
                      <p:tavLst>
                        <p:tav tm="0">
                          <p:val>
                            <p:strVal val="#ppt_y+.1"/>
                          </p:val>
                        </p:tav>
                        <p:tav tm="100000">
                          <p:val>
                            <p:strVal val="#ppt_y"/>
                          </p:val>
                        </p:tav>
                      </p:tavLst>
                    </p:anim>
                  </p:childTnLst>
                </p:cTn>
              </p:par>
            </p:tnLst>
          </p:tmpl>
        </p:tmplLst>
      </p:bldP>
      <p:bldP spid="1049103" grpId="0" build="p">
        <p:tmplLst>
          <p:tmpl lvl="1">
            <p:tnLst>
              <p:par>
                <p:cTn presetID="42" presetClass="entr" presetSubtype="0" fill="hold" nodeType="withEffect">
                  <p:stCondLst>
                    <p:cond delay="200"/>
                  </p:stCondLst>
                  <p:childTnLst>
                    <p:set>
                      <p:cBhvr>
                        <p:cTn dur="1" fill="hold">
                          <p:stCondLst>
                            <p:cond delay="0"/>
                          </p:stCondLst>
                        </p:cTn>
                        <p:tgtEl>
                          <p:spTgt spid="1049103"/>
                        </p:tgtEl>
                        <p:attrNameLst>
                          <p:attrName>style.visibility</p:attrName>
                        </p:attrNameLst>
                      </p:cBhvr>
                      <p:to>
                        <p:strVal val="visible"/>
                      </p:to>
                    </p:set>
                    <p:animEffect transition="in" filter="fade">
                      <p:cBhvr>
                        <p:cTn dur="500"/>
                        <p:tgtEl>
                          <p:spTgt spid="1049103"/>
                        </p:tgtEl>
                      </p:cBhvr>
                    </p:animEffect>
                    <p:anim calcmode="lin" valueType="num">
                      <p:cBhvr>
                        <p:cTn dur="500" fill="hold"/>
                        <p:tgtEl>
                          <p:spTgt spid="1049103"/>
                        </p:tgtEl>
                        <p:attrNameLst>
                          <p:attrName>ppt_x</p:attrName>
                        </p:attrNameLst>
                      </p:cBhvr>
                      <p:tavLst>
                        <p:tav tm="0">
                          <p:val>
                            <p:strVal val="#ppt_x"/>
                          </p:val>
                        </p:tav>
                        <p:tav tm="100000">
                          <p:val>
                            <p:strVal val="#ppt_x"/>
                          </p:val>
                        </p:tav>
                      </p:tavLst>
                    </p:anim>
                    <p:anim calcmode="lin" valueType="num">
                      <p:cBhvr>
                        <p:cTn dur="500" fill="hold"/>
                        <p:tgtEl>
                          <p:spTgt spid="1049103"/>
                        </p:tgtEl>
                        <p:attrNameLst>
                          <p:attrName>ppt_y</p:attrName>
                        </p:attrNameLst>
                      </p:cBhvr>
                      <p:tavLst>
                        <p:tav tm="0">
                          <p:val>
                            <p:strVal val="#ppt_y+.1"/>
                          </p:val>
                        </p:tav>
                        <p:tav tm="100000">
                          <p:val>
                            <p:strVal val="#ppt_y"/>
                          </p:val>
                        </p:tav>
                      </p:tavLst>
                    </p:anim>
                  </p:childTnLst>
                </p:cTn>
              </p:par>
            </p:tnLst>
          </p:tmpl>
        </p:tmplLst>
      </p:bldP>
      <p:bldP spid="1049104" grpId="0" build="p">
        <p:tmplLst>
          <p:tmpl lvl="1">
            <p:tnLst>
              <p:par>
                <p:cTn presetID="10" presetClass="entr" presetSubtype="0" fill="hold" nodeType="withEffect">
                  <p:stCondLst>
                    <p:cond delay="800"/>
                  </p:stCondLst>
                  <p:childTnLst>
                    <p:set>
                      <p:cBhvr>
                        <p:cTn dur="1" fill="hold">
                          <p:stCondLst>
                            <p:cond delay="0"/>
                          </p:stCondLst>
                        </p:cTn>
                        <p:tgtEl>
                          <p:spTgt spid="1049104"/>
                        </p:tgtEl>
                        <p:attrNameLst>
                          <p:attrName>style.visibility</p:attrName>
                        </p:attrNameLst>
                      </p:cBhvr>
                      <p:to>
                        <p:strVal val="visible"/>
                      </p:to>
                    </p:set>
                    <p:animEffect transition="in" filter="fade">
                      <p:cBhvr>
                        <p:cTn dur="500"/>
                        <p:tgtEl>
                          <p:spTgt spid="1049104"/>
                        </p:tgtEl>
                      </p:cBhvr>
                    </p:animEffect>
                  </p:childTnLst>
                </p:cTn>
              </p:par>
            </p:tnLst>
          </p:tmpl>
        </p:tmplLst>
      </p:bldP>
      <p:bldP spid="1049105" grpId="0" build="p">
        <p:tmplLst>
          <p:tmpl lvl="1">
            <p:tnLst>
              <p:par>
                <p:cTn presetID="42" presetClass="entr" presetSubtype="0" fill="hold" nodeType="withEffect">
                  <p:stCondLst>
                    <p:cond delay="200"/>
                  </p:stCondLst>
                  <p:childTnLst>
                    <p:set>
                      <p:cBhvr>
                        <p:cTn dur="1" fill="hold">
                          <p:stCondLst>
                            <p:cond delay="0"/>
                          </p:stCondLst>
                        </p:cTn>
                        <p:tgtEl>
                          <p:spTgt spid="1049105"/>
                        </p:tgtEl>
                        <p:attrNameLst>
                          <p:attrName>style.visibility</p:attrName>
                        </p:attrNameLst>
                      </p:cBhvr>
                      <p:to>
                        <p:strVal val="visible"/>
                      </p:to>
                    </p:set>
                    <p:animEffect transition="in" filter="fade">
                      <p:cBhvr>
                        <p:cTn dur="400"/>
                        <p:tgtEl>
                          <p:spTgt spid="1049105"/>
                        </p:tgtEl>
                      </p:cBhvr>
                    </p:animEffect>
                    <p:anim calcmode="lin" valueType="num">
                      <p:cBhvr>
                        <p:cTn dur="400" fill="hold"/>
                        <p:tgtEl>
                          <p:spTgt spid="1049105"/>
                        </p:tgtEl>
                        <p:attrNameLst>
                          <p:attrName>ppt_x</p:attrName>
                        </p:attrNameLst>
                      </p:cBhvr>
                      <p:tavLst>
                        <p:tav tm="0">
                          <p:val>
                            <p:strVal val="#ppt_x"/>
                          </p:val>
                        </p:tav>
                        <p:tav tm="100000">
                          <p:val>
                            <p:strVal val="#ppt_x"/>
                          </p:val>
                        </p:tav>
                      </p:tavLst>
                    </p:anim>
                    <p:anim calcmode="lin" valueType="num">
                      <p:cBhvr>
                        <p:cTn dur="400" fill="hold"/>
                        <p:tgtEl>
                          <p:spTgt spid="1049105"/>
                        </p:tgtEl>
                        <p:attrNameLst>
                          <p:attrName>ppt_y</p:attrName>
                        </p:attrNameLst>
                      </p:cBhvr>
                      <p:tavLst>
                        <p:tav tm="0">
                          <p:val>
                            <p:strVal val="#ppt_y+.1"/>
                          </p:val>
                        </p:tav>
                        <p:tav tm="100000">
                          <p:val>
                            <p:strVal val="#ppt_y"/>
                          </p:val>
                        </p:tav>
                      </p:tavLst>
                    </p:anim>
                  </p:childTnLst>
                </p:cTn>
              </p:par>
            </p:tnLst>
          </p:tmpl>
        </p:tmplLst>
      </p:bldP>
      <p:bldP spid="1049106" grpId="0" build="p">
        <p:tmplLst>
          <p:tmpl lvl="1">
            <p:tnLst>
              <p:par>
                <p:cTn presetID="42" presetClass="entr" presetSubtype="0" fill="hold" nodeType="withEffect">
                  <p:stCondLst>
                    <p:cond delay="200"/>
                  </p:stCondLst>
                  <p:childTnLst>
                    <p:set>
                      <p:cBhvr>
                        <p:cTn dur="1" fill="hold">
                          <p:stCondLst>
                            <p:cond delay="0"/>
                          </p:stCondLst>
                        </p:cTn>
                        <p:tgtEl>
                          <p:spTgt spid="1049106"/>
                        </p:tgtEl>
                        <p:attrNameLst>
                          <p:attrName>style.visibility</p:attrName>
                        </p:attrNameLst>
                      </p:cBhvr>
                      <p:to>
                        <p:strVal val="visible"/>
                      </p:to>
                    </p:set>
                    <p:animEffect transition="in" filter="fade">
                      <p:cBhvr>
                        <p:cTn dur="500"/>
                        <p:tgtEl>
                          <p:spTgt spid="1049106"/>
                        </p:tgtEl>
                      </p:cBhvr>
                    </p:animEffect>
                    <p:anim calcmode="lin" valueType="num">
                      <p:cBhvr>
                        <p:cTn dur="500" fill="hold"/>
                        <p:tgtEl>
                          <p:spTgt spid="1049106"/>
                        </p:tgtEl>
                        <p:attrNameLst>
                          <p:attrName>ppt_x</p:attrName>
                        </p:attrNameLst>
                      </p:cBhvr>
                      <p:tavLst>
                        <p:tav tm="0">
                          <p:val>
                            <p:strVal val="#ppt_x"/>
                          </p:val>
                        </p:tav>
                        <p:tav tm="100000">
                          <p:val>
                            <p:strVal val="#ppt_x"/>
                          </p:val>
                        </p:tav>
                      </p:tavLst>
                    </p:anim>
                    <p:anim calcmode="lin" valueType="num">
                      <p:cBhvr>
                        <p:cTn dur="500" fill="hold"/>
                        <p:tgtEl>
                          <p:spTgt spid="1049106"/>
                        </p:tgtEl>
                        <p:attrNameLst>
                          <p:attrName>ppt_y</p:attrName>
                        </p:attrNameLst>
                      </p:cBhvr>
                      <p:tavLst>
                        <p:tav tm="0">
                          <p:val>
                            <p:strVal val="#ppt_y+.1"/>
                          </p:val>
                        </p:tav>
                        <p:tav tm="100000">
                          <p:val>
                            <p:strVal val="#ppt_y"/>
                          </p:val>
                        </p:tav>
                      </p:tavLst>
                    </p:anim>
                  </p:childTnLst>
                </p:cTn>
              </p:par>
            </p:tnLst>
          </p:tmpl>
        </p:tmplLst>
      </p:bldP>
      <p:bldP spid="1049107" grpId="0" build="p">
        <p:tmplLst>
          <p:tmpl lvl="1">
            <p:tnLst>
              <p:par>
                <p:cTn presetID="10" presetClass="entr" presetSubtype="0" fill="hold" nodeType="withEffect">
                  <p:stCondLst>
                    <p:cond delay="800"/>
                  </p:stCondLst>
                  <p:childTnLst>
                    <p:set>
                      <p:cBhvr>
                        <p:cTn dur="1" fill="hold">
                          <p:stCondLst>
                            <p:cond delay="0"/>
                          </p:stCondLst>
                        </p:cTn>
                        <p:tgtEl>
                          <p:spTgt spid="1049107"/>
                        </p:tgtEl>
                        <p:attrNameLst>
                          <p:attrName>style.visibility</p:attrName>
                        </p:attrNameLst>
                      </p:cBhvr>
                      <p:to>
                        <p:strVal val="visible"/>
                      </p:to>
                    </p:set>
                    <p:animEffect transition="in" filter="fade">
                      <p:cBhvr>
                        <p:cTn dur="500"/>
                        <p:tgtEl>
                          <p:spTgt spid="1049107"/>
                        </p:tgtEl>
                      </p:cBhvr>
                    </p:animEffect>
                  </p:childTnLst>
                </p:cTn>
              </p:par>
            </p:tnLst>
          </p:tmpl>
        </p:tmplLst>
      </p:bldP>
      <p:bldP spid="1049108" grpId="0" build="p">
        <p:tmplLst>
          <p:tmpl lvl="1">
            <p:tnLst>
              <p:par>
                <p:cTn presetID="42" presetClass="entr" presetSubtype="0" fill="hold" nodeType="withEffect">
                  <p:stCondLst>
                    <p:cond delay="200"/>
                  </p:stCondLst>
                  <p:childTnLst>
                    <p:set>
                      <p:cBhvr>
                        <p:cTn dur="1" fill="hold">
                          <p:stCondLst>
                            <p:cond delay="0"/>
                          </p:stCondLst>
                        </p:cTn>
                        <p:tgtEl>
                          <p:spTgt spid="1049108"/>
                        </p:tgtEl>
                        <p:attrNameLst>
                          <p:attrName>style.visibility</p:attrName>
                        </p:attrNameLst>
                      </p:cBhvr>
                      <p:to>
                        <p:strVal val="visible"/>
                      </p:to>
                    </p:set>
                    <p:animEffect transition="in" filter="fade">
                      <p:cBhvr>
                        <p:cTn dur="400"/>
                        <p:tgtEl>
                          <p:spTgt spid="1049108"/>
                        </p:tgtEl>
                      </p:cBhvr>
                    </p:animEffect>
                    <p:anim calcmode="lin" valueType="num">
                      <p:cBhvr>
                        <p:cTn dur="400" fill="hold"/>
                        <p:tgtEl>
                          <p:spTgt spid="1049108"/>
                        </p:tgtEl>
                        <p:attrNameLst>
                          <p:attrName>ppt_x</p:attrName>
                        </p:attrNameLst>
                      </p:cBhvr>
                      <p:tavLst>
                        <p:tav tm="0">
                          <p:val>
                            <p:strVal val="#ppt_x"/>
                          </p:val>
                        </p:tav>
                        <p:tav tm="100000">
                          <p:val>
                            <p:strVal val="#ppt_x"/>
                          </p:val>
                        </p:tav>
                      </p:tavLst>
                    </p:anim>
                    <p:anim calcmode="lin" valueType="num">
                      <p:cBhvr>
                        <p:cTn dur="400" fill="hold"/>
                        <p:tgtEl>
                          <p:spTgt spid="1049108"/>
                        </p:tgtEl>
                        <p:attrNameLst>
                          <p:attrName>ppt_y</p:attrName>
                        </p:attrNameLst>
                      </p:cBhvr>
                      <p:tavLst>
                        <p:tav tm="0">
                          <p:val>
                            <p:strVal val="#ppt_y+.1"/>
                          </p:val>
                        </p:tav>
                        <p:tav tm="100000">
                          <p:val>
                            <p:strVal val="#ppt_y"/>
                          </p:val>
                        </p:tav>
                      </p:tavLst>
                    </p:anim>
                  </p:childTnLst>
                </p:cTn>
              </p:par>
            </p:tnLst>
          </p:tmpl>
        </p:tmplLst>
      </p:bldP>
      <p:bldP spid="1049109" grpId="0" build="p">
        <p:tmplLst>
          <p:tmpl lvl="1">
            <p:tnLst>
              <p:par>
                <p:cTn presetID="42" presetClass="entr" presetSubtype="0" fill="hold" nodeType="withEffect">
                  <p:stCondLst>
                    <p:cond delay="200"/>
                  </p:stCondLst>
                  <p:childTnLst>
                    <p:set>
                      <p:cBhvr>
                        <p:cTn dur="1" fill="hold">
                          <p:stCondLst>
                            <p:cond delay="0"/>
                          </p:stCondLst>
                        </p:cTn>
                        <p:tgtEl>
                          <p:spTgt spid="1049109"/>
                        </p:tgtEl>
                        <p:attrNameLst>
                          <p:attrName>style.visibility</p:attrName>
                        </p:attrNameLst>
                      </p:cBhvr>
                      <p:to>
                        <p:strVal val="visible"/>
                      </p:to>
                    </p:set>
                    <p:animEffect transition="in" filter="fade">
                      <p:cBhvr>
                        <p:cTn dur="500"/>
                        <p:tgtEl>
                          <p:spTgt spid="1049109"/>
                        </p:tgtEl>
                      </p:cBhvr>
                    </p:animEffect>
                    <p:anim calcmode="lin" valueType="num">
                      <p:cBhvr>
                        <p:cTn dur="500" fill="hold"/>
                        <p:tgtEl>
                          <p:spTgt spid="1049109"/>
                        </p:tgtEl>
                        <p:attrNameLst>
                          <p:attrName>ppt_x</p:attrName>
                        </p:attrNameLst>
                      </p:cBhvr>
                      <p:tavLst>
                        <p:tav tm="0">
                          <p:val>
                            <p:strVal val="#ppt_x"/>
                          </p:val>
                        </p:tav>
                        <p:tav tm="100000">
                          <p:val>
                            <p:strVal val="#ppt_x"/>
                          </p:val>
                        </p:tav>
                      </p:tavLst>
                    </p:anim>
                    <p:anim calcmode="lin" valueType="num">
                      <p:cBhvr>
                        <p:cTn dur="500" fill="hold"/>
                        <p:tgtEl>
                          <p:spTgt spid="1049109"/>
                        </p:tgtEl>
                        <p:attrNameLst>
                          <p:attrName>ppt_y</p:attrName>
                        </p:attrNameLst>
                      </p:cBhvr>
                      <p:tavLst>
                        <p:tav tm="0">
                          <p:val>
                            <p:strVal val="#ppt_y+.1"/>
                          </p:val>
                        </p:tav>
                        <p:tav tm="100000">
                          <p:val>
                            <p:strVal val="#ppt_y"/>
                          </p:val>
                        </p:tav>
                      </p:tavLst>
                    </p:anim>
                  </p:childTnLst>
                </p:cTn>
              </p:par>
            </p:tnLst>
          </p:tmpl>
        </p:tmplLst>
      </p:bldP>
      <p:bldP spid="1049110" grpId="0" build="p">
        <p:tmplLst>
          <p:tmpl lvl="1">
            <p:tnLst>
              <p:par>
                <p:cTn presetID="10" presetClass="entr" presetSubtype="0" fill="hold" nodeType="withEffect">
                  <p:stCondLst>
                    <p:cond delay="800"/>
                  </p:stCondLst>
                  <p:childTnLst>
                    <p:set>
                      <p:cBhvr>
                        <p:cTn dur="1" fill="hold">
                          <p:stCondLst>
                            <p:cond delay="0"/>
                          </p:stCondLst>
                        </p:cTn>
                        <p:tgtEl>
                          <p:spTgt spid="1049110"/>
                        </p:tgtEl>
                        <p:attrNameLst>
                          <p:attrName>style.visibility</p:attrName>
                        </p:attrNameLst>
                      </p:cBhvr>
                      <p:to>
                        <p:strVal val="visible"/>
                      </p:to>
                    </p:set>
                    <p:animEffect transition="in" filter="fade">
                      <p:cBhvr>
                        <p:cTn dur="500"/>
                        <p:tgtEl>
                          <p:spTgt spid="1049110"/>
                        </p:tgtEl>
                      </p:cBhvr>
                    </p:animEffect>
                  </p:childTnLst>
                </p:cTn>
              </p:par>
            </p:tnLst>
          </p:tmpl>
        </p:tmplLst>
      </p:bldP>
      <p:bldP spid="1049111" grpId="0" build="p">
        <p:tmplLst>
          <p:tmpl lvl="1">
            <p:tnLst>
              <p:par>
                <p:cTn presetID="42" presetClass="entr" presetSubtype="0" fill="hold" nodeType="withEffect">
                  <p:stCondLst>
                    <p:cond delay="200"/>
                  </p:stCondLst>
                  <p:childTnLst>
                    <p:set>
                      <p:cBhvr>
                        <p:cTn dur="1" fill="hold">
                          <p:stCondLst>
                            <p:cond delay="0"/>
                          </p:stCondLst>
                        </p:cTn>
                        <p:tgtEl>
                          <p:spTgt spid="1049111"/>
                        </p:tgtEl>
                        <p:attrNameLst>
                          <p:attrName>style.visibility</p:attrName>
                        </p:attrNameLst>
                      </p:cBhvr>
                      <p:to>
                        <p:strVal val="visible"/>
                      </p:to>
                    </p:set>
                    <p:animEffect transition="in" filter="fade">
                      <p:cBhvr>
                        <p:cTn dur="400"/>
                        <p:tgtEl>
                          <p:spTgt spid="1049111"/>
                        </p:tgtEl>
                      </p:cBhvr>
                    </p:animEffect>
                    <p:anim calcmode="lin" valueType="num">
                      <p:cBhvr>
                        <p:cTn dur="400" fill="hold"/>
                        <p:tgtEl>
                          <p:spTgt spid="1049111"/>
                        </p:tgtEl>
                        <p:attrNameLst>
                          <p:attrName>ppt_x</p:attrName>
                        </p:attrNameLst>
                      </p:cBhvr>
                      <p:tavLst>
                        <p:tav tm="0">
                          <p:val>
                            <p:strVal val="#ppt_x"/>
                          </p:val>
                        </p:tav>
                        <p:tav tm="100000">
                          <p:val>
                            <p:strVal val="#ppt_x"/>
                          </p:val>
                        </p:tav>
                      </p:tavLst>
                    </p:anim>
                    <p:anim calcmode="lin" valueType="num">
                      <p:cBhvr>
                        <p:cTn dur="400" fill="hold"/>
                        <p:tgtEl>
                          <p:spTgt spid="1049111"/>
                        </p:tgtEl>
                        <p:attrNameLst>
                          <p:attrName>ppt_y</p:attrName>
                        </p:attrNameLst>
                      </p:cBhvr>
                      <p:tavLst>
                        <p:tav tm="0">
                          <p:val>
                            <p:strVal val="#ppt_y+.1"/>
                          </p:val>
                        </p:tav>
                        <p:tav tm="100000">
                          <p:val>
                            <p:strVal val="#ppt_y"/>
                          </p:val>
                        </p:tav>
                      </p:tavLst>
                    </p:anim>
                  </p:childTnLst>
                </p:cTn>
              </p:par>
            </p:tnLst>
          </p:tmpl>
        </p:tmplLst>
      </p:bldP>
      <p:bldP spid="1049112" grpId="0" build="p">
        <p:tmplLst>
          <p:tmpl lvl="1">
            <p:tnLst>
              <p:par>
                <p:cTn presetID="42" presetClass="entr" presetSubtype="0" fill="hold" nodeType="withEffect">
                  <p:stCondLst>
                    <p:cond delay="200"/>
                  </p:stCondLst>
                  <p:childTnLst>
                    <p:set>
                      <p:cBhvr>
                        <p:cTn dur="1" fill="hold">
                          <p:stCondLst>
                            <p:cond delay="0"/>
                          </p:stCondLst>
                        </p:cTn>
                        <p:tgtEl>
                          <p:spTgt spid="1049112"/>
                        </p:tgtEl>
                        <p:attrNameLst>
                          <p:attrName>style.visibility</p:attrName>
                        </p:attrNameLst>
                      </p:cBhvr>
                      <p:to>
                        <p:strVal val="visible"/>
                      </p:to>
                    </p:set>
                    <p:animEffect transition="in" filter="fade">
                      <p:cBhvr>
                        <p:cTn dur="500"/>
                        <p:tgtEl>
                          <p:spTgt spid="1049112"/>
                        </p:tgtEl>
                      </p:cBhvr>
                    </p:animEffect>
                    <p:anim calcmode="lin" valueType="num">
                      <p:cBhvr>
                        <p:cTn dur="500" fill="hold"/>
                        <p:tgtEl>
                          <p:spTgt spid="1049112"/>
                        </p:tgtEl>
                        <p:attrNameLst>
                          <p:attrName>ppt_x</p:attrName>
                        </p:attrNameLst>
                      </p:cBhvr>
                      <p:tavLst>
                        <p:tav tm="0">
                          <p:val>
                            <p:strVal val="#ppt_x"/>
                          </p:val>
                        </p:tav>
                        <p:tav tm="100000">
                          <p:val>
                            <p:strVal val="#ppt_x"/>
                          </p:val>
                        </p:tav>
                      </p:tavLst>
                    </p:anim>
                    <p:anim calcmode="lin" valueType="num">
                      <p:cBhvr>
                        <p:cTn dur="500" fill="hold"/>
                        <p:tgtEl>
                          <p:spTgt spid="1049112"/>
                        </p:tgtEl>
                        <p:attrNameLst>
                          <p:attrName>ppt_y</p:attrName>
                        </p:attrNameLst>
                      </p:cBhvr>
                      <p:tavLst>
                        <p:tav tm="0">
                          <p:val>
                            <p:strVal val="#ppt_y+.1"/>
                          </p:val>
                        </p:tav>
                        <p:tav tm="100000">
                          <p:val>
                            <p:strVal val="#ppt_y"/>
                          </p:val>
                        </p:tav>
                      </p:tavLst>
                    </p:anim>
                  </p:childTnLst>
                </p:cTn>
              </p:par>
            </p:tnLst>
          </p:tmpl>
        </p:tmplLst>
      </p:bldP>
      <p:bldP spid="1049113" grpId="0" build="p">
        <p:tmplLst>
          <p:tmpl lvl="1">
            <p:tnLst>
              <p:par>
                <p:cTn presetID="10" presetClass="entr" presetSubtype="0" fill="hold" nodeType="withEffect">
                  <p:stCondLst>
                    <p:cond delay="800"/>
                  </p:stCondLst>
                  <p:childTnLst>
                    <p:set>
                      <p:cBhvr>
                        <p:cTn dur="1" fill="hold">
                          <p:stCondLst>
                            <p:cond delay="0"/>
                          </p:stCondLst>
                        </p:cTn>
                        <p:tgtEl>
                          <p:spTgt spid="1049113"/>
                        </p:tgtEl>
                        <p:attrNameLst>
                          <p:attrName>style.visibility</p:attrName>
                        </p:attrNameLst>
                      </p:cBhvr>
                      <p:to>
                        <p:strVal val="visible"/>
                      </p:to>
                    </p:set>
                    <p:animEffect transition="in" filter="fade">
                      <p:cBhvr>
                        <p:cTn dur="500"/>
                        <p:tgtEl>
                          <p:spTgt spid="1049113"/>
                        </p:tgtEl>
                      </p:cBhvr>
                    </p:animEffect>
                  </p:childTnLst>
                </p:cTn>
              </p:par>
            </p:tnLst>
          </p:tmpl>
        </p:tmplLst>
      </p:bldP>
      <p:bldP spid="1049114" grpId="0" build="p">
        <p:tmplLst>
          <p:tmpl lvl="1">
            <p:tnLst>
              <p:par>
                <p:cTn presetID="42" presetClass="entr" presetSubtype="0" fill="hold" nodeType="withEffect">
                  <p:stCondLst>
                    <p:cond delay="200"/>
                  </p:stCondLst>
                  <p:childTnLst>
                    <p:set>
                      <p:cBhvr>
                        <p:cTn dur="1" fill="hold">
                          <p:stCondLst>
                            <p:cond delay="0"/>
                          </p:stCondLst>
                        </p:cTn>
                        <p:tgtEl>
                          <p:spTgt spid="1049114"/>
                        </p:tgtEl>
                        <p:attrNameLst>
                          <p:attrName>style.visibility</p:attrName>
                        </p:attrNameLst>
                      </p:cBhvr>
                      <p:to>
                        <p:strVal val="visible"/>
                      </p:to>
                    </p:set>
                    <p:animEffect transition="in" filter="fade">
                      <p:cBhvr>
                        <p:cTn dur="400"/>
                        <p:tgtEl>
                          <p:spTgt spid="1049114"/>
                        </p:tgtEl>
                      </p:cBhvr>
                    </p:animEffect>
                    <p:anim calcmode="lin" valueType="num">
                      <p:cBhvr>
                        <p:cTn dur="400" fill="hold"/>
                        <p:tgtEl>
                          <p:spTgt spid="1049114"/>
                        </p:tgtEl>
                        <p:attrNameLst>
                          <p:attrName>ppt_x</p:attrName>
                        </p:attrNameLst>
                      </p:cBhvr>
                      <p:tavLst>
                        <p:tav tm="0">
                          <p:val>
                            <p:strVal val="#ppt_x"/>
                          </p:val>
                        </p:tav>
                        <p:tav tm="100000">
                          <p:val>
                            <p:strVal val="#ppt_x"/>
                          </p:val>
                        </p:tav>
                      </p:tavLst>
                    </p:anim>
                    <p:anim calcmode="lin" valueType="num">
                      <p:cBhvr>
                        <p:cTn dur="400" fill="hold"/>
                        <p:tgtEl>
                          <p:spTgt spid="1049114"/>
                        </p:tgtEl>
                        <p:attrNameLst>
                          <p:attrName>ppt_y</p:attrName>
                        </p:attrNameLst>
                      </p:cBhvr>
                      <p:tavLst>
                        <p:tav tm="0">
                          <p:val>
                            <p:strVal val="#ppt_y+.1"/>
                          </p:val>
                        </p:tav>
                        <p:tav tm="100000">
                          <p:val>
                            <p:strVal val="#ppt_y"/>
                          </p:val>
                        </p:tav>
                      </p:tavLst>
                    </p:anim>
                  </p:childTnLst>
                </p:cTn>
              </p:par>
            </p:tnLst>
          </p:tmpl>
        </p:tmplLst>
      </p:bldP>
      <p:bldP spid="1049115" grpId="0" build="p">
        <p:tmplLst>
          <p:tmpl lvl="1">
            <p:tnLst>
              <p:par>
                <p:cTn presetID="42" presetClass="entr" presetSubtype="0" fill="hold" nodeType="withEffect">
                  <p:stCondLst>
                    <p:cond delay="200"/>
                  </p:stCondLst>
                  <p:childTnLst>
                    <p:set>
                      <p:cBhvr>
                        <p:cTn dur="1" fill="hold">
                          <p:stCondLst>
                            <p:cond delay="0"/>
                          </p:stCondLst>
                        </p:cTn>
                        <p:tgtEl>
                          <p:spTgt spid="1049115"/>
                        </p:tgtEl>
                        <p:attrNameLst>
                          <p:attrName>style.visibility</p:attrName>
                        </p:attrNameLst>
                      </p:cBhvr>
                      <p:to>
                        <p:strVal val="visible"/>
                      </p:to>
                    </p:set>
                    <p:animEffect transition="in" filter="fade">
                      <p:cBhvr>
                        <p:cTn dur="500"/>
                        <p:tgtEl>
                          <p:spTgt spid="1049115"/>
                        </p:tgtEl>
                      </p:cBhvr>
                    </p:animEffect>
                    <p:anim calcmode="lin" valueType="num">
                      <p:cBhvr>
                        <p:cTn dur="500" fill="hold"/>
                        <p:tgtEl>
                          <p:spTgt spid="1049115"/>
                        </p:tgtEl>
                        <p:attrNameLst>
                          <p:attrName>ppt_x</p:attrName>
                        </p:attrNameLst>
                      </p:cBhvr>
                      <p:tavLst>
                        <p:tav tm="0">
                          <p:val>
                            <p:strVal val="#ppt_x"/>
                          </p:val>
                        </p:tav>
                        <p:tav tm="100000">
                          <p:val>
                            <p:strVal val="#ppt_x"/>
                          </p:val>
                        </p:tav>
                      </p:tavLst>
                    </p:anim>
                    <p:anim calcmode="lin" valueType="num">
                      <p:cBhvr>
                        <p:cTn dur="500" fill="hold"/>
                        <p:tgtEl>
                          <p:spTgt spid="1049115"/>
                        </p:tgtEl>
                        <p:attrNameLst>
                          <p:attrName>ppt_y</p:attrName>
                        </p:attrNameLst>
                      </p:cBhvr>
                      <p:tavLst>
                        <p:tav tm="0">
                          <p:val>
                            <p:strVal val="#ppt_y+.1"/>
                          </p:val>
                        </p:tav>
                        <p:tav tm="100000">
                          <p:val>
                            <p:strVal val="#ppt_y"/>
                          </p:val>
                        </p:tav>
                      </p:tavLst>
                    </p:anim>
                  </p:childTnLst>
                </p:cTn>
              </p:par>
            </p:tnLst>
          </p:tmpl>
        </p:tmplLst>
      </p:bldP>
      <p:bldP spid="1049116" grpId="0" build="p">
        <p:tmplLst>
          <p:tmpl lvl="1">
            <p:tnLst>
              <p:par>
                <p:cTn presetID="10" presetClass="entr" presetSubtype="0" fill="hold" nodeType="withEffect">
                  <p:stCondLst>
                    <p:cond delay="800"/>
                  </p:stCondLst>
                  <p:childTnLst>
                    <p:set>
                      <p:cBhvr>
                        <p:cTn dur="1" fill="hold">
                          <p:stCondLst>
                            <p:cond delay="0"/>
                          </p:stCondLst>
                        </p:cTn>
                        <p:tgtEl>
                          <p:spTgt spid="1049116"/>
                        </p:tgtEl>
                        <p:attrNameLst>
                          <p:attrName>style.visibility</p:attrName>
                        </p:attrNameLst>
                      </p:cBhvr>
                      <p:to>
                        <p:strVal val="visible"/>
                      </p:to>
                    </p:set>
                    <p:animEffect transition="in" filter="fade">
                      <p:cBhvr>
                        <p:cTn dur="500"/>
                        <p:tgtEl>
                          <p:spTgt spid="1049116"/>
                        </p:tgtEl>
                      </p:cBhvr>
                    </p:animEffect>
                  </p:childTnLst>
                </p:cTn>
              </p:par>
            </p:tnLst>
          </p:tmpl>
        </p:tmplLst>
      </p:bldP>
      <p:bldP spid="1049117" grpId="0" build="p">
        <p:tmplLst>
          <p:tmpl lvl="1">
            <p:tnLst>
              <p:par>
                <p:cTn presetID="42" presetClass="entr" presetSubtype="0" fill="hold" nodeType="withEffect">
                  <p:stCondLst>
                    <p:cond delay="200"/>
                  </p:stCondLst>
                  <p:childTnLst>
                    <p:set>
                      <p:cBhvr>
                        <p:cTn dur="1" fill="hold">
                          <p:stCondLst>
                            <p:cond delay="0"/>
                          </p:stCondLst>
                        </p:cTn>
                        <p:tgtEl>
                          <p:spTgt spid="1049117"/>
                        </p:tgtEl>
                        <p:attrNameLst>
                          <p:attrName>style.visibility</p:attrName>
                        </p:attrNameLst>
                      </p:cBhvr>
                      <p:to>
                        <p:strVal val="visible"/>
                      </p:to>
                    </p:set>
                    <p:animEffect transition="in" filter="fade">
                      <p:cBhvr>
                        <p:cTn dur="400"/>
                        <p:tgtEl>
                          <p:spTgt spid="1049117"/>
                        </p:tgtEl>
                      </p:cBhvr>
                    </p:animEffect>
                    <p:anim calcmode="lin" valueType="num">
                      <p:cBhvr>
                        <p:cTn dur="400" fill="hold"/>
                        <p:tgtEl>
                          <p:spTgt spid="1049117"/>
                        </p:tgtEl>
                        <p:attrNameLst>
                          <p:attrName>ppt_x</p:attrName>
                        </p:attrNameLst>
                      </p:cBhvr>
                      <p:tavLst>
                        <p:tav tm="0">
                          <p:val>
                            <p:strVal val="#ppt_x"/>
                          </p:val>
                        </p:tav>
                        <p:tav tm="100000">
                          <p:val>
                            <p:strVal val="#ppt_x"/>
                          </p:val>
                        </p:tav>
                      </p:tavLst>
                    </p:anim>
                    <p:anim calcmode="lin" valueType="num">
                      <p:cBhvr>
                        <p:cTn dur="400" fill="hold"/>
                        <p:tgtEl>
                          <p:spTgt spid="10491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Tubes diagram">
    <p:spTree>
      <p:nvGrpSpPr>
        <p:cNvPr id="282" name=""/>
        <p:cNvGrpSpPr/>
        <p:nvPr/>
      </p:nvGrpSpPr>
      <p:grpSpPr>
        <a:xfrm>
          <a:off x="0" y="0"/>
          <a:ext cx="0" cy="0"/>
          <a:chOff x="0" y="0"/>
          <a:chExt cx="0" cy="0"/>
        </a:xfrm>
      </p:grpSpPr>
      <p:sp>
        <p:nvSpPr>
          <p:cNvPr id="104920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20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08" name="Freeform 17"/>
          <p:cNvSpPr/>
          <p:nvPr userDrawn="1"/>
        </p:nvSpPr>
        <p:spPr>
          <a:xfrm>
            <a:off x="900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09" name="Oval 19"/>
          <p:cNvSpPr>
            <a:spLocks noChangeAspect="1"/>
          </p:cNvSpPr>
          <p:nvPr/>
        </p:nvSpPr>
        <p:spPr>
          <a:xfrm>
            <a:off x="985279" y="3362259"/>
            <a:ext cx="540000" cy="54000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10" name="Text Placeholder 7"/>
          <p:cNvSpPr>
            <a:spLocks noGrp="1"/>
          </p:cNvSpPr>
          <p:nvPr>
            <p:ph type="body" sz="quarter" idx="39" hasCustomPrompt="1"/>
          </p:nvPr>
        </p:nvSpPr>
        <p:spPr>
          <a:xfrm>
            <a:off x="1005358"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11"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12"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13"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14" name="Freeform 75"/>
          <p:cNvSpPr/>
          <p:nvPr userDrawn="1"/>
        </p:nvSpPr>
        <p:spPr>
          <a:xfrm>
            <a:off x="30338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15" name="Oval 76"/>
          <p:cNvSpPr>
            <a:spLocks noChangeAspect="1"/>
          </p:cNvSpPr>
          <p:nvPr userDrawn="1"/>
        </p:nvSpPr>
        <p:spPr>
          <a:xfrm>
            <a:off x="3118879" y="3362259"/>
            <a:ext cx="540000" cy="5400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16" name="Text Placeholder 7"/>
          <p:cNvSpPr>
            <a:spLocks noGrp="1"/>
          </p:cNvSpPr>
          <p:nvPr>
            <p:ph type="body" sz="quarter" idx="75" hasCustomPrompt="1"/>
          </p:nvPr>
        </p:nvSpPr>
        <p:spPr>
          <a:xfrm>
            <a:off x="31307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17"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18"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19"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20" name="Freeform 93"/>
          <p:cNvSpPr/>
          <p:nvPr userDrawn="1"/>
        </p:nvSpPr>
        <p:spPr>
          <a:xfrm>
            <a:off x="5218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21" name="Oval 94"/>
          <p:cNvSpPr>
            <a:spLocks noChangeAspect="1"/>
          </p:cNvSpPr>
          <p:nvPr userDrawn="1"/>
        </p:nvSpPr>
        <p:spPr>
          <a:xfrm>
            <a:off x="5303279" y="3362259"/>
            <a:ext cx="540000" cy="5400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22" name="Text Placeholder 7"/>
          <p:cNvSpPr>
            <a:spLocks noGrp="1"/>
          </p:cNvSpPr>
          <p:nvPr>
            <p:ph type="body" sz="quarter" idx="76" hasCustomPrompt="1"/>
          </p:nvPr>
        </p:nvSpPr>
        <p:spPr>
          <a:xfrm>
            <a:off x="53151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23"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24"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25"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26" name="Freeform 105"/>
          <p:cNvSpPr/>
          <p:nvPr userDrawn="1"/>
        </p:nvSpPr>
        <p:spPr>
          <a:xfrm>
            <a:off x="73899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p>
            <a:pPr algn="ctr"/>
            <a:endParaRPr lang="en-US" sz="1600">
              <a:latin typeface="Helvetica Light"/>
              <a:cs typeface="Helvetica Light"/>
            </a:endParaRPr>
          </a:p>
        </p:txBody>
      </p:sp>
      <p:sp>
        <p:nvSpPr>
          <p:cNvPr id="1049227" name="Oval 106"/>
          <p:cNvSpPr>
            <a:spLocks noChangeAspect="1"/>
          </p:cNvSpPr>
          <p:nvPr userDrawn="1"/>
        </p:nvSpPr>
        <p:spPr>
          <a:xfrm>
            <a:off x="7474979" y="3362259"/>
            <a:ext cx="540000" cy="5400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sz="1600">
              <a:latin typeface="Helvetica Light"/>
              <a:cs typeface="Helvetica Light"/>
            </a:endParaRPr>
          </a:p>
        </p:txBody>
      </p:sp>
      <p:sp>
        <p:nvSpPr>
          <p:cNvPr id="1049228" name="Text Placeholder 7"/>
          <p:cNvSpPr>
            <a:spLocks noGrp="1"/>
          </p:cNvSpPr>
          <p:nvPr>
            <p:ph type="body" sz="quarter" idx="77" hasCustomPrompt="1"/>
          </p:nvPr>
        </p:nvSpPr>
        <p:spPr>
          <a:xfrm>
            <a:off x="74868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29"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30"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231"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06">
                                            <p:txEl>
                                              <p:pRg st="0" end="0"/>
                                            </p:txEl>
                                          </p:spTgt>
                                        </p:tgtEl>
                                        <p:attrNameLst>
                                          <p:attrName>style.visibility</p:attrName>
                                        </p:attrNameLst>
                                      </p:cBhvr>
                                      <p:to>
                                        <p:strVal val="visible"/>
                                      </p:to>
                                    </p:set>
                                    <p:animEffect transition="in" filter="fade">
                                      <p:cBhvr>
                                        <p:cTn id="7" dur="400"/>
                                        <p:tgtEl>
                                          <p:spTgt spid="1049206">
                                            <p:txEl>
                                              <p:pRg st="0" end="0"/>
                                            </p:txEl>
                                          </p:spTgt>
                                        </p:tgtEl>
                                      </p:cBhvr>
                                    </p:animEffect>
                                    <p:anim calcmode="lin" valueType="num">
                                      <p:cBhvr>
                                        <p:cTn id="8" dur="400" fill="hold"/>
                                        <p:tgtEl>
                                          <p:spTgt spid="104920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07">
                                            <p:txEl>
                                              <p:pRg st="0" end="0"/>
                                            </p:txEl>
                                          </p:spTgt>
                                        </p:tgtEl>
                                        <p:attrNameLst>
                                          <p:attrName>style.visibility</p:attrName>
                                        </p:attrNameLst>
                                      </p:cBhvr>
                                      <p:to>
                                        <p:strVal val="visible"/>
                                      </p:to>
                                    </p:set>
                                    <p:animEffect transition="in" filter="fade">
                                      <p:cBhvr>
                                        <p:cTn id="12" dur="500"/>
                                        <p:tgtEl>
                                          <p:spTgt spid="1049207">
                                            <p:txEl>
                                              <p:pRg st="0" end="0"/>
                                            </p:txEl>
                                          </p:spTgt>
                                        </p:tgtEl>
                                      </p:cBhvr>
                                    </p:animEffect>
                                    <p:anim calcmode="lin" valueType="num">
                                      <p:cBhvr>
                                        <p:cTn id="13" dur="500" fill="hold"/>
                                        <p:tgtEl>
                                          <p:spTgt spid="104920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0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0" presetClass="entr" presetSubtype="0" fill="hold" grpId="0" nodeType="afterEffect">
                                  <p:stCondLst>
                                    <p:cond delay="0"/>
                                  </p:stCondLst>
                                  <p:childTnLst>
                                    <p:set>
                                      <p:cBhvr>
                                        <p:cTn id="17" dur="1" fill="hold">
                                          <p:stCondLst>
                                            <p:cond delay="0"/>
                                          </p:stCondLst>
                                        </p:cTn>
                                        <p:tgtEl>
                                          <p:spTgt spid="1049208"/>
                                        </p:tgtEl>
                                        <p:attrNameLst>
                                          <p:attrName>style.visibility</p:attrName>
                                        </p:attrNameLst>
                                      </p:cBhvr>
                                      <p:to>
                                        <p:strVal val="visible"/>
                                      </p:to>
                                    </p:set>
                                    <p:animEffect transition="in" filter="wedge">
                                      <p:cBhvr>
                                        <p:cTn id="18" dur="300"/>
                                        <p:tgtEl>
                                          <p:spTgt spid="1049208"/>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049209"/>
                                        </p:tgtEl>
                                        <p:attrNameLst>
                                          <p:attrName>style.visibility</p:attrName>
                                        </p:attrNameLst>
                                      </p:cBhvr>
                                      <p:to>
                                        <p:strVal val="visible"/>
                                      </p:to>
                                    </p:set>
                                    <p:anim calcmode="lin" valueType="num">
                                      <p:cBhvr>
                                        <p:cTn id="22" dur="300" fill="hold"/>
                                        <p:tgtEl>
                                          <p:spTgt spid="1049209"/>
                                        </p:tgtEl>
                                        <p:attrNameLst>
                                          <p:attrName>ppt_w</p:attrName>
                                        </p:attrNameLst>
                                      </p:cBhvr>
                                      <p:tavLst>
                                        <p:tav tm="0">
                                          <p:val>
                                            <p:fltVal val="0.0"/>
                                          </p:val>
                                        </p:tav>
                                        <p:tav tm="100000">
                                          <p:val>
                                            <p:strVal val="#ppt_w"/>
                                          </p:val>
                                        </p:tav>
                                      </p:tavLst>
                                    </p:anim>
                                    <p:anim calcmode="lin" valueType="num">
                                      <p:cBhvr>
                                        <p:cTn id="23" dur="300" fill="hold"/>
                                        <p:tgtEl>
                                          <p:spTgt spid="1049209"/>
                                        </p:tgtEl>
                                        <p:attrNameLst>
                                          <p:attrName>ppt_h</p:attrName>
                                        </p:attrNameLst>
                                      </p:cBhvr>
                                      <p:tavLst>
                                        <p:tav tm="0">
                                          <p:val>
                                            <p:fltVal val="0.0"/>
                                          </p:val>
                                        </p:tav>
                                        <p:tav tm="100000">
                                          <p:val>
                                            <p:strVal val="#ppt_h"/>
                                          </p:val>
                                        </p:tav>
                                      </p:tavLst>
                                    </p:anim>
                                    <p:animEffect transition="in" filter="fade">
                                      <p:cBhvr>
                                        <p:cTn id="24" dur="300"/>
                                        <p:tgtEl>
                                          <p:spTgt spid="1049209"/>
                                        </p:tgtEl>
                                      </p:cBhvr>
                                    </p:animEffect>
                                  </p:childTnLst>
                                </p:cTn>
                              </p:par>
                            </p:childTnLst>
                          </p:cTn>
                        </p:par>
                        <p:par>
                          <p:cTn id="25" fill="hold">
                            <p:stCondLst>
                              <p:cond delay="1700"/>
                            </p:stCondLst>
                            <p:childTnLst>
                              <p:par>
                                <p:cTn id="26" presetID="53" presetClass="entr" presetSubtype="16" fill="hold" grpId="0" nodeType="afterEffect">
                                  <p:stCondLst>
                                    <p:cond delay="0"/>
                                  </p:stCondLst>
                                  <p:childTnLst>
                                    <p:set>
                                      <p:cBhvr>
                                        <p:cTn id="27" dur="1" fill="hold">
                                          <p:stCondLst>
                                            <p:cond delay="0"/>
                                          </p:stCondLst>
                                        </p:cTn>
                                        <p:tgtEl>
                                          <p:spTgt spid="1049210">
                                            <p:txEl>
                                              <p:pRg st="0" end="0"/>
                                            </p:txEl>
                                          </p:spTgt>
                                        </p:tgtEl>
                                        <p:attrNameLst>
                                          <p:attrName>style.visibility</p:attrName>
                                        </p:attrNameLst>
                                      </p:cBhvr>
                                      <p:to>
                                        <p:strVal val="visible"/>
                                      </p:to>
                                    </p:set>
                                    <p:anim calcmode="lin" valueType="num">
                                      <p:cBhvr>
                                        <p:cTn id="28" dur="300" fill="hold"/>
                                        <p:tgtEl>
                                          <p:spTgt spid="1049210">
                                            <p:txEl>
                                              <p:pRg st="0" end="0"/>
                                            </p:txEl>
                                          </p:spTgt>
                                        </p:tgtEl>
                                        <p:attrNameLst>
                                          <p:attrName>ppt_w</p:attrName>
                                        </p:attrNameLst>
                                      </p:cBhvr>
                                      <p:tavLst>
                                        <p:tav tm="0">
                                          <p:val>
                                            <p:fltVal val="0.0"/>
                                          </p:val>
                                        </p:tav>
                                        <p:tav tm="100000">
                                          <p:val>
                                            <p:strVal val="#ppt_w"/>
                                          </p:val>
                                        </p:tav>
                                      </p:tavLst>
                                    </p:anim>
                                    <p:anim calcmode="lin" valueType="num">
                                      <p:cBhvr>
                                        <p:cTn id="29" dur="300" fill="hold"/>
                                        <p:tgtEl>
                                          <p:spTgt spid="1049210">
                                            <p:txEl>
                                              <p:pRg st="0" end="0"/>
                                            </p:txEl>
                                          </p:spTgt>
                                        </p:tgtEl>
                                        <p:attrNameLst>
                                          <p:attrName>ppt_h</p:attrName>
                                        </p:attrNameLst>
                                      </p:cBhvr>
                                      <p:tavLst>
                                        <p:tav tm="0">
                                          <p:val>
                                            <p:fltVal val="0.0"/>
                                          </p:val>
                                        </p:tav>
                                        <p:tav tm="100000">
                                          <p:val>
                                            <p:strVal val="#ppt_h"/>
                                          </p:val>
                                        </p:tav>
                                      </p:tavLst>
                                    </p:anim>
                                    <p:animEffect transition="in" filter="fade">
                                      <p:cBhvr>
                                        <p:cTn id="30" dur="300"/>
                                        <p:tgtEl>
                                          <p:spTgt spid="1049210">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1049211">
                                            <p:txEl>
                                              <p:pRg st="0" end="0"/>
                                            </p:txEl>
                                          </p:spTgt>
                                        </p:tgtEl>
                                        <p:attrNameLst>
                                          <p:attrName>style.visibility</p:attrName>
                                        </p:attrNameLst>
                                      </p:cBhvr>
                                      <p:to>
                                        <p:strVal val="visible"/>
                                      </p:to>
                                    </p:set>
                                    <p:animEffect transition="in" filter="fade">
                                      <p:cBhvr>
                                        <p:cTn id="33" dur="500"/>
                                        <p:tgtEl>
                                          <p:spTgt spid="1049211">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49212">
                                            <p:txEl>
                                              <p:pRg st="0" end="0"/>
                                            </p:txEl>
                                          </p:spTgt>
                                        </p:tgtEl>
                                        <p:attrNameLst>
                                          <p:attrName>style.visibility</p:attrName>
                                        </p:attrNameLst>
                                      </p:cBhvr>
                                      <p:to>
                                        <p:strVal val="visible"/>
                                      </p:to>
                                    </p:set>
                                    <p:animEffect transition="in" filter="fade">
                                      <p:cBhvr>
                                        <p:cTn id="36" dur="400"/>
                                        <p:tgtEl>
                                          <p:spTgt spid="1049212">
                                            <p:txEl>
                                              <p:pRg st="0" end="0"/>
                                            </p:txEl>
                                          </p:spTgt>
                                        </p:tgtEl>
                                      </p:cBhvr>
                                    </p:animEffect>
                                    <p:anim calcmode="lin" valueType="num">
                                      <p:cBhvr>
                                        <p:cTn id="37" dur="400" fill="hold"/>
                                        <p:tgtEl>
                                          <p:spTgt spid="1049212">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4921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049213">
                                            <p:txEl>
                                              <p:pRg st="0" end="0"/>
                                            </p:txEl>
                                          </p:spTgt>
                                        </p:tgtEl>
                                        <p:attrNameLst>
                                          <p:attrName>style.visibility</p:attrName>
                                        </p:attrNameLst>
                                      </p:cBhvr>
                                      <p:to>
                                        <p:strVal val="visible"/>
                                      </p:to>
                                    </p:set>
                                    <p:animEffect transition="in" filter="fade">
                                      <p:cBhvr>
                                        <p:cTn id="41" dur="500"/>
                                        <p:tgtEl>
                                          <p:spTgt spid="1049213">
                                            <p:txEl>
                                              <p:pRg st="0" end="0"/>
                                            </p:txEl>
                                          </p:spTgt>
                                        </p:tgtEl>
                                      </p:cBhvr>
                                    </p:animEffect>
                                    <p:anim calcmode="lin" valueType="num">
                                      <p:cBhvr>
                                        <p:cTn id="42" dur="500" fill="hold"/>
                                        <p:tgtEl>
                                          <p:spTgt spid="104921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04921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200"/>
                            </p:stCondLst>
                            <p:childTnLst>
                              <p:par>
                                <p:cTn id="45" presetID="20" presetClass="entr" presetSubtype="0" fill="hold" grpId="0" nodeType="afterEffect">
                                  <p:stCondLst>
                                    <p:cond delay="0"/>
                                  </p:stCondLst>
                                  <p:childTnLst>
                                    <p:set>
                                      <p:cBhvr>
                                        <p:cTn id="46" dur="1" fill="hold">
                                          <p:stCondLst>
                                            <p:cond delay="0"/>
                                          </p:stCondLst>
                                        </p:cTn>
                                        <p:tgtEl>
                                          <p:spTgt spid="1049214"/>
                                        </p:tgtEl>
                                        <p:attrNameLst>
                                          <p:attrName>style.visibility</p:attrName>
                                        </p:attrNameLst>
                                      </p:cBhvr>
                                      <p:to>
                                        <p:strVal val="visible"/>
                                      </p:to>
                                    </p:set>
                                    <p:animEffect transition="in" filter="wedge">
                                      <p:cBhvr>
                                        <p:cTn id="47" dur="300"/>
                                        <p:tgtEl>
                                          <p:spTgt spid="1049214"/>
                                        </p:tgtEl>
                                      </p:cBhvr>
                                    </p:animEffect>
                                  </p:childTnLst>
                                </p:cTn>
                              </p:par>
                            </p:childTnLst>
                          </p:cTn>
                        </p:par>
                        <p:par>
                          <p:cTn id="48" fill="hold">
                            <p:stCondLst>
                              <p:cond delay="2700"/>
                            </p:stCondLst>
                            <p:childTnLst>
                              <p:par>
                                <p:cTn id="49" presetID="53" presetClass="entr" presetSubtype="16" fill="hold" grpId="0" nodeType="afterEffect">
                                  <p:stCondLst>
                                    <p:cond delay="0"/>
                                  </p:stCondLst>
                                  <p:childTnLst>
                                    <p:set>
                                      <p:cBhvr>
                                        <p:cTn id="50" dur="1" fill="hold">
                                          <p:stCondLst>
                                            <p:cond delay="0"/>
                                          </p:stCondLst>
                                        </p:cTn>
                                        <p:tgtEl>
                                          <p:spTgt spid="1049215"/>
                                        </p:tgtEl>
                                        <p:attrNameLst>
                                          <p:attrName>style.visibility</p:attrName>
                                        </p:attrNameLst>
                                      </p:cBhvr>
                                      <p:to>
                                        <p:strVal val="visible"/>
                                      </p:to>
                                    </p:set>
                                    <p:anim calcmode="lin" valueType="num">
                                      <p:cBhvr>
                                        <p:cTn id="51" dur="300" fill="hold"/>
                                        <p:tgtEl>
                                          <p:spTgt spid="1049215"/>
                                        </p:tgtEl>
                                        <p:attrNameLst>
                                          <p:attrName>ppt_w</p:attrName>
                                        </p:attrNameLst>
                                      </p:cBhvr>
                                      <p:tavLst>
                                        <p:tav tm="0">
                                          <p:val>
                                            <p:fltVal val="0.0"/>
                                          </p:val>
                                        </p:tav>
                                        <p:tav tm="100000">
                                          <p:val>
                                            <p:strVal val="#ppt_w"/>
                                          </p:val>
                                        </p:tav>
                                      </p:tavLst>
                                    </p:anim>
                                    <p:anim calcmode="lin" valueType="num">
                                      <p:cBhvr>
                                        <p:cTn id="52" dur="300" fill="hold"/>
                                        <p:tgtEl>
                                          <p:spTgt spid="1049215"/>
                                        </p:tgtEl>
                                        <p:attrNameLst>
                                          <p:attrName>ppt_h</p:attrName>
                                        </p:attrNameLst>
                                      </p:cBhvr>
                                      <p:tavLst>
                                        <p:tav tm="0">
                                          <p:val>
                                            <p:fltVal val="0.0"/>
                                          </p:val>
                                        </p:tav>
                                        <p:tav tm="100000">
                                          <p:val>
                                            <p:strVal val="#ppt_h"/>
                                          </p:val>
                                        </p:tav>
                                      </p:tavLst>
                                    </p:anim>
                                    <p:animEffect transition="in" filter="fade">
                                      <p:cBhvr>
                                        <p:cTn id="53" dur="300"/>
                                        <p:tgtEl>
                                          <p:spTgt spid="1049215"/>
                                        </p:tgtEl>
                                      </p:cBhvr>
                                    </p:animEffect>
                                  </p:childTnLst>
                                </p:cTn>
                              </p:par>
                            </p:childTnLst>
                          </p:cTn>
                        </p:par>
                        <p:par>
                          <p:cTn id="54" fill="hold">
                            <p:stCondLst>
                              <p:cond delay="3200"/>
                            </p:stCondLst>
                            <p:childTnLst>
                              <p:par>
                                <p:cTn id="55" presetID="53" presetClass="entr" presetSubtype="16" fill="hold" grpId="0" nodeType="afterEffect">
                                  <p:stCondLst>
                                    <p:cond delay="0"/>
                                  </p:stCondLst>
                                  <p:childTnLst>
                                    <p:set>
                                      <p:cBhvr>
                                        <p:cTn id="56" dur="1" fill="hold">
                                          <p:stCondLst>
                                            <p:cond delay="0"/>
                                          </p:stCondLst>
                                        </p:cTn>
                                        <p:tgtEl>
                                          <p:spTgt spid="1049216">
                                            <p:txEl>
                                              <p:pRg st="0" end="0"/>
                                            </p:txEl>
                                          </p:spTgt>
                                        </p:tgtEl>
                                        <p:attrNameLst>
                                          <p:attrName>style.visibility</p:attrName>
                                        </p:attrNameLst>
                                      </p:cBhvr>
                                      <p:to>
                                        <p:strVal val="visible"/>
                                      </p:to>
                                    </p:set>
                                    <p:anim calcmode="lin" valueType="num">
                                      <p:cBhvr>
                                        <p:cTn id="57" dur="300" fill="hold"/>
                                        <p:tgtEl>
                                          <p:spTgt spid="1049216">
                                            <p:txEl>
                                              <p:pRg st="0" end="0"/>
                                            </p:txEl>
                                          </p:spTgt>
                                        </p:tgtEl>
                                        <p:attrNameLst>
                                          <p:attrName>ppt_w</p:attrName>
                                        </p:attrNameLst>
                                      </p:cBhvr>
                                      <p:tavLst>
                                        <p:tav tm="0">
                                          <p:val>
                                            <p:fltVal val="0.0"/>
                                          </p:val>
                                        </p:tav>
                                        <p:tav tm="100000">
                                          <p:val>
                                            <p:strVal val="#ppt_w"/>
                                          </p:val>
                                        </p:tav>
                                      </p:tavLst>
                                    </p:anim>
                                    <p:anim calcmode="lin" valueType="num">
                                      <p:cBhvr>
                                        <p:cTn id="58" dur="300" fill="hold"/>
                                        <p:tgtEl>
                                          <p:spTgt spid="1049216">
                                            <p:txEl>
                                              <p:pRg st="0" end="0"/>
                                            </p:txEl>
                                          </p:spTgt>
                                        </p:tgtEl>
                                        <p:attrNameLst>
                                          <p:attrName>ppt_h</p:attrName>
                                        </p:attrNameLst>
                                      </p:cBhvr>
                                      <p:tavLst>
                                        <p:tav tm="0">
                                          <p:val>
                                            <p:fltVal val="0.0"/>
                                          </p:val>
                                        </p:tav>
                                        <p:tav tm="100000">
                                          <p:val>
                                            <p:strVal val="#ppt_h"/>
                                          </p:val>
                                        </p:tav>
                                      </p:tavLst>
                                    </p:anim>
                                    <p:animEffect transition="in" filter="fade">
                                      <p:cBhvr>
                                        <p:cTn id="59" dur="300"/>
                                        <p:tgtEl>
                                          <p:spTgt spid="1049216">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1049217">
                                            <p:txEl>
                                              <p:pRg st="0" end="0"/>
                                            </p:txEl>
                                          </p:spTgt>
                                        </p:tgtEl>
                                        <p:attrNameLst>
                                          <p:attrName>style.visibility</p:attrName>
                                        </p:attrNameLst>
                                      </p:cBhvr>
                                      <p:to>
                                        <p:strVal val="visible"/>
                                      </p:to>
                                    </p:set>
                                    <p:animEffect transition="in" filter="fade">
                                      <p:cBhvr>
                                        <p:cTn id="62" dur="500"/>
                                        <p:tgtEl>
                                          <p:spTgt spid="1049217">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049218">
                                            <p:txEl>
                                              <p:pRg st="0" end="0"/>
                                            </p:txEl>
                                          </p:spTgt>
                                        </p:tgtEl>
                                        <p:attrNameLst>
                                          <p:attrName>style.visibility</p:attrName>
                                        </p:attrNameLst>
                                      </p:cBhvr>
                                      <p:to>
                                        <p:strVal val="visible"/>
                                      </p:to>
                                    </p:set>
                                    <p:animEffect transition="in" filter="fade">
                                      <p:cBhvr>
                                        <p:cTn id="65" dur="400"/>
                                        <p:tgtEl>
                                          <p:spTgt spid="1049218">
                                            <p:txEl>
                                              <p:pRg st="0" end="0"/>
                                            </p:txEl>
                                          </p:spTgt>
                                        </p:tgtEl>
                                      </p:cBhvr>
                                    </p:animEffect>
                                    <p:anim calcmode="lin" valueType="num">
                                      <p:cBhvr>
                                        <p:cTn id="66" dur="400" fill="hold"/>
                                        <p:tgtEl>
                                          <p:spTgt spid="1049218">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049218">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49219">
                                            <p:txEl>
                                              <p:pRg st="0" end="0"/>
                                            </p:txEl>
                                          </p:spTgt>
                                        </p:tgtEl>
                                        <p:attrNameLst>
                                          <p:attrName>style.visibility</p:attrName>
                                        </p:attrNameLst>
                                      </p:cBhvr>
                                      <p:to>
                                        <p:strVal val="visible"/>
                                      </p:to>
                                    </p:set>
                                    <p:animEffect transition="in" filter="fade">
                                      <p:cBhvr>
                                        <p:cTn id="70" dur="500"/>
                                        <p:tgtEl>
                                          <p:spTgt spid="1049219">
                                            <p:txEl>
                                              <p:pRg st="0" end="0"/>
                                            </p:txEl>
                                          </p:spTgt>
                                        </p:tgtEl>
                                      </p:cBhvr>
                                    </p:animEffect>
                                    <p:anim calcmode="lin" valueType="num">
                                      <p:cBhvr>
                                        <p:cTn id="71" dur="500" fill="hold"/>
                                        <p:tgtEl>
                                          <p:spTgt spid="1049219">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049219">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3700"/>
                            </p:stCondLst>
                            <p:childTnLst>
                              <p:par>
                                <p:cTn id="74" presetID="20" presetClass="entr" presetSubtype="0" fill="hold" grpId="0" nodeType="afterEffect">
                                  <p:stCondLst>
                                    <p:cond delay="0"/>
                                  </p:stCondLst>
                                  <p:childTnLst>
                                    <p:set>
                                      <p:cBhvr>
                                        <p:cTn id="75" dur="1" fill="hold">
                                          <p:stCondLst>
                                            <p:cond delay="0"/>
                                          </p:stCondLst>
                                        </p:cTn>
                                        <p:tgtEl>
                                          <p:spTgt spid="1049220"/>
                                        </p:tgtEl>
                                        <p:attrNameLst>
                                          <p:attrName>style.visibility</p:attrName>
                                        </p:attrNameLst>
                                      </p:cBhvr>
                                      <p:to>
                                        <p:strVal val="visible"/>
                                      </p:to>
                                    </p:set>
                                    <p:animEffect transition="in" filter="wedge">
                                      <p:cBhvr>
                                        <p:cTn id="76" dur="300"/>
                                        <p:tgtEl>
                                          <p:spTgt spid="1049220"/>
                                        </p:tgtEl>
                                      </p:cBhvr>
                                    </p:animEffect>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1049221"/>
                                        </p:tgtEl>
                                        <p:attrNameLst>
                                          <p:attrName>style.visibility</p:attrName>
                                        </p:attrNameLst>
                                      </p:cBhvr>
                                      <p:to>
                                        <p:strVal val="visible"/>
                                      </p:to>
                                    </p:set>
                                    <p:anim calcmode="lin" valueType="num">
                                      <p:cBhvr>
                                        <p:cTn id="80" dur="300" fill="hold"/>
                                        <p:tgtEl>
                                          <p:spTgt spid="1049221"/>
                                        </p:tgtEl>
                                        <p:attrNameLst>
                                          <p:attrName>ppt_w</p:attrName>
                                        </p:attrNameLst>
                                      </p:cBhvr>
                                      <p:tavLst>
                                        <p:tav tm="0">
                                          <p:val>
                                            <p:fltVal val="0.0"/>
                                          </p:val>
                                        </p:tav>
                                        <p:tav tm="100000">
                                          <p:val>
                                            <p:strVal val="#ppt_w"/>
                                          </p:val>
                                        </p:tav>
                                      </p:tavLst>
                                    </p:anim>
                                    <p:anim calcmode="lin" valueType="num">
                                      <p:cBhvr>
                                        <p:cTn id="81" dur="300" fill="hold"/>
                                        <p:tgtEl>
                                          <p:spTgt spid="1049221"/>
                                        </p:tgtEl>
                                        <p:attrNameLst>
                                          <p:attrName>ppt_h</p:attrName>
                                        </p:attrNameLst>
                                      </p:cBhvr>
                                      <p:tavLst>
                                        <p:tav tm="0">
                                          <p:val>
                                            <p:fltVal val="0.0"/>
                                          </p:val>
                                        </p:tav>
                                        <p:tav tm="100000">
                                          <p:val>
                                            <p:strVal val="#ppt_h"/>
                                          </p:val>
                                        </p:tav>
                                      </p:tavLst>
                                    </p:anim>
                                    <p:animEffect transition="in" filter="fade">
                                      <p:cBhvr>
                                        <p:cTn id="82" dur="300"/>
                                        <p:tgtEl>
                                          <p:spTgt spid="1049221"/>
                                        </p:tgtEl>
                                      </p:cBhvr>
                                    </p:animEffect>
                                  </p:childTnLst>
                                </p:cTn>
                              </p:par>
                            </p:childTnLst>
                          </p:cTn>
                        </p:par>
                        <p:par>
                          <p:cTn id="83" fill="hold">
                            <p:stCondLst>
                              <p:cond delay="4700"/>
                            </p:stCondLst>
                            <p:childTnLst>
                              <p:par>
                                <p:cTn id="84" presetID="53" presetClass="entr" presetSubtype="16" fill="hold" grpId="0" nodeType="afterEffect">
                                  <p:stCondLst>
                                    <p:cond delay="0"/>
                                  </p:stCondLst>
                                  <p:childTnLst>
                                    <p:set>
                                      <p:cBhvr>
                                        <p:cTn id="85" dur="1" fill="hold">
                                          <p:stCondLst>
                                            <p:cond delay="0"/>
                                          </p:stCondLst>
                                        </p:cTn>
                                        <p:tgtEl>
                                          <p:spTgt spid="1049222">
                                            <p:txEl>
                                              <p:pRg st="0" end="0"/>
                                            </p:txEl>
                                          </p:spTgt>
                                        </p:tgtEl>
                                        <p:attrNameLst>
                                          <p:attrName>style.visibility</p:attrName>
                                        </p:attrNameLst>
                                      </p:cBhvr>
                                      <p:to>
                                        <p:strVal val="visible"/>
                                      </p:to>
                                    </p:set>
                                    <p:anim calcmode="lin" valueType="num">
                                      <p:cBhvr>
                                        <p:cTn id="86" dur="300" fill="hold"/>
                                        <p:tgtEl>
                                          <p:spTgt spid="1049222">
                                            <p:txEl>
                                              <p:pRg st="0" end="0"/>
                                            </p:txEl>
                                          </p:spTgt>
                                        </p:tgtEl>
                                        <p:attrNameLst>
                                          <p:attrName>ppt_w</p:attrName>
                                        </p:attrNameLst>
                                      </p:cBhvr>
                                      <p:tavLst>
                                        <p:tav tm="0">
                                          <p:val>
                                            <p:fltVal val="0.0"/>
                                          </p:val>
                                        </p:tav>
                                        <p:tav tm="100000">
                                          <p:val>
                                            <p:strVal val="#ppt_w"/>
                                          </p:val>
                                        </p:tav>
                                      </p:tavLst>
                                    </p:anim>
                                    <p:anim calcmode="lin" valueType="num">
                                      <p:cBhvr>
                                        <p:cTn id="87" dur="300" fill="hold"/>
                                        <p:tgtEl>
                                          <p:spTgt spid="1049222">
                                            <p:txEl>
                                              <p:pRg st="0" end="0"/>
                                            </p:txEl>
                                          </p:spTgt>
                                        </p:tgtEl>
                                        <p:attrNameLst>
                                          <p:attrName>ppt_h</p:attrName>
                                        </p:attrNameLst>
                                      </p:cBhvr>
                                      <p:tavLst>
                                        <p:tav tm="0">
                                          <p:val>
                                            <p:fltVal val="0.0"/>
                                          </p:val>
                                        </p:tav>
                                        <p:tav tm="100000">
                                          <p:val>
                                            <p:strVal val="#ppt_h"/>
                                          </p:val>
                                        </p:tav>
                                      </p:tavLst>
                                    </p:anim>
                                    <p:animEffect transition="in" filter="fade">
                                      <p:cBhvr>
                                        <p:cTn id="88" dur="300"/>
                                        <p:tgtEl>
                                          <p:spTgt spid="1049222">
                                            <p:txEl>
                                              <p:pRg st="0" end="0"/>
                                            </p:txEl>
                                          </p:spTgt>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1049223">
                                            <p:txEl>
                                              <p:pRg st="0" end="0"/>
                                            </p:txEl>
                                          </p:spTgt>
                                        </p:tgtEl>
                                        <p:attrNameLst>
                                          <p:attrName>style.visibility</p:attrName>
                                        </p:attrNameLst>
                                      </p:cBhvr>
                                      <p:to>
                                        <p:strVal val="visible"/>
                                      </p:to>
                                    </p:set>
                                    <p:animEffect transition="in" filter="fade">
                                      <p:cBhvr>
                                        <p:cTn id="91" dur="500"/>
                                        <p:tgtEl>
                                          <p:spTgt spid="1049223">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1049224">
                                            <p:txEl>
                                              <p:pRg st="0" end="0"/>
                                            </p:txEl>
                                          </p:spTgt>
                                        </p:tgtEl>
                                        <p:attrNameLst>
                                          <p:attrName>style.visibility</p:attrName>
                                        </p:attrNameLst>
                                      </p:cBhvr>
                                      <p:to>
                                        <p:strVal val="visible"/>
                                      </p:to>
                                    </p:set>
                                    <p:animEffect transition="in" filter="fade">
                                      <p:cBhvr>
                                        <p:cTn id="94" dur="400"/>
                                        <p:tgtEl>
                                          <p:spTgt spid="1049224">
                                            <p:txEl>
                                              <p:pRg st="0" end="0"/>
                                            </p:txEl>
                                          </p:spTgt>
                                        </p:tgtEl>
                                      </p:cBhvr>
                                    </p:animEffect>
                                    <p:anim calcmode="lin" valueType="num">
                                      <p:cBhvr>
                                        <p:cTn id="95" dur="400" fill="hold"/>
                                        <p:tgtEl>
                                          <p:spTgt spid="1049224">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1049224">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1049225">
                                            <p:txEl>
                                              <p:pRg st="0" end="0"/>
                                            </p:txEl>
                                          </p:spTgt>
                                        </p:tgtEl>
                                        <p:attrNameLst>
                                          <p:attrName>style.visibility</p:attrName>
                                        </p:attrNameLst>
                                      </p:cBhvr>
                                      <p:to>
                                        <p:strVal val="visible"/>
                                      </p:to>
                                    </p:set>
                                    <p:animEffect transition="in" filter="fade">
                                      <p:cBhvr>
                                        <p:cTn id="99" dur="500"/>
                                        <p:tgtEl>
                                          <p:spTgt spid="1049225">
                                            <p:txEl>
                                              <p:pRg st="0" end="0"/>
                                            </p:txEl>
                                          </p:spTgt>
                                        </p:tgtEl>
                                      </p:cBhvr>
                                    </p:animEffect>
                                    <p:anim calcmode="lin" valueType="num">
                                      <p:cBhvr>
                                        <p:cTn id="100" dur="500" fill="hold"/>
                                        <p:tgtEl>
                                          <p:spTgt spid="1049225">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1049225">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5200"/>
                            </p:stCondLst>
                            <p:childTnLst>
                              <p:par>
                                <p:cTn id="103" presetID="20" presetClass="entr" presetSubtype="0" fill="hold" grpId="0" nodeType="afterEffect">
                                  <p:stCondLst>
                                    <p:cond delay="0"/>
                                  </p:stCondLst>
                                  <p:childTnLst>
                                    <p:set>
                                      <p:cBhvr>
                                        <p:cTn id="104" dur="1" fill="hold">
                                          <p:stCondLst>
                                            <p:cond delay="0"/>
                                          </p:stCondLst>
                                        </p:cTn>
                                        <p:tgtEl>
                                          <p:spTgt spid="1049226"/>
                                        </p:tgtEl>
                                        <p:attrNameLst>
                                          <p:attrName>style.visibility</p:attrName>
                                        </p:attrNameLst>
                                      </p:cBhvr>
                                      <p:to>
                                        <p:strVal val="visible"/>
                                      </p:to>
                                    </p:set>
                                    <p:animEffect transition="in" filter="wedge">
                                      <p:cBhvr>
                                        <p:cTn id="105" dur="300"/>
                                        <p:tgtEl>
                                          <p:spTgt spid="1049226"/>
                                        </p:tgtEl>
                                      </p:cBhvr>
                                    </p:animEffect>
                                  </p:childTnLst>
                                </p:cTn>
                              </p:par>
                            </p:childTnLst>
                          </p:cTn>
                        </p:par>
                        <p:par>
                          <p:cTn id="106" fill="hold">
                            <p:stCondLst>
                              <p:cond delay="5700"/>
                            </p:stCondLst>
                            <p:childTnLst>
                              <p:par>
                                <p:cTn id="107" presetID="53" presetClass="entr" presetSubtype="16" fill="hold" grpId="0" nodeType="afterEffect">
                                  <p:stCondLst>
                                    <p:cond delay="0"/>
                                  </p:stCondLst>
                                  <p:childTnLst>
                                    <p:set>
                                      <p:cBhvr>
                                        <p:cTn id="108" dur="1" fill="hold">
                                          <p:stCondLst>
                                            <p:cond delay="0"/>
                                          </p:stCondLst>
                                        </p:cTn>
                                        <p:tgtEl>
                                          <p:spTgt spid="1049227"/>
                                        </p:tgtEl>
                                        <p:attrNameLst>
                                          <p:attrName>style.visibility</p:attrName>
                                        </p:attrNameLst>
                                      </p:cBhvr>
                                      <p:to>
                                        <p:strVal val="visible"/>
                                      </p:to>
                                    </p:set>
                                    <p:anim calcmode="lin" valueType="num">
                                      <p:cBhvr>
                                        <p:cTn id="109" dur="300" fill="hold"/>
                                        <p:tgtEl>
                                          <p:spTgt spid="1049227"/>
                                        </p:tgtEl>
                                        <p:attrNameLst>
                                          <p:attrName>ppt_w</p:attrName>
                                        </p:attrNameLst>
                                      </p:cBhvr>
                                      <p:tavLst>
                                        <p:tav tm="0">
                                          <p:val>
                                            <p:fltVal val="0.0"/>
                                          </p:val>
                                        </p:tav>
                                        <p:tav tm="100000">
                                          <p:val>
                                            <p:strVal val="#ppt_w"/>
                                          </p:val>
                                        </p:tav>
                                      </p:tavLst>
                                    </p:anim>
                                    <p:anim calcmode="lin" valueType="num">
                                      <p:cBhvr>
                                        <p:cTn id="110" dur="300" fill="hold"/>
                                        <p:tgtEl>
                                          <p:spTgt spid="1049227"/>
                                        </p:tgtEl>
                                        <p:attrNameLst>
                                          <p:attrName>ppt_h</p:attrName>
                                        </p:attrNameLst>
                                      </p:cBhvr>
                                      <p:tavLst>
                                        <p:tav tm="0">
                                          <p:val>
                                            <p:fltVal val="0.0"/>
                                          </p:val>
                                        </p:tav>
                                        <p:tav tm="100000">
                                          <p:val>
                                            <p:strVal val="#ppt_h"/>
                                          </p:val>
                                        </p:tav>
                                      </p:tavLst>
                                    </p:anim>
                                    <p:animEffect transition="in" filter="fade">
                                      <p:cBhvr>
                                        <p:cTn id="111" dur="300"/>
                                        <p:tgtEl>
                                          <p:spTgt spid="1049227"/>
                                        </p:tgtEl>
                                      </p:cBhvr>
                                    </p:animEffect>
                                  </p:childTnLst>
                                </p:cTn>
                              </p:par>
                            </p:childTnLst>
                          </p:cTn>
                        </p:par>
                        <p:par>
                          <p:cTn id="112" fill="hold">
                            <p:stCondLst>
                              <p:cond delay="6200"/>
                            </p:stCondLst>
                            <p:childTnLst>
                              <p:par>
                                <p:cTn id="113" presetID="53" presetClass="entr" presetSubtype="16" fill="hold" grpId="0" nodeType="afterEffect">
                                  <p:stCondLst>
                                    <p:cond delay="0"/>
                                  </p:stCondLst>
                                  <p:childTnLst>
                                    <p:set>
                                      <p:cBhvr>
                                        <p:cTn id="114" dur="1" fill="hold">
                                          <p:stCondLst>
                                            <p:cond delay="0"/>
                                          </p:stCondLst>
                                        </p:cTn>
                                        <p:tgtEl>
                                          <p:spTgt spid="1049228">
                                            <p:txEl>
                                              <p:pRg st="0" end="0"/>
                                            </p:txEl>
                                          </p:spTgt>
                                        </p:tgtEl>
                                        <p:attrNameLst>
                                          <p:attrName>style.visibility</p:attrName>
                                        </p:attrNameLst>
                                      </p:cBhvr>
                                      <p:to>
                                        <p:strVal val="visible"/>
                                      </p:to>
                                    </p:set>
                                    <p:anim calcmode="lin" valueType="num">
                                      <p:cBhvr>
                                        <p:cTn id="115" dur="300" fill="hold"/>
                                        <p:tgtEl>
                                          <p:spTgt spid="1049228">
                                            <p:txEl>
                                              <p:pRg st="0" end="0"/>
                                            </p:txEl>
                                          </p:spTgt>
                                        </p:tgtEl>
                                        <p:attrNameLst>
                                          <p:attrName>ppt_w</p:attrName>
                                        </p:attrNameLst>
                                      </p:cBhvr>
                                      <p:tavLst>
                                        <p:tav tm="0">
                                          <p:val>
                                            <p:fltVal val="0.0"/>
                                          </p:val>
                                        </p:tav>
                                        <p:tav tm="100000">
                                          <p:val>
                                            <p:strVal val="#ppt_w"/>
                                          </p:val>
                                        </p:tav>
                                      </p:tavLst>
                                    </p:anim>
                                    <p:anim calcmode="lin" valueType="num">
                                      <p:cBhvr>
                                        <p:cTn id="116" dur="300" fill="hold"/>
                                        <p:tgtEl>
                                          <p:spTgt spid="1049228">
                                            <p:txEl>
                                              <p:pRg st="0" end="0"/>
                                            </p:txEl>
                                          </p:spTgt>
                                        </p:tgtEl>
                                        <p:attrNameLst>
                                          <p:attrName>ppt_h</p:attrName>
                                        </p:attrNameLst>
                                      </p:cBhvr>
                                      <p:tavLst>
                                        <p:tav tm="0">
                                          <p:val>
                                            <p:fltVal val="0.0"/>
                                          </p:val>
                                        </p:tav>
                                        <p:tav tm="100000">
                                          <p:val>
                                            <p:strVal val="#ppt_h"/>
                                          </p:val>
                                        </p:tav>
                                      </p:tavLst>
                                    </p:anim>
                                    <p:animEffect transition="in" filter="fade">
                                      <p:cBhvr>
                                        <p:cTn id="117" dur="300"/>
                                        <p:tgtEl>
                                          <p:spTgt spid="1049228">
                                            <p:txEl>
                                              <p:pRg st="0" end="0"/>
                                            </p:txEl>
                                          </p:spTgt>
                                        </p:tgtEl>
                                      </p:cBhvr>
                                    </p:animEffect>
                                  </p:childTnLst>
                                </p:cTn>
                              </p:par>
                              <p:par>
                                <p:cTn id="118" presetID="10" presetClass="entr" presetSubtype="0" fill="hold" grpId="0" nodeType="withEffect">
                                  <p:stCondLst>
                                    <p:cond delay="800"/>
                                  </p:stCondLst>
                                  <p:childTnLst>
                                    <p:set>
                                      <p:cBhvr>
                                        <p:cTn id="119" dur="1" fill="hold">
                                          <p:stCondLst>
                                            <p:cond delay="0"/>
                                          </p:stCondLst>
                                        </p:cTn>
                                        <p:tgtEl>
                                          <p:spTgt spid="1049229">
                                            <p:txEl>
                                              <p:pRg st="0" end="0"/>
                                            </p:txEl>
                                          </p:spTgt>
                                        </p:tgtEl>
                                        <p:attrNameLst>
                                          <p:attrName>style.visibility</p:attrName>
                                        </p:attrNameLst>
                                      </p:cBhvr>
                                      <p:to>
                                        <p:strVal val="visible"/>
                                      </p:to>
                                    </p:set>
                                    <p:animEffect transition="in" filter="fade">
                                      <p:cBhvr>
                                        <p:cTn id="120" dur="500"/>
                                        <p:tgtEl>
                                          <p:spTgt spid="1049229">
                                            <p:txEl>
                                              <p:pRg st="0" end="0"/>
                                            </p:txEl>
                                          </p:spTgt>
                                        </p:tgtEl>
                                      </p:cBhvr>
                                    </p:animEffect>
                                  </p:childTnLst>
                                </p:cTn>
                              </p:par>
                              <p:par>
                                <p:cTn id="121" presetID="42" presetClass="entr" presetSubtype="0" fill="hold" grpId="0" nodeType="withEffect">
                                  <p:stCondLst>
                                    <p:cond delay="200"/>
                                  </p:stCondLst>
                                  <p:childTnLst>
                                    <p:set>
                                      <p:cBhvr>
                                        <p:cTn id="122" dur="1" fill="hold">
                                          <p:stCondLst>
                                            <p:cond delay="0"/>
                                          </p:stCondLst>
                                        </p:cTn>
                                        <p:tgtEl>
                                          <p:spTgt spid="1049230">
                                            <p:txEl>
                                              <p:pRg st="0" end="0"/>
                                            </p:txEl>
                                          </p:spTgt>
                                        </p:tgtEl>
                                        <p:attrNameLst>
                                          <p:attrName>style.visibility</p:attrName>
                                        </p:attrNameLst>
                                      </p:cBhvr>
                                      <p:to>
                                        <p:strVal val="visible"/>
                                      </p:to>
                                    </p:set>
                                    <p:animEffect transition="in" filter="fade">
                                      <p:cBhvr>
                                        <p:cTn id="123" dur="400"/>
                                        <p:tgtEl>
                                          <p:spTgt spid="1049230">
                                            <p:txEl>
                                              <p:pRg st="0" end="0"/>
                                            </p:txEl>
                                          </p:spTgt>
                                        </p:tgtEl>
                                      </p:cBhvr>
                                    </p:animEffect>
                                    <p:anim calcmode="lin" valueType="num">
                                      <p:cBhvr>
                                        <p:cTn id="124" dur="400" fill="hold"/>
                                        <p:tgtEl>
                                          <p:spTgt spid="1049230">
                                            <p:txEl>
                                              <p:pRg st="0" end="0"/>
                                            </p:txEl>
                                          </p:spTgt>
                                        </p:tgtEl>
                                        <p:attrNameLst>
                                          <p:attrName>ppt_x</p:attrName>
                                        </p:attrNameLst>
                                      </p:cBhvr>
                                      <p:tavLst>
                                        <p:tav tm="0">
                                          <p:val>
                                            <p:strVal val="#ppt_x"/>
                                          </p:val>
                                        </p:tav>
                                        <p:tav tm="100000">
                                          <p:val>
                                            <p:strVal val="#ppt_x"/>
                                          </p:val>
                                        </p:tav>
                                      </p:tavLst>
                                    </p:anim>
                                    <p:anim calcmode="lin" valueType="num">
                                      <p:cBhvr>
                                        <p:cTn id="125" dur="400" fill="hold"/>
                                        <p:tgtEl>
                                          <p:spTgt spid="1049230">
                                            <p:txEl>
                                              <p:pRg st="0" end="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00"/>
                                  </p:stCondLst>
                                  <p:childTnLst>
                                    <p:set>
                                      <p:cBhvr>
                                        <p:cTn id="127" dur="1" fill="hold">
                                          <p:stCondLst>
                                            <p:cond delay="0"/>
                                          </p:stCondLst>
                                        </p:cTn>
                                        <p:tgtEl>
                                          <p:spTgt spid="1049231">
                                            <p:txEl>
                                              <p:pRg st="0" end="0"/>
                                            </p:txEl>
                                          </p:spTgt>
                                        </p:tgtEl>
                                        <p:attrNameLst>
                                          <p:attrName>style.visibility</p:attrName>
                                        </p:attrNameLst>
                                      </p:cBhvr>
                                      <p:to>
                                        <p:strVal val="visible"/>
                                      </p:to>
                                    </p:set>
                                    <p:animEffect transition="in" filter="fade">
                                      <p:cBhvr>
                                        <p:cTn id="128" dur="500"/>
                                        <p:tgtEl>
                                          <p:spTgt spid="1049231">
                                            <p:txEl>
                                              <p:pRg st="0" end="0"/>
                                            </p:txEl>
                                          </p:spTgt>
                                        </p:tgtEl>
                                      </p:cBhvr>
                                    </p:animEffect>
                                    <p:anim calcmode="lin" valueType="num">
                                      <p:cBhvr>
                                        <p:cTn id="129" dur="500" fill="hold"/>
                                        <p:tgtEl>
                                          <p:spTgt spid="1049231">
                                            <p:txEl>
                                              <p:pRg st="0" end="0"/>
                                            </p:txEl>
                                          </p:spTgt>
                                        </p:tgtEl>
                                        <p:attrNameLst>
                                          <p:attrName>ppt_x</p:attrName>
                                        </p:attrNameLst>
                                      </p:cBhvr>
                                      <p:tavLst>
                                        <p:tav tm="0">
                                          <p:val>
                                            <p:strVal val="#ppt_x"/>
                                          </p:val>
                                        </p:tav>
                                        <p:tav tm="100000">
                                          <p:val>
                                            <p:strVal val="#ppt_x"/>
                                          </p:val>
                                        </p:tav>
                                      </p:tavLst>
                                    </p:anim>
                                    <p:anim calcmode="lin" valueType="num">
                                      <p:cBhvr>
                                        <p:cTn id="130" dur="500" fill="hold"/>
                                        <p:tgtEl>
                                          <p:spTgt spid="10492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6" grpId="0" build="p">
        <p:tmplLst>
          <p:tmpl lvl="1">
            <p:tnLst>
              <p:par>
                <p:cTn presetID="42" presetClass="entr" presetSubtype="0" fill="hold" nodeType="withEffect">
                  <p:stCondLst>
                    <p:cond delay="200"/>
                  </p:stCondLst>
                  <p:childTnLst>
                    <p:set>
                      <p:cBhvr>
                        <p:cTn dur="1" fill="hold">
                          <p:stCondLst>
                            <p:cond delay="0"/>
                          </p:stCondLst>
                        </p:cTn>
                        <p:tgtEl>
                          <p:spTgt spid="1049206"/>
                        </p:tgtEl>
                        <p:attrNameLst>
                          <p:attrName>style.visibility</p:attrName>
                        </p:attrNameLst>
                      </p:cBhvr>
                      <p:to>
                        <p:strVal val="visible"/>
                      </p:to>
                    </p:set>
                    <p:animEffect transition="in" filter="fade">
                      <p:cBhvr>
                        <p:cTn dur="400"/>
                        <p:tgtEl>
                          <p:spTgt spid="1049206"/>
                        </p:tgtEl>
                      </p:cBhvr>
                    </p:animEffect>
                    <p:anim calcmode="lin" valueType="num">
                      <p:cBhvr>
                        <p:cTn dur="400" fill="hold"/>
                        <p:tgtEl>
                          <p:spTgt spid="1049206"/>
                        </p:tgtEl>
                        <p:attrNameLst>
                          <p:attrName>ppt_x</p:attrName>
                        </p:attrNameLst>
                      </p:cBhvr>
                      <p:tavLst>
                        <p:tav tm="0">
                          <p:val>
                            <p:strVal val="#ppt_x"/>
                          </p:val>
                        </p:tav>
                        <p:tav tm="100000">
                          <p:val>
                            <p:strVal val="#ppt_x"/>
                          </p:val>
                        </p:tav>
                      </p:tavLst>
                    </p:anim>
                    <p:anim calcmode="lin" valueType="num">
                      <p:cBhvr>
                        <p:cTn dur="400" fill="hold"/>
                        <p:tgtEl>
                          <p:spTgt spid="1049206"/>
                        </p:tgtEl>
                        <p:attrNameLst>
                          <p:attrName>ppt_y</p:attrName>
                        </p:attrNameLst>
                      </p:cBhvr>
                      <p:tavLst>
                        <p:tav tm="0">
                          <p:val>
                            <p:strVal val="#ppt_y+.1"/>
                          </p:val>
                        </p:tav>
                        <p:tav tm="100000">
                          <p:val>
                            <p:strVal val="#ppt_y"/>
                          </p:val>
                        </p:tav>
                      </p:tavLst>
                    </p:anim>
                  </p:childTnLst>
                </p:cTn>
              </p:par>
            </p:tnLst>
          </p:tmpl>
        </p:tmplLst>
      </p:bldP>
      <p:bldP spid="1049207" grpId="0" build="p">
        <p:tmplLst>
          <p:tmpl lvl="1">
            <p:tnLst>
              <p:par>
                <p:cTn presetID="42" presetClass="entr" presetSubtype="0" fill="hold" nodeType="withEffect">
                  <p:stCondLst>
                    <p:cond delay="200"/>
                  </p:stCondLst>
                  <p:childTnLst>
                    <p:set>
                      <p:cBhvr>
                        <p:cTn dur="1" fill="hold">
                          <p:stCondLst>
                            <p:cond delay="0"/>
                          </p:stCondLst>
                        </p:cTn>
                        <p:tgtEl>
                          <p:spTgt spid="1049207"/>
                        </p:tgtEl>
                        <p:attrNameLst>
                          <p:attrName>style.visibility</p:attrName>
                        </p:attrNameLst>
                      </p:cBhvr>
                      <p:to>
                        <p:strVal val="visible"/>
                      </p:to>
                    </p:set>
                    <p:animEffect transition="in" filter="fade">
                      <p:cBhvr>
                        <p:cTn dur="500"/>
                        <p:tgtEl>
                          <p:spTgt spid="1049207"/>
                        </p:tgtEl>
                      </p:cBhvr>
                    </p:animEffect>
                    <p:anim calcmode="lin" valueType="num">
                      <p:cBhvr>
                        <p:cTn dur="500" fill="hold"/>
                        <p:tgtEl>
                          <p:spTgt spid="1049207"/>
                        </p:tgtEl>
                        <p:attrNameLst>
                          <p:attrName>ppt_x</p:attrName>
                        </p:attrNameLst>
                      </p:cBhvr>
                      <p:tavLst>
                        <p:tav tm="0">
                          <p:val>
                            <p:strVal val="#ppt_x"/>
                          </p:val>
                        </p:tav>
                        <p:tav tm="100000">
                          <p:val>
                            <p:strVal val="#ppt_x"/>
                          </p:val>
                        </p:tav>
                      </p:tavLst>
                    </p:anim>
                    <p:anim calcmode="lin" valueType="num">
                      <p:cBhvr>
                        <p:cTn dur="500" fill="hold"/>
                        <p:tgtEl>
                          <p:spTgt spid="1049207"/>
                        </p:tgtEl>
                        <p:attrNameLst>
                          <p:attrName>ppt_y</p:attrName>
                        </p:attrNameLst>
                      </p:cBhvr>
                      <p:tavLst>
                        <p:tav tm="0">
                          <p:val>
                            <p:strVal val="#ppt_y+.1"/>
                          </p:val>
                        </p:tav>
                        <p:tav tm="100000">
                          <p:val>
                            <p:strVal val="#ppt_y"/>
                          </p:val>
                        </p:tav>
                      </p:tavLst>
                    </p:anim>
                  </p:childTnLst>
                </p:cTn>
              </p:par>
            </p:tnLst>
          </p:tmpl>
        </p:tmplLst>
      </p:bldP>
      <p:bldP spid="1049208" grpId="0" animBg="1"/>
      <p:bldP spid="1049209" grpId="0" animBg="1"/>
      <p:bldP spid="1049210" grpId="0" build="p">
        <p:tmplLst>
          <p:tmpl lvl="1">
            <p:tnLst>
              <p:par>
                <p:cTn presetID="53" presetClass="entr" presetSubtype="16" fill="hold" nodeType="afterEffect">
                  <p:stCondLst>
                    <p:cond delay="0"/>
                  </p:stCondLst>
                  <p:childTnLst>
                    <p:set>
                      <p:cBhvr>
                        <p:cTn dur="1" fill="hold">
                          <p:stCondLst>
                            <p:cond delay="0"/>
                          </p:stCondLst>
                        </p:cTn>
                        <p:tgtEl>
                          <p:spTgt spid="1049210"/>
                        </p:tgtEl>
                        <p:attrNameLst>
                          <p:attrName>style.visibility</p:attrName>
                        </p:attrNameLst>
                      </p:cBhvr>
                      <p:to>
                        <p:strVal val="visible"/>
                      </p:to>
                    </p:set>
                    <p:anim calcmode="lin" valueType="num">
                      <p:cBhvr>
                        <p:cTn dur="300" fill="hold"/>
                        <p:tgtEl>
                          <p:spTgt spid="1049210"/>
                        </p:tgtEl>
                        <p:attrNameLst>
                          <p:attrName>ppt_w</p:attrName>
                        </p:attrNameLst>
                      </p:cBhvr>
                      <p:tavLst>
                        <p:tav tm="0">
                          <p:val>
                            <p:fltVal val="0.0"/>
                          </p:val>
                        </p:tav>
                        <p:tav tm="100000">
                          <p:val>
                            <p:strVal val="#ppt_w"/>
                          </p:val>
                        </p:tav>
                      </p:tavLst>
                    </p:anim>
                    <p:anim calcmode="lin" valueType="num">
                      <p:cBhvr>
                        <p:cTn dur="300" fill="hold"/>
                        <p:tgtEl>
                          <p:spTgt spid="1049210"/>
                        </p:tgtEl>
                        <p:attrNameLst>
                          <p:attrName>ppt_h</p:attrName>
                        </p:attrNameLst>
                      </p:cBhvr>
                      <p:tavLst>
                        <p:tav tm="0">
                          <p:val>
                            <p:fltVal val="0.0"/>
                          </p:val>
                        </p:tav>
                        <p:tav tm="100000">
                          <p:val>
                            <p:strVal val="#ppt_h"/>
                          </p:val>
                        </p:tav>
                      </p:tavLst>
                    </p:anim>
                    <p:animEffect transition="in" filter="fade">
                      <p:cBhvr>
                        <p:cTn dur="300"/>
                        <p:tgtEl>
                          <p:spTgt spid="1049210"/>
                        </p:tgtEl>
                      </p:cBhvr>
                    </p:animEffect>
                  </p:childTnLst>
                </p:cTn>
              </p:par>
            </p:tnLst>
          </p:tmpl>
        </p:tmplLst>
      </p:bldP>
      <p:bldP spid="1049211" grpId="0" build="p">
        <p:tmplLst>
          <p:tmpl lvl="1">
            <p:tnLst>
              <p:par>
                <p:cTn presetID="10" presetClass="entr" presetSubtype="0" fill="hold" nodeType="withEffect">
                  <p:stCondLst>
                    <p:cond delay="800"/>
                  </p:stCondLst>
                  <p:childTnLst>
                    <p:set>
                      <p:cBhvr>
                        <p:cTn dur="1" fill="hold">
                          <p:stCondLst>
                            <p:cond delay="0"/>
                          </p:stCondLst>
                        </p:cTn>
                        <p:tgtEl>
                          <p:spTgt spid="1049211"/>
                        </p:tgtEl>
                        <p:attrNameLst>
                          <p:attrName>style.visibility</p:attrName>
                        </p:attrNameLst>
                      </p:cBhvr>
                      <p:to>
                        <p:strVal val="visible"/>
                      </p:to>
                    </p:set>
                    <p:animEffect transition="in" filter="fade">
                      <p:cBhvr>
                        <p:cTn dur="500"/>
                        <p:tgtEl>
                          <p:spTgt spid="1049211"/>
                        </p:tgtEl>
                      </p:cBhvr>
                    </p:animEffect>
                  </p:childTnLst>
                </p:cTn>
              </p:par>
            </p:tnLst>
          </p:tmpl>
        </p:tmplLst>
      </p:bldP>
      <p:bldP spid="1049212" grpId="0" build="p">
        <p:tmplLst>
          <p:tmpl lvl="1">
            <p:tnLst>
              <p:par>
                <p:cTn presetID="42" presetClass="entr" presetSubtype="0" fill="hold" nodeType="withEffect">
                  <p:stCondLst>
                    <p:cond delay="200"/>
                  </p:stCondLst>
                  <p:childTnLst>
                    <p:set>
                      <p:cBhvr>
                        <p:cTn dur="1" fill="hold">
                          <p:stCondLst>
                            <p:cond delay="0"/>
                          </p:stCondLst>
                        </p:cTn>
                        <p:tgtEl>
                          <p:spTgt spid="1049212"/>
                        </p:tgtEl>
                        <p:attrNameLst>
                          <p:attrName>style.visibility</p:attrName>
                        </p:attrNameLst>
                      </p:cBhvr>
                      <p:to>
                        <p:strVal val="visible"/>
                      </p:to>
                    </p:set>
                    <p:animEffect transition="in" filter="fade">
                      <p:cBhvr>
                        <p:cTn dur="400"/>
                        <p:tgtEl>
                          <p:spTgt spid="1049212"/>
                        </p:tgtEl>
                      </p:cBhvr>
                    </p:animEffect>
                    <p:anim calcmode="lin" valueType="num">
                      <p:cBhvr>
                        <p:cTn dur="400" fill="hold"/>
                        <p:tgtEl>
                          <p:spTgt spid="1049212"/>
                        </p:tgtEl>
                        <p:attrNameLst>
                          <p:attrName>ppt_x</p:attrName>
                        </p:attrNameLst>
                      </p:cBhvr>
                      <p:tavLst>
                        <p:tav tm="0">
                          <p:val>
                            <p:strVal val="#ppt_x"/>
                          </p:val>
                        </p:tav>
                        <p:tav tm="100000">
                          <p:val>
                            <p:strVal val="#ppt_x"/>
                          </p:val>
                        </p:tav>
                      </p:tavLst>
                    </p:anim>
                    <p:anim calcmode="lin" valueType="num">
                      <p:cBhvr>
                        <p:cTn dur="400" fill="hold"/>
                        <p:tgtEl>
                          <p:spTgt spid="1049212"/>
                        </p:tgtEl>
                        <p:attrNameLst>
                          <p:attrName>ppt_y</p:attrName>
                        </p:attrNameLst>
                      </p:cBhvr>
                      <p:tavLst>
                        <p:tav tm="0">
                          <p:val>
                            <p:strVal val="#ppt_y+.1"/>
                          </p:val>
                        </p:tav>
                        <p:tav tm="100000">
                          <p:val>
                            <p:strVal val="#ppt_y"/>
                          </p:val>
                        </p:tav>
                      </p:tavLst>
                    </p:anim>
                  </p:childTnLst>
                </p:cTn>
              </p:par>
            </p:tnLst>
          </p:tmpl>
        </p:tmplLst>
      </p:bldP>
      <p:bldP spid="1049213" grpId="0" build="p">
        <p:tmplLst>
          <p:tmpl lvl="1">
            <p:tnLst>
              <p:par>
                <p:cTn presetID="42" presetClass="entr" presetSubtype="0" fill="hold" nodeType="withEffect">
                  <p:stCondLst>
                    <p:cond delay="200"/>
                  </p:stCondLst>
                  <p:childTnLst>
                    <p:set>
                      <p:cBhvr>
                        <p:cTn dur="1" fill="hold">
                          <p:stCondLst>
                            <p:cond delay="0"/>
                          </p:stCondLst>
                        </p:cTn>
                        <p:tgtEl>
                          <p:spTgt spid="1049213"/>
                        </p:tgtEl>
                        <p:attrNameLst>
                          <p:attrName>style.visibility</p:attrName>
                        </p:attrNameLst>
                      </p:cBhvr>
                      <p:to>
                        <p:strVal val="visible"/>
                      </p:to>
                    </p:set>
                    <p:animEffect transition="in" filter="fade">
                      <p:cBhvr>
                        <p:cTn dur="500"/>
                        <p:tgtEl>
                          <p:spTgt spid="1049213"/>
                        </p:tgtEl>
                      </p:cBhvr>
                    </p:animEffect>
                    <p:anim calcmode="lin" valueType="num">
                      <p:cBhvr>
                        <p:cTn dur="500" fill="hold"/>
                        <p:tgtEl>
                          <p:spTgt spid="1049213"/>
                        </p:tgtEl>
                        <p:attrNameLst>
                          <p:attrName>ppt_x</p:attrName>
                        </p:attrNameLst>
                      </p:cBhvr>
                      <p:tavLst>
                        <p:tav tm="0">
                          <p:val>
                            <p:strVal val="#ppt_x"/>
                          </p:val>
                        </p:tav>
                        <p:tav tm="100000">
                          <p:val>
                            <p:strVal val="#ppt_x"/>
                          </p:val>
                        </p:tav>
                      </p:tavLst>
                    </p:anim>
                    <p:anim calcmode="lin" valueType="num">
                      <p:cBhvr>
                        <p:cTn dur="500" fill="hold"/>
                        <p:tgtEl>
                          <p:spTgt spid="1049213"/>
                        </p:tgtEl>
                        <p:attrNameLst>
                          <p:attrName>ppt_y</p:attrName>
                        </p:attrNameLst>
                      </p:cBhvr>
                      <p:tavLst>
                        <p:tav tm="0">
                          <p:val>
                            <p:strVal val="#ppt_y+.1"/>
                          </p:val>
                        </p:tav>
                        <p:tav tm="100000">
                          <p:val>
                            <p:strVal val="#ppt_y"/>
                          </p:val>
                        </p:tav>
                      </p:tavLst>
                    </p:anim>
                  </p:childTnLst>
                </p:cTn>
              </p:par>
            </p:tnLst>
          </p:tmpl>
        </p:tmplLst>
      </p:bldP>
      <p:bldP spid="1049214" grpId="0" animBg="1"/>
      <p:bldP spid="1049215" grpId="0" animBg="1"/>
      <p:bldP spid="1049216" grpId="0" build="p">
        <p:tmplLst>
          <p:tmpl lvl="1">
            <p:tnLst>
              <p:par>
                <p:cTn presetID="53" presetClass="entr" presetSubtype="16" fill="hold" nodeType="afterEffect">
                  <p:stCondLst>
                    <p:cond delay="0"/>
                  </p:stCondLst>
                  <p:childTnLst>
                    <p:set>
                      <p:cBhvr>
                        <p:cTn dur="1" fill="hold">
                          <p:stCondLst>
                            <p:cond delay="0"/>
                          </p:stCondLst>
                        </p:cTn>
                        <p:tgtEl>
                          <p:spTgt spid="1049216"/>
                        </p:tgtEl>
                        <p:attrNameLst>
                          <p:attrName>style.visibility</p:attrName>
                        </p:attrNameLst>
                      </p:cBhvr>
                      <p:to>
                        <p:strVal val="visible"/>
                      </p:to>
                    </p:set>
                    <p:anim calcmode="lin" valueType="num">
                      <p:cBhvr>
                        <p:cTn dur="300" fill="hold"/>
                        <p:tgtEl>
                          <p:spTgt spid="1049216"/>
                        </p:tgtEl>
                        <p:attrNameLst>
                          <p:attrName>ppt_w</p:attrName>
                        </p:attrNameLst>
                      </p:cBhvr>
                      <p:tavLst>
                        <p:tav tm="0">
                          <p:val>
                            <p:fltVal val="0.0"/>
                          </p:val>
                        </p:tav>
                        <p:tav tm="100000">
                          <p:val>
                            <p:strVal val="#ppt_w"/>
                          </p:val>
                        </p:tav>
                      </p:tavLst>
                    </p:anim>
                    <p:anim calcmode="lin" valueType="num">
                      <p:cBhvr>
                        <p:cTn dur="300" fill="hold"/>
                        <p:tgtEl>
                          <p:spTgt spid="1049216"/>
                        </p:tgtEl>
                        <p:attrNameLst>
                          <p:attrName>ppt_h</p:attrName>
                        </p:attrNameLst>
                      </p:cBhvr>
                      <p:tavLst>
                        <p:tav tm="0">
                          <p:val>
                            <p:fltVal val="0.0"/>
                          </p:val>
                        </p:tav>
                        <p:tav tm="100000">
                          <p:val>
                            <p:strVal val="#ppt_h"/>
                          </p:val>
                        </p:tav>
                      </p:tavLst>
                    </p:anim>
                    <p:animEffect transition="in" filter="fade">
                      <p:cBhvr>
                        <p:cTn dur="300"/>
                        <p:tgtEl>
                          <p:spTgt spid="1049216"/>
                        </p:tgtEl>
                      </p:cBhvr>
                    </p:animEffect>
                  </p:childTnLst>
                </p:cTn>
              </p:par>
            </p:tnLst>
          </p:tmpl>
        </p:tmplLst>
      </p:bldP>
      <p:bldP spid="1049217" grpId="0" build="p">
        <p:tmplLst>
          <p:tmpl lvl="1">
            <p:tnLst>
              <p:par>
                <p:cTn presetID="10" presetClass="entr" presetSubtype="0" fill="hold" nodeType="withEffect">
                  <p:stCondLst>
                    <p:cond delay="800"/>
                  </p:stCondLst>
                  <p:childTnLst>
                    <p:set>
                      <p:cBhvr>
                        <p:cTn dur="1" fill="hold">
                          <p:stCondLst>
                            <p:cond delay="0"/>
                          </p:stCondLst>
                        </p:cTn>
                        <p:tgtEl>
                          <p:spTgt spid="1049217"/>
                        </p:tgtEl>
                        <p:attrNameLst>
                          <p:attrName>style.visibility</p:attrName>
                        </p:attrNameLst>
                      </p:cBhvr>
                      <p:to>
                        <p:strVal val="visible"/>
                      </p:to>
                    </p:set>
                    <p:animEffect transition="in" filter="fade">
                      <p:cBhvr>
                        <p:cTn dur="500"/>
                        <p:tgtEl>
                          <p:spTgt spid="1049217"/>
                        </p:tgtEl>
                      </p:cBhvr>
                    </p:animEffect>
                  </p:childTnLst>
                </p:cTn>
              </p:par>
            </p:tnLst>
          </p:tmpl>
        </p:tmplLst>
      </p:bldP>
      <p:bldP spid="1049218" grpId="0" build="p">
        <p:tmplLst>
          <p:tmpl lvl="1">
            <p:tnLst>
              <p:par>
                <p:cTn presetID="42" presetClass="entr" presetSubtype="0" fill="hold" nodeType="withEffect">
                  <p:stCondLst>
                    <p:cond delay="200"/>
                  </p:stCondLst>
                  <p:childTnLst>
                    <p:set>
                      <p:cBhvr>
                        <p:cTn dur="1" fill="hold">
                          <p:stCondLst>
                            <p:cond delay="0"/>
                          </p:stCondLst>
                        </p:cTn>
                        <p:tgtEl>
                          <p:spTgt spid="1049218"/>
                        </p:tgtEl>
                        <p:attrNameLst>
                          <p:attrName>style.visibility</p:attrName>
                        </p:attrNameLst>
                      </p:cBhvr>
                      <p:to>
                        <p:strVal val="visible"/>
                      </p:to>
                    </p:set>
                    <p:animEffect transition="in" filter="fade">
                      <p:cBhvr>
                        <p:cTn dur="400"/>
                        <p:tgtEl>
                          <p:spTgt spid="1049218"/>
                        </p:tgtEl>
                      </p:cBhvr>
                    </p:animEffect>
                    <p:anim calcmode="lin" valueType="num">
                      <p:cBhvr>
                        <p:cTn dur="400" fill="hold"/>
                        <p:tgtEl>
                          <p:spTgt spid="1049218"/>
                        </p:tgtEl>
                        <p:attrNameLst>
                          <p:attrName>ppt_x</p:attrName>
                        </p:attrNameLst>
                      </p:cBhvr>
                      <p:tavLst>
                        <p:tav tm="0">
                          <p:val>
                            <p:strVal val="#ppt_x"/>
                          </p:val>
                        </p:tav>
                        <p:tav tm="100000">
                          <p:val>
                            <p:strVal val="#ppt_x"/>
                          </p:val>
                        </p:tav>
                      </p:tavLst>
                    </p:anim>
                    <p:anim calcmode="lin" valueType="num">
                      <p:cBhvr>
                        <p:cTn dur="400" fill="hold"/>
                        <p:tgtEl>
                          <p:spTgt spid="1049218"/>
                        </p:tgtEl>
                        <p:attrNameLst>
                          <p:attrName>ppt_y</p:attrName>
                        </p:attrNameLst>
                      </p:cBhvr>
                      <p:tavLst>
                        <p:tav tm="0">
                          <p:val>
                            <p:strVal val="#ppt_y+.1"/>
                          </p:val>
                        </p:tav>
                        <p:tav tm="100000">
                          <p:val>
                            <p:strVal val="#ppt_y"/>
                          </p:val>
                        </p:tav>
                      </p:tavLst>
                    </p:anim>
                  </p:childTnLst>
                </p:cTn>
              </p:par>
            </p:tnLst>
          </p:tmpl>
        </p:tmplLst>
      </p:bldP>
      <p:bldP spid="1049219" grpId="0" build="p">
        <p:tmplLst>
          <p:tmpl lvl="1">
            <p:tnLst>
              <p:par>
                <p:cTn presetID="42" presetClass="entr" presetSubtype="0" fill="hold" nodeType="withEffect">
                  <p:stCondLst>
                    <p:cond delay="200"/>
                  </p:stCondLst>
                  <p:childTnLst>
                    <p:set>
                      <p:cBhvr>
                        <p:cTn dur="1" fill="hold">
                          <p:stCondLst>
                            <p:cond delay="0"/>
                          </p:stCondLst>
                        </p:cTn>
                        <p:tgtEl>
                          <p:spTgt spid="1049219"/>
                        </p:tgtEl>
                        <p:attrNameLst>
                          <p:attrName>style.visibility</p:attrName>
                        </p:attrNameLst>
                      </p:cBhvr>
                      <p:to>
                        <p:strVal val="visible"/>
                      </p:to>
                    </p:set>
                    <p:animEffect transition="in" filter="fade">
                      <p:cBhvr>
                        <p:cTn dur="500"/>
                        <p:tgtEl>
                          <p:spTgt spid="1049219"/>
                        </p:tgtEl>
                      </p:cBhvr>
                    </p:animEffect>
                    <p:anim calcmode="lin" valueType="num">
                      <p:cBhvr>
                        <p:cTn dur="500" fill="hold"/>
                        <p:tgtEl>
                          <p:spTgt spid="1049219"/>
                        </p:tgtEl>
                        <p:attrNameLst>
                          <p:attrName>ppt_x</p:attrName>
                        </p:attrNameLst>
                      </p:cBhvr>
                      <p:tavLst>
                        <p:tav tm="0">
                          <p:val>
                            <p:strVal val="#ppt_x"/>
                          </p:val>
                        </p:tav>
                        <p:tav tm="100000">
                          <p:val>
                            <p:strVal val="#ppt_x"/>
                          </p:val>
                        </p:tav>
                      </p:tavLst>
                    </p:anim>
                    <p:anim calcmode="lin" valueType="num">
                      <p:cBhvr>
                        <p:cTn dur="500" fill="hold"/>
                        <p:tgtEl>
                          <p:spTgt spid="1049219"/>
                        </p:tgtEl>
                        <p:attrNameLst>
                          <p:attrName>ppt_y</p:attrName>
                        </p:attrNameLst>
                      </p:cBhvr>
                      <p:tavLst>
                        <p:tav tm="0">
                          <p:val>
                            <p:strVal val="#ppt_y+.1"/>
                          </p:val>
                        </p:tav>
                        <p:tav tm="100000">
                          <p:val>
                            <p:strVal val="#ppt_y"/>
                          </p:val>
                        </p:tav>
                      </p:tavLst>
                    </p:anim>
                  </p:childTnLst>
                </p:cTn>
              </p:par>
            </p:tnLst>
          </p:tmpl>
        </p:tmplLst>
      </p:bldP>
      <p:bldP spid="1049220" grpId="0" animBg="1"/>
      <p:bldP spid="1049221" grpId="0" animBg="1"/>
      <p:bldP spid="1049222" grpId="0" build="p">
        <p:tmplLst>
          <p:tmpl lvl="1">
            <p:tnLst>
              <p:par>
                <p:cTn presetID="53" presetClass="entr" presetSubtype="16" fill="hold" nodeType="afterEffect">
                  <p:stCondLst>
                    <p:cond delay="0"/>
                  </p:stCondLst>
                  <p:childTnLst>
                    <p:set>
                      <p:cBhvr>
                        <p:cTn dur="1" fill="hold">
                          <p:stCondLst>
                            <p:cond delay="0"/>
                          </p:stCondLst>
                        </p:cTn>
                        <p:tgtEl>
                          <p:spTgt spid="1049222"/>
                        </p:tgtEl>
                        <p:attrNameLst>
                          <p:attrName>style.visibility</p:attrName>
                        </p:attrNameLst>
                      </p:cBhvr>
                      <p:to>
                        <p:strVal val="visible"/>
                      </p:to>
                    </p:set>
                    <p:anim calcmode="lin" valueType="num">
                      <p:cBhvr>
                        <p:cTn dur="300" fill="hold"/>
                        <p:tgtEl>
                          <p:spTgt spid="1049222"/>
                        </p:tgtEl>
                        <p:attrNameLst>
                          <p:attrName>ppt_w</p:attrName>
                        </p:attrNameLst>
                      </p:cBhvr>
                      <p:tavLst>
                        <p:tav tm="0">
                          <p:val>
                            <p:fltVal val="0.0"/>
                          </p:val>
                        </p:tav>
                        <p:tav tm="100000">
                          <p:val>
                            <p:strVal val="#ppt_w"/>
                          </p:val>
                        </p:tav>
                      </p:tavLst>
                    </p:anim>
                    <p:anim calcmode="lin" valueType="num">
                      <p:cBhvr>
                        <p:cTn dur="300" fill="hold"/>
                        <p:tgtEl>
                          <p:spTgt spid="1049222"/>
                        </p:tgtEl>
                        <p:attrNameLst>
                          <p:attrName>ppt_h</p:attrName>
                        </p:attrNameLst>
                      </p:cBhvr>
                      <p:tavLst>
                        <p:tav tm="0">
                          <p:val>
                            <p:fltVal val="0.0"/>
                          </p:val>
                        </p:tav>
                        <p:tav tm="100000">
                          <p:val>
                            <p:strVal val="#ppt_h"/>
                          </p:val>
                        </p:tav>
                      </p:tavLst>
                    </p:anim>
                    <p:animEffect transition="in" filter="fade">
                      <p:cBhvr>
                        <p:cTn dur="300"/>
                        <p:tgtEl>
                          <p:spTgt spid="1049222"/>
                        </p:tgtEl>
                      </p:cBhvr>
                    </p:animEffect>
                  </p:childTnLst>
                </p:cTn>
              </p:par>
            </p:tnLst>
          </p:tmpl>
        </p:tmplLst>
      </p:bldP>
      <p:bldP spid="1049223" grpId="0" build="p">
        <p:tmplLst>
          <p:tmpl lvl="1">
            <p:tnLst>
              <p:par>
                <p:cTn presetID="10" presetClass="entr" presetSubtype="0" fill="hold" nodeType="withEffect">
                  <p:stCondLst>
                    <p:cond delay="800"/>
                  </p:stCondLst>
                  <p:childTnLst>
                    <p:set>
                      <p:cBhvr>
                        <p:cTn dur="1" fill="hold">
                          <p:stCondLst>
                            <p:cond delay="0"/>
                          </p:stCondLst>
                        </p:cTn>
                        <p:tgtEl>
                          <p:spTgt spid="1049223"/>
                        </p:tgtEl>
                        <p:attrNameLst>
                          <p:attrName>style.visibility</p:attrName>
                        </p:attrNameLst>
                      </p:cBhvr>
                      <p:to>
                        <p:strVal val="visible"/>
                      </p:to>
                    </p:set>
                    <p:animEffect transition="in" filter="fade">
                      <p:cBhvr>
                        <p:cTn dur="500"/>
                        <p:tgtEl>
                          <p:spTgt spid="1049223"/>
                        </p:tgtEl>
                      </p:cBhvr>
                    </p:animEffect>
                  </p:childTnLst>
                </p:cTn>
              </p:par>
            </p:tnLst>
          </p:tmpl>
        </p:tmplLst>
      </p:bldP>
      <p:bldP spid="1049224" grpId="0" build="p">
        <p:tmplLst>
          <p:tmpl lvl="1">
            <p:tnLst>
              <p:par>
                <p:cTn presetID="42" presetClass="entr" presetSubtype="0" fill="hold" nodeType="withEffect">
                  <p:stCondLst>
                    <p:cond delay="200"/>
                  </p:stCondLst>
                  <p:childTnLst>
                    <p:set>
                      <p:cBhvr>
                        <p:cTn dur="1" fill="hold">
                          <p:stCondLst>
                            <p:cond delay="0"/>
                          </p:stCondLst>
                        </p:cTn>
                        <p:tgtEl>
                          <p:spTgt spid="1049224"/>
                        </p:tgtEl>
                        <p:attrNameLst>
                          <p:attrName>style.visibility</p:attrName>
                        </p:attrNameLst>
                      </p:cBhvr>
                      <p:to>
                        <p:strVal val="visible"/>
                      </p:to>
                    </p:set>
                    <p:animEffect transition="in" filter="fade">
                      <p:cBhvr>
                        <p:cTn dur="400"/>
                        <p:tgtEl>
                          <p:spTgt spid="1049224"/>
                        </p:tgtEl>
                      </p:cBhvr>
                    </p:animEffect>
                    <p:anim calcmode="lin" valueType="num">
                      <p:cBhvr>
                        <p:cTn dur="400" fill="hold"/>
                        <p:tgtEl>
                          <p:spTgt spid="1049224"/>
                        </p:tgtEl>
                        <p:attrNameLst>
                          <p:attrName>ppt_x</p:attrName>
                        </p:attrNameLst>
                      </p:cBhvr>
                      <p:tavLst>
                        <p:tav tm="0">
                          <p:val>
                            <p:strVal val="#ppt_x"/>
                          </p:val>
                        </p:tav>
                        <p:tav tm="100000">
                          <p:val>
                            <p:strVal val="#ppt_x"/>
                          </p:val>
                        </p:tav>
                      </p:tavLst>
                    </p:anim>
                    <p:anim calcmode="lin" valueType="num">
                      <p:cBhvr>
                        <p:cTn dur="400" fill="hold"/>
                        <p:tgtEl>
                          <p:spTgt spid="1049224"/>
                        </p:tgtEl>
                        <p:attrNameLst>
                          <p:attrName>ppt_y</p:attrName>
                        </p:attrNameLst>
                      </p:cBhvr>
                      <p:tavLst>
                        <p:tav tm="0">
                          <p:val>
                            <p:strVal val="#ppt_y+.1"/>
                          </p:val>
                        </p:tav>
                        <p:tav tm="100000">
                          <p:val>
                            <p:strVal val="#ppt_y"/>
                          </p:val>
                        </p:tav>
                      </p:tavLst>
                    </p:anim>
                  </p:childTnLst>
                </p:cTn>
              </p:par>
            </p:tnLst>
          </p:tmpl>
        </p:tmplLst>
      </p:bldP>
      <p:bldP spid="1049225" grpId="0" build="p">
        <p:tmplLst>
          <p:tmpl lvl="1">
            <p:tnLst>
              <p:par>
                <p:cTn presetID="42" presetClass="entr" presetSubtype="0" fill="hold" nodeType="withEffect">
                  <p:stCondLst>
                    <p:cond delay="200"/>
                  </p:stCondLst>
                  <p:childTnLst>
                    <p:set>
                      <p:cBhvr>
                        <p:cTn dur="1" fill="hold">
                          <p:stCondLst>
                            <p:cond delay="0"/>
                          </p:stCondLst>
                        </p:cTn>
                        <p:tgtEl>
                          <p:spTgt spid="1049225"/>
                        </p:tgtEl>
                        <p:attrNameLst>
                          <p:attrName>style.visibility</p:attrName>
                        </p:attrNameLst>
                      </p:cBhvr>
                      <p:to>
                        <p:strVal val="visible"/>
                      </p:to>
                    </p:set>
                    <p:animEffect transition="in" filter="fade">
                      <p:cBhvr>
                        <p:cTn dur="500"/>
                        <p:tgtEl>
                          <p:spTgt spid="1049225"/>
                        </p:tgtEl>
                      </p:cBhvr>
                    </p:animEffect>
                    <p:anim calcmode="lin" valueType="num">
                      <p:cBhvr>
                        <p:cTn dur="500" fill="hold"/>
                        <p:tgtEl>
                          <p:spTgt spid="1049225"/>
                        </p:tgtEl>
                        <p:attrNameLst>
                          <p:attrName>ppt_x</p:attrName>
                        </p:attrNameLst>
                      </p:cBhvr>
                      <p:tavLst>
                        <p:tav tm="0">
                          <p:val>
                            <p:strVal val="#ppt_x"/>
                          </p:val>
                        </p:tav>
                        <p:tav tm="100000">
                          <p:val>
                            <p:strVal val="#ppt_x"/>
                          </p:val>
                        </p:tav>
                      </p:tavLst>
                    </p:anim>
                    <p:anim calcmode="lin" valueType="num">
                      <p:cBhvr>
                        <p:cTn dur="500" fill="hold"/>
                        <p:tgtEl>
                          <p:spTgt spid="1049225"/>
                        </p:tgtEl>
                        <p:attrNameLst>
                          <p:attrName>ppt_y</p:attrName>
                        </p:attrNameLst>
                      </p:cBhvr>
                      <p:tavLst>
                        <p:tav tm="0">
                          <p:val>
                            <p:strVal val="#ppt_y+.1"/>
                          </p:val>
                        </p:tav>
                        <p:tav tm="100000">
                          <p:val>
                            <p:strVal val="#ppt_y"/>
                          </p:val>
                        </p:tav>
                      </p:tavLst>
                    </p:anim>
                  </p:childTnLst>
                </p:cTn>
              </p:par>
            </p:tnLst>
          </p:tmpl>
        </p:tmplLst>
      </p:bldP>
      <p:bldP spid="1049226" grpId="0" animBg="1"/>
      <p:bldP spid="1049227" grpId="0" animBg="1"/>
      <p:bldP spid="1049228" grpId="0" build="p">
        <p:tmplLst>
          <p:tmpl lvl="1">
            <p:tnLst>
              <p:par>
                <p:cTn presetID="53" presetClass="entr" presetSubtype="16" fill="hold" nodeType="afterEffect">
                  <p:stCondLst>
                    <p:cond delay="0"/>
                  </p:stCondLst>
                  <p:childTnLst>
                    <p:set>
                      <p:cBhvr>
                        <p:cTn dur="1" fill="hold">
                          <p:stCondLst>
                            <p:cond delay="0"/>
                          </p:stCondLst>
                        </p:cTn>
                        <p:tgtEl>
                          <p:spTgt spid="1049228"/>
                        </p:tgtEl>
                        <p:attrNameLst>
                          <p:attrName>style.visibility</p:attrName>
                        </p:attrNameLst>
                      </p:cBhvr>
                      <p:to>
                        <p:strVal val="visible"/>
                      </p:to>
                    </p:set>
                    <p:anim calcmode="lin" valueType="num">
                      <p:cBhvr>
                        <p:cTn dur="300" fill="hold"/>
                        <p:tgtEl>
                          <p:spTgt spid="1049228"/>
                        </p:tgtEl>
                        <p:attrNameLst>
                          <p:attrName>ppt_w</p:attrName>
                        </p:attrNameLst>
                      </p:cBhvr>
                      <p:tavLst>
                        <p:tav tm="0">
                          <p:val>
                            <p:fltVal val="0.0"/>
                          </p:val>
                        </p:tav>
                        <p:tav tm="100000">
                          <p:val>
                            <p:strVal val="#ppt_w"/>
                          </p:val>
                        </p:tav>
                      </p:tavLst>
                    </p:anim>
                    <p:anim calcmode="lin" valueType="num">
                      <p:cBhvr>
                        <p:cTn dur="300" fill="hold"/>
                        <p:tgtEl>
                          <p:spTgt spid="1049228"/>
                        </p:tgtEl>
                        <p:attrNameLst>
                          <p:attrName>ppt_h</p:attrName>
                        </p:attrNameLst>
                      </p:cBhvr>
                      <p:tavLst>
                        <p:tav tm="0">
                          <p:val>
                            <p:fltVal val="0.0"/>
                          </p:val>
                        </p:tav>
                        <p:tav tm="100000">
                          <p:val>
                            <p:strVal val="#ppt_h"/>
                          </p:val>
                        </p:tav>
                      </p:tavLst>
                    </p:anim>
                    <p:animEffect transition="in" filter="fade">
                      <p:cBhvr>
                        <p:cTn dur="300"/>
                        <p:tgtEl>
                          <p:spTgt spid="1049228"/>
                        </p:tgtEl>
                      </p:cBhvr>
                    </p:animEffect>
                  </p:childTnLst>
                </p:cTn>
              </p:par>
            </p:tnLst>
          </p:tmpl>
        </p:tmplLst>
      </p:bldP>
      <p:bldP spid="1049229" grpId="0" build="p">
        <p:tmplLst>
          <p:tmpl lvl="1">
            <p:tnLst>
              <p:par>
                <p:cTn presetID="10" presetClass="entr" presetSubtype="0" fill="hold" nodeType="withEffect">
                  <p:stCondLst>
                    <p:cond delay="800"/>
                  </p:stCondLst>
                  <p:childTnLst>
                    <p:set>
                      <p:cBhvr>
                        <p:cTn dur="1" fill="hold">
                          <p:stCondLst>
                            <p:cond delay="0"/>
                          </p:stCondLst>
                        </p:cTn>
                        <p:tgtEl>
                          <p:spTgt spid="1049229"/>
                        </p:tgtEl>
                        <p:attrNameLst>
                          <p:attrName>style.visibility</p:attrName>
                        </p:attrNameLst>
                      </p:cBhvr>
                      <p:to>
                        <p:strVal val="visible"/>
                      </p:to>
                    </p:set>
                    <p:animEffect transition="in" filter="fade">
                      <p:cBhvr>
                        <p:cTn dur="500"/>
                        <p:tgtEl>
                          <p:spTgt spid="1049229"/>
                        </p:tgtEl>
                      </p:cBhvr>
                    </p:animEffect>
                  </p:childTnLst>
                </p:cTn>
              </p:par>
            </p:tnLst>
          </p:tmpl>
        </p:tmplLst>
      </p:bldP>
      <p:bldP spid="1049230" grpId="0" build="p">
        <p:tmplLst>
          <p:tmpl lvl="1">
            <p:tnLst>
              <p:par>
                <p:cTn presetID="42" presetClass="entr" presetSubtype="0" fill="hold" nodeType="withEffect">
                  <p:stCondLst>
                    <p:cond delay="200"/>
                  </p:stCondLst>
                  <p:childTnLst>
                    <p:set>
                      <p:cBhvr>
                        <p:cTn dur="1" fill="hold">
                          <p:stCondLst>
                            <p:cond delay="0"/>
                          </p:stCondLst>
                        </p:cTn>
                        <p:tgtEl>
                          <p:spTgt spid="1049230"/>
                        </p:tgtEl>
                        <p:attrNameLst>
                          <p:attrName>style.visibility</p:attrName>
                        </p:attrNameLst>
                      </p:cBhvr>
                      <p:to>
                        <p:strVal val="visible"/>
                      </p:to>
                    </p:set>
                    <p:animEffect transition="in" filter="fade">
                      <p:cBhvr>
                        <p:cTn dur="400"/>
                        <p:tgtEl>
                          <p:spTgt spid="1049230"/>
                        </p:tgtEl>
                      </p:cBhvr>
                    </p:animEffect>
                    <p:anim calcmode="lin" valueType="num">
                      <p:cBhvr>
                        <p:cTn dur="400" fill="hold"/>
                        <p:tgtEl>
                          <p:spTgt spid="1049230"/>
                        </p:tgtEl>
                        <p:attrNameLst>
                          <p:attrName>ppt_x</p:attrName>
                        </p:attrNameLst>
                      </p:cBhvr>
                      <p:tavLst>
                        <p:tav tm="0">
                          <p:val>
                            <p:strVal val="#ppt_x"/>
                          </p:val>
                        </p:tav>
                        <p:tav tm="100000">
                          <p:val>
                            <p:strVal val="#ppt_x"/>
                          </p:val>
                        </p:tav>
                      </p:tavLst>
                    </p:anim>
                    <p:anim calcmode="lin" valueType="num">
                      <p:cBhvr>
                        <p:cTn dur="400" fill="hold"/>
                        <p:tgtEl>
                          <p:spTgt spid="1049230"/>
                        </p:tgtEl>
                        <p:attrNameLst>
                          <p:attrName>ppt_y</p:attrName>
                        </p:attrNameLst>
                      </p:cBhvr>
                      <p:tavLst>
                        <p:tav tm="0">
                          <p:val>
                            <p:strVal val="#ppt_y+.1"/>
                          </p:val>
                        </p:tav>
                        <p:tav tm="100000">
                          <p:val>
                            <p:strVal val="#ppt_y"/>
                          </p:val>
                        </p:tav>
                      </p:tavLst>
                    </p:anim>
                  </p:childTnLst>
                </p:cTn>
              </p:par>
            </p:tnLst>
          </p:tmpl>
        </p:tmplLst>
      </p:bldP>
      <p:bldP spid="1049231" grpId="0" build="p">
        <p:tmplLst>
          <p:tmpl lvl="1">
            <p:tnLst>
              <p:par>
                <p:cTn presetID="42" presetClass="entr" presetSubtype="0" fill="hold" nodeType="withEffect">
                  <p:stCondLst>
                    <p:cond delay="200"/>
                  </p:stCondLst>
                  <p:childTnLst>
                    <p:set>
                      <p:cBhvr>
                        <p:cTn dur="1" fill="hold">
                          <p:stCondLst>
                            <p:cond delay="0"/>
                          </p:stCondLst>
                        </p:cTn>
                        <p:tgtEl>
                          <p:spTgt spid="1049231"/>
                        </p:tgtEl>
                        <p:attrNameLst>
                          <p:attrName>style.visibility</p:attrName>
                        </p:attrNameLst>
                      </p:cBhvr>
                      <p:to>
                        <p:strVal val="visible"/>
                      </p:to>
                    </p:set>
                    <p:animEffect transition="in" filter="fade">
                      <p:cBhvr>
                        <p:cTn dur="500"/>
                        <p:tgtEl>
                          <p:spTgt spid="1049231"/>
                        </p:tgtEl>
                      </p:cBhvr>
                    </p:animEffect>
                    <p:anim calcmode="lin" valueType="num">
                      <p:cBhvr>
                        <p:cTn dur="500" fill="hold"/>
                        <p:tgtEl>
                          <p:spTgt spid="1049231"/>
                        </p:tgtEl>
                        <p:attrNameLst>
                          <p:attrName>ppt_x</p:attrName>
                        </p:attrNameLst>
                      </p:cBhvr>
                      <p:tavLst>
                        <p:tav tm="0">
                          <p:val>
                            <p:strVal val="#ppt_x"/>
                          </p:val>
                        </p:tav>
                        <p:tav tm="100000">
                          <p:val>
                            <p:strVal val="#ppt_x"/>
                          </p:val>
                        </p:tav>
                      </p:tavLst>
                    </p:anim>
                    <p:anim calcmode="lin" valueType="num">
                      <p:cBhvr>
                        <p:cTn dur="500" fill="hold"/>
                        <p:tgtEl>
                          <p:spTgt spid="104923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Four steeps">
    <p:spTree>
      <p:nvGrpSpPr>
        <p:cNvPr id="288" name=""/>
        <p:cNvGrpSpPr/>
        <p:nvPr/>
      </p:nvGrpSpPr>
      <p:grpSpPr>
        <a:xfrm>
          <a:off x="0" y="0"/>
          <a:ext cx="0" cy="0"/>
          <a:chOff x="0" y="0"/>
          <a:chExt cx="0" cy="0"/>
        </a:xfrm>
      </p:grpSpPr>
      <p:sp>
        <p:nvSpPr>
          <p:cNvPr id="104931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31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18"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19"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0"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21"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22"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3"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24"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25"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6"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27"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328"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smtClean="0"/>
              <a:t>RESULT 1</a:t>
            </a:r>
            <a:endParaRPr lang="es-ES_tradnl" dirty="0" smtClean="0"/>
          </a:p>
        </p:txBody>
      </p:sp>
      <p:sp>
        <p:nvSpPr>
          <p:cNvPr id="1049329"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16">
                                            <p:txEl>
                                              <p:pRg st="0" end="0"/>
                                            </p:txEl>
                                          </p:spTgt>
                                        </p:tgtEl>
                                        <p:attrNameLst>
                                          <p:attrName>style.visibility</p:attrName>
                                        </p:attrNameLst>
                                      </p:cBhvr>
                                      <p:to>
                                        <p:strVal val="visible"/>
                                      </p:to>
                                    </p:set>
                                    <p:animEffect transition="in" filter="fade">
                                      <p:cBhvr>
                                        <p:cTn id="7" dur="400"/>
                                        <p:tgtEl>
                                          <p:spTgt spid="1049316">
                                            <p:txEl>
                                              <p:pRg st="0" end="0"/>
                                            </p:txEl>
                                          </p:spTgt>
                                        </p:tgtEl>
                                      </p:cBhvr>
                                    </p:animEffect>
                                    <p:anim calcmode="lin" valueType="num">
                                      <p:cBhvr>
                                        <p:cTn id="8" dur="400" fill="hold"/>
                                        <p:tgtEl>
                                          <p:spTgt spid="10493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17">
                                            <p:txEl>
                                              <p:pRg st="0" end="0"/>
                                            </p:txEl>
                                          </p:spTgt>
                                        </p:tgtEl>
                                        <p:attrNameLst>
                                          <p:attrName>style.visibility</p:attrName>
                                        </p:attrNameLst>
                                      </p:cBhvr>
                                      <p:to>
                                        <p:strVal val="visible"/>
                                      </p:to>
                                    </p:set>
                                    <p:animEffect transition="in" filter="fade">
                                      <p:cBhvr>
                                        <p:cTn id="12" dur="500"/>
                                        <p:tgtEl>
                                          <p:spTgt spid="1049317">
                                            <p:txEl>
                                              <p:pRg st="0" end="0"/>
                                            </p:txEl>
                                          </p:spTgt>
                                        </p:tgtEl>
                                      </p:cBhvr>
                                    </p:animEffect>
                                    <p:anim calcmode="lin" valueType="num">
                                      <p:cBhvr>
                                        <p:cTn id="13" dur="500" fill="hold"/>
                                        <p:tgtEl>
                                          <p:spTgt spid="10493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318">
                                            <p:txEl>
                                              <p:pRg st="0" end="0"/>
                                            </p:txEl>
                                          </p:spTgt>
                                        </p:tgtEl>
                                        <p:attrNameLst>
                                          <p:attrName>style.visibility</p:attrName>
                                        </p:attrNameLst>
                                      </p:cBhvr>
                                      <p:to>
                                        <p:strVal val="visible"/>
                                      </p:to>
                                    </p:set>
                                    <p:animEffect transition="in" filter="fade">
                                      <p:cBhvr>
                                        <p:cTn id="17" dur="500"/>
                                        <p:tgtEl>
                                          <p:spTgt spid="1049318">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049319">
                                            <p:txEl>
                                              <p:pRg st="0" end="0"/>
                                            </p:txEl>
                                          </p:spTgt>
                                        </p:tgtEl>
                                        <p:attrNameLst>
                                          <p:attrName>style.visibility</p:attrName>
                                        </p:attrNameLst>
                                      </p:cBhvr>
                                      <p:to>
                                        <p:strVal val="visible"/>
                                      </p:to>
                                    </p:set>
                                    <p:animEffect transition="in" filter="fade">
                                      <p:cBhvr>
                                        <p:cTn id="20" dur="400"/>
                                        <p:tgtEl>
                                          <p:spTgt spid="1049319">
                                            <p:txEl>
                                              <p:pRg st="0" end="0"/>
                                            </p:txEl>
                                          </p:spTgt>
                                        </p:tgtEl>
                                      </p:cBhvr>
                                    </p:animEffect>
                                    <p:anim calcmode="lin" valueType="num">
                                      <p:cBhvr>
                                        <p:cTn id="21" dur="400" fill="hold"/>
                                        <p:tgtEl>
                                          <p:spTgt spid="1049319">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49319">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049320">
                                            <p:txEl>
                                              <p:pRg st="0" end="0"/>
                                            </p:txEl>
                                          </p:spTgt>
                                        </p:tgtEl>
                                        <p:attrNameLst>
                                          <p:attrName>style.visibility</p:attrName>
                                        </p:attrNameLst>
                                      </p:cBhvr>
                                      <p:to>
                                        <p:strVal val="visible"/>
                                      </p:to>
                                    </p:set>
                                    <p:animEffect transition="in" filter="fade">
                                      <p:cBhvr>
                                        <p:cTn id="25" dur="500"/>
                                        <p:tgtEl>
                                          <p:spTgt spid="1049320">
                                            <p:txEl>
                                              <p:pRg st="0" end="0"/>
                                            </p:txEl>
                                          </p:spTgt>
                                        </p:tgtEl>
                                      </p:cBhvr>
                                    </p:animEffect>
                                    <p:anim calcmode="lin" valueType="num">
                                      <p:cBhvr>
                                        <p:cTn id="26" dur="500" fill="hold"/>
                                        <p:tgtEl>
                                          <p:spTgt spid="1049320">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49320">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049321">
                                            <p:txEl>
                                              <p:pRg st="0" end="0"/>
                                            </p:txEl>
                                          </p:spTgt>
                                        </p:tgtEl>
                                        <p:attrNameLst>
                                          <p:attrName>style.visibility</p:attrName>
                                        </p:attrNameLst>
                                      </p:cBhvr>
                                      <p:to>
                                        <p:strVal val="visible"/>
                                      </p:to>
                                    </p:set>
                                    <p:animEffect transition="in" filter="fade">
                                      <p:cBhvr>
                                        <p:cTn id="30" dur="500"/>
                                        <p:tgtEl>
                                          <p:spTgt spid="1049321">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049322">
                                            <p:txEl>
                                              <p:pRg st="0" end="0"/>
                                            </p:txEl>
                                          </p:spTgt>
                                        </p:tgtEl>
                                        <p:attrNameLst>
                                          <p:attrName>style.visibility</p:attrName>
                                        </p:attrNameLst>
                                      </p:cBhvr>
                                      <p:to>
                                        <p:strVal val="visible"/>
                                      </p:to>
                                    </p:set>
                                    <p:animEffect transition="in" filter="fade">
                                      <p:cBhvr>
                                        <p:cTn id="33" dur="400"/>
                                        <p:tgtEl>
                                          <p:spTgt spid="1049322">
                                            <p:txEl>
                                              <p:pRg st="0" end="0"/>
                                            </p:txEl>
                                          </p:spTgt>
                                        </p:tgtEl>
                                      </p:cBhvr>
                                    </p:animEffect>
                                    <p:anim calcmode="lin" valueType="num">
                                      <p:cBhvr>
                                        <p:cTn id="34" dur="400" fill="hold"/>
                                        <p:tgtEl>
                                          <p:spTgt spid="1049322">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049322">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049323">
                                            <p:txEl>
                                              <p:pRg st="0" end="0"/>
                                            </p:txEl>
                                          </p:spTgt>
                                        </p:tgtEl>
                                        <p:attrNameLst>
                                          <p:attrName>style.visibility</p:attrName>
                                        </p:attrNameLst>
                                      </p:cBhvr>
                                      <p:to>
                                        <p:strVal val="visible"/>
                                      </p:to>
                                    </p:set>
                                    <p:animEffect transition="in" filter="fade">
                                      <p:cBhvr>
                                        <p:cTn id="38" dur="500"/>
                                        <p:tgtEl>
                                          <p:spTgt spid="1049323">
                                            <p:txEl>
                                              <p:pRg st="0" end="0"/>
                                            </p:txEl>
                                          </p:spTgt>
                                        </p:tgtEl>
                                      </p:cBhvr>
                                    </p:animEffect>
                                    <p:anim calcmode="lin" valueType="num">
                                      <p:cBhvr>
                                        <p:cTn id="39" dur="500" fill="hold"/>
                                        <p:tgtEl>
                                          <p:spTgt spid="10493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049323">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49324">
                                            <p:txEl>
                                              <p:pRg st="0" end="0"/>
                                            </p:txEl>
                                          </p:spTgt>
                                        </p:tgtEl>
                                        <p:attrNameLst>
                                          <p:attrName>style.visibility</p:attrName>
                                        </p:attrNameLst>
                                      </p:cBhvr>
                                      <p:to>
                                        <p:strVal val="visible"/>
                                      </p:to>
                                    </p:set>
                                    <p:animEffect transition="in" filter="fade">
                                      <p:cBhvr>
                                        <p:cTn id="43" dur="500"/>
                                        <p:tgtEl>
                                          <p:spTgt spid="1049324">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325">
                                            <p:txEl>
                                              <p:pRg st="0" end="0"/>
                                            </p:txEl>
                                          </p:spTgt>
                                        </p:tgtEl>
                                        <p:attrNameLst>
                                          <p:attrName>style.visibility</p:attrName>
                                        </p:attrNameLst>
                                      </p:cBhvr>
                                      <p:to>
                                        <p:strVal val="visible"/>
                                      </p:to>
                                    </p:set>
                                    <p:animEffect transition="in" filter="fade">
                                      <p:cBhvr>
                                        <p:cTn id="46" dur="400"/>
                                        <p:tgtEl>
                                          <p:spTgt spid="1049325">
                                            <p:txEl>
                                              <p:pRg st="0" end="0"/>
                                            </p:txEl>
                                          </p:spTgt>
                                        </p:tgtEl>
                                      </p:cBhvr>
                                    </p:animEffect>
                                    <p:anim calcmode="lin" valueType="num">
                                      <p:cBhvr>
                                        <p:cTn id="47" dur="400" fill="hold"/>
                                        <p:tgtEl>
                                          <p:spTgt spid="1049325">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49325">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49326">
                                            <p:txEl>
                                              <p:pRg st="0" end="0"/>
                                            </p:txEl>
                                          </p:spTgt>
                                        </p:tgtEl>
                                        <p:attrNameLst>
                                          <p:attrName>style.visibility</p:attrName>
                                        </p:attrNameLst>
                                      </p:cBhvr>
                                      <p:to>
                                        <p:strVal val="visible"/>
                                      </p:to>
                                    </p:set>
                                    <p:animEffect transition="in" filter="fade">
                                      <p:cBhvr>
                                        <p:cTn id="51" dur="500"/>
                                        <p:tgtEl>
                                          <p:spTgt spid="1049326">
                                            <p:txEl>
                                              <p:pRg st="0" end="0"/>
                                            </p:txEl>
                                          </p:spTgt>
                                        </p:tgtEl>
                                      </p:cBhvr>
                                    </p:animEffect>
                                    <p:anim calcmode="lin" valueType="num">
                                      <p:cBhvr>
                                        <p:cTn id="52" dur="500" fill="hold"/>
                                        <p:tgtEl>
                                          <p:spTgt spid="1049326">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49326">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49327">
                                            <p:txEl>
                                              <p:pRg st="0" end="0"/>
                                            </p:txEl>
                                          </p:spTgt>
                                        </p:tgtEl>
                                        <p:attrNameLst>
                                          <p:attrName>style.visibility</p:attrName>
                                        </p:attrNameLst>
                                      </p:cBhvr>
                                      <p:to>
                                        <p:strVal val="visible"/>
                                      </p:to>
                                    </p:set>
                                    <p:animEffect transition="in" filter="fade">
                                      <p:cBhvr>
                                        <p:cTn id="56" dur="500"/>
                                        <p:tgtEl>
                                          <p:spTgt spid="1049327">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049328">
                                            <p:txEl>
                                              <p:pRg st="0" end="0"/>
                                            </p:txEl>
                                          </p:spTgt>
                                        </p:tgtEl>
                                        <p:attrNameLst>
                                          <p:attrName>style.visibility</p:attrName>
                                        </p:attrNameLst>
                                      </p:cBhvr>
                                      <p:to>
                                        <p:strVal val="visible"/>
                                      </p:to>
                                    </p:set>
                                    <p:animEffect transition="in" filter="fade">
                                      <p:cBhvr>
                                        <p:cTn id="59" dur="400"/>
                                        <p:tgtEl>
                                          <p:spTgt spid="1049328">
                                            <p:txEl>
                                              <p:pRg st="0" end="0"/>
                                            </p:txEl>
                                          </p:spTgt>
                                        </p:tgtEl>
                                      </p:cBhvr>
                                    </p:animEffect>
                                    <p:anim calcmode="lin" valueType="num">
                                      <p:cBhvr>
                                        <p:cTn id="60" dur="400" fill="hold"/>
                                        <p:tgtEl>
                                          <p:spTgt spid="1049328">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049328">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049329">
                                            <p:txEl>
                                              <p:pRg st="0" end="0"/>
                                            </p:txEl>
                                          </p:spTgt>
                                        </p:tgtEl>
                                        <p:attrNameLst>
                                          <p:attrName>style.visibility</p:attrName>
                                        </p:attrNameLst>
                                      </p:cBhvr>
                                      <p:to>
                                        <p:strVal val="visible"/>
                                      </p:to>
                                    </p:set>
                                    <p:animEffect transition="in" filter="fade">
                                      <p:cBhvr>
                                        <p:cTn id="64" dur="500"/>
                                        <p:tgtEl>
                                          <p:spTgt spid="1049329">
                                            <p:txEl>
                                              <p:pRg st="0" end="0"/>
                                            </p:txEl>
                                          </p:spTgt>
                                        </p:tgtEl>
                                      </p:cBhvr>
                                    </p:animEffect>
                                    <p:anim calcmode="lin" valueType="num">
                                      <p:cBhvr>
                                        <p:cTn id="65" dur="500" fill="hold"/>
                                        <p:tgtEl>
                                          <p:spTgt spid="104932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0493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6" grpId="0" build="p">
        <p:tmplLst>
          <p:tmpl lvl="1">
            <p:tnLst>
              <p:par>
                <p:cTn presetID="42" presetClass="entr" presetSubtype="0" fill="hold" nodeType="withEffect">
                  <p:stCondLst>
                    <p:cond delay="200"/>
                  </p:stCondLst>
                  <p:childTnLst>
                    <p:set>
                      <p:cBhvr>
                        <p:cTn dur="1" fill="hold">
                          <p:stCondLst>
                            <p:cond delay="0"/>
                          </p:stCondLst>
                        </p:cTn>
                        <p:tgtEl>
                          <p:spTgt spid="1049316"/>
                        </p:tgtEl>
                        <p:attrNameLst>
                          <p:attrName>style.visibility</p:attrName>
                        </p:attrNameLst>
                      </p:cBhvr>
                      <p:to>
                        <p:strVal val="visible"/>
                      </p:to>
                    </p:set>
                    <p:animEffect transition="in" filter="fade">
                      <p:cBhvr>
                        <p:cTn dur="400"/>
                        <p:tgtEl>
                          <p:spTgt spid="1049316"/>
                        </p:tgtEl>
                      </p:cBhvr>
                    </p:animEffect>
                    <p:anim calcmode="lin" valueType="num">
                      <p:cBhvr>
                        <p:cTn dur="400" fill="hold"/>
                        <p:tgtEl>
                          <p:spTgt spid="1049316"/>
                        </p:tgtEl>
                        <p:attrNameLst>
                          <p:attrName>ppt_x</p:attrName>
                        </p:attrNameLst>
                      </p:cBhvr>
                      <p:tavLst>
                        <p:tav tm="0">
                          <p:val>
                            <p:strVal val="#ppt_x"/>
                          </p:val>
                        </p:tav>
                        <p:tav tm="100000">
                          <p:val>
                            <p:strVal val="#ppt_x"/>
                          </p:val>
                        </p:tav>
                      </p:tavLst>
                    </p:anim>
                    <p:anim calcmode="lin" valueType="num">
                      <p:cBhvr>
                        <p:cTn dur="400" fill="hold"/>
                        <p:tgtEl>
                          <p:spTgt spid="1049316"/>
                        </p:tgtEl>
                        <p:attrNameLst>
                          <p:attrName>ppt_y</p:attrName>
                        </p:attrNameLst>
                      </p:cBhvr>
                      <p:tavLst>
                        <p:tav tm="0">
                          <p:val>
                            <p:strVal val="#ppt_y+.1"/>
                          </p:val>
                        </p:tav>
                        <p:tav tm="100000">
                          <p:val>
                            <p:strVal val="#ppt_y"/>
                          </p:val>
                        </p:tav>
                      </p:tavLst>
                    </p:anim>
                  </p:childTnLst>
                </p:cTn>
              </p:par>
            </p:tnLst>
          </p:tmpl>
        </p:tmplLst>
      </p:bldP>
      <p:bldP spid="1049317" grpId="0" build="p">
        <p:tmplLst>
          <p:tmpl lvl="1">
            <p:tnLst>
              <p:par>
                <p:cTn presetID="42" presetClass="entr" presetSubtype="0" fill="hold" nodeType="withEffect">
                  <p:stCondLst>
                    <p:cond delay="200"/>
                  </p:stCondLst>
                  <p:childTnLst>
                    <p:set>
                      <p:cBhvr>
                        <p:cTn dur="1" fill="hold">
                          <p:stCondLst>
                            <p:cond delay="0"/>
                          </p:stCondLst>
                        </p:cTn>
                        <p:tgtEl>
                          <p:spTgt spid="1049317"/>
                        </p:tgtEl>
                        <p:attrNameLst>
                          <p:attrName>style.visibility</p:attrName>
                        </p:attrNameLst>
                      </p:cBhvr>
                      <p:to>
                        <p:strVal val="visible"/>
                      </p:to>
                    </p:set>
                    <p:animEffect transition="in" filter="fade">
                      <p:cBhvr>
                        <p:cTn dur="500"/>
                        <p:tgtEl>
                          <p:spTgt spid="1049317"/>
                        </p:tgtEl>
                      </p:cBhvr>
                    </p:animEffect>
                    <p:anim calcmode="lin" valueType="num">
                      <p:cBhvr>
                        <p:cTn dur="500" fill="hold"/>
                        <p:tgtEl>
                          <p:spTgt spid="1049317"/>
                        </p:tgtEl>
                        <p:attrNameLst>
                          <p:attrName>ppt_x</p:attrName>
                        </p:attrNameLst>
                      </p:cBhvr>
                      <p:tavLst>
                        <p:tav tm="0">
                          <p:val>
                            <p:strVal val="#ppt_x"/>
                          </p:val>
                        </p:tav>
                        <p:tav tm="100000">
                          <p:val>
                            <p:strVal val="#ppt_x"/>
                          </p:val>
                        </p:tav>
                      </p:tavLst>
                    </p:anim>
                    <p:anim calcmode="lin" valueType="num">
                      <p:cBhvr>
                        <p:cTn dur="500" fill="hold"/>
                        <p:tgtEl>
                          <p:spTgt spid="1049317"/>
                        </p:tgtEl>
                        <p:attrNameLst>
                          <p:attrName>ppt_y</p:attrName>
                        </p:attrNameLst>
                      </p:cBhvr>
                      <p:tavLst>
                        <p:tav tm="0">
                          <p:val>
                            <p:strVal val="#ppt_y+.1"/>
                          </p:val>
                        </p:tav>
                        <p:tav tm="100000">
                          <p:val>
                            <p:strVal val="#ppt_y"/>
                          </p:val>
                        </p:tav>
                      </p:tavLst>
                    </p:anim>
                  </p:childTnLst>
                </p:cTn>
              </p:par>
            </p:tnLst>
          </p:tmpl>
        </p:tmplLst>
      </p:bldP>
      <p:bldP spid="1049318" grpId="0" build="p">
        <p:tmplLst>
          <p:tmpl lvl="1">
            <p:tnLst>
              <p:par>
                <p:cTn presetID="10" presetClass="entr" presetSubtype="0" fill="hold" nodeType="withEffect">
                  <p:stCondLst>
                    <p:cond delay="800"/>
                  </p:stCondLst>
                  <p:childTnLst>
                    <p:set>
                      <p:cBhvr>
                        <p:cTn dur="1" fill="hold">
                          <p:stCondLst>
                            <p:cond delay="0"/>
                          </p:stCondLst>
                        </p:cTn>
                        <p:tgtEl>
                          <p:spTgt spid="1049318"/>
                        </p:tgtEl>
                        <p:attrNameLst>
                          <p:attrName>style.visibility</p:attrName>
                        </p:attrNameLst>
                      </p:cBhvr>
                      <p:to>
                        <p:strVal val="visible"/>
                      </p:to>
                    </p:set>
                    <p:animEffect transition="in" filter="fade">
                      <p:cBhvr>
                        <p:cTn dur="500"/>
                        <p:tgtEl>
                          <p:spTgt spid="1049318"/>
                        </p:tgtEl>
                      </p:cBhvr>
                    </p:animEffect>
                  </p:childTnLst>
                </p:cTn>
              </p:par>
            </p:tnLst>
          </p:tmpl>
        </p:tmplLst>
      </p:bldP>
      <p:bldP spid="1049319" grpId="0" build="p">
        <p:tmplLst>
          <p:tmpl lvl="1">
            <p:tnLst>
              <p:par>
                <p:cTn presetID="42" presetClass="entr" presetSubtype="0" fill="hold" nodeType="withEffect">
                  <p:stCondLst>
                    <p:cond delay="200"/>
                  </p:stCondLst>
                  <p:childTnLst>
                    <p:set>
                      <p:cBhvr>
                        <p:cTn dur="1" fill="hold">
                          <p:stCondLst>
                            <p:cond delay="0"/>
                          </p:stCondLst>
                        </p:cTn>
                        <p:tgtEl>
                          <p:spTgt spid="1049319"/>
                        </p:tgtEl>
                        <p:attrNameLst>
                          <p:attrName>style.visibility</p:attrName>
                        </p:attrNameLst>
                      </p:cBhvr>
                      <p:to>
                        <p:strVal val="visible"/>
                      </p:to>
                    </p:set>
                    <p:animEffect transition="in" filter="fade">
                      <p:cBhvr>
                        <p:cTn dur="400"/>
                        <p:tgtEl>
                          <p:spTgt spid="1049319"/>
                        </p:tgtEl>
                      </p:cBhvr>
                    </p:animEffect>
                    <p:anim calcmode="lin" valueType="num">
                      <p:cBhvr>
                        <p:cTn dur="400" fill="hold"/>
                        <p:tgtEl>
                          <p:spTgt spid="1049319"/>
                        </p:tgtEl>
                        <p:attrNameLst>
                          <p:attrName>ppt_x</p:attrName>
                        </p:attrNameLst>
                      </p:cBhvr>
                      <p:tavLst>
                        <p:tav tm="0">
                          <p:val>
                            <p:strVal val="#ppt_x"/>
                          </p:val>
                        </p:tav>
                        <p:tav tm="100000">
                          <p:val>
                            <p:strVal val="#ppt_x"/>
                          </p:val>
                        </p:tav>
                      </p:tavLst>
                    </p:anim>
                    <p:anim calcmode="lin" valueType="num">
                      <p:cBhvr>
                        <p:cTn dur="400" fill="hold"/>
                        <p:tgtEl>
                          <p:spTgt spid="1049319"/>
                        </p:tgtEl>
                        <p:attrNameLst>
                          <p:attrName>ppt_y</p:attrName>
                        </p:attrNameLst>
                      </p:cBhvr>
                      <p:tavLst>
                        <p:tav tm="0">
                          <p:val>
                            <p:strVal val="#ppt_y+.1"/>
                          </p:val>
                        </p:tav>
                        <p:tav tm="100000">
                          <p:val>
                            <p:strVal val="#ppt_y"/>
                          </p:val>
                        </p:tav>
                      </p:tavLst>
                    </p:anim>
                  </p:childTnLst>
                </p:cTn>
              </p:par>
            </p:tnLst>
          </p:tmpl>
        </p:tmplLst>
      </p:bldP>
      <p:bldP spid="1049320" grpId="0" build="p">
        <p:tmplLst>
          <p:tmpl lvl="1">
            <p:tnLst>
              <p:par>
                <p:cTn presetID="42" presetClass="entr" presetSubtype="0" fill="hold" nodeType="withEffect">
                  <p:stCondLst>
                    <p:cond delay="200"/>
                  </p:stCondLst>
                  <p:childTnLst>
                    <p:set>
                      <p:cBhvr>
                        <p:cTn dur="1" fill="hold">
                          <p:stCondLst>
                            <p:cond delay="0"/>
                          </p:stCondLst>
                        </p:cTn>
                        <p:tgtEl>
                          <p:spTgt spid="1049320"/>
                        </p:tgtEl>
                        <p:attrNameLst>
                          <p:attrName>style.visibility</p:attrName>
                        </p:attrNameLst>
                      </p:cBhvr>
                      <p:to>
                        <p:strVal val="visible"/>
                      </p:to>
                    </p:set>
                    <p:animEffect transition="in" filter="fade">
                      <p:cBhvr>
                        <p:cTn dur="500"/>
                        <p:tgtEl>
                          <p:spTgt spid="1049320"/>
                        </p:tgtEl>
                      </p:cBhvr>
                    </p:animEffect>
                    <p:anim calcmode="lin" valueType="num">
                      <p:cBhvr>
                        <p:cTn dur="500" fill="hold"/>
                        <p:tgtEl>
                          <p:spTgt spid="1049320"/>
                        </p:tgtEl>
                        <p:attrNameLst>
                          <p:attrName>ppt_x</p:attrName>
                        </p:attrNameLst>
                      </p:cBhvr>
                      <p:tavLst>
                        <p:tav tm="0">
                          <p:val>
                            <p:strVal val="#ppt_x"/>
                          </p:val>
                        </p:tav>
                        <p:tav tm="100000">
                          <p:val>
                            <p:strVal val="#ppt_x"/>
                          </p:val>
                        </p:tav>
                      </p:tavLst>
                    </p:anim>
                    <p:anim calcmode="lin" valueType="num">
                      <p:cBhvr>
                        <p:cTn dur="500" fill="hold"/>
                        <p:tgtEl>
                          <p:spTgt spid="1049320"/>
                        </p:tgtEl>
                        <p:attrNameLst>
                          <p:attrName>ppt_y</p:attrName>
                        </p:attrNameLst>
                      </p:cBhvr>
                      <p:tavLst>
                        <p:tav tm="0">
                          <p:val>
                            <p:strVal val="#ppt_y+.1"/>
                          </p:val>
                        </p:tav>
                        <p:tav tm="100000">
                          <p:val>
                            <p:strVal val="#ppt_y"/>
                          </p:val>
                        </p:tav>
                      </p:tavLst>
                    </p:anim>
                  </p:childTnLst>
                </p:cTn>
              </p:par>
            </p:tnLst>
          </p:tmpl>
        </p:tmplLst>
      </p:bldP>
      <p:bldP spid="1049321" grpId="0" build="p">
        <p:tmplLst>
          <p:tmpl lvl="1">
            <p:tnLst>
              <p:par>
                <p:cTn presetID="10" presetClass="entr" presetSubtype="0" fill="hold" nodeType="withEffect">
                  <p:stCondLst>
                    <p:cond delay="800"/>
                  </p:stCondLst>
                  <p:childTnLst>
                    <p:set>
                      <p:cBhvr>
                        <p:cTn dur="1" fill="hold">
                          <p:stCondLst>
                            <p:cond delay="0"/>
                          </p:stCondLst>
                        </p:cTn>
                        <p:tgtEl>
                          <p:spTgt spid="1049321"/>
                        </p:tgtEl>
                        <p:attrNameLst>
                          <p:attrName>style.visibility</p:attrName>
                        </p:attrNameLst>
                      </p:cBhvr>
                      <p:to>
                        <p:strVal val="visible"/>
                      </p:to>
                    </p:set>
                    <p:animEffect transition="in" filter="fade">
                      <p:cBhvr>
                        <p:cTn dur="500"/>
                        <p:tgtEl>
                          <p:spTgt spid="1049321"/>
                        </p:tgtEl>
                      </p:cBhvr>
                    </p:animEffect>
                  </p:childTnLst>
                </p:cTn>
              </p:par>
            </p:tnLst>
          </p:tmpl>
        </p:tmplLst>
      </p:bldP>
      <p:bldP spid="1049322" grpId="0" build="p">
        <p:tmplLst>
          <p:tmpl lvl="1">
            <p:tnLst>
              <p:par>
                <p:cTn presetID="42" presetClass="entr" presetSubtype="0" fill="hold" nodeType="withEffect">
                  <p:stCondLst>
                    <p:cond delay="200"/>
                  </p:stCondLst>
                  <p:childTnLst>
                    <p:set>
                      <p:cBhvr>
                        <p:cTn dur="1" fill="hold">
                          <p:stCondLst>
                            <p:cond delay="0"/>
                          </p:stCondLst>
                        </p:cTn>
                        <p:tgtEl>
                          <p:spTgt spid="1049322"/>
                        </p:tgtEl>
                        <p:attrNameLst>
                          <p:attrName>style.visibility</p:attrName>
                        </p:attrNameLst>
                      </p:cBhvr>
                      <p:to>
                        <p:strVal val="visible"/>
                      </p:to>
                    </p:set>
                    <p:animEffect transition="in" filter="fade">
                      <p:cBhvr>
                        <p:cTn dur="400"/>
                        <p:tgtEl>
                          <p:spTgt spid="1049322"/>
                        </p:tgtEl>
                      </p:cBhvr>
                    </p:animEffect>
                    <p:anim calcmode="lin" valueType="num">
                      <p:cBhvr>
                        <p:cTn dur="400" fill="hold"/>
                        <p:tgtEl>
                          <p:spTgt spid="1049322"/>
                        </p:tgtEl>
                        <p:attrNameLst>
                          <p:attrName>ppt_x</p:attrName>
                        </p:attrNameLst>
                      </p:cBhvr>
                      <p:tavLst>
                        <p:tav tm="0">
                          <p:val>
                            <p:strVal val="#ppt_x"/>
                          </p:val>
                        </p:tav>
                        <p:tav tm="100000">
                          <p:val>
                            <p:strVal val="#ppt_x"/>
                          </p:val>
                        </p:tav>
                      </p:tavLst>
                    </p:anim>
                    <p:anim calcmode="lin" valueType="num">
                      <p:cBhvr>
                        <p:cTn dur="400" fill="hold"/>
                        <p:tgtEl>
                          <p:spTgt spid="1049322"/>
                        </p:tgtEl>
                        <p:attrNameLst>
                          <p:attrName>ppt_y</p:attrName>
                        </p:attrNameLst>
                      </p:cBhvr>
                      <p:tavLst>
                        <p:tav tm="0">
                          <p:val>
                            <p:strVal val="#ppt_y+.1"/>
                          </p:val>
                        </p:tav>
                        <p:tav tm="100000">
                          <p:val>
                            <p:strVal val="#ppt_y"/>
                          </p:val>
                        </p:tav>
                      </p:tavLst>
                    </p:anim>
                  </p:childTnLst>
                </p:cTn>
              </p:par>
            </p:tnLst>
          </p:tmpl>
        </p:tmplLst>
      </p:bldP>
      <p:bldP spid="1049323" grpId="0" build="p">
        <p:tmplLst>
          <p:tmpl lvl="1">
            <p:tnLst>
              <p:par>
                <p:cTn presetID="42" presetClass="entr" presetSubtype="0" fill="hold" nodeType="withEffect">
                  <p:stCondLst>
                    <p:cond delay="200"/>
                  </p:stCondLst>
                  <p:childTnLst>
                    <p:set>
                      <p:cBhvr>
                        <p:cTn dur="1" fill="hold">
                          <p:stCondLst>
                            <p:cond delay="0"/>
                          </p:stCondLst>
                        </p:cTn>
                        <p:tgtEl>
                          <p:spTgt spid="1049323"/>
                        </p:tgtEl>
                        <p:attrNameLst>
                          <p:attrName>style.visibility</p:attrName>
                        </p:attrNameLst>
                      </p:cBhvr>
                      <p:to>
                        <p:strVal val="visible"/>
                      </p:to>
                    </p:set>
                    <p:animEffect transition="in" filter="fade">
                      <p:cBhvr>
                        <p:cTn dur="500"/>
                        <p:tgtEl>
                          <p:spTgt spid="1049323"/>
                        </p:tgtEl>
                      </p:cBhvr>
                    </p:animEffect>
                    <p:anim calcmode="lin" valueType="num">
                      <p:cBhvr>
                        <p:cTn dur="500" fill="hold"/>
                        <p:tgtEl>
                          <p:spTgt spid="1049323"/>
                        </p:tgtEl>
                        <p:attrNameLst>
                          <p:attrName>ppt_x</p:attrName>
                        </p:attrNameLst>
                      </p:cBhvr>
                      <p:tavLst>
                        <p:tav tm="0">
                          <p:val>
                            <p:strVal val="#ppt_x"/>
                          </p:val>
                        </p:tav>
                        <p:tav tm="100000">
                          <p:val>
                            <p:strVal val="#ppt_x"/>
                          </p:val>
                        </p:tav>
                      </p:tavLst>
                    </p:anim>
                    <p:anim calcmode="lin" valueType="num">
                      <p:cBhvr>
                        <p:cTn dur="500" fill="hold"/>
                        <p:tgtEl>
                          <p:spTgt spid="1049323"/>
                        </p:tgtEl>
                        <p:attrNameLst>
                          <p:attrName>ppt_y</p:attrName>
                        </p:attrNameLst>
                      </p:cBhvr>
                      <p:tavLst>
                        <p:tav tm="0">
                          <p:val>
                            <p:strVal val="#ppt_y+.1"/>
                          </p:val>
                        </p:tav>
                        <p:tav tm="100000">
                          <p:val>
                            <p:strVal val="#ppt_y"/>
                          </p:val>
                        </p:tav>
                      </p:tavLst>
                    </p:anim>
                  </p:childTnLst>
                </p:cTn>
              </p:par>
            </p:tnLst>
          </p:tmpl>
        </p:tmplLst>
      </p:bldP>
      <p:bldP spid="1049324" grpId="0" build="p">
        <p:tmplLst>
          <p:tmpl lvl="1">
            <p:tnLst>
              <p:par>
                <p:cTn presetID="10" presetClass="entr" presetSubtype="0" fill="hold" nodeType="withEffect">
                  <p:stCondLst>
                    <p:cond delay="800"/>
                  </p:stCondLst>
                  <p:childTnLst>
                    <p:set>
                      <p:cBhvr>
                        <p:cTn dur="1" fill="hold">
                          <p:stCondLst>
                            <p:cond delay="0"/>
                          </p:stCondLst>
                        </p:cTn>
                        <p:tgtEl>
                          <p:spTgt spid="1049324"/>
                        </p:tgtEl>
                        <p:attrNameLst>
                          <p:attrName>style.visibility</p:attrName>
                        </p:attrNameLst>
                      </p:cBhvr>
                      <p:to>
                        <p:strVal val="visible"/>
                      </p:to>
                    </p:set>
                    <p:animEffect transition="in" filter="fade">
                      <p:cBhvr>
                        <p:cTn dur="500"/>
                        <p:tgtEl>
                          <p:spTgt spid="1049324"/>
                        </p:tgtEl>
                      </p:cBhvr>
                    </p:animEffect>
                  </p:childTnLst>
                </p:cTn>
              </p:par>
            </p:tnLst>
          </p:tmpl>
        </p:tmplLst>
      </p:bldP>
      <p:bldP spid="1049325" grpId="0" build="p">
        <p:tmplLst>
          <p:tmpl lvl="1">
            <p:tnLst>
              <p:par>
                <p:cTn presetID="42" presetClass="entr" presetSubtype="0" fill="hold" nodeType="withEffect">
                  <p:stCondLst>
                    <p:cond delay="200"/>
                  </p:stCondLst>
                  <p:childTnLst>
                    <p:set>
                      <p:cBhvr>
                        <p:cTn dur="1" fill="hold">
                          <p:stCondLst>
                            <p:cond delay="0"/>
                          </p:stCondLst>
                        </p:cTn>
                        <p:tgtEl>
                          <p:spTgt spid="1049325"/>
                        </p:tgtEl>
                        <p:attrNameLst>
                          <p:attrName>style.visibility</p:attrName>
                        </p:attrNameLst>
                      </p:cBhvr>
                      <p:to>
                        <p:strVal val="visible"/>
                      </p:to>
                    </p:set>
                    <p:animEffect transition="in" filter="fade">
                      <p:cBhvr>
                        <p:cTn dur="400"/>
                        <p:tgtEl>
                          <p:spTgt spid="1049325"/>
                        </p:tgtEl>
                      </p:cBhvr>
                    </p:animEffect>
                    <p:anim calcmode="lin" valueType="num">
                      <p:cBhvr>
                        <p:cTn dur="400" fill="hold"/>
                        <p:tgtEl>
                          <p:spTgt spid="1049325"/>
                        </p:tgtEl>
                        <p:attrNameLst>
                          <p:attrName>ppt_x</p:attrName>
                        </p:attrNameLst>
                      </p:cBhvr>
                      <p:tavLst>
                        <p:tav tm="0">
                          <p:val>
                            <p:strVal val="#ppt_x"/>
                          </p:val>
                        </p:tav>
                        <p:tav tm="100000">
                          <p:val>
                            <p:strVal val="#ppt_x"/>
                          </p:val>
                        </p:tav>
                      </p:tavLst>
                    </p:anim>
                    <p:anim calcmode="lin" valueType="num">
                      <p:cBhvr>
                        <p:cTn dur="400" fill="hold"/>
                        <p:tgtEl>
                          <p:spTgt spid="1049325"/>
                        </p:tgtEl>
                        <p:attrNameLst>
                          <p:attrName>ppt_y</p:attrName>
                        </p:attrNameLst>
                      </p:cBhvr>
                      <p:tavLst>
                        <p:tav tm="0">
                          <p:val>
                            <p:strVal val="#ppt_y+.1"/>
                          </p:val>
                        </p:tav>
                        <p:tav tm="100000">
                          <p:val>
                            <p:strVal val="#ppt_y"/>
                          </p:val>
                        </p:tav>
                      </p:tavLst>
                    </p:anim>
                  </p:childTnLst>
                </p:cTn>
              </p:par>
            </p:tnLst>
          </p:tmpl>
        </p:tmplLst>
      </p:bldP>
      <p:bldP spid="1049326" grpId="0" build="p">
        <p:tmplLst>
          <p:tmpl lvl="1">
            <p:tnLst>
              <p:par>
                <p:cTn presetID="42" presetClass="entr" presetSubtype="0" fill="hold" nodeType="withEffect">
                  <p:stCondLst>
                    <p:cond delay="200"/>
                  </p:stCondLst>
                  <p:childTnLst>
                    <p:set>
                      <p:cBhvr>
                        <p:cTn dur="1" fill="hold">
                          <p:stCondLst>
                            <p:cond delay="0"/>
                          </p:stCondLst>
                        </p:cTn>
                        <p:tgtEl>
                          <p:spTgt spid="1049326"/>
                        </p:tgtEl>
                        <p:attrNameLst>
                          <p:attrName>style.visibility</p:attrName>
                        </p:attrNameLst>
                      </p:cBhvr>
                      <p:to>
                        <p:strVal val="visible"/>
                      </p:to>
                    </p:set>
                    <p:animEffect transition="in" filter="fade">
                      <p:cBhvr>
                        <p:cTn dur="500"/>
                        <p:tgtEl>
                          <p:spTgt spid="1049326"/>
                        </p:tgtEl>
                      </p:cBhvr>
                    </p:animEffect>
                    <p:anim calcmode="lin" valueType="num">
                      <p:cBhvr>
                        <p:cTn dur="500" fill="hold"/>
                        <p:tgtEl>
                          <p:spTgt spid="1049326"/>
                        </p:tgtEl>
                        <p:attrNameLst>
                          <p:attrName>ppt_x</p:attrName>
                        </p:attrNameLst>
                      </p:cBhvr>
                      <p:tavLst>
                        <p:tav tm="0">
                          <p:val>
                            <p:strVal val="#ppt_x"/>
                          </p:val>
                        </p:tav>
                        <p:tav tm="100000">
                          <p:val>
                            <p:strVal val="#ppt_x"/>
                          </p:val>
                        </p:tav>
                      </p:tavLst>
                    </p:anim>
                    <p:anim calcmode="lin" valueType="num">
                      <p:cBhvr>
                        <p:cTn dur="500" fill="hold"/>
                        <p:tgtEl>
                          <p:spTgt spid="1049326"/>
                        </p:tgtEl>
                        <p:attrNameLst>
                          <p:attrName>ppt_y</p:attrName>
                        </p:attrNameLst>
                      </p:cBhvr>
                      <p:tavLst>
                        <p:tav tm="0">
                          <p:val>
                            <p:strVal val="#ppt_y+.1"/>
                          </p:val>
                        </p:tav>
                        <p:tav tm="100000">
                          <p:val>
                            <p:strVal val="#ppt_y"/>
                          </p:val>
                        </p:tav>
                      </p:tavLst>
                    </p:anim>
                  </p:childTnLst>
                </p:cTn>
              </p:par>
            </p:tnLst>
          </p:tmpl>
        </p:tmplLst>
      </p:bldP>
      <p:bldP spid="1049327" grpId="0" build="p">
        <p:tmplLst>
          <p:tmpl lvl="1">
            <p:tnLst>
              <p:par>
                <p:cTn presetID="10" presetClass="entr" presetSubtype="0" fill="hold" nodeType="withEffect">
                  <p:stCondLst>
                    <p:cond delay="800"/>
                  </p:stCondLst>
                  <p:childTnLst>
                    <p:set>
                      <p:cBhvr>
                        <p:cTn dur="1" fill="hold">
                          <p:stCondLst>
                            <p:cond delay="0"/>
                          </p:stCondLst>
                        </p:cTn>
                        <p:tgtEl>
                          <p:spTgt spid="1049327"/>
                        </p:tgtEl>
                        <p:attrNameLst>
                          <p:attrName>style.visibility</p:attrName>
                        </p:attrNameLst>
                      </p:cBhvr>
                      <p:to>
                        <p:strVal val="visible"/>
                      </p:to>
                    </p:set>
                    <p:animEffect transition="in" filter="fade">
                      <p:cBhvr>
                        <p:cTn dur="500"/>
                        <p:tgtEl>
                          <p:spTgt spid="1049327"/>
                        </p:tgtEl>
                      </p:cBhvr>
                    </p:animEffect>
                  </p:childTnLst>
                </p:cTn>
              </p:par>
            </p:tnLst>
          </p:tmpl>
        </p:tmplLst>
      </p:bldP>
      <p:bldP spid="1049328" grpId="0" build="p">
        <p:tmplLst>
          <p:tmpl lvl="1">
            <p:tnLst>
              <p:par>
                <p:cTn presetID="42" presetClass="entr" presetSubtype="0" fill="hold" nodeType="withEffect">
                  <p:stCondLst>
                    <p:cond delay="200"/>
                  </p:stCondLst>
                  <p:childTnLst>
                    <p:set>
                      <p:cBhvr>
                        <p:cTn dur="1" fill="hold">
                          <p:stCondLst>
                            <p:cond delay="0"/>
                          </p:stCondLst>
                        </p:cTn>
                        <p:tgtEl>
                          <p:spTgt spid="1049328"/>
                        </p:tgtEl>
                        <p:attrNameLst>
                          <p:attrName>style.visibility</p:attrName>
                        </p:attrNameLst>
                      </p:cBhvr>
                      <p:to>
                        <p:strVal val="visible"/>
                      </p:to>
                    </p:set>
                    <p:animEffect transition="in" filter="fade">
                      <p:cBhvr>
                        <p:cTn dur="400"/>
                        <p:tgtEl>
                          <p:spTgt spid="1049328"/>
                        </p:tgtEl>
                      </p:cBhvr>
                    </p:animEffect>
                    <p:anim calcmode="lin" valueType="num">
                      <p:cBhvr>
                        <p:cTn dur="400" fill="hold"/>
                        <p:tgtEl>
                          <p:spTgt spid="1049328"/>
                        </p:tgtEl>
                        <p:attrNameLst>
                          <p:attrName>ppt_x</p:attrName>
                        </p:attrNameLst>
                      </p:cBhvr>
                      <p:tavLst>
                        <p:tav tm="0">
                          <p:val>
                            <p:strVal val="#ppt_x"/>
                          </p:val>
                        </p:tav>
                        <p:tav tm="100000">
                          <p:val>
                            <p:strVal val="#ppt_x"/>
                          </p:val>
                        </p:tav>
                      </p:tavLst>
                    </p:anim>
                    <p:anim calcmode="lin" valueType="num">
                      <p:cBhvr>
                        <p:cTn dur="400" fill="hold"/>
                        <p:tgtEl>
                          <p:spTgt spid="1049328"/>
                        </p:tgtEl>
                        <p:attrNameLst>
                          <p:attrName>ppt_y</p:attrName>
                        </p:attrNameLst>
                      </p:cBhvr>
                      <p:tavLst>
                        <p:tav tm="0">
                          <p:val>
                            <p:strVal val="#ppt_y+.1"/>
                          </p:val>
                        </p:tav>
                        <p:tav tm="100000">
                          <p:val>
                            <p:strVal val="#ppt_y"/>
                          </p:val>
                        </p:tav>
                      </p:tavLst>
                    </p:anim>
                  </p:childTnLst>
                </p:cTn>
              </p:par>
            </p:tnLst>
          </p:tmpl>
        </p:tmplLst>
      </p:bldP>
      <p:bldP spid="1049329" grpId="0" build="p">
        <p:tmplLst>
          <p:tmpl lvl="1">
            <p:tnLst>
              <p:par>
                <p:cTn presetID="42" presetClass="entr" presetSubtype="0" fill="hold" nodeType="withEffect">
                  <p:stCondLst>
                    <p:cond delay="200"/>
                  </p:stCondLst>
                  <p:childTnLst>
                    <p:set>
                      <p:cBhvr>
                        <p:cTn dur="1" fill="hold">
                          <p:stCondLst>
                            <p:cond delay="0"/>
                          </p:stCondLst>
                        </p:cTn>
                        <p:tgtEl>
                          <p:spTgt spid="1049329"/>
                        </p:tgtEl>
                        <p:attrNameLst>
                          <p:attrName>style.visibility</p:attrName>
                        </p:attrNameLst>
                      </p:cBhvr>
                      <p:to>
                        <p:strVal val="visible"/>
                      </p:to>
                    </p:set>
                    <p:animEffect transition="in" filter="fade">
                      <p:cBhvr>
                        <p:cTn dur="500"/>
                        <p:tgtEl>
                          <p:spTgt spid="1049329"/>
                        </p:tgtEl>
                      </p:cBhvr>
                    </p:animEffect>
                    <p:anim calcmode="lin" valueType="num">
                      <p:cBhvr>
                        <p:cTn dur="500" fill="hold"/>
                        <p:tgtEl>
                          <p:spTgt spid="1049329"/>
                        </p:tgtEl>
                        <p:attrNameLst>
                          <p:attrName>ppt_x</p:attrName>
                        </p:attrNameLst>
                      </p:cBhvr>
                      <p:tavLst>
                        <p:tav tm="0">
                          <p:val>
                            <p:strVal val="#ppt_x"/>
                          </p:val>
                        </p:tav>
                        <p:tav tm="100000">
                          <p:val>
                            <p:strVal val="#ppt_x"/>
                          </p:val>
                        </p:tav>
                      </p:tavLst>
                    </p:anim>
                    <p:anim calcmode="lin" valueType="num">
                      <p:cBhvr>
                        <p:cTn dur="500" fill="hold"/>
                        <p:tgtEl>
                          <p:spTgt spid="10493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One images with caption">
    <p:spTree>
      <p:nvGrpSpPr>
        <p:cNvPr id="296" name=""/>
        <p:cNvGrpSpPr/>
        <p:nvPr/>
      </p:nvGrpSpPr>
      <p:grpSpPr>
        <a:xfrm>
          <a:off x="0" y="0"/>
          <a:ext cx="0" cy="0"/>
          <a:chOff x="0" y="0"/>
          <a:chExt cx="0" cy="0"/>
        </a:xfrm>
      </p:grpSpPr>
      <p:sp>
        <p:nvSpPr>
          <p:cNvPr id="1049409" name="Text Placeholder 7"/>
          <p:cNvSpPr>
            <a:spLocks noGrp="1"/>
          </p:cNvSpPr>
          <p:nvPr>
            <p:ph type="body" sz="quarter" idx="10" hasCustomPrompt="1"/>
          </p:nvPr>
        </p:nvSpPr>
        <p:spPr>
          <a:xfrm>
            <a:off x="4778374" y="270483"/>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10" name="Text Placeholder 7"/>
          <p:cNvSpPr>
            <a:spLocks noGrp="1"/>
          </p:cNvSpPr>
          <p:nvPr>
            <p:ph type="body" sz="quarter" idx="11" hasCustomPrompt="1"/>
          </p:nvPr>
        </p:nvSpPr>
        <p:spPr>
          <a:xfrm>
            <a:off x="4778374" y="689252"/>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11" name="Picture Placeholder 2"/>
          <p:cNvSpPr>
            <a:spLocks noGrp="1"/>
          </p:cNvSpPr>
          <p:nvPr>
            <p:ph type="pic" sz="quarter" idx="48"/>
          </p:nvPr>
        </p:nvSpPr>
        <p:spPr>
          <a:xfrm>
            <a:off x="0" y="0"/>
            <a:ext cx="4356100" cy="57149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12" name="Text Placeholder 7"/>
          <p:cNvSpPr>
            <a:spLocks noGrp="1"/>
          </p:cNvSpPr>
          <p:nvPr>
            <p:ph type="body" sz="quarter" idx="40" hasCustomPrompt="1"/>
          </p:nvPr>
        </p:nvSpPr>
        <p:spPr>
          <a:xfrm>
            <a:off x="4763028" y="1223131"/>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13" name="Text Placeholder 7"/>
          <p:cNvSpPr>
            <a:spLocks noGrp="1"/>
          </p:cNvSpPr>
          <p:nvPr>
            <p:ph type="body" sz="quarter" idx="41" hasCustomPrompt="1"/>
          </p:nvPr>
        </p:nvSpPr>
        <p:spPr>
          <a:xfrm>
            <a:off x="4763028" y="1624963"/>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14" name="Text Placeholder 2"/>
          <p:cNvSpPr>
            <a:spLocks noGrp="1"/>
          </p:cNvSpPr>
          <p:nvPr>
            <p:ph type="body" sz="quarter" idx="42" hasCustomPrompt="1"/>
          </p:nvPr>
        </p:nvSpPr>
        <p:spPr>
          <a:xfrm>
            <a:off x="4778374" y="1900775"/>
            <a:ext cx="3903663" cy="1793567"/>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415" name="Text Placeholder 2"/>
          <p:cNvSpPr>
            <a:spLocks noGrp="1"/>
          </p:cNvSpPr>
          <p:nvPr>
            <p:ph type="body" sz="quarter" idx="64" hasCustomPrompt="1"/>
          </p:nvPr>
        </p:nvSpPr>
        <p:spPr>
          <a:xfrm>
            <a:off x="4778373" y="4523255"/>
            <a:ext cx="3903663"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416" name="Text Placeholder 7"/>
          <p:cNvSpPr>
            <a:spLocks noGrp="1"/>
          </p:cNvSpPr>
          <p:nvPr>
            <p:ph type="body" sz="quarter" idx="18" hasCustomPrompt="1"/>
          </p:nvPr>
        </p:nvSpPr>
        <p:spPr>
          <a:xfrm>
            <a:off x="4778373" y="3974582"/>
            <a:ext cx="3903663"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417" name="Text Placeholder 7"/>
          <p:cNvSpPr>
            <a:spLocks noGrp="1"/>
          </p:cNvSpPr>
          <p:nvPr>
            <p:ph type="body" sz="quarter" idx="65" hasCustomPrompt="1"/>
          </p:nvPr>
        </p:nvSpPr>
        <p:spPr>
          <a:xfrm>
            <a:off x="4778373" y="4317574"/>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09">
                                            <p:txEl>
                                              <p:pRg st="0" end="0"/>
                                            </p:txEl>
                                          </p:spTgt>
                                        </p:tgtEl>
                                        <p:attrNameLst>
                                          <p:attrName>style.visibility</p:attrName>
                                        </p:attrNameLst>
                                      </p:cBhvr>
                                      <p:to>
                                        <p:strVal val="visible"/>
                                      </p:to>
                                    </p:set>
                                    <p:animEffect transition="in" filter="fade">
                                      <p:cBhvr>
                                        <p:cTn id="7" dur="400"/>
                                        <p:tgtEl>
                                          <p:spTgt spid="1049409">
                                            <p:txEl>
                                              <p:pRg st="0" end="0"/>
                                            </p:txEl>
                                          </p:spTgt>
                                        </p:tgtEl>
                                      </p:cBhvr>
                                    </p:animEffect>
                                    <p:anim calcmode="lin" valueType="num">
                                      <p:cBhvr>
                                        <p:cTn id="8" dur="400" fill="hold"/>
                                        <p:tgtEl>
                                          <p:spTgt spid="104940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0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10">
                                            <p:txEl>
                                              <p:pRg st="0" end="0"/>
                                            </p:txEl>
                                          </p:spTgt>
                                        </p:tgtEl>
                                        <p:attrNameLst>
                                          <p:attrName>style.visibility</p:attrName>
                                        </p:attrNameLst>
                                      </p:cBhvr>
                                      <p:to>
                                        <p:strVal val="visible"/>
                                      </p:to>
                                    </p:set>
                                    <p:animEffect transition="in" filter="fade">
                                      <p:cBhvr>
                                        <p:cTn id="12" dur="500"/>
                                        <p:tgtEl>
                                          <p:spTgt spid="1049410">
                                            <p:txEl>
                                              <p:pRg st="0" end="0"/>
                                            </p:txEl>
                                          </p:spTgt>
                                        </p:tgtEl>
                                      </p:cBhvr>
                                    </p:animEffect>
                                    <p:anim calcmode="lin" valueType="num">
                                      <p:cBhvr>
                                        <p:cTn id="13" dur="500" fill="hold"/>
                                        <p:tgtEl>
                                          <p:spTgt spid="104941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10">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11"/>
                                        </p:tgtEl>
                                        <p:attrNameLst>
                                          <p:attrName>style.visibility</p:attrName>
                                        </p:attrNameLst>
                                      </p:cBhvr>
                                      <p:to>
                                        <p:strVal val="visible"/>
                                      </p:to>
                                    </p:set>
                                    <p:anim calcmode="lin" valueType="num">
                                      <p:cBhvr>
                                        <p:cTn id="17" dur="1000" fill="hold"/>
                                        <p:tgtEl>
                                          <p:spTgt spid="1049411"/>
                                        </p:tgtEl>
                                        <p:attrNameLst>
                                          <p:attrName>ppt_w</p:attrName>
                                        </p:attrNameLst>
                                      </p:cBhvr>
                                      <p:tavLst>
                                        <p:tav tm="0">
                                          <p:val>
                                            <p:fltVal val="0.0"/>
                                          </p:val>
                                        </p:tav>
                                        <p:tav tm="100000">
                                          <p:val>
                                            <p:strVal val="#ppt_w"/>
                                          </p:val>
                                        </p:tav>
                                      </p:tavLst>
                                    </p:anim>
                                    <p:anim calcmode="lin" valueType="num">
                                      <p:cBhvr>
                                        <p:cTn id="18" dur="1000" fill="hold"/>
                                        <p:tgtEl>
                                          <p:spTgt spid="1049411"/>
                                        </p:tgtEl>
                                        <p:attrNameLst>
                                          <p:attrName>ppt_h</p:attrName>
                                        </p:attrNameLst>
                                      </p:cBhvr>
                                      <p:tavLst>
                                        <p:tav tm="0">
                                          <p:val>
                                            <p:fltVal val="0.0"/>
                                          </p:val>
                                        </p:tav>
                                        <p:tav tm="100000">
                                          <p:val>
                                            <p:strVal val="#ppt_h"/>
                                          </p:val>
                                        </p:tav>
                                      </p:tavLst>
                                    </p:anim>
                                    <p:animEffect transition="in" filter="fade">
                                      <p:cBhvr>
                                        <p:cTn id="19" dur="1000"/>
                                        <p:tgtEl>
                                          <p:spTgt spid="1049411"/>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049412">
                                            <p:txEl>
                                              <p:pRg st="0" end="0"/>
                                            </p:txEl>
                                          </p:spTgt>
                                        </p:tgtEl>
                                        <p:attrNameLst>
                                          <p:attrName>style.visibility</p:attrName>
                                        </p:attrNameLst>
                                      </p:cBhvr>
                                      <p:to>
                                        <p:strVal val="visible"/>
                                      </p:to>
                                    </p:set>
                                    <p:animEffect transition="in" filter="fade">
                                      <p:cBhvr>
                                        <p:cTn id="22" dur="400"/>
                                        <p:tgtEl>
                                          <p:spTgt spid="1049412">
                                            <p:txEl>
                                              <p:pRg st="0" end="0"/>
                                            </p:txEl>
                                          </p:spTgt>
                                        </p:tgtEl>
                                      </p:cBhvr>
                                    </p:animEffect>
                                    <p:anim calcmode="lin" valueType="num">
                                      <p:cBhvr>
                                        <p:cTn id="23" dur="400" fill="hold"/>
                                        <p:tgtEl>
                                          <p:spTgt spid="10494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0494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049413">
                                            <p:txEl>
                                              <p:pRg st="0" end="0"/>
                                            </p:txEl>
                                          </p:spTgt>
                                        </p:tgtEl>
                                        <p:attrNameLst>
                                          <p:attrName>style.visibility</p:attrName>
                                        </p:attrNameLst>
                                      </p:cBhvr>
                                      <p:to>
                                        <p:strVal val="visible"/>
                                      </p:to>
                                    </p:set>
                                    <p:animEffect transition="in" filter="fade">
                                      <p:cBhvr>
                                        <p:cTn id="27" dur="500"/>
                                        <p:tgtEl>
                                          <p:spTgt spid="1049413">
                                            <p:txEl>
                                              <p:pRg st="0" end="0"/>
                                            </p:txEl>
                                          </p:spTgt>
                                        </p:tgtEl>
                                      </p:cBhvr>
                                    </p:animEffect>
                                    <p:anim calcmode="lin" valueType="num">
                                      <p:cBhvr>
                                        <p:cTn id="28" dur="500" fill="hold"/>
                                        <p:tgtEl>
                                          <p:spTgt spid="10494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0494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414">
                                            <p:txEl>
                                              <p:pRg st="0" end="0"/>
                                            </p:txEl>
                                          </p:spTgt>
                                        </p:tgtEl>
                                        <p:attrNameLst>
                                          <p:attrName>style.visibility</p:attrName>
                                        </p:attrNameLst>
                                      </p:cBhvr>
                                      <p:to>
                                        <p:strVal val="visible"/>
                                      </p:to>
                                    </p:set>
                                    <p:animEffect transition="in" filter="fade">
                                      <p:cBhvr>
                                        <p:cTn id="32" dur="500"/>
                                        <p:tgtEl>
                                          <p:spTgt spid="10494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049414">
                                            <p:txEl>
                                              <p:pRg st="2" end="2"/>
                                            </p:txEl>
                                          </p:spTgt>
                                        </p:tgtEl>
                                        <p:attrNameLst>
                                          <p:attrName>style.visibility</p:attrName>
                                        </p:attrNameLst>
                                      </p:cBhvr>
                                      <p:to>
                                        <p:strVal val="visible"/>
                                      </p:to>
                                    </p:set>
                                    <p:animEffect transition="in" filter="fade">
                                      <p:cBhvr>
                                        <p:cTn id="35" dur="500"/>
                                        <p:tgtEl>
                                          <p:spTgt spid="10494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049415">
                                            <p:txEl>
                                              <p:pRg st="0" end="0"/>
                                            </p:txEl>
                                          </p:spTgt>
                                        </p:tgtEl>
                                        <p:attrNameLst>
                                          <p:attrName>style.visibility</p:attrName>
                                        </p:attrNameLst>
                                      </p:cBhvr>
                                      <p:to>
                                        <p:strVal val="visible"/>
                                      </p:to>
                                    </p:set>
                                    <p:animEffect transition="in" filter="fade">
                                      <p:cBhvr>
                                        <p:cTn id="38" dur="500"/>
                                        <p:tgtEl>
                                          <p:spTgt spid="10494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049416">
                                            <p:txEl>
                                              <p:pRg st="0" end="0"/>
                                            </p:txEl>
                                          </p:spTgt>
                                        </p:tgtEl>
                                        <p:attrNameLst>
                                          <p:attrName>style.visibility</p:attrName>
                                        </p:attrNameLst>
                                      </p:cBhvr>
                                      <p:to>
                                        <p:strVal val="visible"/>
                                      </p:to>
                                    </p:set>
                                    <p:animEffect transition="in" filter="fade">
                                      <p:cBhvr>
                                        <p:cTn id="41" dur="400"/>
                                        <p:tgtEl>
                                          <p:spTgt spid="1049416">
                                            <p:txEl>
                                              <p:pRg st="0" end="0"/>
                                            </p:txEl>
                                          </p:spTgt>
                                        </p:tgtEl>
                                      </p:cBhvr>
                                    </p:animEffect>
                                    <p:anim calcmode="lin" valueType="num">
                                      <p:cBhvr>
                                        <p:cTn id="42" dur="400" fill="hold"/>
                                        <p:tgtEl>
                                          <p:spTgt spid="1049416">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049416">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49417">
                                            <p:txEl>
                                              <p:pRg st="0" end="0"/>
                                            </p:txEl>
                                          </p:spTgt>
                                        </p:tgtEl>
                                        <p:attrNameLst>
                                          <p:attrName>style.visibility</p:attrName>
                                        </p:attrNameLst>
                                      </p:cBhvr>
                                      <p:to>
                                        <p:strVal val="visible"/>
                                      </p:to>
                                    </p:set>
                                    <p:animEffect transition="in" filter="fade">
                                      <p:cBhvr>
                                        <p:cTn id="46" dur="500"/>
                                        <p:tgtEl>
                                          <p:spTgt spid="1049417">
                                            <p:txEl>
                                              <p:pRg st="0" end="0"/>
                                            </p:txEl>
                                          </p:spTgt>
                                        </p:tgtEl>
                                      </p:cBhvr>
                                    </p:animEffect>
                                    <p:anim calcmode="lin" valueType="num">
                                      <p:cBhvr>
                                        <p:cTn id="47" dur="500" fill="hold"/>
                                        <p:tgtEl>
                                          <p:spTgt spid="1049417">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0494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9" grpId="0" build="p">
        <p:tmplLst>
          <p:tmpl lvl="1">
            <p:tnLst>
              <p:par>
                <p:cTn presetID="42" presetClass="entr" presetSubtype="0" fill="hold" nodeType="withEffect">
                  <p:stCondLst>
                    <p:cond delay="200"/>
                  </p:stCondLst>
                  <p:childTnLst>
                    <p:set>
                      <p:cBhvr>
                        <p:cTn dur="1" fill="hold">
                          <p:stCondLst>
                            <p:cond delay="0"/>
                          </p:stCondLst>
                        </p:cTn>
                        <p:tgtEl>
                          <p:spTgt spid="1049409"/>
                        </p:tgtEl>
                        <p:attrNameLst>
                          <p:attrName>style.visibility</p:attrName>
                        </p:attrNameLst>
                      </p:cBhvr>
                      <p:to>
                        <p:strVal val="visible"/>
                      </p:to>
                    </p:set>
                    <p:animEffect transition="in" filter="fade">
                      <p:cBhvr>
                        <p:cTn dur="400"/>
                        <p:tgtEl>
                          <p:spTgt spid="1049409"/>
                        </p:tgtEl>
                      </p:cBhvr>
                    </p:animEffect>
                    <p:anim calcmode="lin" valueType="num">
                      <p:cBhvr>
                        <p:cTn dur="400" fill="hold"/>
                        <p:tgtEl>
                          <p:spTgt spid="1049409"/>
                        </p:tgtEl>
                        <p:attrNameLst>
                          <p:attrName>ppt_x</p:attrName>
                        </p:attrNameLst>
                      </p:cBhvr>
                      <p:tavLst>
                        <p:tav tm="0">
                          <p:val>
                            <p:strVal val="#ppt_x"/>
                          </p:val>
                        </p:tav>
                        <p:tav tm="100000">
                          <p:val>
                            <p:strVal val="#ppt_x"/>
                          </p:val>
                        </p:tav>
                      </p:tavLst>
                    </p:anim>
                    <p:anim calcmode="lin" valueType="num">
                      <p:cBhvr>
                        <p:cTn dur="400" fill="hold"/>
                        <p:tgtEl>
                          <p:spTgt spid="1049409"/>
                        </p:tgtEl>
                        <p:attrNameLst>
                          <p:attrName>ppt_y</p:attrName>
                        </p:attrNameLst>
                      </p:cBhvr>
                      <p:tavLst>
                        <p:tav tm="0">
                          <p:val>
                            <p:strVal val="#ppt_y+.1"/>
                          </p:val>
                        </p:tav>
                        <p:tav tm="100000">
                          <p:val>
                            <p:strVal val="#ppt_y"/>
                          </p:val>
                        </p:tav>
                      </p:tavLst>
                    </p:anim>
                  </p:childTnLst>
                </p:cTn>
              </p:par>
            </p:tnLst>
          </p:tmpl>
        </p:tmplLst>
      </p:bldP>
      <p:bldP spid="1049410" grpId="0" build="p">
        <p:tmplLst>
          <p:tmpl lvl="1">
            <p:tnLst>
              <p:par>
                <p:cTn presetID="42" presetClass="entr" presetSubtype="0" fill="hold" nodeType="withEffect">
                  <p:stCondLst>
                    <p:cond delay="200"/>
                  </p:stCondLst>
                  <p:childTnLst>
                    <p:set>
                      <p:cBhvr>
                        <p:cTn dur="1" fill="hold">
                          <p:stCondLst>
                            <p:cond delay="0"/>
                          </p:stCondLst>
                        </p:cTn>
                        <p:tgtEl>
                          <p:spTgt spid="1049410"/>
                        </p:tgtEl>
                        <p:attrNameLst>
                          <p:attrName>style.visibility</p:attrName>
                        </p:attrNameLst>
                      </p:cBhvr>
                      <p:to>
                        <p:strVal val="visible"/>
                      </p:to>
                    </p:set>
                    <p:animEffect transition="in" filter="fade">
                      <p:cBhvr>
                        <p:cTn dur="500"/>
                        <p:tgtEl>
                          <p:spTgt spid="1049410"/>
                        </p:tgtEl>
                      </p:cBhvr>
                    </p:animEffect>
                    <p:anim calcmode="lin" valueType="num">
                      <p:cBhvr>
                        <p:cTn dur="500" fill="hold"/>
                        <p:tgtEl>
                          <p:spTgt spid="1049410"/>
                        </p:tgtEl>
                        <p:attrNameLst>
                          <p:attrName>ppt_x</p:attrName>
                        </p:attrNameLst>
                      </p:cBhvr>
                      <p:tavLst>
                        <p:tav tm="0">
                          <p:val>
                            <p:strVal val="#ppt_x"/>
                          </p:val>
                        </p:tav>
                        <p:tav tm="100000">
                          <p:val>
                            <p:strVal val="#ppt_x"/>
                          </p:val>
                        </p:tav>
                      </p:tavLst>
                    </p:anim>
                    <p:anim calcmode="lin" valueType="num">
                      <p:cBhvr>
                        <p:cTn dur="500" fill="hold"/>
                        <p:tgtEl>
                          <p:spTgt spid="1049410"/>
                        </p:tgtEl>
                        <p:attrNameLst>
                          <p:attrName>ppt_y</p:attrName>
                        </p:attrNameLst>
                      </p:cBhvr>
                      <p:tavLst>
                        <p:tav tm="0">
                          <p:val>
                            <p:strVal val="#ppt_y+.1"/>
                          </p:val>
                        </p:tav>
                        <p:tav tm="100000">
                          <p:val>
                            <p:strVal val="#ppt_y"/>
                          </p:val>
                        </p:tav>
                      </p:tavLst>
                    </p:anim>
                  </p:childTnLst>
                </p:cTn>
              </p:par>
            </p:tnLst>
          </p:tmpl>
        </p:tmplLst>
      </p:bldP>
      <p:bldP spid="1049411" grpId="0"/>
      <p:bldP spid="1049412" grpId="0" build="p">
        <p:tmplLst>
          <p:tmpl lvl="1">
            <p:tnLst>
              <p:par>
                <p:cTn presetID="42" presetClass="entr" presetSubtype="0" fill="hold" nodeType="withEffect">
                  <p:stCondLst>
                    <p:cond delay="200"/>
                  </p:stCondLst>
                  <p:childTnLst>
                    <p:set>
                      <p:cBhvr>
                        <p:cTn dur="1" fill="hold">
                          <p:stCondLst>
                            <p:cond delay="0"/>
                          </p:stCondLst>
                        </p:cTn>
                        <p:tgtEl>
                          <p:spTgt spid="1049412"/>
                        </p:tgtEl>
                        <p:attrNameLst>
                          <p:attrName>style.visibility</p:attrName>
                        </p:attrNameLst>
                      </p:cBhvr>
                      <p:to>
                        <p:strVal val="visible"/>
                      </p:to>
                    </p:set>
                    <p:animEffect transition="in" filter="fade">
                      <p:cBhvr>
                        <p:cTn dur="400"/>
                        <p:tgtEl>
                          <p:spTgt spid="1049412"/>
                        </p:tgtEl>
                      </p:cBhvr>
                    </p:animEffect>
                    <p:anim calcmode="lin" valueType="num">
                      <p:cBhvr>
                        <p:cTn dur="400" fill="hold"/>
                        <p:tgtEl>
                          <p:spTgt spid="1049412"/>
                        </p:tgtEl>
                        <p:attrNameLst>
                          <p:attrName>ppt_x</p:attrName>
                        </p:attrNameLst>
                      </p:cBhvr>
                      <p:tavLst>
                        <p:tav tm="0">
                          <p:val>
                            <p:strVal val="#ppt_x"/>
                          </p:val>
                        </p:tav>
                        <p:tav tm="100000">
                          <p:val>
                            <p:strVal val="#ppt_x"/>
                          </p:val>
                        </p:tav>
                      </p:tavLst>
                    </p:anim>
                    <p:anim calcmode="lin" valueType="num">
                      <p:cBhvr>
                        <p:cTn dur="400" fill="hold"/>
                        <p:tgtEl>
                          <p:spTgt spid="1049412"/>
                        </p:tgtEl>
                        <p:attrNameLst>
                          <p:attrName>ppt_y</p:attrName>
                        </p:attrNameLst>
                      </p:cBhvr>
                      <p:tavLst>
                        <p:tav tm="0">
                          <p:val>
                            <p:strVal val="#ppt_y+.1"/>
                          </p:val>
                        </p:tav>
                        <p:tav tm="100000">
                          <p:val>
                            <p:strVal val="#ppt_y"/>
                          </p:val>
                        </p:tav>
                      </p:tavLst>
                    </p:anim>
                  </p:childTnLst>
                </p:cTn>
              </p:par>
            </p:tnLst>
          </p:tmpl>
        </p:tmplLst>
      </p:bldP>
      <p:bldP spid="1049413" grpId="0" build="p">
        <p:tmplLst>
          <p:tmpl lvl="1">
            <p:tnLst>
              <p:par>
                <p:cTn presetID="42" presetClass="entr" presetSubtype="0" fill="hold" nodeType="withEffect">
                  <p:stCondLst>
                    <p:cond delay="200"/>
                  </p:stCondLst>
                  <p:childTnLst>
                    <p:set>
                      <p:cBhvr>
                        <p:cTn dur="1" fill="hold">
                          <p:stCondLst>
                            <p:cond delay="0"/>
                          </p:stCondLst>
                        </p:cTn>
                        <p:tgtEl>
                          <p:spTgt spid="1049413"/>
                        </p:tgtEl>
                        <p:attrNameLst>
                          <p:attrName>style.visibility</p:attrName>
                        </p:attrNameLst>
                      </p:cBhvr>
                      <p:to>
                        <p:strVal val="visible"/>
                      </p:to>
                    </p:set>
                    <p:animEffect transition="in" filter="fade">
                      <p:cBhvr>
                        <p:cTn dur="500"/>
                        <p:tgtEl>
                          <p:spTgt spid="1049413"/>
                        </p:tgtEl>
                      </p:cBhvr>
                    </p:animEffect>
                    <p:anim calcmode="lin" valueType="num">
                      <p:cBhvr>
                        <p:cTn dur="500" fill="hold"/>
                        <p:tgtEl>
                          <p:spTgt spid="1049413"/>
                        </p:tgtEl>
                        <p:attrNameLst>
                          <p:attrName>ppt_x</p:attrName>
                        </p:attrNameLst>
                      </p:cBhvr>
                      <p:tavLst>
                        <p:tav tm="0">
                          <p:val>
                            <p:strVal val="#ppt_x"/>
                          </p:val>
                        </p:tav>
                        <p:tav tm="100000">
                          <p:val>
                            <p:strVal val="#ppt_x"/>
                          </p:val>
                        </p:tav>
                      </p:tavLst>
                    </p:anim>
                    <p:anim calcmode="lin" valueType="num">
                      <p:cBhvr>
                        <p:cTn dur="500" fill="hold"/>
                        <p:tgtEl>
                          <p:spTgt spid="1049413"/>
                        </p:tgtEl>
                        <p:attrNameLst>
                          <p:attrName>ppt_y</p:attrName>
                        </p:attrNameLst>
                      </p:cBhvr>
                      <p:tavLst>
                        <p:tav tm="0">
                          <p:val>
                            <p:strVal val="#ppt_y+.1"/>
                          </p:val>
                        </p:tav>
                        <p:tav tm="100000">
                          <p:val>
                            <p:strVal val="#ppt_y"/>
                          </p:val>
                        </p:tav>
                      </p:tavLst>
                    </p:anim>
                  </p:childTnLst>
                </p:cTn>
              </p:par>
            </p:tnLst>
          </p:tmpl>
        </p:tmplLst>
      </p:bldP>
      <p:bldP spid="1049414" grpId="0" build="p">
        <p:tmplLst>
          <p:tmpl lvl="1">
            <p:tnLst>
              <p:par>
                <p:cTn presetID="10" presetClass="entr" presetSubtype="0" fill="hold" nodeType="withEffect">
                  <p:stCondLst>
                    <p:cond delay="800"/>
                  </p:stCondLst>
                  <p:childTnLst>
                    <p:set>
                      <p:cBhvr>
                        <p:cTn dur="1" fill="hold">
                          <p:stCondLst>
                            <p:cond delay="0"/>
                          </p:stCondLst>
                        </p:cTn>
                        <p:tgtEl>
                          <p:spTgt spid="1049414"/>
                        </p:tgtEl>
                        <p:attrNameLst>
                          <p:attrName>style.visibility</p:attrName>
                        </p:attrNameLst>
                      </p:cBhvr>
                      <p:to>
                        <p:strVal val="visible"/>
                      </p:to>
                    </p:set>
                    <p:animEffect transition="in" filter="fade">
                      <p:cBhvr>
                        <p:cTn dur="500"/>
                        <p:tgtEl>
                          <p:spTgt spid="1049414"/>
                        </p:tgtEl>
                      </p:cBhvr>
                    </p:animEffect>
                  </p:childTnLst>
                </p:cTn>
              </p:par>
            </p:tnLst>
          </p:tmpl>
        </p:tmplLst>
      </p:bldP>
      <p:bldP spid="1049415" grpId="0" build="p">
        <p:tmplLst>
          <p:tmpl lvl="1">
            <p:tnLst>
              <p:par>
                <p:cTn presetID="10" presetClass="entr" presetSubtype="0" fill="hold" nodeType="withEffect">
                  <p:stCondLst>
                    <p:cond delay="800"/>
                  </p:stCondLst>
                  <p:childTnLst>
                    <p:set>
                      <p:cBhvr>
                        <p:cTn dur="1" fill="hold">
                          <p:stCondLst>
                            <p:cond delay="0"/>
                          </p:stCondLst>
                        </p:cTn>
                        <p:tgtEl>
                          <p:spTgt spid="1049415"/>
                        </p:tgtEl>
                        <p:attrNameLst>
                          <p:attrName>style.visibility</p:attrName>
                        </p:attrNameLst>
                      </p:cBhvr>
                      <p:to>
                        <p:strVal val="visible"/>
                      </p:to>
                    </p:set>
                    <p:animEffect transition="in" filter="fade">
                      <p:cBhvr>
                        <p:cTn dur="500"/>
                        <p:tgtEl>
                          <p:spTgt spid="1049415"/>
                        </p:tgtEl>
                      </p:cBhvr>
                    </p:animEffect>
                  </p:childTnLst>
                </p:cTn>
              </p:par>
            </p:tnLst>
          </p:tmpl>
        </p:tmplLst>
      </p:bldP>
      <p:bldP spid="1049416" grpId="0" build="p">
        <p:tmplLst>
          <p:tmpl lvl="1">
            <p:tnLst>
              <p:par>
                <p:cTn presetID="42" presetClass="entr" presetSubtype="0" fill="hold" nodeType="withEffect">
                  <p:stCondLst>
                    <p:cond delay="200"/>
                  </p:stCondLst>
                  <p:childTnLst>
                    <p:set>
                      <p:cBhvr>
                        <p:cTn dur="1" fill="hold">
                          <p:stCondLst>
                            <p:cond delay="0"/>
                          </p:stCondLst>
                        </p:cTn>
                        <p:tgtEl>
                          <p:spTgt spid="1049416"/>
                        </p:tgtEl>
                        <p:attrNameLst>
                          <p:attrName>style.visibility</p:attrName>
                        </p:attrNameLst>
                      </p:cBhvr>
                      <p:to>
                        <p:strVal val="visible"/>
                      </p:to>
                    </p:set>
                    <p:animEffect transition="in" filter="fade">
                      <p:cBhvr>
                        <p:cTn dur="400"/>
                        <p:tgtEl>
                          <p:spTgt spid="1049416"/>
                        </p:tgtEl>
                      </p:cBhvr>
                    </p:animEffect>
                    <p:anim calcmode="lin" valueType="num">
                      <p:cBhvr>
                        <p:cTn dur="400" fill="hold"/>
                        <p:tgtEl>
                          <p:spTgt spid="1049416"/>
                        </p:tgtEl>
                        <p:attrNameLst>
                          <p:attrName>ppt_x</p:attrName>
                        </p:attrNameLst>
                      </p:cBhvr>
                      <p:tavLst>
                        <p:tav tm="0">
                          <p:val>
                            <p:strVal val="#ppt_x"/>
                          </p:val>
                        </p:tav>
                        <p:tav tm="100000">
                          <p:val>
                            <p:strVal val="#ppt_x"/>
                          </p:val>
                        </p:tav>
                      </p:tavLst>
                    </p:anim>
                    <p:anim calcmode="lin" valueType="num">
                      <p:cBhvr>
                        <p:cTn dur="400" fill="hold"/>
                        <p:tgtEl>
                          <p:spTgt spid="1049416"/>
                        </p:tgtEl>
                        <p:attrNameLst>
                          <p:attrName>ppt_y</p:attrName>
                        </p:attrNameLst>
                      </p:cBhvr>
                      <p:tavLst>
                        <p:tav tm="0">
                          <p:val>
                            <p:strVal val="#ppt_y+.1"/>
                          </p:val>
                        </p:tav>
                        <p:tav tm="100000">
                          <p:val>
                            <p:strVal val="#ppt_y"/>
                          </p:val>
                        </p:tav>
                      </p:tavLst>
                    </p:anim>
                  </p:childTnLst>
                </p:cTn>
              </p:par>
            </p:tnLst>
          </p:tmpl>
        </p:tmplLst>
      </p:bldP>
      <p:bldP spid="1049417" grpId="0" build="p">
        <p:tmplLst>
          <p:tmpl lvl="1">
            <p:tnLst>
              <p:par>
                <p:cTn presetID="42" presetClass="entr" presetSubtype="0" fill="hold" nodeType="withEffect">
                  <p:stCondLst>
                    <p:cond delay="200"/>
                  </p:stCondLst>
                  <p:childTnLst>
                    <p:set>
                      <p:cBhvr>
                        <p:cTn dur="1" fill="hold">
                          <p:stCondLst>
                            <p:cond delay="0"/>
                          </p:stCondLst>
                        </p:cTn>
                        <p:tgtEl>
                          <p:spTgt spid="1049417"/>
                        </p:tgtEl>
                        <p:attrNameLst>
                          <p:attrName>style.visibility</p:attrName>
                        </p:attrNameLst>
                      </p:cBhvr>
                      <p:to>
                        <p:strVal val="visible"/>
                      </p:to>
                    </p:set>
                    <p:animEffect transition="in" filter="fade">
                      <p:cBhvr>
                        <p:cTn dur="500"/>
                        <p:tgtEl>
                          <p:spTgt spid="1049417"/>
                        </p:tgtEl>
                      </p:cBhvr>
                    </p:animEffect>
                    <p:anim calcmode="lin" valueType="num">
                      <p:cBhvr>
                        <p:cTn dur="500" fill="hold"/>
                        <p:tgtEl>
                          <p:spTgt spid="1049417"/>
                        </p:tgtEl>
                        <p:attrNameLst>
                          <p:attrName>ppt_x</p:attrName>
                        </p:attrNameLst>
                      </p:cBhvr>
                      <p:tavLst>
                        <p:tav tm="0">
                          <p:val>
                            <p:strVal val="#ppt_x"/>
                          </p:val>
                        </p:tav>
                        <p:tav tm="100000">
                          <p:val>
                            <p:strVal val="#ppt_x"/>
                          </p:val>
                        </p:tav>
                      </p:tavLst>
                    </p:anim>
                    <p:anim calcmode="lin" valueType="num">
                      <p:cBhvr>
                        <p:cTn dur="500" fill="hold"/>
                        <p:tgtEl>
                          <p:spTgt spid="10494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Two images with caption">
    <p:spTree>
      <p:nvGrpSpPr>
        <p:cNvPr id="301" name=""/>
        <p:cNvGrpSpPr/>
        <p:nvPr/>
      </p:nvGrpSpPr>
      <p:grpSpPr>
        <a:xfrm>
          <a:off x="0" y="0"/>
          <a:ext cx="0" cy="0"/>
          <a:chOff x="0" y="0"/>
          <a:chExt cx="0" cy="0"/>
        </a:xfrm>
      </p:grpSpPr>
      <p:sp>
        <p:nvSpPr>
          <p:cNvPr id="104946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6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70" name="Picture Placeholder 2"/>
          <p:cNvSpPr>
            <a:spLocks noGrp="1"/>
          </p:cNvSpPr>
          <p:nvPr>
            <p:ph type="pic" sz="quarter" idx="48"/>
          </p:nvPr>
        </p:nvSpPr>
        <p:spPr>
          <a:xfrm>
            <a:off x="452438"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71" name="Rectangle 22"/>
          <p:cNvSpPr/>
          <p:nvPr userDrawn="1"/>
        </p:nvSpPr>
        <p:spPr>
          <a:xfrm>
            <a:off x="452437" y="4584700"/>
            <a:ext cx="3903663" cy="88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72" name="Text Placeholder 7"/>
          <p:cNvSpPr>
            <a:spLocks noGrp="1"/>
          </p:cNvSpPr>
          <p:nvPr>
            <p:ph type="body" sz="quarter" idx="65" hasCustomPrompt="1"/>
          </p:nvPr>
        </p:nvSpPr>
        <p:spPr>
          <a:xfrm>
            <a:off x="588962"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73" name="Text Placeholder 2"/>
          <p:cNvSpPr>
            <a:spLocks noGrp="1"/>
          </p:cNvSpPr>
          <p:nvPr>
            <p:ph type="body" sz="quarter" idx="64" hasCustomPrompt="1"/>
          </p:nvPr>
        </p:nvSpPr>
        <p:spPr>
          <a:xfrm>
            <a:off x="588962"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474" name="Picture Placeholder 2"/>
          <p:cNvSpPr>
            <a:spLocks noGrp="1"/>
          </p:cNvSpPr>
          <p:nvPr>
            <p:ph type="pic" sz="quarter" idx="66"/>
          </p:nvPr>
        </p:nvSpPr>
        <p:spPr>
          <a:xfrm>
            <a:off x="4778376"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75" name="Rectangle 18"/>
          <p:cNvSpPr/>
          <p:nvPr userDrawn="1"/>
        </p:nvSpPr>
        <p:spPr>
          <a:xfrm>
            <a:off x="4778375" y="4584700"/>
            <a:ext cx="3903663" cy="889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76" name="Text Placeholder 7"/>
          <p:cNvSpPr>
            <a:spLocks noGrp="1"/>
          </p:cNvSpPr>
          <p:nvPr>
            <p:ph type="body" sz="quarter" idx="67" hasCustomPrompt="1"/>
          </p:nvPr>
        </p:nvSpPr>
        <p:spPr>
          <a:xfrm>
            <a:off x="4914900"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77" name="Text Placeholder 2"/>
          <p:cNvSpPr>
            <a:spLocks noGrp="1"/>
          </p:cNvSpPr>
          <p:nvPr>
            <p:ph type="body" sz="quarter" idx="68" hasCustomPrompt="1"/>
          </p:nvPr>
        </p:nvSpPr>
        <p:spPr>
          <a:xfrm>
            <a:off x="4914900"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68">
                                            <p:txEl>
                                              <p:pRg st="0" end="0"/>
                                            </p:txEl>
                                          </p:spTgt>
                                        </p:tgtEl>
                                        <p:attrNameLst>
                                          <p:attrName>style.visibility</p:attrName>
                                        </p:attrNameLst>
                                      </p:cBhvr>
                                      <p:to>
                                        <p:strVal val="visible"/>
                                      </p:to>
                                    </p:set>
                                    <p:animEffect transition="in" filter="fade">
                                      <p:cBhvr>
                                        <p:cTn id="7" dur="400"/>
                                        <p:tgtEl>
                                          <p:spTgt spid="1049468">
                                            <p:txEl>
                                              <p:pRg st="0" end="0"/>
                                            </p:txEl>
                                          </p:spTgt>
                                        </p:tgtEl>
                                      </p:cBhvr>
                                    </p:animEffect>
                                    <p:anim calcmode="lin" valueType="num">
                                      <p:cBhvr>
                                        <p:cTn id="8" dur="400" fill="hold"/>
                                        <p:tgtEl>
                                          <p:spTgt spid="104946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6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69">
                                            <p:txEl>
                                              <p:pRg st="0" end="0"/>
                                            </p:txEl>
                                          </p:spTgt>
                                        </p:tgtEl>
                                        <p:attrNameLst>
                                          <p:attrName>style.visibility</p:attrName>
                                        </p:attrNameLst>
                                      </p:cBhvr>
                                      <p:to>
                                        <p:strVal val="visible"/>
                                      </p:to>
                                    </p:set>
                                    <p:animEffect transition="in" filter="fade">
                                      <p:cBhvr>
                                        <p:cTn id="12" dur="500"/>
                                        <p:tgtEl>
                                          <p:spTgt spid="1049469">
                                            <p:txEl>
                                              <p:pRg st="0" end="0"/>
                                            </p:txEl>
                                          </p:spTgt>
                                        </p:tgtEl>
                                      </p:cBhvr>
                                    </p:animEffect>
                                    <p:anim calcmode="lin" valueType="num">
                                      <p:cBhvr>
                                        <p:cTn id="13" dur="500" fill="hold"/>
                                        <p:tgtEl>
                                          <p:spTgt spid="104946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69">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70"/>
                                        </p:tgtEl>
                                        <p:attrNameLst>
                                          <p:attrName>style.visibility</p:attrName>
                                        </p:attrNameLst>
                                      </p:cBhvr>
                                      <p:to>
                                        <p:strVal val="visible"/>
                                      </p:to>
                                    </p:set>
                                    <p:anim calcmode="lin" valueType="num">
                                      <p:cBhvr>
                                        <p:cTn id="17" dur="1000" fill="hold"/>
                                        <p:tgtEl>
                                          <p:spTgt spid="1049470"/>
                                        </p:tgtEl>
                                        <p:attrNameLst>
                                          <p:attrName>ppt_w</p:attrName>
                                        </p:attrNameLst>
                                      </p:cBhvr>
                                      <p:tavLst>
                                        <p:tav tm="0">
                                          <p:val>
                                            <p:fltVal val="0.0"/>
                                          </p:val>
                                        </p:tav>
                                        <p:tav tm="100000">
                                          <p:val>
                                            <p:strVal val="#ppt_w"/>
                                          </p:val>
                                        </p:tav>
                                      </p:tavLst>
                                    </p:anim>
                                    <p:anim calcmode="lin" valueType="num">
                                      <p:cBhvr>
                                        <p:cTn id="18" dur="1000" fill="hold"/>
                                        <p:tgtEl>
                                          <p:spTgt spid="1049470"/>
                                        </p:tgtEl>
                                        <p:attrNameLst>
                                          <p:attrName>ppt_h</p:attrName>
                                        </p:attrNameLst>
                                      </p:cBhvr>
                                      <p:tavLst>
                                        <p:tav tm="0">
                                          <p:val>
                                            <p:fltVal val="0.0"/>
                                          </p:val>
                                        </p:tav>
                                        <p:tav tm="100000">
                                          <p:val>
                                            <p:strVal val="#ppt_h"/>
                                          </p:val>
                                        </p:tav>
                                      </p:tavLst>
                                    </p:anim>
                                    <p:animEffect transition="in" filter="fade">
                                      <p:cBhvr>
                                        <p:cTn id="19" dur="1000"/>
                                        <p:tgtEl>
                                          <p:spTgt spid="1049470"/>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471"/>
                                        </p:tgtEl>
                                        <p:attrNameLst>
                                          <p:attrName>style.visibility</p:attrName>
                                        </p:attrNameLst>
                                      </p:cBhvr>
                                      <p:to>
                                        <p:strVal val="visible"/>
                                      </p:to>
                                    </p:set>
                                    <p:animEffect transition="in" filter="wipe(left)">
                                      <p:cBhvr>
                                        <p:cTn id="23" dur="500"/>
                                        <p:tgtEl>
                                          <p:spTgt spid="1049471"/>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472">
                                            <p:txEl>
                                              <p:pRg st="0" end="0"/>
                                            </p:txEl>
                                          </p:spTgt>
                                        </p:tgtEl>
                                        <p:attrNameLst>
                                          <p:attrName>style.visibility</p:attrName>
                                        </p:attrNameLst>
                                      </p:cBhvr>
                                      <p:to>
                                        <p:strVal val="visible"/>
                                      </p:to>
                                    </p:set>
                                    <p:animEffect transition="in" filter="fade">
                                      <p:cBhvr>
                                        <p:cTn id="26" dur="500"/>
                                        <p:tgtEl>
                                          <p:spTgt spid="1049472">
                                            <p:txEl>
                                              <p:pRg st="0" end="0"/>
                                            </p:txEl>
                                          </p:spTgt>
                                        </p:tgtEl>
                                      </p:cBhvr>
                                    </p:animEffect>
                                    <p:anim calcmode="lin" valueType="num">
                                      <p:cBhvr>
                                        <p:cTn id="27" dur="500" fill="hold"/>
                                        <p:tgtEl>
                                          <p:spTgt spid="1049472">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49472">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1049473">
                                            <p:txEl>
                                              <p:pRg st="0" end="0"/>
                                            </p:txEl>
                                          </p:spTgt>
                                        </p:tgtEl>
                                        <p:attrNameLst>
                                          <p:attrName>style.visibility</p:attrName>
                                        </p:attrNameLst>
                                      </p:cBhvr>
                                      <p:to>
                                        <p:strVal val="visible"/>
                                      </p:to>
                                    </p:set>
                                    <p:animEffect transition="in" filter="fade">
                                      <p:cBhvr>
                                        <p:cTn id="31" dur="500"/>
                                        <p:tgtEl>
                                          <p:spTgt spid="1049473">
                                            <p:txEl>
                                              <p:pRg st="0" end="0"/>
                                            </p:txEl>
                                          </p:spTgt>
                                        </p:tgtEl>
                                      </p:cBhvr>
                                    </p:animEffect>
                                  </p:childTnLst>
                                </p:cTn>
                              </p:par>
                              <p:par>
                                <p:cTn id="32" presetID="53" presetClass="entr" presetSubtype="16" fill="hold" grpId="0" nodeType="withEffect" nodePh="1">
                                  <p:stCondLst>
                                    <p:cond delay="800"/>
                                  </p:stCondLst>
                                  <p:endCondLst>
                                    <p:cond evt="begin" delay="0">
                                      <p:tn val="32"/>
                                    </p:cond>
                                  </p:endCondLst>
                                  <p:childTnLst>
                                    <p:set>
                                      <p:cBhvr>
                                        <p:cTn id="33" dur="1" fill="hold">
                                          <p:stCondLst>
                                            <p:cond delay="0"/>
                                          </p:stCondLst>
                                        </p:cTn>
                                        <p:tgtEl>
                                          <p:spTgt spid="1049474"/>
                                        </p:tgtEl>
                                        <p:attrNameLst>
                                          <p:attrName>style.visibility</p:attrName>
                                        </p:attrNameLst>
                                      </p:cBhvr>
                                      <p:to>
                                        <p:strVal val="visible"/>
                                      </p:to>
                                    </p:set>
                                    <p:anim calcmode="lin" valueType="num">
                                      <p:cBhvr>
                                        <p:cTn id="34" dur="1000" fill="hold"/>
                                        <p:tgtEl>
                                          <p:spTgt spid="1049474"/>
                                        </p:tgtEl>
                                        <p:attrNameLst>
                                          <p:attrName>ppt_w</p:attrName>
                                        </p:attrNameLst>
                                      </p:cBhvr>
                                      <p:tavLst>
                                        <p:tav tm="0">
                                          <p:val>
                                            <p:fltVal val="0.0"/>
                                          </p:val>
                                        </p:tav>
                                        <p:tav tm="100000">
                                          <p:val>
                                            <p:strVal val="#ppt_w"/>
                                          </p:val>
                                        </p:tav>
                                      </p:tavLst>
                                    </p:anim>
                                    <p:anim calcmode="lin" valueType="num">
                                      <p:cBhvr>
                                        <p:cTn id="35" dur="1000" fill="hold"/>
                                        <p:tgtEl>
                                          <p:spTgt spid="1049474"/>
                                        </p:tgtEl>
                                        <p:attrNameLst>
                                          <p:attrName>ppt_h</p:attrName>
                                        </p:attrNameLst>
                                      </p:cBhvr>
                                      <p:tavLst>
                                        <p:tav tm="0">
                                          <p:val>
                                            <p:fltVal val="0.0"/>
                                          </p:val>
                                        </p:tav>
                                        <p:tav tm="100000">
                                          <p:val>
                                            <p:strVal val="#ppt_h"/>
                                          </p:val>
                                        </p:tav>
                                      </p:tavLst>
                                    </p:anim>
                                    <p:animEffect transition="in" filter="fade">
                                      <p:cBhvr>
                                        <p:cTn id="36" dur="1000"/>
                                        <p:tgtEl>
                                          <p:spTgt spid="1049474"/>
                                        </p:tgtEl>
                                      </p:cBhvr>
                                    </p:animEffect>
                                  </p:childTnLst>
                                </p:cTn>
                              </p:par>
                            </p:childTnLst>
                          </p:cTn>
                        </p:par>
                        <p:par>
                          <p:cTn id="37" fill="hold">
                            <p:stCondLst>
                              <p:cond delay="1200"/>
                            </p:stCondLst>
                            <p:childTnLst>
                              <p:par>
                                <p:cTn id="38" presetID="22" presetClass="entr" presetSubtype="8" fill="hold" grpId="0" nodeType="afterEffect">
                                  <p:stCondLst>
                                    <p:cond delay="0"/>
                                  </p:stCondLst>
                                  <p:childTnLst>
                                    <p:set>
                                      <p:cBhvr>
                                        <p:cTn id="39" dur="1" fill="hold">
                                          <p:stCondLst>
                                            <p:cond delay="0"/>
                                          </p:stCondLst>
                                        </p:cTn>
                                        <p:tgtEl>
                                          <p:spTgt spid="1049475"/>
                                        </p:tgtEl>
                                        <p:attrNameLst>
                                          <p:attrName>style.visibility</p:attrName>
                                        </p:attrNameLst>
                                      </p:cBhvr>
                                      <p:to>
                                        <p:strVal val="visible"/>
                                      </p:to>
                                    </p:set>
                                    <p:animEffect transition="in" filter="wipe(left)">
                                      <p:cBhvr>
                                        <p:cTn id="40" dur="500"/>
                                        <p:tgtEl>
                                          <p:spTgt spid="1049475"/>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1049476">
                                            <p:txEl>
                                              <p:pRg st="0" end="0"/>
                                            </p:txEl>
                                          </p:spTgt>
                                        </p:tgtEl>
                                        <p:attrNameLst>
                                          <p:attrName>style.visibility</p:attrName>
                                        </p:attrNameLst>
                                      </p:cBhvr>
                                      <p:to>
                                        <p:strVal val="visible"/>
                                      </p:to>
                                    </p:set>
                                    <p:animEffect transition="in" filter="fade">
                                      <p:cBhvr>
                                        <p:cTn id="43" dur="500"/>
                                        <p:tgtEl>
                                          <p:spTgt spid="1049476">
                                            <p:txEl>
                                              <p:pRg st="0" end="0"/>
                                            </p:txEl>
                                          </p:spTgt>
                                        </p:tgtEl>
                                      </p:cBhvr>
                                    </p:animEffect>
                                    <p:anim calcmode="lin" valueType="num">
                                      <p:cBhvr>
                                        <p:cTn id="44" dur="500" fill="hold"/>
                                        <p:tgtEl>
                                          <p:spTgt spid="1049476">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1049476">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1049477">
                                            <p:txEl>
                                              <p:pRg st="0" end="0"/>
                                            </p:txEl>
                                          </p:spTgt>
                                        </p:tgtEl>
                                        <p:attrNameLst>
                                          <p:attrName>style.visibility</p:attrName>
                                        </p:attrNameLst>
                                      </p:cBhvr>
                                      <p:to>
                                        <p:strVal val="visible"/>
                                      </p:to>
                                    </p:set>
                                    <p:animEffect transition="in" filter="fade">
                                      <p:cBhvr>
                                        <p:cTn id="48" dur="500"/>
                                        <p:tgtEl>
                                          <p:spTgt spid="1049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68" grpId="0" build="p">
        <p:tmplLst>
          <p:tmpl lvl="1">
            <p:tnLst>
              <p:par>
                <p:cTn presetID="42" presetClass="entr" presetSubtype="0" fill="hold" nodeType="withEffect">
                  <p:stCondLst>
                    <p:cond delay="200"/>
                  </p:stCondLst>
                  <p:childTnLst>
                    <p:set>
                      <p:cBhvr>
                        <p:cTn dur="1" fill="hold">
                          <p:stCondLst>
                            <p:cond delay="0"/>
                          </p:stCondLst>
                        </p:cTn>
                        <p:tgtEl>
                          <p:spTgt spid="1049468"/>
                        </p:tgtEl>
                        <p:attrNameLst>
                          <p:attrName>style.visibility</p:attrName>
                        </p:attrNameLst>
                      </p:cBhvr>
                      <p:to>
                        <p:strVal val="visible"/>
                      </p:to>
                    </p:set>
                    <p:animEffect transition="in" filter="fade">
                      <p:cBhvr>
                        <p:cTn dur="400"/>
                        <p:tgtEl>
                          <p:spTgt spid="1049468"/>
                        </p:tgtEl>
                      </p:cBhvr>
                    </p:animEffect>
                    <p:anim calcmode="lin" valueType="num">
                      <p:cBhvr>
                        <p:cTn dur="400" fill="hold"/>
                        <p:tgtEl>
                          <p:spTgt spid="1049468"/>
                        </p:tgtEl>
                        <p:attrNameLst>
                          <p:attrName>ppt_x</p:attrName>
                        </p:attrNameLst>
                      </p:cBhvr>
                      <p:tavLst>
                        <p:tav tm="0">
                          <p:val>
                            <p:strVal val="#ppt_x"/>
                          </p:val>
                        </p:tav>
                        <p:tav tm="100000">
                          <p:val>
                            <p:strVal val="#ppt_x"/>
                          </p:val>
                        </p:tav>
                      </p:tavLst>
                    </p:anim>
                    <p:anim calcmode="lin" valueType="num">
                      <p:cBhvr>
                        <p:cTn dur="400" fill="hold"/>
                        <p:tgtEl>
                          <p:spTgt spid="1049468"/>
                        </p:tgtEl>
                        <p:attrNameLst>
                          <p:attrName>ppt_y</p:attrName>
                        </p:attrNameLst>
                      </p:cBhvr>
                      <p:tavLst>
                        <p:tav tm="0">
                          <p:val>
                            <p:strVal val="#ppt_y+.1"/>
                          </p:val>
                        </p:tav>
                        <p:tav tm="100000">
                          <p:val>
                            <p:strVal val="#ppt_y"/>
                          </p:val>
                        </p:tav>
                      </p:tavLst>
                    </p:anim>
                  </p:childTnLst>
                </p:cTn>
              </p:par>
            </p:tnLst>
          </p:tmpl>
        </p:tmplLst>
      </p:bldP>
      <p:bldP spid="1049469" grpId="0" build="p">
        <p:tmplLst>
          <p:tmpl lvl="1">
            <p:tnLst>
              <p:par>
                <p:cTn presetID="42" presetClass="entr" presetSubtype="0" fill="hold" nodeType="withEffect">
                  <p:stCondLst>
                    <p:cond delay="200"/>
                  </p:stCondLst>
                  <p:childTnLst>
                    <p:set>
                      <p:cBhvr>
                        <p:cTn dur="1" fill="hold">
                          <p:stCondLst>
                            <p:cond delay="0"/>
                          </p:stCondLst>
                        </p:cTn>
                        <p:tgtEl>
                          <p:spTgt spid="1049469"/>
                        </p:tgtEl>
                        <p:attrNameLst>
                          <p:attrName>style.visibility</p:attrName>
                        </p:attrNameLst>
                      </p:cBhvr>
                      <p:to>
                        <p:strVal val="visible"/>
                      </p:to>
                    </p:set>
                    <p:animEffect transition="in" filter="fade">
                      <p:cBhvr>
                        <p:cTn dur="500"/>
                        <p:tgtEl>
                          <p:spTgt spid="1049469"/>
                        </p:tgtEl>
                      </p:cBhvr>
                    </p:animEffect>
                    <p:anim calcmode="lin" valueType="num">
                      <p:cBhvr>
                        <p:cTn dur="500" fill="hold"/>
                        <p:tgtEl>
                          <p:spTgt spid="1049469"/>
                        </p:tgtEl>
                        <p:attrNameLst>
                          <p:attrName>ppt_x</p:attrName>
                        </p:attrNameLst>
                      </p:cBhvr>
                      <p:tavLst>
                        <p:tav tm="0">
                          <p:val>
                            <p:strVal val="#ppt_x"/>
                          </p:val>
                        </p:tav>
                        <p:tav tm="100000">
                          <p:val>
                            <p:strVal val="#ppt_x"/>
                          </p:val>
                        </p:tav>
                      </p:tavLst>
                    </p:anim>
                    <p:anim calcmode="lin" valueType="num">
                      <p:cBhvr>
                        <p:cTn dur="500" fill="hold"/>
                        <p:tgtEl>
                          <p:spTgt spid="1049469"/>
                        </p:tgtEl>
                        <p:attrNameLst>
                          <p:attrName>ppt_y</p:attrName>
                        </p:attrNameLst>
                      </p:cBhvr>
                      <p:tavLst>
                        <p:tav tm="0">
                          <p:val>
                            <p:strVal val="#ppt_y+.1"/>
                          </p:val>
                        </p:tav>
                        <p:tav tm="100000">
                          <p:val>
                            <p:strVal val="#ppt_y"/>
                          </p:val>
                        </p:tav>
                      </p:tavLst>
                    </p:anim>
                  </p:childTnLst>
                </p:cTn>
              </p:par>
            </p:tnLst>
          </p:tmpl>
        </p:tmplLst>
      </p:bldP>
      <p:bldP spid="1049470" grpId="0"/>
      <p:bldP spid="1049471" grpId="0" animBg="1"/>
      <p:bldP spid="1049472" grpId="0" build="p">
        <p:tmplLst>
          <p:tmpl lvl="1">
            <p:tnLst>
              <p:par>
                <p:cTn presetID="42" presetClass="entr" presetSubtype="0" fill="hold" nodeType="withEffect">
                  <p:stCondLst>
                    <p:cond delay="200"/>
                  </p:stCondLst>
                  <p:childTnLst>
                    <p:set>
                      <p:cBhvr>
                        <p:cTn dur="1" fill="hold">
                          <p:stCondLst>
                            <p:cond delay="0"/>
                          </p:stCondLst>
                        </p:cTn>
                        <p:tgtEl>
                          <p:spTgt spid="1049472"/>
                        </p:tgtEl>
                        <p:attrNameLst>
                          <p:attrName>style.visibility</p:attrName>
                        </p:attrNameLst>
                      </p:cBhvr>
                      <p:to>
                        <p:strVal val="visible"/>
                      </p:to>
                    </p:set>
                    <p:animEffect transition="in" filter="fade">
                      <p:cBhvr>
                        <p:cTn dur="500"/>
                        <p:tgtEl>
                          <p:spTgt spid="1049472"/>
                        </p:tgtEl>
                      </p:cBhvr>
                    </p:animEffect>
                    <p:anim calcmode="lin" valueType="num">
                      <p:cBhvr>
                        <p:cTn dur="500" fill="hold"/>
                        <p:tgtEl>
                          <p:spTgt spid="1049472"/>
                        </p:tgtEl>
                        <p:attrNameLst>
                          <p:attrName>ppt_x</p:attrName>
                        </p:attrNameLst>
                      </p:cBhvr>
                      <p:tavLst>
                        <p:tav tm="0">
                          <p:val>
                            <p:strVal val="#ppt_x"/>
                          </p:val>
                        </p:tav>
                        <p:tav tm="100000">
                          <p:val>
                            <p:strVal val="#ppt_x"/>
                          </p:val>
                        </p:tav>
                      </p:tavLst>
                    </p:anim>
                    <p:anim calcmode="lin" valueType="num">
                      <p:cBhvr>
                        <p:cTn dur="500" fill="hold"/>
                        <p:tgtEl>
                          <p:spTgt spid="1049472"/>
                        </p:tgtEl>
                        <p:attrNameLst>
                          <p:attrName>ppt_y</p:attrName>
                        </p:attrNameLst>
                      </p:cBhvr>
                      <p:tavLst>
                        <p:tav tm="0">
                          <p:val>
                            <p:strVal val="#ppt_y+.1"/>
                          </p:val>
                        </p:tav>
                        <p:tav tm="100000">
                          <p:val>
                            <p:strVal val="#ppt_y"/>
                          </p:val>
                        </p:tav>
                      </p:tavLst>
                    </p:anim>
                  </p:childTnLst>
                </p:cTn>
              </p:par>
            </p:tnLst>
          </p:tmpl>
        </p:tmplLst>
      </p:bldP>
      <p:bldP spid="1049473" grpId="0" build="p">
        <p:tmplLst>
          <p:tmpl lvl="1">
            <p:tnLst>
              <p:par>
                <p:cTn presetID="10" presetClass="entr" presetSubtype="0" fill="hold" nodeType="withEffect">
                  <p:stCondLst>
                    <p:cond delay="800"/>
                  </p:stCondLst>
                  <p:childTnLst>
                    <p:set>
                      <p:cBhvr>
                        <p:cTn dur="1" fill="hold">
                          <p:stCondLst>
                            <p:cond delay="0"/>
                          </p:stCondLst>
                        </p:cTn>
                        <p:tgtEl>
                          <p:spTgt spid="1049473"/>
                        </p:tgtEl>
                        <p:attrNameLst>
                          <p:attrName>style.visibility</p:attrName>
                        </p:attrNameLst>
                      </p:cBhvr>
                      <p:to>
                        <p:strVal val="visible"/>
                      </p:to>
                    </p:set>
                    <p:animEffect transition="in" filter="fade">
                      <p:cBhvr>
                        <p:cTn dur="500"/>
                        <p:tgtEl>
                          <p:spTgt spid="1049473"/>
                        </p:tgtEl>
                      </p:cBhvr>
                    </p:animEffect>
                  </p:childTnLst>
                </p:cTn>
              </p:par>
            </p:tnLst>
          </p:tmpl>
        </p:tmplLst>
      </p:bldP>
      <p:bldP spid="1049474" grpId="0"/>
      <p:bldP spid="1049475" grpId="0" animBg="1"/>
      <p:bldP spid="1049476" grpId="0" build="p">
        <p:tmplLst>
          <p:tmpl lvl="1">
            <p:tnLst>
              <p:par>
                <p:cTn presetID="42" presetClass="entr" presetSubtype="0" fill="hold" nodeType="withEffect">
                  <p:stCondLst>
                    <p:cond delay="200"/>
                  </p:stCondLst>
                  <p:childTnLst>
                    <p:set>
                      <p:cBhvr>
                        <p:cTn dur="1" fill="hold">
                          <p:stCondLst>
                            <p:cond delay="0"/>
                          </p:stCondLst>
                        </p:cTn>
                        <p:tgtEl>
                          <p:spTgt spid="1049476"/>
                        </p:tgtEl>
                        <p:attrNameLst>
                          <p:attrName>style.visibility</p:attrName>
                        </p:attrNameLst>
                      </p:cBhvr>
                      <p:to>
                        <p:strVal val="visible"/>
                      </p:to>
                    </p:set>
                    <p:animEffect transition="in" filter="fade">
                      <p:cBhvr>
                        <p:cTn dur="500"/>
                        <p:tgtEl>
                          <p:spTgt spid="1049476"/>
                        </p:tgtEl>
                      </p:cBhvr>
                    </p:animEffect>
                    <p:anim calcmode="lin" valueType="num">
                      <p:cBhvr>
                        <p:cTn dur="500" fill="hold"/>
                        <p:tgtEl>
                          <p:spTgt spid="1049476"/>
                        </p:tgtEl>
                        <p:attrNameLst>
                          <p:attrName>ppt_x</p:attrName>
                        </p:attrNameLst>
                      </p:cBhvr>
                      <p:tavLst>
                        <p:tav tm="0">
                          <p:val>
                            <p:strVal val="#ppt_x"/>
                          </p:val>
                        </p:tav>
                        <p:tav tm="100000">
                          <p:val>
                            <p:strVal val="#ppt_x"/>
                          </p:val>
                        </p:tav>
                      </p:tavLst>
                    </p:anim>
                    <p:anim calcmode="lin" valueType="num">
                      <p:cBhvr>
                        <p:cTn dur="500" fill="hold"/>
                        <p:tgtEl>
                          <p:spTgt spid="1049476"/>
                        </p:tgtEl>
                        <p:attrNameLst>
                          <p:attrName>ppt_y</p:attrName>
                        </p:attrNameLst>
                      </p:cBhvr>
                      <p:tavLst>
                        <p:tav tm="0">
                          <p:val>
                            <p:strVal val="#ppt_y+.1"/>
                          </p:val>
                        </p:tav>
                        <p:tav tm="100000">
                          <p:val>
                            <p:strVal val="#ppt_y"/>
                          </p:val>
                        </p:tav>
                      </p:tavLst>
                    </p:anim>
                  </p:childTnLst>
                </p:cTn>
              </p:par>
            </p:tnLst>
          </p:tmpl>
        </p:tmplLst>
      </p:bldP>
      <p:bldP spid="1049477" grpId="0" build="p">
        <p:tmplLst>
          <p:tmpl lvl="1">
            <p:tnLst>
              <p:par>
                <p:cTn presetID="10" presetClass="entr" presetSubtype="0" fill="hold" nodeType="withEffect">
                  <p:stCondLst>
                    <p:cond delay="800"/>
                  </p:stCondLst>
                  <p:childTnLst>
                    <p:set>
                      <p:cBhvr>
                        <p:cTn dur="1" fill="hold">
                          <p:stCondLst>
                            <p:cond delay="0"/>
                          </p:stCondLst>
                        </p:cTn>
                        <p:tgtEl>
                          <p:spTgt spid="1049477"/>
                        </p:tgtEl>
                        <p:attrNameLst>
                          <p:attrName>style.visibility</p:attrName>
                        </p:attrNameLst>
                      </p:cBhvr>
                      <p:to>
                        <p:strVal val="visible"/>
                      </p:to>
                    </p:set>
                    <p:animEffect transition="in" filter="fade">
                      <p:cBhvr>
                        <p:cTn dur="500"/>
                        <p:tgtEl>
                          <p:spTgt spid="104947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Big image with description">
    <p:spTree>
      <p:nvGrpSpPr>
        <p:cNvPr id="307" name=""/>
        <p:cNvGrpSpPr/>
        <p:nvPr/>
      </p:nvGrpSpPr>
      <p:grpSpPr>
        <a:xfrm>
          <a:off x="0" y="0"/>
          <a:ext cx="0" cy="0"/>
          <a:chOff x="0" y="0"/>
          <a:chExt cx="0" cy="0"/>
        </a:xfrm>
      </p:grpSpPr>
      <p:sp>
        <p:nvSpPr>
          <p:cNvPr id="104950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50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10" name="Picture Placeholder 2"/>
          <p:cNvSpPr>
            <a:spLocks noGrp="1"/>
          </p:cNvSpPr>
          <p:nvPr>
            <p:ph type="pic" sz="quarter" idx="17"/>
          </p:nvPr>
        </p:nvSpPr>
        <p:spPr>
          <a:xfrm>
            <a:off x="0" y="1278123"/>
            <a:ext cx="9144000" cy="250647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11" name="Text Placeholder 2"/>
          <p:cNvSpPr>
            <a:spLocks noGrp="1"/>
          </p:cNvSpPr>
          <p:nvPr>
            <p:ph type="body" sz="quarter" idx="16" hasCustomPrompt="1"/>
          </p:nvPr>
        </p:nvSpPr>
        <p:spPr>
          <a:xfrm>
            <a:off x="443971" y="4501987"/>
            <a:ext cx="8230129" cy="649977"/>
          </a:xfrm>
          <a:prstGeom prst="rect">
            <a:avLst/>
          </a:prstGeom>
        </p:spPr>
        <p:txBody>
          <a:bodyPr vert="horz" lIns="0" tIns="0" rIns="0" bIns="0" numCol="2" spcCol="36000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512" name="Text Placeholder 7"/>
          <p:cNvSpPr>
            <a:spLocks noGrp="1"/>
          </p:cNvSpPr>
          <p:nvPr>
            <p:ph type="body" sz="quarter" idx="18" hasCustomPrompt="1"/>
          </p:nvPr>
        </p:nvSpPr>
        <p:spPr>
          <a:xfrm>
            <a:off x="427038" y="4050409"/>
            <a:ext cx="41576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08">
                                            <p:txEl>
                                              <p:pRg st="0" end="0"/>
                                            </p:txEl>
                                          </p:spTgt>
                                        </p:tgtEl>
                                        <p:attrNameLst>
                                          <p:attrName>style.visibility</p:attrName>
                                        </p:attrNameLst>
                                      </p:cBhvr>
                                      <p:to>
                                        <p:strVal val="visible"/>
                                      </p:to>
                                    </p:set>
                                    <p:animEffect transition="in" filter="fade">
                                      <p:cBhvr>
                                        <p:cTn id="7" dur="400"/>
                                        <p:tgtEl>
                                          <p:spTgt spid="1049508">
                                            <p:txEl>
                                              <p:pRg st="0" end="0"/>
                                            </p:txEl>
                                          </p:spTgt>
                                        </p:tgtEl>
                                      </p:cBhvr>
                                    </p:animEffect>
                                    <p:anim calcmode="lin" valueType="num">
                                      <p:cBhvr>
                                        <p:cTn id="8" dur="400" fill="hold"/>
                                        <p:tgtEl>
                                          <p:spTgt spid="104950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0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09">
                                            <p:txEl>
                                              <p:pRg st="0" end="0"/>
                                            </p:txEl>
                                          </p:spTgt>
                                        </p:tgtEl>
                                        <p:attrNameLst>
                                          <p:attrName>style.visibility</p:attrName>
                                        </p:attrNameLst>
                                      </p:cBhvr>
                                      <p:to>
                                        <p:strVal val="visible"/>
                                      </p:to>
                                    </p:set>
                                    <p:animEffect transition="in" filter="fade">
                                      <p:cBhvr>
                                        <p:cTn id="12" dur="500"/>
                                        <p:tgtEl>
                                          <p:spTgt spid="1049509">
                                            <p:txEl>
                                              <p:pRg st="0" end="0"/>
                                            </p:txEl>
                                          </p:spTgt>
                                        </p:tgtEl>
                                      </p:cBhvr>
                                    </p:animEffect>
                                    <p:anim calcmode="lin" valueType="num">
                                      <p:cBhvr>
                                        <p:cTn id="13" dur="500" fill="hold"/>
                                        <p:tgtEl>
                                          <p:spTgt spid="104950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0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1049510"/>
                                        </p:tgtEl>
                                        <p:attrNameLst>
                                          <p:attrName>style.visibility</p:attrName>
                                        </p:attrNameLst>
                                      </p:cBhvr>
                                      <p:to>
                                        <p:strVal val="visible"/>
                                      </p:to>
                                    </p:set>
                                    <p:animEffect transition="in" filter="fade">
                                      <p:cBhvr>
                                        <p:cTn id="17" dur="500"/>
                                        <p:tgtEl>
                                          <p:spTgt spid="1049510"/>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9511">
                                            <p:txEl>
                                              <p:pRg st="0" end="0"/>
                                            </p:txEl>
                                          </p:spTgt>
                                        </p:tgtEl>
                                        <p:attrNameLst>
                                          <p:attrName>style.visibility</p:attrName>
                                        </p:attrNameLst>
                                      </p:cBhvr>
                                      <p:to>
                                        <p:strVal val="visible"/>
                                      </p:to>
                                    </p:set>
                                    <p:animEffect transition="in" filter="fade">
                                      <p:cBhvr>
                                        <p:cTn id="20" dur="500"/>
                                        <p:tgtEl>
                                          <p:spTgt spid="1049511">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049512">
                                            <p:txEl>
                                              <p:pRg st="0" end="0"/>
                                            </p:txEl>
                                          </p:spTgt>
                                        </p:tgtEl>
                                        <p:attrNameLst>
                                          <p:attrName>style.visibility</p:attrName>
                                        </p:attrNameLst>
                                      </p:cBhvr>
                                      <p:to>
                                        <p:strVal val="visible"/>
                                      </p:to>
                                    </p:set>
                                    <p:animEffect transition="in" filter="fade">
                                      <p:cBhvr>
                                        <p:cTn id="23" dur="400"/>
                                        <p:tgtEl>
                                          <p:spTgt spid="1049512">
                                            <p:txEl>
                                              <p:pRg st="0" end="0"/>
                                            </p:txEl>
                                          </p:spTgt>
                                        </p:tgtEl>
                                      </p:cBhvr>
                                    </p:animEffect>
                                    <p:anim calcmode="lin" valueType="num">
                                      <p:cBhvr>
                                        <p:cTn id="24" dur="400" fill="hold"/>
                                        <p:tgtEl>
                                          <p:spTgt spid="1049512">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0495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08" grpId="0" build="p">
        <p:tmplLst>
          <p:tmpl lvl="1">
            <p:tnLst>
              <p:par>
                <p:cTn presetID="42" presetClass="entr" presetSubtype="0" fill="hold" nodeType="withEffect">
                  <p:stCondLst>
                    <p:cond delay="200"/>
                  </p:stCondLst>
                  <p:childTnLst>
                    <p:set>
                      <p:cBhvr>
                        <p:cTn dur="1" fill="hold">
                          <p:stCondLst>
                            <p:cond delay="0"/>
                          </p:stCondLst>
                        </p:cTn>
                        <p:tgtEl>
                          <p:spTgt spid="1049508"/>
                        </p:tgtEl>
                        <p:attrNameLst>
                          <p:attrName>style.visibility</p:attrName>
                        </p:attrNameLst>
                      </p:cBhvr>
                      <p:to>
                        <p:strVal val="visible"/>
                      </p:to>
                    </p:set>
                    <p:animEffect transition="in" filter="fade">
                      <p:cBhvr>
                        <p:cTn dur="400"/>
                        <p:tgtEl>
                          <p:spTgt spid="1049508"/>
                        </p:tgtEl>
                      </p:cBhvr>
                    </p:animEffect>
                    <p:anim calcmode="lin" valueType="num">
                      <p:cBhvr>
                        <p:cTn dur="400" fill="hold"/>
                        <p:tgtEl>
                          <p:spTgt spid="1049508"/>
                        </p:tgtEl>
                        <p:attrNameLst>
                          <p:attrName>ppt_x</p:attrName>
                        </p:attrNameLst>
                      </p:cBhvr>
                      <p:tavLst>
                        <p:tav tm="0">
                          <p:val>
                            <p:strVal val="#ppt_x"/>
                          </p:val>
                        </p:tav>
                        <p:tav tm="100000">
                          <p:val>
                            <p:strVal val="#ppt_x"/>
                          </p:val>
                        </p:tav>
                      </p:tavLst>
                    </p:anim>
                    <p:anim calcmode="lin" valueType="num">
                      <p:cBhvr>
                        <p:cTn dur="400" fill="hold"/>
                        <p:tgtEl>
                          <p:spTgt spid="1049508"/>
                        </p:tgtEl>
                        <p:attrNameLst>
                          <p:attrName>ppt_y</p:attrName>
                        </p:attrNameLst>
                      </p:cBhvr>
                      <p:tavLst>
                        <p:tav tm="0">
                          <p:val>
                            <p:strVal val="#ppt_y+.1"/>
                          </p:val>
                        </p:tav>
                        <p:tav tm="100000">
                          <p:val>
                            <p:strVal val="#ppt_y"/>
                          </p:val>
                        </p:tav>
                      </p:tavLst>
                    </p:anim>
                  </p:childTnLst>
                </p:cTn>
              </p:par>
            </p:tnLst>
          </p:tmpl>
        </p:tmplLst>
      </p:bldP>
      <p:bldP spid="1049509" grpId="0" build="p">
        <p:tmplLst>
          <p:tmpl lvl="1">
            <p:tnLst>
              <p:par>
                <p:cTn presetID="42" presetClass="entr" presetSubtype="0" fill="hold" nodeType="withEffect">
                  <p:stCondLst>
                    <p:cond delay="200"/>
                  </p:stCondLst>
                  <p:childTnLst>
                    <p:set>
                      <p:cBhvr>
                        <p:cTn dur="1" fill="hold">
                          <p:stCondLst>
                            <p:cond delay="0"/>
                          </p:stCondLst>
                        </p:cTn>
                        <p:tgtEl>
                          <p:spTgt spid="1049509"/>
                        </p:tgtEl>
                        <p:attrNameLst>
                          <p:attrName>style.visibility</p:attrName>
                        </p:attrNameLst>
                      </p:cBhvr>
                      <p:to>
                        <p:strVal val="visible"/>
                      </p:to>
                    </p:set>
                    <p:animEffect transition="in" filter="fade">
                      <p:cBhvr>
                        <p:cTn dur="500"/>
                        <p:tgtEl>
                          <p:spTgt spid="1049509"/>
                        </p:tgtEl>
                      </p:cBhvr>
                    </p:animEffect>
                    <p:anim calcmode="lin" valueType="num">
                      <p:cBhvr>
                        <p:cTn dur="500" fill="hold"/>
                        <p:tgtEl>
                          <p:spTgt spid="1049509"/>
                        </p:tgtEl>
                        <p:attrNameLst>
                          <p:attrName>ppt_x</p:attrName>
                        </p:attrNameLst>
                      </p:cBhvr>
                      <p:tavLst>
                        <p:tav tm="0">
                          <p:val>
                            <p:strVal val="#ppt_x"/>
                          </p:val>
                        </p:tav>
                        <p:tav tm="100000">
                          <p:val>
                            <p:strVal val="#ppt_x"/>
                          </p:val>
                        </p:tav>
                      </p:tavLst>
                    </p:anim>
                    <p:anim calcmode="lin" valueType="num">
                      <p:cBhvr>
                        <p:cTn dur="500" fill="hold"/>
                        <p:tgtEl>
                          <p:spTgt spid="1049509"/>
                        </p:tgtEl>
                        <p:attrNameLst>
                          <p:attrName>ppt_y</p:attrName>
                        </p:attrNameLst>
                      </p:cBhvr>
                      <p:tavLst>
                        <p:tav tm="0">
                          <p:val>
                            <p:strVal val="#ppt_y+.1"/>
                          </p:val>
                        </p:tav>
                        <p:tav tm="100000">
                          <p:val>
                            <p:strVal val="#ppt_y"/>
                          </p:val>
                        </p:tav>
                      </p:tavLst>
                    </p:anim>
                  </p:childTnLst>
                </p:cTn>
              </p:par>
            </p:tnLst>
          </p:tmpl>
        </p:tmplLst>
      </p:bldP>
      <p:bldP spid="1049510" grpId="0"/>
      <p:bldP spid="1049511" grpId="0" build="p">
        <p:tmplLst>
          <p:tmpl lvl="1">
            <p:tnLst>
              <p:par>
                <p:cTn presetID="10" presetClass="entr" presetSubtype="0" fill="hold" nodeType="withEffect">
                  <p:stCondLst>
                    <p:cond delay="800"/>
                  </p:stCondLst>
                  <p:childTnLst>
                    <p:set>
                      <p:cBhvr>
                        <p:cTn dur="1" fill="hold">
                          <p:stCondLst>
                            <p:cond delay="0"/>
                          </p:stCondLst>
                        </p:cTn>
                        <p:tgtEl>
                          <p:spTgt spid="1049511"/>
                        </p:tgtEl>
                        <p:attrNameLst>
                          <p:attrName>style.visibility</p:attrName>
                        </p:attrNameLst>
                      </p:cBhvr>
                      <p:to>
                        <p:strVal val="visible"/>
                      </p:to>
                    </p:set>
                    <p:animEffect transition="in" filter="fade">
                      <p:cBhvr>
                        <p:cTn dur="500"/>
                        <p:tgtEl>
                          <p:spTgt spid="1049511"/>
                        </p:tgtEl>
                      </p:cBhvr>
                    </p:animEffect>
                  </p:childTnLst>
                </p:cTn>
              </p:par>
            </p:tnLst>
          </p:tmpl>
        </p:tmplLst>
      </p:bldP>
      <p:bldP spid="1049512" grpId="0" build="p">
        <p:tmplLst>
          <p:tmpl lvl="1">
            <p:tnLst>
              <p:par>
                <p:cTn presetID="42" presetClass="entr" presetSubtype="0" fill="hold" nodeType="withEffect">
                  <p:stCondLst>
                    <p:cond delay="200"/>
                  </p:stCondLst>
                  <p:childTnLst>
                    <p:set>
                      <p:cBhvr>
                        <p:cTn dur="1" fill="hold">
                          <p:stCondLst>
                            <p:cond delay="0"/>
                          </p:stCondLst>
                        </p:cTn>
                        <p:tgtEl>
                          <p:spTgt spid="1049512"/>
                        </p:tgtEl>
                        <p:attrNameLst>
                          <p:attrName>style.visibility</p:attrName>
                        </p:attrNameLst>
                      </p:cBhvr>
                      <p:to>
                        <p:strVal val="visible"/>
                      </p:to>
                    </p:set>
                    <p:animEffect transition="in" filter="fade">
                      <p:cBhvr>
                        <p:cTn dur="400"/>
                        <p:tgtEl>
                          <p:spTgt spid="1049512"/>
                        </p:tgtEl>
                      </p:cBhvr>
                    </p:animEffect>
                    <p:anim calcmode="lin" valueType="num">
                      <p:cBhvr>
                        <p:cTn dur="400" fill="hold"/>
                        <p:tgtEl>
                          <p:spTgt spid="1049512"/>
                        </p:tgtEl>
                        <p:attrNameLst>
                          <p:attrName>ppt_x</p:attrName>
                        </p:attrNameLst>
                      </p:cBhvr>
                      <p:tavLst>
                        <p:tav tm="0">
                          <p:val>
                            <p:strVal val="#ppt_x"/>
                          </p:val>
                        </p:tav>
                        <p:tav tm="100000">
                          <p:val>
                            <p:strVal val="#ppt_x"/>
                          </p:val>
                        </p:tav>
                      </p:tavLst>
                    </p:anim>
                    <p:anim calcmode="lin" valueType="num">
                      <p:cBhvr>
                        <p:cTn dur="400" fill="hold"/>
                        <p:tgtEl>
                          <p:spTgt spid="10495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Three images with results">
    <p:spTree>
      <p:nvGrpSpPr>
        <p:cNvPr id="283" name=""/>
        <p:cNvGrpSpPr/>
        <p:nvPr/>
      </p:nvGrpSpPr>
      <p:grpSpPr>
        <a:xfrm>
          <a:off x="0" y="0"/>
          <a:ext cx="0" cy="0"/>
          <a:chOff x="0" y="0"/>
          <a:chExt cx="0" cy="0"/>
        </a:xfrm>
      </p:grpSpPr>
      <p:sp>
        <p:nvSpPr>
          <p:cNvPr id="1049232"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233"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34" name="Picture Placeholder 2"/>
          <p:cNvSpPr>
            <a:spLocks noGrp="1"/>
          </p:cNvSpPr>
          <p:nvPr>
            <p:ph type="pic" sz="quarter" idx="48"/>
          </p:nvPr>
        </p:nvSpPr>
        <p:spPr>
          <a:xfrm>
            <a:off x="452437"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235" name="Rectangle 54"/>
          <p:cNvSpPr/>
          <p:nvPr userDrawn="1"/>
        </p:nvSpPr>
        <p:spPr>
          <a:xfrm>
            <a:off x="452438" y="3708401"/>
            <a:ext cx="239713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36" name="Picture Placeholder 2"/>
          <p:cNvSpPr>
            <a:spLocks noGrp="1"/>
          </p:cNvSpPr>
          <p:nvPr>
            <p:ph type="pic" sz="quarter" idx="74"/>
          </p:nvPr>
        </p:nvSpPr>
        <p:spPr>
          <a:xfrm>
            <a:off x="3381900"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237" name="Rectangle 67"/>
          <p:cNvSpPr/>
          <p:nvPr userDrawn="1"/>
        </p:nvSpPr>
        <p:spPr>
          <a:xfrm>
            <a:off x="3381900" y="3708401"/>
            <a:ext cx="239713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38" name="Text Placeholder 2"/>
          <p:cNvSpPr>
            <a:spLocks noGrp="1"/>
          </p:cNvSpPr>
          <p:nvPr>
            <p:ph type="body" sz="quarter" idx="64" hasCustomPrompt="1"/>
          </p:nvPr>
        </p:nvSpPr>
        <p:spPr>
          <a:xfrm>
            <a:off x="972610"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39" name="Text Placeholder 7"/>
          <p:cNvSpPr>
            <a:spLocks noGrp="1"/>
          </p:cNvSpPr>
          <p:nvPr>
            <p:ph type="body" sz="quarter" idx="18" hasCustomPrompt="1"/>
          </p:nvPr>
        </p:nvSpPr>
        <p:spPr>
          <a:xfrm>
            <a:off x="972610"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240" name="Text Placeholder 7"/>
          <p:cNvSpPr>
            <a:spLocks noGrp="1"/>
          </p:cNvSpPr>
          <p:nvPr>
            <p:ph type="body" sz="quarter" idx="65" hasCustomPrompt="1"/>
          </p:nvPr>
        </p:nvSpPr>
        <p:spPr>
          <a:xfrm>
            <a:off x="972610"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41" name="Text Placeholder 7"/>
          <p:cNvSpPr>
            <a:spLocks noGrp="1"/>
          </p:cNvSpPr>
          <p:nvPr>
            <p:ph type="body" sz="quarter" idx="39" hasCustomPrompt="1"/>
          </p:nvPr>
        </p:nvSpPr>
        <p:spPr>
          <a:xfrm>
            <a:off x="452438"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smtClean="0"/>
              <a:t>ico</a:t>
            </a:r>
            <a:endParaRPr lang="es-ES_tradnl" dirty="0" smtClean="0"/>
          </a:p>
        </p:txBody>
      </p:sp>
      <p:sp>
        <p:nvSpPr>
          <p:cNvPr id="1049242" name="Text Placeholder 2"/>
          <p:cNvSpPr>
            <a:spLocks noGrp="1"/>
          </p:cNvSpPr>
          <p:nvPr>
            <p:ph type="body" sz="quarter" idx="66" hasCustomPrompt="1"/>
          </p:nvPr>
        </p:nvSpPr>
        <p:spPr>
          <a:xfrm>
            <a:off x="3902072"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43" name="Text Placeholder 7"/>
          <p:cNvSpPr>
            <a:spLocks noGrp="1"/>
          </p:cNvSpPr>
          <p:nvPr>
            <p:ph type="body" sz="quarter" idx="67" hasCustomPrompt="1"/>
          </p:nvPr>
        </p:nvSpPr>
        <p:spPr>
          <a:xfrm>
            <a:off x="3902072"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244" name="Text Placeholder 7"/>
          <p:cNvSpPr>
            <a:spLocks noGrp="1"/>
          </p:cNvSpPr>
          <p:nvPr>
            <p:ph type="body" sz="quarter" idx="68" hasCustomPrompt="1"/>
          </p:nvPr>
        </p:nvSpPr>
        <p:spPr>
          <a:xfrm>
            <a:off x="3902072"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45" name="Text Placeholder 7"/>
          <p:cNvSpPr>
            <a:spLocks noGrp="1"/>
          </p:cNvSpPr>
          <p:nvPr>
            <p:ph type="body" sz="quarter" idx="69" hasCustomPrompt="1"/>
          </p:nvPr>
        </p:nvSpPr>
        <p:spPr>
          <a:xfrm>
            <a:off x="3381900"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smtClean="0"/>
              <a:t>ico</a:t>
            </a:r>
            <a:endParaRPr lang="es-ES_tradnl" dirty="0" smtClean="0"/>
          </a:p>
        </p:txBody>
      </p:sp>
      <p:sp>
        <p:nvSpPr>
          <p:cNvPr id="1049246" name="Picture Placeholder 2"/>
          <p:cNvSpPr>
            <a:spLocks noGrp="1"/>
          </p:cNvSpPr>
          <p:nvPr>
            <p:ph type="pic" sz="quarter" idx="75"/>
          </p:nvPr>
        </p:nvSpPr>
        <p:spPr>
          <a:xfrm>
            <a:off x="6289671"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247" name="Rectangle 100"/>
          <p:cNvSpPr/>
          <p:nvPr userDrawn="1"/>
        </p:nvSpPr>
        <p:spPr>
          <a:xfrm>
            <a:off x="6284907" y="3708401"/>
            <a:ext cx="239713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48" name="Text Placeholder 2"/>
          <p:cNvSpPr>
            <a:spLocks noGrp="1"/>
          </p:cNvSpPr>
          <p:nvPr>
            <p:ph type="body" sz="quarter" idx="70" hasCustomPrompt="1"/>
          </p:nvPr>
        </p:nvSpPr>
        <p:spPr>
          <a:xfrm>
            <a:off x="6805079"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49249" name="Text Placeholder 7"/>
          <p:cNvSpPr>
            <a:spLocks noGrp="1"/>
          </p:cNvSpPr>
          <p:nvPr>
            <p:ph type="body" sz="quarter" idx="71" hasCustomPrompt="1"/>
          </p:nvPr>
        </p:nvSpPr>
        <p:spPr>
          <a:xfrm>
            <a:off x="6805079"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smtClean="0"/>
              <a:t>RESULT 1</a:t>
            </a:r>
            <a:endParaRPr lang="es-ES_tradnl" dirty="0" smtClean="0"/>
          </a:p>
        </p:txBody>
      </p:sp>
      <p:sp>
        <p:nvSpPr>
          <p:cNvPr id="1049250" name="Text Placeholder 7"/>
          <p:cNvSpPr>
            <a:spLocks noGrp="1"/>
          </p:cNvSpPr>
          <p:nvPr>
            <p:ph type="body" sz="quarter" idx="72" hasCustomPrompt="1"/>
          </p:nvPr>
        </p:nvSpPr>
        <p:spPr>
          <a:xfrm>
            <a:off x="6805079"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51" name="Text Placeholder 7"/>
          <p:cNvSpPr>
            <a:spLocks noGrp="1"/>
          </p:cNvSpPr>
          <p:nvPr>
            <p:ph type="body" sz="quarter" idx="73" hasCustomPrompt="1"/>
          </p:nvPr>
        </p:nvSpPr>
        <p:spPr>
          <a:xfrm>
            <a:off x="6284907"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smtClean="0"/>
              <a:t>ico</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32">
                                            <p:txEl>
                                              <p:pRg st="0" end="0"/>
                                            </p:txEl>
                                          </p:spTgt>
                                        </p:tgtEl>
                                        <p:attrNameLst>
                                          <p:attrName>style.visibility</p:attrName>
                                        </p:attrNameLst>
                                      </p:cBhvr>
                                      <p:to>
                                        <p:strVal val="visible"/>
                                      </p:to>
                                    </p:set>
                                    <p:animEffect transition="in" filter="fade">
                                      <p:cBhvr>
                                        <p:cTn id="7" dur="400"/>
                                        <p:tgtEl>
                                          <p:spTgt spid="1049232">
                                            <p:txEl>
                                              <p:pRg st="0" end="0"/>
                                            </p:txEl>
                                          </p:spTgt>
                                        </p:tgtEl>
                                      </p:cBhvr>
                                    </p:animEffect>
                                    <p:anim calcmode="lin" valueType="num">
                                      <p:cBhvr>
                                        <p:cTn id="8" dur="400" fill="hold"/>
                                        <p:tgtEl>
                                          <p:spTgt spid="104923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3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33">
                                            <p:txEl>
                                              <p:pRg st="0" end="0"/>
                                            </p:txEl>
                                          </p:spTgt>
                                        </p:tgtEl>
                                        <p:attrNameLst>
                                          <p:attrName>style.visibility</p:attrName>
                                        </p:attrNameLst>
                                      </p:cBhvr>
                                      <p:to>
                                        <p:strVal val="visible"/>
                                      </p:to>
                                    </p:set>
                                    <p:animEffect transition="in" filter="fade">
                                      <p:cBhvr>
                                        <p:cTn id="12" dur="500"/>
                                        <p:tgtEl>
                                          <p:spTgt spid="1049233">
                                            <p:txEl>
                                              <p:pRg st="0" end="0"/>
                                            </p:txEl>
                                          </p:spTgt>
                                        </p:tgtEl>
                                      </p:cBhvr>
                                    </p:animEffect>
                                    <p:anim calcmode="lin" valueType="num">
                                      <p:cBhvr>
                                        <p:cTn id="13" dur="500" fill="hold"/>
                                        <p:tgtEl>
                                          <p:spTgt spid="104923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33">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234"/>
                                        </p:tgtEl>
                                        <p:attrNameLst>
                                          <p:attrName>style.visibility</p:attrName>
                                        </p:attrNameLst>
                                      </p:cBhvr>
                                      <p:to>
                                        <p:strVal val="visible"/>
                                      </p:to>
                                    </p:set>
                                    <p:anim calcmode="lin" valueType="num">
                                      <p:cBhvr>
                                        <p:cTn id="17" dur="1000" fill="hold"/>
                                        <p:tgtEl>
                                          <p:spTgt spid="1049234"/>
                                        </p:tgtEl>
                                        <p:attrNameLst>
                                          <p:attrName>ppt_w</p:attrName>
                                        </p:attrNameLst>
                                      </p:cBhvr>
                                      <p:tavLst>
                                        <p:tav tm="0">
                                          <p:val>
                                            <p:fltVal val="0.0"/>
                                          </p:val>
                                        </p:tav>
                                        <p:tav tm="100000">
                                          <p:val>
                                            <p:strVal val="#ppt_w"/>
                                          </p:val>
                                        </p:tav>
                                      </p:tavLst>
                                    </p:anim>
                                    <p:anim calcmode="lin" valueType="num">
                                      <p:cBhvr>
                                        <p:cTn id="18" dur="1000" fill="hold"/>
                                        <p:tgtEl>
                                          <p:spTgt spid="1049234"/>
                                        </p:tgtEl>
                                        <p:attrNameLst>
                                          <p:attrName>ppt_h</p:attrName>
                                        </p:attrNameLst>
                                      </p:cBhvr>
                                      <p:tavLst>
                                        <p:tav tm="0">
                                          <p:val>
                                            <p:fltVal val="0.0"/>
                                          </p:val>
                                        </p:tav>
                                        <p:tav tm="100000">
                                          <p:val>
                                            <p:strVal val="#ppt_h"/>
                                          </p:val>
                                        </p:tav>
                                      </p:tavLst>
                                    </p:anim>
                                    <p:animEffect transition="in" filter="fade">
                                      <p:cBhvr>
                                        <p:cTn id="19" dur="1000"/>
                                        <p:tgtEl>
                                          <p:spTgt spid="1049234"/>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235"/>
                                        </p:tgtEl>
                                        <p:attrNameLst>
                                          <p:attrName>style.visibility</p:attrName>
                                        </p:attrNameLst>
                                      </p:cBhvr>
                                      <p:to>
                                        <p:strVal val="visible"/>
                                      </p:to>
                                    </p:set>
                                    <p:animEffect transition="in" filter="wipe(left)">
                                      <p:cBhvr>
                                        <p:cTn id="23" dur="500"/>
                                        <p:tgtEl>
                                          <p:spTgt spid="104923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1049236"/>
                                        </p:tgtEl>
                                        <p:attrNameLst>
                                          <p:attrName>style.visibility</p:attrName>
                                        </p:attrNameLst>
                                      </p:cBhvr>
                                      <p:to>
                                        <p:strVal val="visible"/>
                                      </p:to>
                                    </p:set>
                                    <p:anim calcmode="lin" valueType="num">
                                      <p:cBhvr>
                                        <p:cTn id="26" dur="1000" fill="hold"/>
                                        <p:tgtEl>
                                          <p:spTgt spid="1049236"/>
                                        </p:tgtEl>
                                        <p:attrNameLst>
                                          <p:attrName>ppt_w</p:attrName>
                                        </p:attrNameLst>
                                      </p:cBhvr>
                                      <p:tavLst>
                                        <p:tav tm="0">
                                          <p:val>
                                            <p:fltVal val="0.0"/>
                                          </p:val>
                                        </p:tav>
                                        <p:tav tm="100000">
                                          <p:val>
                                            <p:strVal val="#ppt_w"/>
                                          </p:val>
                                        </p:tav>
                                      </p:tavLst>
                                    </p:anim>
                                    <p:anim calcmode="lin" valueType="num">
                                      <p:cBhvr>
                                        <p:cTn id="27" dur="1000" fill="hold"/>
                                        <p:tgtEl>
                                          <p:spTgt spid="1049236"/>
                                        </p:tgtEl>
                                        <p:attrNameLst>
                                          <p:attrName>ppt_h</p:attrName>
                                        </p:attrNameLst>
                                      </p:cBhvr>
                                      <p:tavLst>
                                        <p:tav tm="0">
                                          <p:val>
                                            <p:fltVal val="0.0"/>
                                          </p:val>
                                        </p:tav>
                                        <p:tav tm="100000">
                                          <p:val>
                                            <p:strVal val="#ppt_h"/>
                                          </p:val>
                                        </p:tav>
                                      </p:tavLst>
                                    </p:anim>
                                    <p:animEffect transition="in" filter="fade">
                                      <p:cBhvr>
                                        <p:cTn id="28" dur="1000"/>
                                        <p:tgtEl>
                                          <p:spTgt spid="1049236"/>
                                        </p:tgtEl>
                                      </p:cBhvr>
                                    </p:animEffect>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1049237"/>
                                        </p:tgtEl>
                                        <p:attrNameLst>
                                          <p:attrName>style.visibility</p:attrName>
                                        </p:attrNameLst>
                                      </p:cBhvr>
                                      <p:to>
                                        <p:strVal val="visible"/>
                                      </p:to>
                                    </p:set>
                                    <p:animEffect transition="in" filter="wipe(left)">
                                      <p:cBhvr>
                                        <p:cTn id="32" dur="500"/>
                                        <p:tgtEl>
                                          <p:spTgt spid="1049237"/>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049238">
                                            <p:txEl>
                                              <p:pRg st="0" end="0"/>
                                            </p:txEl>
                                          </p:spTgt>
                                        </p:tgtEl>
                                        <p:attrNameLst>
                                          <p:attrName>style.visibility</p:attrName>
                                        </p:attrNameLst>
                                      </p:cBhvr>
                                      <p:to>
                                        <p:strVal val="visible"/>
                                      </p:to>
                                    </p:set>
                                    <p:animEffect transition="in" filter="fade">
                                      <p:cBhvr>
                                        <p:cTn id="35" dur="500"/>
                                        <p:tgtEl>
                                          <p:spTgt spid="1049238">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1049239">
                                            <p:txEl>
                                              <p:pRg st="0" end="0"/>
                                            </p:txEl>
                                          </p:spTgt>
                                        </p:tgtEl>
                                        <p:attrNameLst>
                                          <p:attrName>style.visibility</p:attrName>
                                        </p:attrNameLst>
                                      </p:cBhvr>
                                      <p:to>
                                        <p:strVal val="visible"/>
                                      </p:to>
                                    </p:set>
                                    <p:animEffect transition="in" filter="fade">
                                      <p:cBhvr>
                                        <p:cTn id="38" dur="400"/>
                                        <p:tgtEl>
                                          <p:spTgt spid="1049239">
                                            <p:txEl>
                                              <p:pRg st="0" end="0"/>
                                            </p:txEl>
                                          </p:spTgt>
                                        </p:tgtEl>
                                      </p:cBhvr>
                                    </p:animEffect>
                                    <p:anim calcmode="lin" valueType="num">
                                      <p:cBhvr>
                                        <p:cTn id="39" dur="400" fill="hold"/>
                                        <p:tgtEl>
                                          <p:spTgt spid="1049239">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1049239">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1049240">
                                            <p:txEl>
                                              <p:pRg st="0" end="0"/>
                                            </p:txEl>
                                          </p:spTgt>
                                        </p:tgtEl>
                                        <p:attrNameLst>
                                          <p:attrName>style.visibility</p:attrName>
                                        </p:attrNameLst>
                                      </p:cBhvr>
                                      <p:to>
                                        <p:strVal val="visible"/>
                                      </p:to>
                                    </p:set>
                                    <p:animEffect transition="in" filter="fade">
                                      <p:cBhvr>
                                        <p:cTn id="43" dur="500"/>
                                        <p:tgtEl>
                                          <p:spTgt spid="1049240">
                                            <p:txEl>
                                              <p:pRg st="0" end="0"/>
                                            </p:txEl>
                                          </p:spTgt>
                                        </p:tgtEl>
                                      </p:cBhvr>
                                    </p:animEffect>
                                    <p:anim calcmode="lin" valueType="num">
                                      <p:cBhvr>
                                        <p:cTn id="44" dur="500" fill="hold"/>
                                        <p:tgtEl>
                                          <p:spTgt spid="1049240">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1049240">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00"/>
                            </p:stCondLst>
                            <p:childTnLst>
                              <p:par>
                                <p:cTn id="47" presetID="53" presetClass="entr" presetSubtype="16" fill="hold" grpId="0" nodeType="afterEffect">
                                  <p:stCondLst>
                                    <p:cond delay="0"/>
                                  </p:stCondLst>
                                  <p:childTnLst>
                                    <p:set>
                                      <p:cBhvr>
                                        <p:cTn id="48" dur="1" fill="hold">
                                          <p:stCondLst>
                                            <p:cond delay="0"/>
                                          </p:stCondLst>
                                        </p:cTn>
                                        <p:tgtEl>
                                          <p:spTgt spid="1049241">
                                            <p:txEl>
                                              <p:pRg st="0" end="0"/>
                                            </p:txEl>
                                          </p:spTgt>
                                        </p:tgtEl>
                                        <p:attrNameLst>
                                          <p:attrName>style.visibility</p:attrName>
                                        </p:attrNameLst>
                                      </p:cBhvr>
                                      <p:to>
                                        <p:strVal val="visible"/>
                                      </p:to>
                                    </p:set>
                                    <p:anim calcmode="lin" valueType="num">
                                      <p:cBhvr>
                                        <p:cTn id="49" dur="300" fill="hold"/>
                                        <p:tgtEl>
                                          <p:spTgt spid="1049241">
                                            <p:txEl>
                                              <p:pRg st="0" end="0"/>
                                            </p:txEl>
                                          </p:spTgt>
                                        </p:tgtEl>
                                        <p:attrNameLst>
                                          <p:attrName>ppt_w</p:attrName>
                                        </p:attrNameLst>
                                      </p:cBhvr>
                                      <p:tavLst>
                                        <p:tav tm="0">
                                          <p:val>
                                            <p:fltVal val="0.0"/>
                                          </p:val>
                                        </p:tav>
                                        <p:tav tm="100000">
                                          <p:val>
                                            <p:strVal val="#ppt_w"/>
                                          </p:val>
                                        </p:tav>
                                      </p:tavLst>
                                    </p:anim>
                                    <p:anim calcmode="lin" valueType="num">
                                      <p:cBhvr>
                                        <p:cTn id="50" dur="300" fill="hold"/>
                                        <p:tgtEl>
                                          <p:spTgt spid="1049241">
                                            <p:txEl>
                                              <p:pRg st="0" end="0"/>
                                            </p:txEl>
                                          </p:spTgt>
                                        </p:tgtEl>
                                        <p:attrNameLst>
                                          <p:attrName>ppt_h</p:attrName>
                                        </p:attrNameLst>
                                      </p:cBhvr>
                                      <p:tavLst>
                                        <p:tav tm="0">
                                          <p:val>
                                            <p:fltVal val="0.0"/>
                                          </p:val>
                                        </p:tav>
                                        <p:tav tm="100000">
                                          <p:val>
                                            <p:strVal val="#ppt_h"/>
                                          </p:val>
                                        </p:tav>
                                      </p:tavLst>
                                    </p:anim>
                                    <p:animEffect transition="in" filter="fade">
                                      <p:cBhvr>
                                        <p:cTn id="51" dur="300"/>
                                        <p:tgtEl>
                                          <p:spTgt spid="1049241">
                                            <p:txEl>
                                              <p:pRg st="0" end="0"/>
                                            </p:txEl>
                                          </p:spTgt>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1049242">
                                            <p:txEl>
                                              <p:pRg st="0" end="0"/>
                                            </p:txEl>
                                          </p:spTgt>
                                        </p:tgtEl>
                                        <p:attrNameLst>
                                          <p:attrName>style.visibility</p:attrName>
                                        </p:attrNameLst>
                                      </p:cBhvr>
                                      <p:to>
                                        <p:strVal val="visible"/>
                                      </p:to>
                                    </p:set>
                                    <p:animEffect transition="in" filter="fade">
                                      <p:cBhvr>
                                        <p:cTn id="54" dur="500"/>
                                        <p:tgtEl>
                                          <p:spTgt spid="1049242">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1049243">
                                            <p:txEl>
                                              <p:pRg st="0" end="0"/>
                                            </p:txEl>
                                          </p:spTgt>
                                        </p:tgtEl>
                                        <p:attrNameLst>
                                          <p:attrName>style.visibility</p:attrName>
                                        </p:attrNameLst>
                                      </p:cBhvr>
                                      <p:to>
                                        <p:strVal val="visible"/>
                                      </p:to>
                                    </p:set>
                                    <p:animEffect transition="in" filter="fade">
                                      <p:cBhvr>
                                        <p:cTn id="57" dur="400"/>
                                        <p:tgtEl>
                                          <p:spTgt spid="1049243">
                                            <p:txEl>
                                              <p:pRg st="0" end="0"/>
                                            </p:txEl>
                                          </p:spTgt>
                                        </p:tgtEl>
                                      </p:cBhvr>
                                    </p:animEffect>
                                    <p:anim calcmode="lin" valueType="num">
                                      <p:cBhvr>
                                        <p:cTn id="58" dur="400" fill="hold"/>
                                        <p:tgtEl>
                                          <p:spTgt spid="1049243">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104924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1049244">
                                            <p:txEl>
                                              <p:pRg st="0" end="0"/>
                                            </p:txEl>
                                          </p:spTgt>
                                        </p:tgtEl>
                                        <p:attrNameLst>
                                          <p:attrName>style.visibility</p:attrName>
                                        </p:attrNameLst>
                                      </p:cBhvr>
                                      <p:to>
                                        <p:strVal val="visible"/>
                                      </p:to>
                                    </p:set>
                                    <p:animEffect transition="in" filter="fade">
                                      <p:cBhvr>
                                        <p:cTn id="62" dur="500"/>
                                        <p:tgtEl>
                                          <p:spTgt spid="1049244">
                                            <p:txEl>
                                              <p:pRg st="0" end="0"/>
                                            </p:txEl>
                                          </p:spTgt>
                                        </p:tgtEl>
                                      </p:cBhvr>
                                    </p:animEffect>
                                    <p:anim calcmode="lin" valueType="num">
                                      <p:cBhvr>
                                        <p:cTn id="63" dur="500" fill="hold"/>
                                        <p:tgtEl>
                                          <p:spTgt spid="1049244">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1049244">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2200"/>
                            </p:stCondLst>
                            <p:childTnLst>
                              <p:par>
                                <p:cTn id="66" presetID="53" presetClass="entr" presetSubtype="16" fill="hold" grpId="0" nodeType="afterEffect">
                                  <p:stCondLst>
                                    <p:cond delay="0"/>
                                  </p:stCondLst>
                                  <p:childTnLst>
                                    <p:set>
                                      <p:cBhvr>
                                        <p:cTn id="67" dur="1" fill="hold">
                                          <p:stCondLst>
                                            <p:cond delay="0"/>
                                          </p:stCondLst>
                                        </p:cTn>
                                        <p:tgtEl>
                                          <p:spTgt spid="1049245">
                                            <p:txEl>
                                              <p:pRg st="0" end="0"/>
                                            </p:txEl>
                                          </p:spTgt>
                                        </p:tgtEl>
                                        <p:attrNameLst>
                                          <p:attrName>style.visibility</p:attrName>
                                        </p:attrNameLst>
                                      </p:cBhvr>
                                      <p:to>
                                        <p:strVal val="visible"/>
                                      </p:to>
                                    </p:set>
                                    <p:anim calcmode="lin" valueType="num">
                                      <p:cBhvr>
                                        <p:cTn id="68" dur="300" fill="hold"/>
                                        <p:tgtEl>
                                          <p:spTgt spid="1049245">
                                            <p:txEl>
                                              <p:pRg st="0" end="0"/>
                                            </p:txEl>
                                          </p:spTgt>
                                        </p:tgtEl>
                                        <p:attrNameLst>
                                          <p:attrName>ppt_w</p:attrName>
                                        </p:attrNameLst>
                                      </p:cBhvr>
                                      <p:tavLst>
                                        <p:tav tm="0">
                                          <p:val>
                                            <p:fltVal val="0.0"/>
                                          </p:val>
                                        </p:tav>
                                        <p:tav tm="100000">
                                          <p:val>
                                            <p:strVal val="#ppt_w"/>
                                          </p:val>
                                        </p:tav>
                                      </p:tavLst>
                                    </p:anim>
                                    <p:anim calcmode="lin" valueType="num">
                                      <p:cBhvr>
                                        <p:cTn id="69" dur="300" fill="hold"/>
                                        <p:tgtEl>
                                          <p:spTgt spid="1049245">
                                            <p:txEl>
                                              <p:pRg st="0" end="0"/>
                                            </p:txEl>
                                          </p:spTgt>
                                        </p:tgtEl>
                                        <p:attrNameLst>
                                          <p:attrName>ppt_h</p:attrName>
                                        </p:attrNameLst>
                                      </p:cBhvr>
                                      <p:tavLst>
                                        <p:tav tm="0">
                                          <p:val>
                                            <p:fltVal val="0.0"/>
                                          </p:val>
                                        </p:tav>
                                        <p:tav tm="100000">
                                          <p:val>
                                            <p:strVal val="#ppt_h"/>
                                          </p:val>
                                        </p:tav>
                                      </p:tavLst>
                                    </p:anim>
                                    <p:animEffect transition="in" filter="fade">
                                      <p:cBhvr>
                                        <p:cTn id="70" dur="300"/>
                                        <p:tgtEl>
                                          <p:spTgt spid="1049245">
                                            <p:txEl>
                                              <p:pRg st="0" end="0"/>
                                            </p:txEl>
                                          </p:spTgt>
                                        </p:tgtEl>
                                      </p:cBhvr>
                                    </p:animEffect>
                                  </p:childTnLst>
                                </p:cTn>
                              </p:par>
                              <p:par>
                                <p:cTn id="71" presetID="53" presetClass="entr" presetSubtype="16" fill="hold" grpId="0" nodeType="withEffect" nodePh="1">
                                  <p:stCondLst>
                                    <p:cond delay="800"/>
                                  </p:stCondLst>
                                  <p:endCondLst>
                                    <p:cond evt="begin" delay="0">
                                      <p:tn val="71"/>
                                    </p:cond>
                                  </p:endCondLst>
                                  <p:childTnLst>
                                    <p:set>
                                      <p:cBhvr>
                                        <p:cTn id="72" dur="1" fill="hold">
                                          <p:stCondLst>
                                            <p:cond delay="0"/>
                                          </p:stCondLst>
                                        </p:cTn>
                                        <p:tgtEl>
                                          <p:spTgt spid="1049246"/>
                                        </p:tgtEl>
                                        <p:attrNameLst>
                                          <p:attrName>style.visibility</p:attrName>
                                        </p:attrNameLst>
                                      </p:cBhvr>
                                      <p:to>
                                        <p:strVal val="visible"/>
                                      </p:to>
                                    </p:set>
                                    <p:anim calcmode="lin" valueType="num">
                                      <p:cBhvr>
                                        <p:cTn id="73" dur="1000" fill="hold"/>
                                        <p:tgtEl>
                                          <p:spTgt spid="1049246"/>
                                        </p:tgtEl>
                                        <p:attrNameLst>
                                          <p:attrName>ppt_w</p:attrName>
                                        </p:attrNameLst>
                                      </p:cBhvr>
                                      <p:tavLst>
                                        <p:tav tm="0">
                                          <p:val>
                                            <p:fltVal val="0.0"/>
                                          </p:val>
                                        </p:tav>
                                        <p:tav tm="100000">
                                          <p:val>
                                            <p:strVal val="#ppt_w"/>
                                          </p:val>
                                        </p:tav>
                                      </p:tavLst>
                                    </p:anim>
                                    <p:anim calcmode="lin" valueType="num">
                                      <p:cBhvr>
                                        <p:cTn id="74" dur="1000" fill="hold"/>
                                        <p:tgtEl>
                                          <p:spTgt spid="1049246"/>
                                        </p:tgtEl>
                                        <p:attrNameLst>
                                          <p:attrName>ppt_h</p:attrName>
                                        </p:attrNameLst>
                                      </p:cBhvr>
                                      <p:tavLst>
                                        <p:tav tm="0">
                                          <p:val>
                                            <p:fltVal val="0.0"/>
                                          </p:val>
                                        </p:tav>
                                        <p:tav tm="100000">
                                          <p:val>
                                            <p:strVal val="#ppt_h"/>
                                          </p:val>
                                        </p:tav>
                                      </p:tavLst>
                                    </p:anim>
                                    <p:animEffect transition="in" filter="fade">
                                      <p:cBhvr>
                                        <p:cTn id="75" dur="1000"/>
                                        <p:tgtEl>
                                          <p:spTgt spid="1049246"/>
                                        </p:tgtEl>
                                      </p:cBhvr>
                                    </p:animEffect>
                                  </p:childTnLst>
                                </p:cTn>
                              </p:par>
                            </p:childTnLst>
                          </p:cTn>
                        </p:par>
                        <p:par>
                          <p:cTn id="76" fill="hold">
                            <p:stCondLst>
                              <p:cond delay="2700"/>
                            </p:stCondLst>
                            <p:childTnLst>
                              <p:par>
                                <p:cTn id="77" presetID="22" presetClass="entr" presetSubtype="8" fill="hold" grpId="0" nodeType="afterEffect">
                                  <p:stCondLst>
                                    <p:cond delay="0"/>
                                  </p:stCondLst>
                                  <p:childTnLst>
                                    <p:set>
                                      <p:cBhvr>
                                        <p:cTn id="78" dur="1" fill="hold">
                                          <p:stCondLst>
                                            <p:cond delay="0"/>
                                          </p:stCondLst>
                                        </p:cTn>
                                        <p:tgtEl>
                                          <p:spTgt spid="1049247"/>
                                        </p:tgtEl>
                                        <p:attrNameLst>
                                          <p:attrName>style.visibility</p:attrName>
                                        </p:attrNameLst>
                                      </p:cBhvr>
                                      <p:to>
                                        <p:strVal val="visible"/>
                                      </p:to>
                                    </p:set>
                                    <p:animEffect transition="in" filter="wipe(left)">
                                      <p:cBhvr>
                                        <p:cTn id="79" dur="500"/>
                                        <p:tgtEl>
                                          <p:spTgt spid="1049247"/>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1049248">
                                            <p:txEl>
                                              <p:pRg st="0" end="0"/>
                                            </p:txEl>
                                          </p:spTgt>
                                        </p:tgtEl>
                                        <p:attrNameLst>
                                          <p:attrName>style.visibility</p:attrName>
                                        </p:attrNameLst>
                                      </p:cBhvr>
                                      <p:to>
                                        <p:strVal val="visible"/>
                                      </p:to>
                                    </p:set>
                                    <p:animEffect transition="in" filter="fade">
                                      <p:cBhvr>
                                        <p:cTn id="82" dur="500"/>
                                        <p:tgtEl>
                                          <p:spTgt spid="10492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49249">
                                            <p:txEl>
                                              <p:pRg st="0" end="0"/>
                                            </p:txEl>
                                          </p:spTgt>
                                        </p:tgtEl>
                                        <p:attrNameLst>
                                          <p:attrName>style.visibility</p:attrName>
                                        </p:attrNameLst>
                                      </p:cBhvr>
                                      <p:to>
                                        <p:strVal val="visible"/>
                                      </p:to>
                                    </p:set>
                                    <p:animEffect transition="in" filter="fade">
                                      <p:cBhvr>
                                        <p:cTn id="85" dur="400"/>
                                        <p:tgtEl>
                                          <p:spTgt spid="1049249">
                                            <p:txEl>
                                              <p:pRg st="0" end="0"/>
                                            </p:txEl>
                                          </p:spTgt>
                                        </p:tgtEl>
                                      </p:cBhvr>
                                    </p:animEffect>
                                    <p:anim calcmode="lin" valueType="num">
                                      <p:cBhvr>
                                        <p:cTn id="86" dur="400" fill="hold"/>
                                        <p:tgtEl>
                                          <p:spTgt spid="10492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49249">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9250">
                                            <p:txEl>
                                              <p:pRg st="0" end="0"/>
                                            </p:txEl>
                                          </p:spTgt>
                                        </p:tgtEl>
                                        <p:attrNameLst>
                                          <p:attrName>style.visibility</p:attrName>
                                        </p:attrNameLst>
                                      </p:cBhvr>
                                      <p:to>
                                        <p:strVal val="visible"/>
                                      </p:to>
                                    </p:set>
                                    <p:animEffect transition="in" filter="fade">
                                      <p:cBhvr>
                                        <p:cTn id="90" dur="500"/>
                                        <p:tgtEl>
                                          <p:spTgt spid="1049250">
                                            <p:txEl>
                                              <p:pRg st="0" end="0"/>
                                            </p:txEl>
                                          </p:spTgt>
                                        </p:tgtEl>
                                      </p:cBhvr>
                                    </p:animEffect>
                                    <p:anim calcmode="lin" valueType="num">
                                      <p:cBhvr>
                                        <p:cTn id="91" dur="500" fill="hold"/>
                                        <p:tgtEl>
                                          <p:spTgt spid="1049250">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9250">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53" presetClass="entr" presetSubtype="16" fill="hold" grpId="0" nodeType="afterEffect">
                                  <p:stCondLst>
                                    <p:cond delay="0"/>
                                  </p:stCondLst>
                                  <p:childTnLst>
                                    <p:set>
                                      <p:cBhvr>
                                        <p:cTn id="95" dur="1" fill="hold">
                                          <p:stCondLst>
                                            <p:cond delay="0"/>
                                          </p:stCondLst>
                                        </p:cTn>
                                        <p:tgtEl>
                                          <p:spTgt spid="1049251">
                                            <p:txEl>
                                              <p:pRg st="0" end="0"/>
                                            </p:txEl>
                                          </p:spTgt>
                                        </p:tgtEl>
                                        <p:attrNameLst>
                                          <p:attrName>style.visibility</p:attrName>
                                        </p:attrNameLst>
                                      </p:cBhvr>
                                      <p:to>
                                        <p:strVal val="visible"/>
                                      </p:to>
                                    </p:set>
                                    <p:anim calcmode="lin" valueType="num">
                                      <p:cBhvr>
                                        <p:cTn id="96" dur="300" fill="hold"/>
                                        <p:tgtEl>
                                          <p:spTgt spid="1049251">
                                            <p:txEl>
                                              <p:pRg st="0" end="0"/>
                                            </p:txEl>
                                          </p:spTgt>
                                        </p:tgtEl>
                                        <p:attrNameLst>
                                          <p:attrName>ppt_w</p:attrName>
                                        </p:attrNameLst>
                                      </p:cBhvr>
                                      <p:tavLst>
                                        <p:tav tm="0">
                                          <p:val>
                                            <p:fltVal val="0.0"/>
                                          </p:val>
                                        </p:tav>
                                        <p:tav tm="100000">
                                          <p:val>
                                            <p:strVal val="#ppt_w"/>
                                          </p:val>
                                        </p:tav>
                                      </p:tavLst>
                                    </p:anim>
                                    <p:anim calcmode="lin" valueType="num">
                                      <p:cBhvr>
                                        <p:cTn id="97" dur="300" fill="hold"/>
                                        <p:tgtEl>
                                          <p:spTgt spid="1049251">
                                            <p:txEl>
                                              <p:pRg st="0" end="0"/>
                                            </p:txEl>
                                          </p:spTgt>
                                        </p:tgtEl>
                                        <p:attrNameLst>
                                          <p:attrName>ppt_h</p:attrName>
                                        </p:attrNameLst>
                                      </p:cBhvr>
                                      <p:tavLst>
                                        <p:tav tm="0">
                                          <p:val>
                                            <p:fltVal val="0.0"/>
                                          </p:val>
                                        </p:tav>
                                        <p:tav tm="100000">
                                          <p:val>
                                            <p:strVal val="#ppt_h"/>
                                          </p:val>
                                        </p:tav>
                                      </p:tavLst>
                                    </p:anim>
                                    <p:animEffect transition="in" filter="fade">
                                      <p:cBhvr>
                                        <p:cTn id="98" dur="300"/>
                                        <p:tgtEl>
                                          <p:spTgt spid="1049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32" grpId="0" build="p">
        <p:tmplLst>
          <p:tmpl lvl="1">
            <p:tnLst>
              <p:par>
                <p:cTn presetID="42" presetClass="entr" presetSubtype="0" fill="hold" nodeType="withEffect">
                  <p:stCondLst>
                    <p:cond delay="200"/>
                  </p:stCondLst>
                  <p:childTnLst>
                    <p:set>
                      <p:cBhvr>
                        <p:cTn dur="1" fill="hold">
                          <p:stCondLst>
                            <p:cond delay="0"/>
                          </p:stCondLst>
                        </p:cTn>
                        <p:tgtEl>
                          <p:spTgt spid="1049232"/>
                        </p:tgtEl>
                        <p:attrNameLst>
                          <p:attrName>style.visibility</p:attrName>
                        </p:attrNameLst>
                      </p:cBhvr>
                      <p:to>
                        <p:strVal val="visible"/>
                      </p:to>
                    </p:set>
                    <p:animEffect transition="in" filter="fade">
                      <p:cBhvr>
                        <p:cTn dur="400"/>
                        <p:tgtEl>
                          <p:spTgt spid="1049232"/>
                        </p:tgtEl>
                      </p:cBhvr>
                    </p:animEffect>
                    <p:anim calcmode="lin" valueType="num">
                      <p:cBhvr>
                        <p:cTn dur="400" fill="hold"/>
                        <p:tgtEl>
                          <p:spTgt spid="1049232"/>
                        </p:tgtEl>
                        <p:attrNameLst>
                          <p:attrName>ppt_x</p:attrName>
                        </p:attrNameLst>
                      </p:cBhvr>
                      <p:tavLst>
                        <p:tav tm="0">
                          <p:val>
                            <p:strVal val="#ppt_x"/>
                          </p:val>
                        </p:tav>
                        <p:tav tm="100000">
                          <p:val>
                            <p:strVal val="#ppt_x"/>
                          </p:val>
                        </p:tav>
                      </p:tavLst>
                    </p:anim>
                    <p:anim calcmode="lin" valueType="num">
                      <p:cBhvr>
                        <p:cTn dur="400" fill="hold"/>
                        <p:tgtEl>
                          <p:spTgt spid="1049232"/>
                        </p:tgtEl>
                        <p:attrNameLst>
                          <p:attrName>ppt_y</p:attrName>
                        </p:attrNameLst>
                      </p:cBhvr>
                      <p:tavLst>
                        <p:tav tm="0">
                          <p:val>
                            <p:strVal val="#ppt_y+.1"/>
                          </p:val>
                        </p:tav>
                        <p:tav tm="100000">
                          <p:val>
                            <p:strVal val="#ppt_y"/>
                          </p:val>
                        </p:tav>
                      </p:tavLst>
                    </p:anim>
                  </p:childTnLst>
                </p:cTn>
              </p:par>
            </p:tnLst>
          </p:tmpl>
        </p:tmplLst>
      </p:bldP>
      <p:bldP spid="1049233" grpId="0" build="p">
        <p:tmplLst>
          <p:tmpl lvl="1">
            <p:tnLst>
              <p:par>
                <p:cTn presetID="42" presetClass="entr" presetSubtype="0" fill="hold" nodeType="withEffect">
                  <p:stCondLst>
                    <p:cond delay="200"/>
                  </p:stCondLst>
                  <p:childTnLst>
                    <p:set>
                      <p:cBhvr>
                        <p:cTn dur="1" fill="hold">
                          <p:stCondLst>
                            <p:cond delay="0"/>
                          </p:stCondLst>
                        </p:cTn>
                        <p:tgtEl>
                          <p:spTgt spid="1049233"/>
                        </p:tgtEl>
                        <p:attrNameLst>
                          <p:attrName>style.visibility</p:attrName>
                        </p:attrNameLst>
                      </p:cBhvr>
                      <p:to>
                        <p:strVal val="visible"/>
                      </p:to>
                    </p:set>
                    <p:animEffect transition="in" filter="fade">
                      <p:cBhvr>
                        <p:cTn dur="500"/>
                        <p:tgtEl>
                          <p:spTgt spid="1049233"/>
                        </p:tgtEl>
                      </p:cBhvr>
                    </p:animEffect>
                    <p:anim calcmode="lin" valueType="num">
                      <p:cBhvr>
                        <p:cTn dur="500" fill="hold"/>
                        <p:tgtEl>
                          <p:spTgt spid="1049233"/>
                        </p:tgtEl>
                        <p:attrNameLst>
                          <p:attrName>ppt_x</p:attrName>
                        </p:attrNameLst>
                      </p:cBhvr>
                      <p:tavLst>
                        <p:tav tm="0">
                          <p:val>
                            <p:strVal val="#ppt_x"/>
                          </p:val>
                        </p:tav>
                        <p:tav tm="100000">
                          <p:val>
                            <p:strVal val="#ppt_x"/>
                          </p:val>
                        </p:tav>
                      </p:tavLst>
                    </p:anim>
                    <p:anim calcmode="lin" valueType="num">
                      <p:cBhvr>
                        <p:cTn dur="500" fill="hold"/>
                        <p:tgtEl>
                          <p:spTgt spid="1049233"/>
                        </p:tgtEl>
                        <p:attrNameLst>
                          <p:attrName>ppt_y</p:attrName>
                        </p:attrNameLst>
                      </p:cBhvr>
                      <p:tavLst>
                        <p:tav tm="0">
                          <p:val>
                            <p:strVal val="#ppt_y+.1"/>
                          </p:val>
                        </p:tav>
                        <p:tav tm="100000">
                          <p:val>
                            <p:strVal val="#ppt_y"/>
                          </p:val>
                        </p:tav>
                      </p:tavLst>
                    </p:anim>
                  </p:childTnLst>
                </p:cTn>
              </p:par>
            </p:tnLst>
          </p:tmpl>
        </p:tmplLst>
      </p:bldP>
      <p:bldP spid="1049234" grpId="0"/>
      <p:bldP spid="1049235" grpId="0" animBg="1"/>
      <p:bldP spid="1049236" grpId="0"/>
      <p:bldP spid="1049237" grpId="0" animBg="1"/>
      <p:bldP spid="1049238" grpId="0" build="p">
        <p:tmplLst>
          <p:tmpl lvl="1">
            <p:tnLst>
              <p:par>
                <p:cTn presetID="10" presetClass="entr" presetSubtype="0" fill="hold" nodeType="withEffect">
                  <p:stCondLst>
                    <p:cond delay="800"/>
                  </p:stCondLst>
                  <p:childTnLst>
                    <p:set>
                      <p:cBhvr>
                        <p:cTn dur="1" fill="hold">
                          <p:stCondLst>
                            <p:cond delay="0"/>
                          </p:stCondLst>
                        </p:cTn>
                        <p:tgtEl>
                          <p:spTgt spid="1049238"/>
                        </p:tgtEl>
                        <p:attrNameLst>
                          <p:attrName>style.visibility</p:attrName>
                        </p:attrNameLst>
                      </p:cBhvr>
                      <p:to>
                        <p:strVal val="visible"/>
                      </p:to>
                    </p:set>
                    <p:animEffect transition="in" filter="fade">
                      <p:cBhvr>
                        <p:cTn dur="500"/>
                        <p:tgtEl>
                          <p:spTgt spid="1049238"/>
                        </p:tgtEl>
                      </p:cBhvr>
                    </p:animEffect>
                  </p:childTnLst>
                </p:cTn>
              </p:par>
            </p:tnLst>
          </p:tmpl>
        </p:tmplLst>
      </p:bldP>
      <p:bldP spid="1049239" grpId="0" build="p">
        <p:tmplLst>
          <p:tmpl lvl="1">
            <p:tnLst>
              <p:par>
                <p:cTn presetID="42" presetClass="entr" presetSubtype="0" fill="hold" nodeType="withEffect">
                  <p:stCondLst>
                    <p:cond delay="200"/>
                  </p:stCondLst>
                  <p:childTnLst>
                    <p:set>
                      <p:cBhvr>
                        <p:cTn dur="1" fill="hold">
                          <p:stCondLst>
                            <p:cond delay="0"/>
                          </p:stCondLst>
                        </p:cTn>
                        <p:tgtEl>
                          <p:spTgt spid="1049239"/>
                        </p:tgtEl>
                        <p:attrNameLst>
                          <p:attrName>style.visibility</p:attrName>
                        </p:attrNameLst>
                      </p:cBhvr>
                      <p:to>
                        <p:strVal val="visible"/>
                      </p:to>
                    </p:set>
                    <p:animEffect transition="in" filter="fade">
                      <p:cBhvr>
                        <p:cTn dur="400"/>
                        <p:tgtEl>
                          <p:spTgt spid="1049239"/>
                        </p:tgtEl>
                      </p:cBhvr>
                    </p:animEffect>
                    <p:anim calcmode="lin" valueType="num">
                      <p:cBhvr>
                        <p:cTn dur="400" fill="hold"/>
                        <p:tgtEl>
                          <p:spTgt spid="1049239"/>
                        </p:tgtEl>
                        <p:attrNameLst>
                          <p:attrName>ppt_x</p:attrName>
                        </p:attrNameLst>
                      </p:cBhvr>
                      <p:tavLst>
                        <p:tav tm="0">
                          <p:val>
                            <p:strVal val="#ppt_x"/>
                          </p:val>
                        </p:tav>
                        <p:tav tm="100000">
                          <p:val>
                            <p:strVal val="#ppt_x"/>
                          </p:val>
                        </p:tav>
                      </p:tavLst>
                    </p:anim>
                    <p:anim calcmode="lin" valueType="num">
                      <p:cBhvr>
                        <p:cTn dur="400" fill="hold"/>
                        <p:tgtEl>
                          <p:spTgt spid="1049239"/>
                        </p:tgtEl>
                        <p:attrNameLst>
                          <p:attrName>ppt_y</p:attrName>
                        </p:attrNameLst>
                      </p:cBhvr>
                      <p:tavLst>
                        <p:tav tm="0">
                          <p:val>
                            <p:strVal val="#ppt_y+.1"/>
                          </p:val>
                        </p:tav>
                        <p:tav tm="100000">
                          <p:val>
                            <p:strVal val="#ppt_y"/>
                          </p:val>
                        </p:tav>
                      </p:tavLst>
                    </p:anim>
                  </p:childTnLst>
                </p:cTn>
              </p:par>
            </p:tnLst>
          </p:tmpl>
        </p:tmplLst>
      </p:bldP>
      <p:bldP spid="1049240" grpId="0" build="p">
        <p:tmplLst>
          <p:tmpl lvl="1">
            <p:tnLst>
              <p:par>
                <p:cTn presetID="42" presetClass="entr" presetSubtype="0" fill="hold" nodeType="withEffect">
                  <p:stCondLst>
                    <p:cond delay="200"/>
                  </p:stCondLst>
                  <p:childTnLst>
                    <p:set>
                      <p:cBhvr>
                        <p:cTn dur="1" fill="hold">
                          <p:stCondLst>
                            <p:cond delay="0"/>
                          </p:stCondLst>
                        </p:cTn>
                        <p:tgtEl>
                          <p:spTgt spid="1049240"/>
                        </p:tgtEl>
                        <p:attrNameLst>
                          <p:attrName>style.visibility</p:attrName>
                        </p:attrNameLst>
                      </p:cBhvr>
                      <p:to>
                        <p:strVal val="visible"/>
                      </p:to>
                    </p:set>
                    <p:animEffect transition="in" filter="fade">
                      <p:cBhvr>
                        <p:cTn dur="500"/>
                        <p:tgtEl>
                          <p:spTgt spid="1049240"/>
                        </p:tgtEl>
                      </p:cBhvr>
                    </p:animEffect>
                    <p:anim calcmode="lin" valueType="num">
                      <p:cBhvr>
                        <p:cTn dur="500" fill="hold"/>
                        <p:tgtEl>
                          <p:spTgt spid="1049240"/>
                        </p:tgtEl>
                        <p:attrNameLst>
                          <p:attrName>ppt_x</p:attrName>
                        </p:attrNameLst>
                      </p:cBhvr>
                      <p:tavLst>
                        <p:tav tm="0">
                          <p:val>
                            <p:strVal val="#ppt_x"/>
                          </p:val>
                        </p:tav>
                        <p:tav tm="100000">
                          <p:val>
                            <p:strVal val="#ppt_x"/>
                          </p:val>
                        </p:tav>
                      </p:tavLst>
                    </p:anim>
                    <p:anim calcmode="lin" valueType="num">
                      <p:cBhvr>
                        <p:cTn dur="500" fill="hold"/>
                        <p:tgtEl>
                          <p:spTgt spid="1049240"/>
                        </p:tgtEl>
                        <p:attrNameLst>
                          <p:attrName>ppt_y</p:attrName>
                        </p:attrNameLst>
                      </p:cBhvr>
                      <p:tavLst>
                        <p:tav tm="0">
                          <p:val>
                            <p:strVal val="#ppt_y+.1"/>
                          </p:val>
                        </p:tav>
                        <p:tav tm="100000">
                          <p:val>
                            <p:strVal val="#ppt_y"/>
                          </p:val>
                        </p:tav>
                      </p:tavLst>
                    </p:anim>
                  </p:childTnLst>
                </p:cTn>
              </p:par>
            </p:tnLst>
          </p:tmpl>
        </p:tmplLst>
      </p:bldP>
      <p:bldP spid="1049241" grpId="0" build="p">
        <p:tmplLst>
          <p:tmpl lvl="1">
            <p:tnLst>
              <p:par>
                <p:cTn presetID="53" presetClass="entr" presetSubtype="16" fill="hold" nodeType="afterEffect">
                  <p:stCondLst>
                    <p:cond delay="0"/>
                  </p:stCondLst>
                  <p:childTnLst>
                    <p:set>
                      <p:cBhvr>
                        <p:cTn dur="1" fill="hold">
                          <p:stCondLst>
                            <p:cond delay="0"/>
                          </p:stCondLst>
                        </p:cTn>
                        <p:tgtEl>
                          <p:spTgt spid="1049241"/>
                        </p:tgtEl>
                        <p:attrNameLst>
                          <p:attrName>style.visibility</p:attrName>
                        </p:attrNameLst>
                      </p:cBhvr>
                      <p:to>
                        <p:strVal val="visible"/>
                      </p:to>
                    </p:set>
                    <p:anim calcmode="lin" valueType="num">
                      <p:cBhvr>
                        <p:cTn dur="300" fill="hold"/>
                        <p:tgtEl>
                          <p:spTgt spid="1049241"/>
                        </p:tgtEl>
                        <p:attrNameLst>
                          <p:attrName>ppt_w</p:attrName>
                        </p:attrNameLst>
                      </p:cBhvr>
                      <p:tavLst>
                        <p:tav tm="0">
                          <p:val>
                            <p:fltVal val="0.0"/>
                          </p:val>
                        </p:tav>
                        <p:tav tm="100000">
                          <p:val>
                            <p:strVal val="#ppt_w"/>
                          </p:val>
                        </p:tav>
                      </p:tavLst>
                    </p:anim>
                    <p:anim calcmode="lin" valueType="num">
                      <p:cBhvr>
                        <p:cTn dur="300" fill="hold"/>
                        <p:tgtEl>
                          <p:spTgt spid="1049241"/>
                        </p:tgtEl>
                        <p:attrNameLst>
                          <p:attrName>ppt_h</p:attrName>
                        </p:attrNameLst>
                      </p:cBhvr>
                      <p:tavLst>
                        <p:tav tm="0">
                          <p:val>
                            <p:fltVal val="0.0"/>
                          </p:val>
                        </p:tav>
                        <p:tav tm="100000">
                          <p:val>
                            <p:strVal val="#ppt_h"/>
                          </p:val>
                        </p:tav>
                      </p:tavLst>
                    </p:anim>
                    <p:animEffect transition="in" filter="fade">
                      <p:cBhvr>
                        <p:cTn dur="300"/>
                        <p:tgtEl>
                          <p:spTgt spid="1049241"/>
                        </p:tgtEl>
                      </p:cBhvr>
                    </p:animEffect>
                  </p:childTnLst>
                </p:cTn>
              </p:par>
            </p:tnLst>
          </p:tmpl>
        </p:tmplLst>
      </p:bldP>
      <p:bldP spid="1049242" grpId="0" build="p">
        <p:tmplLst>
          <p:tmpl lvl="1">
            <p:tnLst>
              <p:par>
                <p:cTn presetID="10" presetClass="entr" presetSubtype="0" fill="hold" nodeType="withEffect">
                  <p:stCondLst>
                    <p:cond delay="800"/>
                  </p:stCondLst>
                  <p:childTnLst>
                    <p:set>
                      <p:cBhvr>
                        <p:cTn dur="1" fill="hold">
                          <p:stCondLst>
                            <p:cond delay="0"/>
                          </p:stCondLst>
                        </p:cTn>
                        <p:tgtEl>
                          <p:spTgt spid="1049242"/>
                        </p:tgtEl>
                        <p:attrNameLst>
                          <p:attrName>style.visibility</p:attrName>
                        </p:attrNameLst>
                      </p:cBhvr>
                      <p:to>
                        <p:strVal val="visible"/>
                      </p:to>
                    </p:set>
                    <p:animEffect transition="in" filter="fade">
                      <p:cBhvr>
                        <p:cTn dur="500"/>
                        <p:tgtEl>
                          <p:spTgt spid="1049242"/>
                        </p:tgtEl>
                      </p:cBhvr>
                    </p:animEffect>
                  </p:childTnLst>
                </p:cTn>
              </p:par>
            </p:tnLst>
          </p:tmpl>
        </p:tmplLst>
      </p:bldP>
      <p:bldP spid="1049243" grpId="0" build="p">
        <p:tmplLst>
          <p:tmpl lvl="1">
            <p:tnLst>
              <p:par>
                <p:cTn presetID="42" presetClass="entr" presetSubtype="0" fill="hold" nodeType="withEffect">
                  <p:stCondLst>
                    <p:cond delay="200"/>
                  </p:stCondLst>
                  <p:childTnLst>
                    <p:set>
                      <p:cBhvr>
                        <p:cTn dur="1" fill="hold">
                          <p:stCondLst>
                            <p:cond delay="0"/>
                          </p:stCondLst>
                        </p:cTn>
                        <p:tgtEl>
                          <p:spTgt spid="1049243"/>
                        </p:tgtEl>
                        <p:attrNameLst>
                          <p:attrName>style.visibility</p:attrName>
                        </p:attrNameLst>
                      </p:cBhvr>
                      <p:to>
                        <p:strVal val="visible"/>
                      </p:to>
                    </p:set>
                    <p:animEffect transition="in" filter="fade">
                      <p:cBhvr>
                        <p:cTn dur="400"/>
                        <p:tgtEl>
                          <p:spTgt spid="1049243"/>
                        </p:tgtEl>
                      </p:cBhvr>
                    </p:animEffect>
                    <p:anim calcmode="lin" valueType="num">
                      <p:cBhvr>
                        <p:cTn dur="400" fill="hold"/>
                        <p:tgtEl>
                          <p:spTgt spid="1049243"/>
                        </p:tgtEl>
                        <p:attrNameLst>
                          <p:attrName>ppt_x</p:attrName>
                        </p:attrNameLst>
                      </p:cBhvr>
                      <p:tavLst>
                        <p:tav tm="0">
                          <p:val>
                            <p:strVal val="#ppt_x"/>
                          </p:val>
                        </p:tav>
                        <p:tav tm="100000">
                          <p:val>
                            <p:strVal val="#ppt_x"/>
                          </p:val>
                        </p:tav>
                      </p:tavLst>
                    </p:anim>
                    <p:anim calcmode="lin" valueType="num">
                      <p:cBhvr>
                        <p:cTn dur="400" fill="hold"/>
                        <p:tgtEl>
                          <p:spTgt spid="1049243"/>
                        </p:tgtEl>
                        <p:attrNameLst>
                          <p:attrName>ppt_y</p:attrName>
                        </p:attrNameLst>
                      </p:cBhvr>
                      <p:tavLst>
                        <p:tav tm="0">
                          <p:val>
                            <p:strVal val="#ppt_y+.1"/>
                          </p:val>
                        </p:tav>
                        <p:tav tm="100000">
                          <p:val>
                            <p:strVal val="#ppt_y"/>
                          </p:val>
                        </p:tav>
                      </p:tavLst>
                    </p:anim>
                  </p:childTnLst>
                </p:cTn>
              </p:par>
            </p:tnLst>
          </p:tmpl>
        </p:tmplLst>
      </p:bldP>
      <p:bldP spid="1049244" grpId="0" build="p">
        <p:tmplLst>
          <p:tmpl lvl="1">
            <p:tnLst>
              <p:par>
                <p:cTn presetID="42" presetClass="entr" presetSubtype="0" fill="hold" nodeType="withEffect">
                  <p:stCondLst>
                    <p:cond delay="200"/>
                  </p:stCondLst>
                  <p:childTnLst>
                    <p:set>
                      <p:cBhvr>
                        <p:cTn dur="1" fill="hold">
                          <p:stCondLst>
                            <p:cond delay="0"/>
                          </p:stCondLst>
                        </p:cTn>
                        <p:tgtEl>
                          <p:spTgt spid="1049244"/>
                        </p:tgtEl>
                        <p:attrNameLst>
                          <p:attrName>style.visibility</p:attrName>
                        </p:attrNameLst>
                      </p:cBhvr>
                      <p:to>
                        <p:strVal val="visible"/>
                      </p:to>
                    </p:set>
                    <p:animEffect transition="in" filter="fade">
                      <p:cBhvr>
                        <p:cTn dur="500"/>
                        <p:tgtEl>
                          <p:spTgt spid="1049244"/>
                        </p:tgtEl>
                      </p:cBhvr>
                    </p:animEffect>
                    <p:anim calcmode="lin" valueType="num">
                      <p:cBhvr>
                        <p:cTn dur="500" fill="hold"/>
                        <p:tgtEl>
                          <p:spTgt spid="1049244"/>
                        </p:tgtEl>
                        <p:attrNameLst>
                          <p:attrName>ppt_x</p:attrName>
                        </p:attrNameLst>
                      </p:cBhvr>
                      <p:tavLst>
                        <p:tav tm="0">
                          <p:val>
                            <p:strVal val="#ppt_x"/>
                          </p:val>
                        </p:tav>
                        <p:tav tm="100000">
                          <p:val>
                            <p:strVal val="#ppt_x"/>
                          </p:val>
                        </p:tav>
                      </p:tavLst>
                    </p:anim>
                    <p:anim calcmode="lin" valueType="num">
                      <p:cBhvr>
                        <p:cTn dur="500" fill="hold"/>
                        <p:tgtEl>
                          <p:spTgt spid="1049244"/>
                        </p:tgtEl>
                        <p:attrNameLst>
                          <p:attrName>ppt_y</p:attrName>
                        </p:attrNameLst>
                      </p:cBhvr>
                      <p:tavLst>
                        <p:tav tm="0">
                          <p:val>
                            <p:strVal val="#ppt_y+.1"/>
                          </p:val>
                        </p:tav>
                        <p:tav tm="100000">
                          <p:val>
                            <p:strVal val="#ppt_y"/>
                          </p:val>
                        </p:tav>
                      </p:tavLst>
                    </p:anim>
                  </p:childTnLst>
                </p:cTn>
              </p:par>
            </p:tnLst>
          </p:tmpl>
        </p:tmplLst>
      </p:bldP>
      <p:bldP spid="1049245" grpId="0" build="p">
        <p:tmplLst>
          <p:tmpl lvl="1">
            <p:tnLst>
              <p:par>
                <p:cTn presetID="53" presetClass="entr" presetSubtype="16" fill="hold" nodeType="afterEffect">
                  <p:stCondLst>
                    <p:cond delay="0"/>
                  </p:stCondLst>
                  <p:childTnLst>
                    <p:set>
                      <p:cBhvr>
                        <p:cTn dur="1" fill="hold">
                          <p:stCondLst>
                            <p:cond delay="0"/>
                          </p:stCondLst>
                        </p:cTn>
                        <p:tgtEl>
                          <p:spTgt spid="1049245"/>
                        </p:tgtEl>
                        <p:attrNameLst>
                          <p:attrName>style.visibility</p:attrName>
                        </p:attrNameLst>
                      </p:cBhvr>
                      <p:to>
                        <p:strVal val="visible"/>
                      </p:to>
                    </p:set>
                    <p:anim calcmode="lin" valueType="num">
                      <p:cBhvr>
                        <p:cTn dur="300" fill="hold"/>
                        <p:tgtEl>
                          <p:spTgt spid="1049245"/>
                        </p:tgtEl>
                        <p:attrNameLst>
                          <p:attrName>ppt_w</p:attrName>
                        </p:attrNameLst>
                      </p:cBhvr>
                      <p:tavLst>
                        <p:tav tm="0">
                          <p:val>
                            <p:fltVal val="0.0"/>
                          </p:val>
                        </p:tav>
                        <p:tav tm="100000">
                          <p:val>
                            <p:strVal val="#ppt_w"/>
                          </p:val>
                        </p:tav>
                      </p:tavLst>
                    </p:anim>
                    <p:anim calcmode="lin" valueType="num">
                      <p:cBhvr>
                        <p:cTn dur="300" fill="hold"/>
                        <p:tgtEl>
                          <p:spTgt spid="1049245"/>
                        </p:tgtEl>
                        <p:attrNameLst>
                          <p:attrName>ppt_h</p:attrName>
                        </p:attrNameLst>
                      </p:cBhvr>
                      <p:tavLst>
                        <p:tav tm="0">
                          <p:val>
                            <p:fltVal val="0.0"/>
                          </p:val>
                        </p:tav>
                        <p:tav tm="100000">
                          <p:val>
                            <p:strVal val="#ppt_h"/>
                          </p:val>
                        </p:tav>
                      </p:tavLst>
                    </p:anim>
                    <p:animEffect transition="in" filter="fade">
                      <p:cBhvr>
                        <p:cTn dur="300"/>
                        <p:tgtEl>
                          <p:spTgt spid="1049245"/>
                        </p:tgtEl>
                      </p:cBhvr>
                    </p:animEffect>
                  </p:childTnLst>
                </p:cTn>
              </p:par>
            </p:tnLst>
          </p:tmpl>
        </p:tmplLst>
      </p:bldP>
      <p:bldP spid="1049246" grpId="0"/>
      <p:bldP spid="1049247" grpId="0" animBg="1"/>
      <p:bldP spid="1049248" grpId="0" build="p">
        <p:tmplLst>
          <p:tmpl lvl="1">
            <p:tnLst>
              <p:par>
                <p:cTn presetID="10" presetClass="entr" presetSubtype="0" fill="hold" nodeType="withEffect">
                  <p:stCondLst>
                    <p:cond delay="800"/>
                  </p:stCondLst>
                  <p:childTnLst>
                    <p:set>
                      <p:cBhvr>
                        <p:cTn dur="1" fill="hold">
                          <p:stCondLst>
                            <p:cond delay="0"/>
                          </p:stCondLst>
                        </p:cTn>
                        <p:tgtEl>
                          <p:spTgt spid="1049248"/>
                        </p:tgtEl>
                        <p:attrNameLst>
                          <p:attrName>style.visibility</p:attrName>
                        </p:attrNameLst>
                      </p:cBhvr>
                      <p:to>
                        <p:strVal val="visible"/>
                      </p:to>
                    </p:set>
                    <p:animEffect transition="in" filter="fade">
                      <p:cBhvr>
                        <p:cTn dur="500"/>
                        <p:tgtEl>
                          <p:spTgt spid="1049248"/>
                        </p:tgtEl>
                      </p:cBhvr>
                    </p:animEffect>
                  </p:childTnLst>
                </p:cTn>
              </p:par>
            </p:tnLst>
          </p:tmpl>
        </p:tmplLst>
      </p:bldP>
      <p:bldP spid="1049249" grpId="0" build="p">
        <p:tmplLst>
          <p:tmpl lvl="1">
            <p:tnLst>
              <p:par>
                <p:cTn presetID="42" presetClass="entr" presetSubtype="0" fill="hold" nodeType="withEffect">
                  <p:stCondLst>
                    <p:cond delay="200"/>
                  </p:stCondLst>
                  <p:childTnLst>
                    <p:set>
                      <p:cBhvr>
                        <p:cTn dur="1" fill="hold">
                          <p:stCondLst>
                            <p:cond delay="0"/>
                          </p:stCondLst>
                        </p:cTn>
                        <p:tgtEl>
                          <p:spTgt spid="1049249"/>
                        </p:tgtEl>
                        <p:attrNameLst>
                          <p:attrName>style.visibility</p:attrName>
                        </p:attrNameLst>
                      </p:cBhvr>
                      <p:to>
                        <p:strVal val="visible"/>
                      </p:to>
                    </p:set>
                    <p:animEffect transition="in" filter="fade">
                      <p:cBhvr>
                        <p:cTn dur="400"/>
                        <p:tgtEl>
                          <p:spTgt spid="1049249"/>
                        </p:tgtEl>
                      </p:cBhvr>
                    </p:animEffect>
                    <p:anim calcmode="lin" valueType="num">
                      <p:cBhvr>
                        <p:cTn dur="400" fill="hold"/>
                        <p:tgtEl>
                          <p:spTgt spid="1049249"/>
                        </p:tgtEl>
                        <p:attrNameLst>
                          <p:attrName>ppt_x</p:attrName>
                        </p:attrNameLst>
                      </p:cBhvr>
                      <p:tavLst>
                        <p:tav tm="0">
                          <p:val>
                            <p:strVal val="#ppt_x"/>
                          </p:val>
                        </p:tav>
                        <p:tav tm="100000">
                          <p:val>
                            <p:strVal val="#ppt_x"/>
                          </p:val>
                        </p:tav>
                      </p:tavLst>
                    </p:anim>
                    <p:anim calcmode="lin" valueType="num">
                      <p:cBhvr>
                        <p:cTn dur="400" fill="hold"/>
                        <p:tgtEl>
                          <p:spTgt spid="1049249"/>
                        </p:tgtEl>
                        <p:attrNameLst>
                          <p:attrName>ppt_y</p:attrName>
                        </p:attrNameLst>
                      </p:cBhvr>
                      <p:tavLst>
                        <p:tav tm="0">
                          <p:val>
                            <p:strVal val="#ppt_y+.1"/>
                          </p:val>
                        </p:tav>
                        <p:tav tm="100000">
                          <p:val>
                            <p:strVal val="#ppt_y"/>
                          </p:val>
                        </p:tav>
                      </p:tavLst>
                    </p:anim>
                  </p:childTnLst>
                </p:cTn>
              </p:par>
            </p:tnLst>
          </p:tmpl>
        </p:tmplLst>
      </p:bldP>
      <p:bldP spid="1049250" grpId="0" build="p">
        <p:tmplLst>
          <p:tmpl lvl="1">
            <p:tnLst>
              <p:par>
                <p:cTn presetID="42" presetClass="entr" presetSubtype="0" fill="hold" nodeType="withEffect">
                  <p:stCondLst>
                    <p:cond delay="200"/>
                  </p:stCondLst>
                  <p:childTnLst>
                    <p:set>
                      <p:cBhvr>
                        <p:cTn dur="1" fill="hold">
                          <p:stCondLst>
                            <p:cond delay="0"/>
                          </p:stCondLst>
                        </p:cTn>
                        <p:tgtEl>
                          <p:spTgt spid="1049250"/>
                        </p:tgtEl>
                        <p:attrNameLst>
                          <p:attrName>style.visibility</p:attrName>
                        </p:attrNameLst>
                      </p:cBhvr>
                      <p:to>
                        <p:strVal val="visible"/>
                      </p:to>
                    </p:set>
                    <p:animEffect transition="in" filter="fade">
                      <p:cBhvr>
                        <p:cTn dur="500"/>
                        <p:tgtEl>
                          <p:spTgt spid="1049250"/>
                        </p:tgtEl>
                      </p:cBhvr>
                    </p:animEffect>
                    <p:anim calcmode="lin" valueType="num">
                      <p:cBhvr>
                        <p:cTn dur="500" fill="hold"/>
                        <p:tgtEl>
                          <p:spTgt spid="1049250"/>
                        </p:tgtEl>
                        <p:attrNameLst>
                          <p:attrName>ppt_x</p:attrName>
                        </p:attrNameLst>
                      </p:cBhvr>
                      <p:tavLst>
                        <p:tav tm="0">
                          <p:val>
                            <p:strVal val="#ppt_x"/>
                          </p:val>
                        </p:tav>
                        <p:tav tm="100000">
                          <p:val>
                            <p:strVal val="#ppt_x"/>
                          </p:val>
                        </p:tav>
                      </p:tavLst>
                    </p:anim>
                    <p:anim calcmode="lin" valueType="num">
                      <p:cBhvr>
                        <p:cTn dur="500" fill="hold"/>
                        <p:tgtEl>
                          <p:spTgt spid="1049250"/>
                        </p:tgtEl>
                        <p:attrNameLst>
                          <p:attrName>ppt_y</p:attrName>
                        </p:attrNameLst>
                      </p:cBhvr>
                      <p:tavLst>
                        <p:tav tm="0">
                          <p:val>
                            <p:strVal val="#ppt_y+.1"/>
                          </p:val>
                        </p:tav>
                        <p:tav tm="100000">
                          <p:val>
                            <p:strVal val="#ppt_y"/>
                          </p:val>
                        </p:tav>
                      </p:tavLst>
                    </p:anim>
                  </p:childTnLst>
                </p:cTn>
              </p:par>
            </p:tnLst>
          </p:tmpl>
        </p:tmplLst>
      </p:bldP>
      <p:bldP spid="1049251" grpId="0" build="p">
        <p:tmplLst>
          <p:tmpl lvl="1">
            <p:tnLst>
              <p:par>
                <p:cTn presetID="53" presetClass="entr" presetSubtype="16" fill="hold" nodeType="afterEffect">
                  <p:stCondLst>
                    <p:cond delay="0"/>
                  </p:stCondLst>
                  <p:childTnLst>
                    <p:set>
                      <p:cBhvr>
                        <p:cTn dur="1" fill="hold">
                          <p:stCondLst>
                            <p:cond delay="0"/>
                          </p:stCondLst>
                        </p:cTn>
                        <p:tgtEl>
                          <p:spTgt spid="1049251"/>
                        </p:tgtEl>
                        <p:attrNameLst>
                          <p:attrName>style.visibility</p:attrName>
                        </p:attrNameLst>
                      </p:cBhvr>
                      <p:to>
                        <p:strVal val="visible"/>
                      </p:to>
                    </p:set>
                    <p:anim calcmode="lin" valueType="num">
                      <p:cBhvr>
                        <p:cTn dur="300" fill="hold"/>
                        <p:tgtEl>
                          <p:spTgt spid="1049251"/>
                        </p:tgtEl>
                        <p:attrNameLst>
                          <p:attrName>ppt_w</p:attrName>
                        </p:attrNameLst>
                      </p:cBhvr>
                      <p:tavLst>
                        <p:tav tm="0">
                          <p:val>
                            <p:fltVal val="0.0"/>
                          </p:val>
                        </p:tav>
                        <p:tav tm="100000">
                          <p:val>
                            <p:strVal val="#ppt_w"/>
                          </p:val>
                        </p:tav>
                      </p:tavLst>
                    </p:anim>
                    <p:anim calcmode="lin" valueType="num">
                      <p:cBhvr>
                        <p:cTn dur="300" fill="hold"/>
                        <p:tgtEl>
                          <p:spTgt spid="1049251"/>
                        </p:tgtEl>
                        <p:attrNameLst>
                          <p:attrName>ppt_h</p:attrName>
                        </p:attrNameLst>
                      </p:cBhvr>
                      <p:tavLst>
                        <p:tav tm="0">
                          <p:val>
                            <p:fltVal val="0.0"/>
                          </p:val>
                        </p:tav>
                        <p:tav tm="100000">
                          <p:val>
                            <p:strVal val="#ppt_h"/>
                          </p:val>
                        </p:tav>
                      </p:tavLst>
                    </p:anim>
                    <p:animEffect transition="in" filter="fade">
                      <p:cBhvr>
                        <p:cTn dur="300"/>
                        <p:tgtEl>
                          <p:spTgt spid="1049251"/>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Three images with caption">
    <p:spTree>
      <p:nvGrpSpPr>
        <p:cNvPr id="260" name=""/>
        <p:cNvGrpSpPr/>
        <p:nvPr/>
      </p:nvGrpSpPr>
      <p:grpSpPr>
        <a:xfrm>
          <a:off x="0" y="0"/>
          <a:ext cx="0" cy="0"/>
          <a:chOff x="0" y="0"/>
          <a:chExt cx="0" cy="0"/>
        </a:xfrm>
      </p:grpSpPr>
      <p:sp>
        <p:nvSpPr>
          <p:cNvPr id="104899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8997"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8998" name="Picture Placeholder 2"/>
          <p:cNvSpPr>
            <a:spLocks noGrp="1"/>
          </p:cNvSpPr>
          <p:nvPr>
            <p:ph type="pic" sz="quarter" idx="48"/>
          </p:nvPr>
        </p:nvSpPr>
        <p:spPr>
          <a:xfrm>
            <a:off x="452438"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8999" name="Rectangle 22"/>
          <p:cNvSpPr/>
          <p:nvPr userDrawn="1"/>
        </p:nvSpPr>
        <p:spPr>
          <a:xfrm>
            <a:off x="452437" y="4419603"/>
            <a:ext cx="2607735" cy="8974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00" name="Text Placeholder 7"/>
          <p:cNvSpPr>
            <a:spLocks noGrp="1"/>
          </p:cNvSpPr>
          <p:nvPr>
            <p:ph type="body" sz="quarter" idx="18" hasCustomPrompt="1"/>
          </p:nvPr>
        </p:nvSpPr>
        <p:spPr>
          <a:xfrm>
            <a:off x="596371"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smtClean="0"/>
              <a:t>2015</a:t>
            </a:r>
            <a:endParaRPr lang="es-ES_tradnl" dirty="0" smtClean="0"/>
          </a:p>
        </p:txBody>
      </p:sp>
      <p:sp>
        <p:nvSpPr>
          <p:cNvPr id="1049001" name="Text Placeholder 7"/>
          <p:cNvSpPr>
            <a:spLocks noGrp="1"/>
          </p:cNvSpPr>
          <p:nvPr>
            <p:ph type="body" sz="quarter" idx="65" hasCustomPrompt="1"/>
          </p:nvPr>
        </p:nvSpPr>
        <p:spPr>
          <a:xfrm>
            <a:off x="587905"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cxnSp>
        <p:nvCxnSpPr>
          <p:cNvPr id="3145777" name="Straight Connector 25"/>
          <p:cNvCxnSpPr/>
          <p:nvPr userDrawn="1"/>
        </p:nvCxnSpPr>
        <p:spPr>
          <a:xfrm>
            <a:off x="596371" y="4947392"/>
            <a:ext cx="2339771"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9002" name="Text Placeholder 7"/>
          <p:cNvSpPr>
            <a:spLocks noGrp="1"/>
          </p:cNvSpPr>
          <p:nvPr>
            <p:ph type="body" sz="quarter" idx="39" hasCustomPrompt="1"/>
          </p:nvPr>
        </p:nvSpPr>
        <p:spPr>
          <a:xfrm>
            <a:off x="2495032"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smtClean="0"/>
              <a:t>ico</a:t>
            </a:r>
            <a:endParaRPr lang="es-ES_tradnl" dirty="0" smtClean="0"/>
          </a:p>
        </p:txBody>
      </p:sp>
      <p:sp>
        <p:nvSpPr>
          <p:cNvPr id="1049003" name="Picture Placeholder 2"/>
          <p:cNvSpPr>
            <a:spLocks noGrp="1"/>
          </p:cNvSpPr>
          <p:nvPr>
            <p:ph type="pic" sz="quarter" idx="74"/>
          </p:nvPr>
        </p:nvSpPr>
        <p:spPr>
          <a:xfrm>
            <a:off x="3255961"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04" name="Rectangle 28"/>
          <p:cNvSpPr/>
          <p:nvPr userDrawn="1"/>
        </p:nvSpPr>
        <p:spPr>
          <a:xfrm>
            <a:off x="3255960" y="4419603"/>
            <a:ext cx="2607735" cy="8974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05" name="Text Placeholder 7"/>
          <p:cNvSpPr>
            <a:spLocks noGrp="1"/>
          </p:cNvSpPr>
          <p:nvPr>
            <p:ph type="body" sz="quarter" idx="76" hasCustomPrompt="1"/>
          </p:nvPr>
        </p:nvSpPr>
        <p:spPr>
          <a:xfrm>
            <a:off x="3388460"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smtClean="0"/>
              <a:t>2015</a:t>
            </a:r>
            <a:endParaRPr lang="es-ES_tradnl" dirty="0" smtClean="0"/>
          </a:p>
        </p:txBody>
      </p:sp>
      <p:sp>
        <p:nvSpPr>
          <p:cNvPr id="1049006" name="Text Placeholder 7"/>
          <p:cNvSpPr>
            <a:spLocks noGrp="1"/>
          </p:cNvSpPr>
          <p:nvPr>
            <p:ph type="body" sz="quarter" idx="77" hasCustomPrompt="1"/>
          </p:nvPr>
        </p:nvSpPr>
        <p:spPr>
          <a:xfrm>
            <a:off x="3379994"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cxnSp>
        <p:nvCxnSpPr>
          <p:cNvPr id="3145778" name="Straight Connector 31"/>
          <p:cNvCxnSpPr/>
          <p:nvPr userDrawn="1"/>
        </p:nvCxnSpPr>
        <p:spPr>
          <a:xfrm>
            <a:off x="3379994" y="4947392"/>
            <a:ext cx="2339771"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9007" name="Text Placeholder 7"/>
          <p:cNvSpPr>
            <a:spLocks noGrp="1"/>
          </p:cNvSpPr>
          <p:nvPr>
            <p:ph type="body" sz="quarter" idx="80" hasCustomPrompt="1"/>
          </p:nvPr>
        </p:nvSpPr>
        <p:spPr>
          <a:xfrm>
            <a:off x="526351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smtClean="0"/>
              <a:t>ico</a:t>
            </a:r>
            <a:endParaRPr lang="es-ES_tradnl" dirty="0" smtClean="0"/>
          </a:p>
        </p:txBody>
      </p:sp>
      <p:sp>
        <p:nvSpPr>
          <p:cNvPr id="1049008" name="Picture Placeholder 2"/>
          <p:cNvSpPr>
            <a:spLocks noGrp="1"/>
          </p:cNvSpPr>
          <p:nvPr>
            <p:ph type="pic" sz="quarter" idx="75"/>
          </p:nvPr>
        </p:nvSpPr>
        <p:spPr>
          <a:xfrm>
            <a:off x="6043076"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09" name="Rectangle 41"/>
          <p:cNvSpPr/>
          <p:nvPr userDrawn="1"/>
        </p:nvSpPr>
        <p:spPr>
          <a:xfrm>
            <a:off x="6043075" y="4419603"/>
            <a:ext cx="2607735" cy="8974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10" name="Text Placeholder 7"/>
          <p:cNvSpPr>
            <a:spLocks noGrp="1"/>
          </p:cNvSpPr>
          <p:nvPr>
            <p:ph type="body" sz="quarter" idx="78" hasCustomPrompt="1"/>
          </p:nvPr>
        </p:nvSpPr>
        <p:spPr>
          <a:xfrm>
            <a:off x="6178539"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smtClean="0"/>
              <a:t>2015</a:t>
            </a:r>
            <a:endParaRPr lang="es-ES_tradnl" dirty="0" smtClean="0"/>
          </a:p>
        </p:txBody>
      </p:sp>
      <p:sp>
        <p:nvSpPr>
          <p:cNvPr id="1049011" name="Text Placeholder 7"/>
          <p:cNvSpPr>
            <a:spLocks noGrp="1"/>
          </p:cNvSpPr>
          <p:nvPr>
            <p:ph type="body" sz="quarter" idx="79" hasCustomPrompt="1"/>
          </p:nvPr>
        </p:nvSpPr>
        <p:spPr>
          <a:xfrm>
            <a:off x="6170073"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cxnSp>
        <p:nvCxnSpPr>
          <p:cNvPr id="3145779" name="Straight Connector 47"/>
          <p:cNvCxnSpPr/>
          <p:nvPr userDrawn="1"/>
        </p:nvCxnSpPr>
        <p:spPr>
          <a:xfrm>
            <a:off x="6178539" y="4947392"/>
            <a:ext cx="2339771"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9012" name="Text Placeholder 7"/>
          <p:cNvSpPr>
            <a:spLocks noGrp="1"/>
          </p:cNvSpPr>
          <p:nvPr>
            <p:ph type="body" sz="quarter" idx="81" hasCustomPrompt="1"/>
          </p:nvPr>
        </p:nvSpPr>
        <p:spPr>
          <a:xfrm>
            <a:off x="809222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smtClean="0"/>
              <a:t>ico</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8996">
                                            <p:txEl>
                                              <p:pRg st="0" end="0"/>
                                            </p:txEl>
                                          </p:spTgt>
                                        </p:tgtEl>
                                        <p:attrNameLst>
                                          <p:attrName>style.visibility</p:attrName>
                                        </p:attrNameLst>
                                      </p:cBhvr>
                                      <p:to>
                                        <p:strVal val="visible"/>
                                      </p:to>
                                    </p:set>
                                    <p:animEffect transition="in" filter="fade">
                                      <p:cBhvr>
                                        <p:cTn id="7" dur="400"/>
                                        <p:tgtEl>
                                          <p:spTgt spid="1048996">
                                            <p:txEl>
                                              <p:pRg st="0" end="0"/>
                                            </p:txEl>
                                          </p:spTgt>
                                        </p:tgtEl>
                                      </p:cBhvr>
                                    </p:animEffect>
                                    <p:anim calcmode="lin" valueType="num">
                                      <p:cBhvr>
                                        <p:cTn id="8" dur="400" fill="hold"/>
                                        <p:tgtEl>
                                          <p:spTgt spid="104899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899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8997">
                                            <p:txEl>
                                              <p:pRg st="0" end="0"/>
                                            </p:txEl>
                                          </p:spTgt>
                                        </p:tgtEl>
                                        <p:attrNameLst>
                                          <p:attrName>style.visibility</p:attrName>
                                        </p:attrNameLst>
                                      </p:cBhvr>
                                      <p:to>
                                        <p:strVal val="visible"/>
                                      </p:to>
                                    </p:set>
                                    <p:animEffect transition="in" filter="fade">
                                      <p:cBhvr>
                                        <p:cTn id="12" dur="500"/>
                                        <p:tgtEl>
                                          <p:spTgt spid="1048997">
                                            <p:txEl>
                                              <p:pRg st="0" end="0"/>
                                            </p:txEl>
                                          </p:spTgt>
                                        </p:tgtEl>
                                      </p:cBhvr>
                                    </p:animEffect>
                                    <p:anim calcmode="lin" valueType="num">
                                      <p:cBhvr>
                                        <p:cTn id="13" dur="500" fill="hold"/>
                                        <p:tgtEl>
                                          <p:spTgt spid="104899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8997">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8998"/>
                                        </p:tgtEl>
                                        <p:attrNameLst>
                                          <p:attrName>style.visibility</p:attrName>
                                        </p:attrNameLst>
                                      </p:cBhvr>
                                      <p:to>
                                        <p:strVal val="visible"/>
                                      </p:to>
                                    </p:set>
                                    <p:anim calcmode="lin" valueType="num">
                                      <p:cBhvr>
                                        <p:cTn id="17" dur="1000" fill="hold"/>
                                        <p:tgtEl>
                                          <p:spTgt spid="1048998"/>
                                        </p:tgtEl>
                                        <p:attrNameLst>
                                          <p:attrName>ppt_w</p:attrName>
                                        </p:attrNameLst>
                                      </p:cBhvr>
                                      <p:tavLst>
                                        <p:tav tm="0">
                                          <p:val>
                                            <p:fltVal val="0.0"/>
                                          </p:val>
                                        </p:tav>
                                        <p:tav tm="100000">
                                          <p:val>
                                            <p:strVal val="#ppt_w"/>
                                          </p:val>
                                        </p:tav>
                                      </p:tavLst>
                                    </p:anim>
                                    <p:anim calcmode="lin" valueType="num">
                                      <p:cBhvr>
                                        <p:cTn id="18" dur="1000" fill="hold"/>
                                        <p:tgtEl>
                                          <p:spTgt spid="1048998"/>
                                        </p:tgtEl>
                                        <p:attrNameLst>
                                          <p:attrName>ppt_h</p:attrName>
                                        </p:attrNameLst>
                                      </p:cBhvr>
                                      <p:tavLst>
                                        <p:tav tm="0">
                                          <p:val>
                                            <p:fltVal val="0.0"/>
                                          </p:val>
                                        </p:tav>
                                        <p:tav tm="100000">
                                          <p:val>
                                            <p:strVal val="#ppt_h"/>
                                          </p:val>
                                        </p:tav>
                                      </p:tavLst>
                                    </p:anim>
                                    <p:animEffect transition="in" filter="fade">
                                      <p:cBhvr>
                                        <p:cTn id="19" dur="1000"/>
                                        <p:tgtEl>
                                          <p:spTgt spid="1048998"/>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8999"/>
                                        </p:tgtEl>
                                        <p:attrNameLst>
                                          <p:attrName>style.visibility</p:attrName>
                                        </p:attrNameLst>
                                      </p:cBhvr>
                                      <p:to>
                                        <p:strVal val="visible"/>
                                      </p:to>
                                    </p:set>
                                    <p:animEffect transition="in" filter="wipe(left)">
                                      <p:cBhvr>
                                        <p:cTn id="23" dur="500"/>
                                        <p:tgtEl>
                                          <p:spTgt spid="1048999"/>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000">
                                            <p:txEl>
                                              <p:pRg st="0" end="0"/>
                                            </p:txEl>
                                          </p:spTgt>
                                        </p:tgtEl>
                                        <p:attrNameLst>
                                          <p:attrName>style.visibility</p:attrName>
                                        </p:attrNameLst>
                                      </p:cBhvr>
                                      <p:to>
                                        <p:strVal val="visible"/>
                                      </p:to>
                                    </p:set>
                                    <p:animEffect transition="in" filter="fade">
                                      <p:cBhvr>
                                        <p:cTn id="26" dur="400"/>
                                        <p:tgtEl>
                                          <p:spTgt spid="1049000">
                                            <p:txEl>
                                              <p:pRg st="0" end="0"/>
                                            </p:txEl>
                                          </p:spTgt>
                                        </p:tgtEl>
                                      </p:cBhvr>
                                    </p:animEffect>
                                    <p:anim calcmode="lin" valueType="num">
                                      <p:cBhvr>
                                        <p:cTn id="27" dur="400" fill="hold"/>
                                        <p:tgtEl>
                                          <p:spTgt spid="104900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4900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049001">
                                            <p:txEl>
                                              <p:pRg st="0" end="0"/>
                                            </p:txEl>
                                          </p:spTgt>
                                        </p:tgtEl>
                                        <p:attrNameLst>
                                          <p:attrName>style.visibility</p:attrName>
                                        </p:attrNameLst>
                                      </p:cBhvr>
                                      <p:to>
                                        <p:strVal val="visible"/>
                                      </p:to>
                                    </p:set>
                                    <p:animEffect transition="in" filter="fade">
                                      <p:cBhvr>
                                        <p:cTn id="31" dur="500"/>
                                        <p:tgtEl>
                                          <p:spTgt spid="1049001">
                                            <p:txEl>
                                              <p:pRg st="0" end="0"/>
                                            </p:txEl>
                                          </p:spTgt>
                                        </p:tgtEl>
                                      </p:cBhvr>
                                    </p:animEffect>
                                    <p:anim calcmode="lin" valueType="num">
                                      <p:cBhvr>
                                        <p:cTn id="32" dur="500" fill="hold"/>
                                        <p:tgtEl>
                                          <p:spTgt spid="104900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049001">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00"/>
                            </p:stCondLst>
                            <p:childTnLst>
                              <p:par>
                                <p:cTn id="35" presetID="22" presetClass="entr" presetSubtype="8" fill="hold" nodeType="afterEffect">
                                  <p:stCondLst>
                                    <p:cond delay="0"/>
                                  </p:stCondLst>
                                  <p:childTnLst>
                                    <p:set>
                                      <p:cBhvr>
                                        <p:cTn id="36" dur="1" fill="hold">
                                          <p:stCondLst>
                                            <p:cond delay="0"/>
                                          </p:stCondLst>
                                        </p:cTn>
                                        <p:tgtEl>
                                          <p:spTgt spid="3145777"/>
                                        </p:tgtEl>
                                        <p:attrNameLst>
                                          <p:attrName>style.visibility</p:attrName>
                                        </p:attrNameLst>
                                      </p:cBhvr>
                                      <p:to>
                                        <p:strVal val="visible"/>
                                      </p:to>
                                    </p:set>
                                    <p:animEffect transition="in" filter="wipe(left)">
                                      <p:cBhvr>
                                        <p:cTn id="37" dur="500"/>
                                        <p:tgtEl>
                                          <p:spTgt spid="3145777"/>
                                        </p:tgtEl>
                                      </p:cBhvr>
                                    </p:animEffect>
                                  </p:childTnLst>
                                </p:cTn>
                              </p:par>
                            </p:childTnLst>
                          </p:cTn>
                        </p:par>
                        <p:par>
                          <p:cTn id="38" fill="hold">
                            <p:stCondLst>
                              <p:cond delay="1700"/>
                            </p:stCondLst>
                            <p:childTnLst>
                              <p:par>
                                <p:cTn id="39" presetID="53" presetClass="entr" presetSubtype="16" fill="hold" grpId="0" nodeType="afterEffect">
                                  <p:stCondLst>
                                    <p:cond delay="0"/>
                                  </p:stCondLst>
                                  <p:childTnLst>
                                    <p:set>
                                      <p:cBhvr>
                                        <p:cTn id="40" dur="1" fill="hold">
                                          <p:stCondLst>
                                            <p:cond delay="0"/>
                                          </p:stCondLst>
                                        </p:cTn>
                                        <p:tgtEl>
                                          <p:spTgt spid="1049002">
                                            <p:txEl>
                                              <p:pRg st="0" end="0"/>
                                            </p:txEl>
                                          </p:spTgt>
                                        </p:tgtEl>
                                        <p:attrNameLst>
                                          <p:attrName>style.visibility</p:attrName>
                                        </p:attrNameLst>
                                      </p:cBhvr>
                                      <p:to>
                                        <p:strVal val="visible"/>
                                      </p:to>
                                    </p:set>
                                    <p:anim calcmode="lin" valueType="num">
                                      <p:cBhvr>
                                        <p:cTn id="41" dur="300" fill="hold"/>
                                        <p:tgtEl>
                                          <p:spTgt spid="1049002">
                                            <p:txEl>
                                              <p:pRg st="0" end="0"/>
                                            </p:txEl>
                                          </p:spTgt>
                                        </p:tgtEl>
                                        <p:attrNameLst>
                                          <p:attrName>ppt_w</p:attrName>
                                        </p:attrNameLst>
                                      </p:cBhvr>
                                      <p:tavLst>
                                        <p:tav tm="0">
                                          <p:val>
                                            <p:fltVal val="0.0"/>
                                          </p:val>
                                        </p:tav>
                                        <p:tav tm="100000">
                                          <p:val>
                                            <p:strVal val="#ppt_w"/>
                                          </p:val>
                                        </p:tav>
                                      </p:tavLst>
                                    </p:anim>
                                    <p:anim calcmode="lin" valueType="num">
                                      <p:cBhvr>
                                        <p:cTn id="42" dur="300" fill="hold"/>
                                        <p:tgtEl>
                                          <p:spTgt spid="1049002">
                                            <p:txEl>
                                              <p:pRg st="0" end="0"/>
                                            </p:txEl>
                                          </p:spTgt>
                                        </p:tgtEl>
                                        <p:attrNameLst>
                                          <p:attrName>ppt_h</p:attrName>
                                        </p:attrNameLst>
                                      </p:cBhvr>
                                      <p:tavLst>
                                        <p:tav tm="0">
                                          <p:val>
                                            <p:fltVal val="0.0"/>
                                          </p:val>
                                        </p:tav>
                                        <p:tav tm="100000">
                                          <p:val>
                                            <p:strVal val="#ppt_h"/>
                                          </p:val>
                                        </p:tav>
                                      </p:tavLst>
                                    </p:anim>
                                    <p:animEffect transition="in" filter="fade">
                                      <p:cBhvr>
                                        <p:cTn id="43" dur="300"/>
                                        <p:tgtEl>
                                          <p:spTgt spid="1049002">
                                            <p:txEl>
                                              <p:pRg st="0" end="0"/>
                                            </p:txEl>
                                          </p:spTgt>
                                        </p:tgtEl>
                                      </p:cBhvr>
                                    </p:animEffect>
                                  </p:childTnLst>
                                </p:cTn>
                              </p:par>
                              <p:par>
                                <p:cTn id="44" presetID="53" presetClass="entr" presetSubtype="16" fill="hold" grpId="0" nodeType="withEffect" nodePh="1">
                                  <p:stCondLst>
                                    <p:cond delay="800"/>
                                  </p:stCondLst>
                                  <p:endCondLst>
                                    <p:cond evt="begin" delay="0">
                                      <p:tn val="44"/>
                                    </p:cond>
                                  </p:endCondLst>
                                  <p:childTnLst>
                                    <p:set>
                                      <p:cBhvr>
                                        <p:cTn id="45" dur="1" fill="hold">
                                          <p:stCondLst>
                                            <p:cond delay="0"/>
                                          </p:stCondLst>
                                        </p:cTn>
                                        <p:tgtEl>
                                          <p:spTgt spid="1049003"/>
                                        </p:tgtEl>
                                        <p:attrNameLst>
                                          <p:attrName>style.visibility</p:attrName>
                                        </p:attrNameLst>
                                      </p:cBhvr>
                                      <p:to>
                                        <p:strVal val="visible"/>
                                      </p:to>
                                    </p:set>
                                    <p:anim calcmode="lin" valueType="num">
                                      <p:cBhvr>
                                        <p:cTn id="46" dur="1000" fill="hold"/>
                                        <p:tgtEl>
                                          <p:spTgt spid="1049003"/>
                                        </p:tgtEl>
                                        <p:attrNameLst>
                                          <p:attrName>ppt_w</p:attrName>
                                        </p:attrNameLst>
                                      </p:cBhvr>
                                      <p:tavLst>
                                        <p:tav tm="0">
                                          <p:val>
                                            <p:fltVal val="0.0"/>
                                          </p:val>
                                        </p:tav>
                                        <p:tav tm="100000">
                                          <p:val>
                                            <p:strVal val="#ppt_w"/>
                                          </p:val>
                                        </p:tav>
                                      </p:tavLst>
                                    </p:anim>
                                    <p:anim calcmode="lin" valueType="num">
                                      <p:cBhvr>
                                        <p:cTn id="47" dur="1000" fill="hold"/>
                                        <p:tgtEl>
                                          <p:spTgt spid="1049003"/>
                                        </p:tgtEl>
                                        <p:attrNameLst>
                                          <p:attrName>ppt_h</p:attrName>
                                        </p:attrNameLst>
                                      </p:cBhvr>
                                      <p:tavLst>
                                        <p:tav tm="0">
                                          <p:val>
                                            <p:fltVal val="0.0"/>
                                          </p:val>
                                        </p:tav>
                                        <p:tav tm="100000">
                                          <p:val>
                                            <p:strVal val="#ppt_h"/>
                                          </p:val>
                                        </p:tav>
                                      </p:tavLst>
                                    </p:anim>
                                    <p:animEffect transition="in" filter="fade">
                                      <p:cBhvr>
                                        <p:cTn id="48" dur="1000"/>
                                        <p:tgtEl>
                                          <p:spTgt spid="1049003"/>
                                        </p:tgtEl>
                                      </p:cBhvr>
                                    </p:animEffect>
                                  </p:childTnLst>
                                </p:cTn>
                              </p:par>
                            </p:childTnLst>
                          </p:cTn>
                        </p:par>
                        <p:par>
                          <p:cTn id="49" fill="hold">
                            <p:stCondLst>
                              <p:cond delay="2200"/>
                            </p:stCondLst>
                            <p:childTnLst>
                              <p:par>
                                <p:cTn id="50" presetID="22" presetClass="entr" presetSubtype="8" fill="hold" grpId="0" nodeType="afterEffect">
                                  <p:stCondLst>
                                    <p:cond delay="0"/>
                                  </p:stCondLst>
                                  <p:childTnLst>
                                    <p:set>
                                      <p:cBhvr>
                                        <p:cTn id="51" dur="1" fill="hold">
                                          <p:stCondLst>
                                            <p:cond delay="0"/>
                                          </p:stCondLst>
                                        </p:cTn>
                                        <p:tgtEl>
                                          <p:spTgt spid="1049004"/>
                                        </p:tgtEl>
                                        <p:attrNameLst>
                                          <p:attrName>style.visibility</p:attrName>
                                        </p:attrNameLst>
                                      </p:cBhvr>
                                      <p:to>
                                        <p:strVal val="visible"/>
                                      </p:to>
                                    </p:set>
                                    <p:animEffect transition="in" filter="wipe(left)">
                                      <p:cBhvr>
                                        <p:cTn id="52" dur="500"/>
                                        <p:tgtEl>
                                          <p:spTgt spid="1049004"/>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049005">
                                            <p:txEl>
                                              <p:pRg st="0" end="0"/>
                                            </p:txEl>
                                          </p:spTgt>
                                        </p:tgtEl>
                                        <p:attrNameLst>
                                          <p:attrName>style.visibility</p:attrName>
                                        </p:attrNameLst>
                                      </p:cBhvr>
                                      <p:to>
                                        <p:strVal val="visible"/>
                                      </p:to>
                                    </p:set>
                                    <p:animEffect transition="in" filter="fade">
                                      <p:cBhvr>
                                        <p:cTn id="55" dur="400"/>
                                        <p:tgtEl>
                                          <p:spTgt spid="1049005">
                                            <p:txEl>
                                              <p:pRg st="0" end="0"/>
                                            </p:txEl>
                                          </p:spTgt>
                                        </p:tgtEl>
                                      </p:cBhvr>
                                    </p:animEffect>
                                    <p:anim calcmode="lin" valueType="num">
                                      <p:cBhvr>
                                        <p:cTn id="56" dur="400" fill="hold"/>
                                        <p:tgtEl>
                                          <p:spTgt spid="1049005">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104900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49006">
                                            <p:txEl>
                                              <p:pRg st="0" end="0"/>
                                            </p:txEl>
                                          </p:spTgt>
                                        </p:tgtEl>
                                        <p:attrNameLst>
                                          <p:attrName>style.visibility</p:attrName>
                                        </p:attrNameLst>
                                      </p:cBhvr>
                                      <p:to>
                                        <p:strVal val="visible"/>
                                      </p:to>
                                    </p:set>
                                    <p:animEffect transition="in" filter="fade">
                                      <p:cBhvr>
                                        <p:cTn id="60" dur="500"/>
                                        <p:tgtEl>
                                          <p:spTgt spid="1049006">
                                            <p:txEl>
                                              <p:pRg st="0" end="0"/>
                                            </p:txEl>
                                          </p:spTgt>
                                        </p:tgtEl>
                                      </p:cBhvr>
                                    </p:animEffect>
                                    <p:anim calcmode="lin" valueType="num">
                                      <p:cBhvr>
                                        <p:cTn id="61" dur="500" fill="hold"/>
                                        <p:tgtEl>
                                          <p:spTgt spid="1049006">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1049006">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8" fill="hold" nodeType="afterEffect">
                                  <p:stCondLst>
                                    <p:cond delay="0"/>
                                  </p:stCondLst>
                                  <p:childTnLst>
                                    <p:set>
                                      <p:cBhvr>
                                        <p:cTn id="65" dur="1" fill="hold">
                                          <p:stCondLst>
                                            <p:cond delay="0"/>
                                          </p:stCondLst>
                                        </p:cTn>
                                        <p:tgtEl>
                                          <p:spTgt spid="3145778"/>
                                        </p:tgtEl>
                                        <p:attrNameLst>
                                          <p:attrName>style.visibility</p:attrName>
                                        </p:attrNameLst>
                                      </p:cBhvr>
                                      <p:to>
                                        <p:strVal val="visible"/>
                                      </p:to>
                                    </p:set>
                                    <p:animEffect transition="in" filter="wipe(left)">
                                      <p:cBhvr>
                                        <p:cTn id="66" dur="500"/>
                                        <p:tgtEl>
                                          <p:spTgt spid="3145778"/>
                                        </p:tgtEl>
                                      </p:cBhvr>
                                    </p:animEffect>
                                  </p:childTnLst>
                                </p:cTn>
                              </p:par>
                            </p:childTnLst>
                          </p:cTn>
                        </p:par>
                        <p:par>
                          <p:cTn id="67" fill="hold">
                            <p:stCondLst>
                              <p:cond delay="3200"/>
                            </p:stCondLst>
                            <p:childTnLst>
                              <p:par>
                                <p:cTn id="68" presetID="53" presetClass="entr" presetSubtype="16" fill="hold" grpId="0" nodeType="afterEffect">
                                  <p:stCondLst>
                                    <p:cond delay="0"/>
                                  </p:stCondLst>
                                  <p:childTnLst>
                                    <p:set>
                                      <p:cBhvr>
                                        <p:cTn id="69" dur="1" fill="hold">
                                          <p:stCondLst>
                                            <p:cond delay="0"/>
                                          </p:stCondLst>
                                        </p:cTn>
                                        <p:tgtEl>
                                          <p:spTgt spid="1049007">
                                            <p:txEl>
                                              <p:pRg st="0" end="0"/>
                                            </p:txEl>
                                          </p:spTgt>
                                        </p:tgtEl>
                                        <p:attrNameLst>
                                          <p:attrName>style.visibility</p:attrName>
                                        </p:attrNameLst>
                                      </p:cBhvr>
                                      <p:to>
                                        <p:strVal val="visible"/>
                                      </p:to>
                                    </p:set>
                                    <p:anim calcmode="lin" valueType="num">
                                      <p:cBhvr>
                                        <p:cTn id="70" dur="300" fill="hold"/>
                                        <p:tgtEl>
                                          <p:spTgt spid="1049007">
                                            <p:txEl>
                                              <p:pRg st="0" end="0"/>
                                            </p:txEl>
                                          </p:spTgt>
                                        </p:tgtEl>
                                        <p:attrNameLst>
                                          <p:attrName>ppt_w</p:attrName>
                                        </p:attrNameLst>
                                      </p:cBhvr>
                                      <p:tavLst>
                                        <p:tav tm="0">
                                          <p:val>
                                            <p:fltVal val="0.0"/>
                                          </p:val>
                                        </p:tav>
                                        <p:tav tm="100000">
                                          <p:val>
                                            <p:strVal val="#ppt_w"/>
                                          </p:val>
                                        </p:tav>
                                      </p:tavLst>
                                    </p:anim>
                                    <p:anim calcmode="lin" valueType="num">
                                      <p:cBhvr>
                                        <p:cTn id="71" dur="300" fill="hold"/>
                                        <p:tgtEl>
                                          <p:spTgt spid="1049007">
                                            <p:txEl>
                                              <p:pRg st="0" end="0"/>
                                            </p:txEl>
                                          </p:spTgt>
                                        </p:tgtEl>
                                        <p:attrNameLst>
                                          <p:attrName>ppt_h</p:attrName>
                                        </p:attrNameLst>
                                      </p:cBhvr>
                                      <p:tavLst>
                                        <p:tav tm="0">
                                          <p:val>
                                            <p:fltVal val="0.0"/>
                                          </p:val>
                                        </p:tav>
                                        <p:tav tm="100000">
                                          <p:val>
                                            <p:strVal val="#ppt_h"/>
                                          </p:val>
                                        </p:tav>
                                      </p:tavLst>
                                    </p:anim>
                                    <p:animEffect transition="in" filter="fade">
                                      <p:cBhvr>
                                        <p:cTn id="72" dur="300"/>
                                        <p:tgtEl>
                                          <p:spTgt spid="1049007">
                                            <p:txEl>
                                              <p:pRg st="0" end="0"/>
                                            </p:txEl>
                                          </p:spTgt>
                                        </p:tgtEl>
                                      </p:cBhvr>
                                    </p:animEffect>
                                  </p:childTnLst>
                                </p:cTn>
                              </p:par>
                              <p:par>
                                <p:cTn id="73" presetID="53" presetClass="entr" presetSubtype="16" fill="hold" grpId="0" nodeType="withEffect" nodePh="1">
                                  <p:stCondLst>
                                    <p:cond delay="800"/>
                                  </p:stCondLst>
                                  <p:endCondLst>
                                    <p:cond evt="begin" delay="0">
                                      <p:tn val="73"/>
                                    </p:cond>
                                  </p:endCondLst>
                                  <p:childTnLst>
                                    <p:set>
                                      <p:cBhvr>
                                        <p:cTn id="74" dur="1" fill="hold">
                                          <p:stCondLst>
                                            <p:cond delay="0"/>
                                          </p:stCondLst>
                                        </p:cTn>
                                        <p:tgtEl>
                                          <p:spTgt spid="1049008"/>
                                        </p:tgtEl>
                                        <p:attrNameLst>
                                          <p:attrName>style.visibility</p:attrName>
                                        </p:attrNameLst>
                                      </p:cBhvr>
                                      <p:to>
                                        <p:strVal val="visible"/>
                                      </p:to>
                                    </p:set>
                                    <p:anim calcmode="lin" valueType="num">
                                      <p:cBhvr>
                                        <p:cTn id="75" dur="1000" fill="hold"/>
                                        <p:tgtEl>
                                          <p:spTgt spid="1049008"/>
                                        </p:tgtEl>
                                        <p:attrNameLst>
                                          <p:attrName>ppt_w</p:attrName>
                                        </p:attrNameLst>
                                      </p:cBhvr>
                                      <p:tavLst>
                                        <p:tav tm="0">
                                          <p:val>
                                            <p:fltVal val="0.0"/>
                                          </p:val>
                                        </p:tav>
                                        <p:tav tm="100000">
                                          <p:val>
                                            <p:strVal val="#ppt_w"/>
                                          </p:val>
                                        </p:tav>
                                      </p:tavLst>
                                    </p:anim>
                                    <p:anim calcmode="lin" valueType="num">
                                      <p:cBhvr>
                                        <p:cTn id="76" dur="1000" fill="hold"/>
                                        <p:tgtEl>
                                          <p:spTgt spid="1049008"/>
                                        </p:tgtEl>
                                        <p:attrNameLst>
                                          <p:attrName>ppt_h</p:attrName>
                                        </p:attrNameLst>
                                      </p:cBhvr>
                                      <p:tavLst>
                                        <p:tav tm="0">
                                          <p:val>
                                            <p:fltVal val="0.0"/>
                                          </p:val>
                                        </p:tav>
                                        <p:tav tm="100000">
                                          <p:val>
                                            <p:strVal val="#ppt_h"/>
                                          </p:val>
                                        </p:tav>
                                      </p:tavLst>
                                    </p:anim>
                                    <p:animEffect transition="in" filter="fade">
                                      <p:cBhvr>
                                        <p:cTn id="77" dur="1000"/>
                                        <p:tgtEl>
                                          <p:spTgt spid="1049008"/>
                                        </p:tgtEl>
                                      </p:cBhvr>
                                    </p:animEffect>
                                  </p:childTnLst>
                                </p:cTn>
                              </p:par>
                            </p:childTnLst>
                          </p:cTn>
                        </p:par>
                        <p:par>
                          <p:cTn id="78" fill="hold">
                            <p:stCondLst>
                              <p:cond delay="3700"/>
                            </p:stCondLst>
                            <p:childTnLst>
                              <p:par>
                                <p:cTn id="79" presetID="22" presetClass="entr" presetSubtype="8" fill="hold" grpId="0" nodeType="afterEffect">
                                  <p:stCondLst>
                                    <p:cond delay="0"/>
                                  </p:stCondLst>
                                  <p:childTnLst>
                                    <p:set>
                                      <p:cBhvr>
                                        <p:cTn id="80" dur="1" fill="hold">
                                          <p:stCondLst>
                                            <p:cond delay="0"/>
                                          </p:stCondLst>
                                        </p:cTn>
                                        <p:tgtEl>
                                          <p:spTgt spid="1049009"/>
                                        </p:tgtEl>
                                        <p:attrNameLst>
                                          <p:attrName>style.visibility</p:attrName>
                                        </p:attrNameLst>
                                      </p:cBhvr>
                                      <p:to>
                                        <p:strVal val="visible"/>
                                      </p:to>
                                    </p:set>
                                    <p:animEffect transition="in" filter="wipe(left)">
                                      <p:cBhvr>
                                        <p:cTn id="81" dur="500"/>
                                        <p:tgtEl>
                                          <p:spTgt spid="1049009"/>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1049010">
                                            <p:txEl>
                                              <p:pRg st="0" end="0"/>
                                            </p:txEl>
                                          </p:spTgt>
                                        </p:tgtEl>
                                        <p:attrNameLst>
                                          <p:attrName>style.visibility</p:attrName>
                                        </p:attrNameLst>
                                      </p:cBhvr>
                                      <p:to>
                                        <p:strVal val="visible"/>
                                      </p:to>
                                    </p:set>
                                    <p:animEffect transition="in" filter="fade">
                                      <p:cBhvr>
                                        <p:cTn id="84" dur="400"/>
                                        <p:tgtEl>
                                          <p:spTgt spid="1049010">
                                            <p:txEl>
                                              <p:pRg st="0" end="0"/>
                                            </p:txEl>
                                          </p:spTgt>
                                        </p:tgtEl>
                                      </p:cBhvr>
                                    </p:animEffect>
                                    <p:anim calcmode="lin" valueType="num">
                                      <p:cBhvr>
                                        <p:cTn id="85" dur="400" fill="hold"/>
                                        <p:tgtEl>
                                          <p:spTgt spid="1049010">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1049010">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
                                  </p:stCondLst>
                                  <p:childTnLst>
                                    <p:set>
                                      <p:cBhvr>
                                        <p:cTn id="88" dur="1" fill="hold">
                                          <p:stCondLst>
                                            <p:cond delay="0"/>
                                          </p:stCondLst>
                                        </p:cTn>
                                        <p:tgtEl>
                                          <p:spTgt spid="1049011">
                                            <p:txEl>
                                              <p:pRg st="0" end="0"/>
                                            </p:txEl>
                                          </p:spTgt>
                                        </p:tgtEl>
                                        <p:attrNameLst>
                                          <p:attrName>style.visibility</p:attrName>
                                        </p:attrNameLst>
                                      </p:cBhvr>
                                      <p:to>
                                        <p:strVal val="visible"/>
                                      </p:to>
                                    </p:set>
                                    <p:animEffect transition="in" filter="fade">
                                      <p:cBhvr>
                                        <p:cTn id="89" dur="500"/>
                                        <p:tgtEl>
                                          <p:spTgt spid="1049011">
                                            <p:txEl>
                                              <p:pRg st="0" end="0"/>
                                            </p:txEl>
                                          </p:spTgt>
                                        </p:tgtEl>
                                      </p:cBhvr>
                                    </p:animEffect>
                                    <p:anim calcmode="lin" valueType="num">
                                      <p:cBhvr>
                                        <p:cTn id="90" dur="500" fill="hold"/>
                                        <p:tgtEl>
                                          <p:spTgt spid="1049011">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011">
                                            <p:txEl>
                                              <p:pRg st="0" end="0"/>
                                            </p:txEl>
                                          </p:spTgt>
                                        </p:tgtEl>
                                        <p:attrNameLst>
                                          <p:attrName>ppt_y</p:attrName>
                                        </p:attrNameLst>
                                      </p:cBhvr>
                                      <p:tavLst>
                                        <p:tav tm="0">
                                          <p:val>
                                            <p:strVal val="#ppt_y+.1"/>
                                          </p:val>
                                        </p:tav>
                                        <p:tav tm="100000">
                                          <p:val>
                                            <p:strVal val="#ppt_y"/>
                                          </p:val>
                                        </p:tav>
                                      </p:tavLst>
                                    </p:anim>
                                  </p:childTnLst>
                                </p:cTn>
                              </p:par>
                            </p:childTnLst>
                          </p:cTn>
                        </p:par>
                        <p:par>
                          <p:cTn id="92" fill="hold">
                            <p:stCondLst>
                              <p:cond delay="4200"/>
                            </p:stCondLst>
                            <p:childTnLst>
                              <p:par>
                                <p:cTn id="93" presetID="22" presetClass="entr" presetSubtype="8" fill="hold" nodeType="afterEffect">
                                  <p:stCondLst>
                                    <p:cond delay="0"/>
                                  </p:stCondLst>
                                  <p:childTnLst>
                                    <p:set>
                                      <p:cBhvr>
                                        <p:cTn id="94" dur="1" fill="hold">
                                          <p:stCondLst>
                                            <p:cond delay="0"/>
                                          </p:stCondLst>
                                        </p:cTn>
                                        <p:tgtEl>
                                          <p:spTgt spid="3145779"/>
                                        </p:tgtEl>
                                        <p:attrNameLst>
                                          <p:attrName>style.visibility</p:attrName>
                                        </p:attrNameLst>
                                      </p:cBhvr>
                                      <p:to>
                                        <p:strVal val="visible"/>
                                      </p:to>
                                    </p:set>
                                    <p:animEffect transition="in" filter="wipe(left)">
                                      <p:cBhvr>
                                        <p:cTn id="95" dur="500"/>
                                        <p:tgtEl>
                                          <p:spTgt spid="3145779"/>
                                        </p:tgtEl>
                                      </p:cBhvr>
                                    </p:animEffect>
                                  </p:childTnLst>
                                </p:cTn>
                              </p:par>
                            </p:childTnLst>
                          </p:cTn>
                        </p:par>
                        <p:par>
                          <p:cTn id="96" fill="hold">
                            <p:stCondLst>
                              <p:cond delay="4700"/>
                            </p:stCondLst>
                            <p:childTnLst>
                              <p:par>
                                <p:cTn id="97" presetID="53" presetClass="entr" presetSubtype="16" fill="hold" grpId="0" nodeType="afterEffect">
                                  <p:stCondLst>
                                    <p:cond delay="0"/>
                                  </p:stCondLst>
                                  <p:childTnLst>
                                    <p:set>
                                      <p:cBhvr>
                                        <p:cTn id="98" dur="1" fill="hold">
                                          <p:stCondLst>
                                            <p:cond delay="0"/>
                                          </p:stCondLst>
                                        </p:cTn>
                                        <p:tgtEl>
                                          <p:spTgt spid="1049012">
                                            <p:txEl>
                                              <p:pRg st="0" end="0"/>
                                            </p:txEl>
                                          </p:spTgt>
                                        </p:tgtEl>
                                        <p:attrNameLst>
                                          <p:attrName>style.visibility</p:attrName>
                                        </p:attrNameLst>
                                      </p:cBhvr>
                                      <p:to>
                                        <p:strVal val="visible"/>
                                      </p:to>
                                    </p:set>
                                    <p:anim calcmode="lin" valueType="num">
                                      <p:cBhvr>
                                        <p:cTn id="99" dur="300" fill="hold"/>
                                        <p:tgtEl>
                                          <p:spTgt spid="1049012">
                                            <p:txEl>
                                              <p:pRg st="0" end="0"/>
                                            </p:txEl>
                                          </p:spTgt>
                                        </p:tgtEl>
                                        <p:attrNameLst>
                                          <p:attrName>ppt_w</p:attrName>
                                        </p:attrNameLst>
                                      </p:cBhvr>
                                      <p:tavLst>
                                        <p:tav tm="0">
                                          <p:val>
                                            <p:fltVal val="0.0"/>
                                          </p:val>
                                        </p:tav>
                                        <p:tav tm="100000">
                                          <p:val>
                                            <p:strVal val="#ppt_w"/>
                                          </p:val>
                                        </p:tav>
                                      </p:tavLst>
                                    </p:anim>
                                    <p:anim calcmode="lin" valueType="num">
                                      <p:cBhvr>
                                        <p:cTn id="100" dur="300" fill="hold"/>
                                        <p:tgtEl>
                                          <p:spTgt spid="1049012">
                                            <p:txEl>
                                              <p:pRg st="0" end="0"/>
                                            </p:txEl>
                                          </p:spTgt>
                                        </p:tgtEl>
                                        <p:attrNameLst>
                                          <p:attrName>ppt_h</p:attrName>
                                        </p:attrNameLst>
                                      </p:cBhvr>
                                      <p:tavLst>
                                        <p:tav tm="0">
                                          <p:val>
                                            <p:fltVal val="0.0"/>
                                          </p:val>
                                        </p:tav>
                                        <p:tav tm="100000">
                                          <p:val>
                                            <p:strVal val="#ppt_h"/>
                                          </p:val>
                                        </p:tav>
                                      </p:tavLst>
                                    </p:anim>
                                    <p:animEffect transition="in" filter="fade">
                                      <p:cBhvr>
                                        <p:cTn id="101" dur="300"/>
                                        <p:tgtEl>
                                          <p:spTgt spid="1049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6" grpId="0" build="p">
        <p:tmplLst>
          <p:tmpl lvl="1">
            <p:tnLst>
              <p:par>
                <p:cTn presetID="42" presetClass="entr" presetSubtype="0" fill="hold" nodeType="withEffect">
                  <p:stCondLst>
                    <p:cond delay="200"/>
                  </p:stCondLst>
                  <p:childTnLst>
                    <p:set>
                      <p:cBhvr>
                        <p:cTn dur="1" fill="hold">
                          <p:stCondLst>
                            <p:cond delay="0"/>
                          </p:stCondLst>
                        </p:cTn>
                        <p:tgtEl>
                          <p:spTgt spid="1048996"/>
                        </p:tgtEl>
                        <p:attrNameLst>
                          <p:attrName>style.visibility</p:attrName>
                        </p:attrNameLst>
                      </p:cBhvr>
                      <p:to>
                        <p:strVal val="visible"/>
                      </p:to>
                    </p:set>
                    <p:animEffect transition="in" filter="fade">
                      <p:cBhvr>
                        <p:cTn dur="400"/>
                        <p:tgtEl>
                          <p:spTgt spid="1048996"/>
                        </p:tgtEl>
                      </p:cBhvr>
                    </p:animEffect>
                    <p:anim calcmode="lin" valueType="num">
                      <p:cBhvr>
                        <p:cTn dur="400" fill="hold"/>
                        <p:tgtEl>
                          <p:spTgt spid="1048996"/>
                        </p:tgtEl>
                        <p:attrNameLst>
                          <p:attrName>ppt_x</p:attrName>
                        </p:attrNameLst>
                      </p:cBhvr>
                      <p:tavLst>
                        <p:tav tm="0">
                          <p:val>
                            <p:strVal val="#ppt_x"/>
                          </p:val>
                        </p:tav>
                        <p:tav tm="100000">
                          <p:val>
                            <p:strVal val="#ppt_x"/>
                          </p:val>
                        </p:tav>
                      </p:tavLst>
                    </p:anim>
                    <p:anim calcmode="lin" valueType="num">
                      <p:cBhvr>
                        <p:cTn dur="400" fill="hold"/>
                        <p:tgtEl>
                          <p:spTgt spid="1048996"/>
                        </p:tgtEl>
                        <p:attrNameLst>
                          <p:attrName>ppt_y</p:attrName>
                        </p:attrNameLst>
                      </p:cBhvr>
                      <p:tavLst>
                        <p:tav tm="0">
                          <p:val>
                            <p:strVal val="#ppt_y+.1"/>
                          </p:val>
                        </p:tav>
                        <p:tav tm="100000">
                          <p:val>
                            <p:strVal val="#ppt_y"/>
                          </p:val>
                        </p:tav>
                      </p:tavLst>
                    </p:anim>
                  </p:childTnLst>
                </p:cTn>
              </p:par>
            </p:tnLst>
          </p:tmpl>
        </p:tmplLst>
      </p:bldP>
      <p:bldP spid="1048997" grpId="0" build="p">
        <p:tmplLst>
          <p:tmpl lvl="1">
            <p:tnLst>
              <p:par>
                <p:cTn presetID="42" presetClass="entr" presetSubtype="0" fill="hold" nodeType="withEffect">
                  <p:stCondLst>
                    <p:cond delay="200"/>
                  </p:stCondLst>
                  <p:childTnLst>
                    <p:set>
                      <p:cBhvr>
                        <p:cTn dur="1" fill="hold">
                          <p:stCondLst>
                            <p:cond delay="0"/>
                          </p:stCondLst>
                        </p:cTn>
                        <p:tgtEl>
                          <p:spTgt spid="1048997"/>
                        </p:tgtEl>
                        <p:attrNameLst>
                          <p:attrName>style.visibility</p:attrName>
                        </p:attrNameLst>
                      </p:cBhvr>
                      <p:to>
                        <p:strVal val="visible"/>
                      </p:to>
                    </p:set>
                    <p:animEffect transition="in" filter="fade">
                      <p:cBhvr>
                        <p:cTn dur="500"/>
                        <p:tgtEl>
                          <p:spTgt spid="1048997"/>
                        </p:tgtEl>
                      </p:cBhvr>
                    </p:animEffect>
                    <p:anim calcmode="lin" valueType="num">
                      <p:cBhvr>
                        <p:cTn dur="500" fill="hold"/>
                        <p:tgtEl>
                          <p:spTgt spid="1048997"/>
                        </p:tgtEl>
                        <p:attrNameLst>
                          <p:attrName>ppt_x</p:attrName>
                        </p:attrNameLst>
                      </p:cBhvr>
                      <p:tavLst>
                        <p:tav tm="0">
                          <p:val>
                            <p:strVal val="#ppt_x"/>
                          </p:val>
                        </p:tav>
                        <p:tav tm="100000">
                          <p:val>
                            <p:strVal val="#ppt_x"/>
                          </p:val>
                        </p:tav>
                      </p:tavLst>
                    </p:anim>
                    <p:anim calcmode="lin" valueType="num">
                      <p:cBhvr>
                        <p:cTn dur="500" fill="hold"/>
                        <p:tgtEl>
                          <p:spTgt spid="1048997"/>
                        </p:tgtEl>
                        <p:attrNameLst>
                          <p:attrName>ppt_y</p:attrName>
                        </p:attrNameLst>
                      </p:cBhvr>
                      <p:tavLst>
                        <p:tav tm="0">
                          <p:val>
                            <p:strVal val="#ppt_y+.1"/>
                          </p:val>
                        </p:tav>
                        <p:tav tm="100000">
                          <p:val>
                            <p:strVal val="#ppt_y"/>
                          </p:val>
                        </p:tav>
                      </p:tavLst>
                    </p:anim>
                  </p:childTnLst>
                </p:cTn>
              </p:par>
            </p:tnLst>
          </p:tmpl>
        </p:tmplLst>
      </p:bldP>
      <p:bldP spid="1048998" grpId="0"/>
      <p:bldP spid="1048999" grpId="0" animBg="1"/>
      <p:bldP spid="1049000" grpId="0" build="p">
        <p:tmplLst>
          <p:tmpl lvl="1">
            <p:tnLst>
              <p:par>
                <p:cTn presetID="42" presetClass="entr" presetSubtype="0" fill="hold" nodeType="withEffect">
                  <p:stCondLst>
                    <p:cond delay="200"/>
                  </p:stCondLst>
                  <p:childTnLst>
                    <p:set>
                      <p:cBhvr>
                        <p:cTn dur="1" fill="hold">
                          <p:stCondLst>
                            <p:cond delay="0"/>
                          </p:stCondLst>
                        </p:cTn>
                        <p:tgtEl>
                          <p:spTgt spid="1049000"/>
                        </p:tgtEl>
                        <p:attrNameLst>
                          <p:attrName>style.visibility</p:attrName>
                        </p:attrNameLst>
                      </p:cBhvr>
                      <p:to>
                        <p:strVal val="visible"/>
                      </p:to>
                    </p:set>
                    <p:animEffect transition="in" filter="fade">
                      <p:cBhvr>
                        <p:cTn dur="400"/>
                        <p:tgtEl>
                          <p:spTgt spid="1049000"/>
                        </p:tgtEl>
                      </p:cBhvr>
                    </p:animEffect>
                    <p:anim calcmode="lin" valueType="num">
                      <p:cBhvr>
                        <p:cTn dur="400" fill="hold"/>
                        <p:tgtEl>
                          <p:spTgt spid="1049000"/>
                        </p:tgtEl>
                        <p:attrNameLst>
                          <p:attrName>ppt_x</p:attrName>
                        </p:attrNameLst>
                      </p:cBhvr>
                      <p:tavLst>
                        <p:tav tm="0">
                          <p:val>
                            <p:strVal val="#ppt_x"/>
                          </p:val>
                        </p:tav>
                        <p:tav tm="100000">
                          <p:val>
                            <p:strVal val="#ppt_x"/>
                          </p:val>
                        </p:tav>
                      </p:tavLst>
                    </p:anim>
                    <p:anim calcmode="lin" valueType="num">
                      <p:cBhvr>
                        <p:cTn dur="400" fill="hold"/>
                        <p:tgtEl>
                          <p:spTgt spid="1049000"/>
                        </p:tgtEl>
                        <p:attrNameLst>
                          <p:attrName>ppt_y</p:attrName>
                        </p:attrNameLst>
                      </p:cBhvr>
                      <p:tavLst>
                        <p:tav tm="0">
                          <p:val>
                            <p:strVal val="#ppt_y+.1"/>
                          </p:val>
                        </p:tav>
                        <p:tav tm="100000">
                          <p:val>
                            <p:strVal val="#ppt_y"/>
                          </p:val>
                        </p:tav>
                      </p:tavLst>
                    </p:anim>
                  </p:childTnLst>
                </p:cTn>
              </p:par>
            </p:tnLst>
          </p:tmpl>
        </p:tmplLst>
      </p:bldP>
      <p:bldP spid="1049001" grpId="0" build="p">
        <p:tmplLst>
          <p:tmpl lvl="1">
            <p:tnLst>
              <p:par>
                <p:cTn presetID="42" presetClass="entr" presetSubtype="0" fill="hold" nodeType="withEffect">
                  <p:stCondLst>
                    <p:cond delay="200"/>
                  </p:stCondLst>
                  <p:childTnLst>
                    <p:set>
                      <p:cBhvr>
                        <p:cTn dur="1" fill="hold">
                          <p:stCondLst>
                            <p:cond delay="0"/>
                          </p:stCondLst>
                        </p:cTn>
                        <p:tgtEl>
                          <p:spTgt spid="1049001"/>
                        </p:tgtEl>
                        <p:attrNameLst>
                          <p:attrName>style.visibility</p:attrName>
                        </p:attrNameLst>
                      </p:cBhvr>
                      <p:to>
                        <p:strVal val="visible"/>
                      </p:to>
                    </p:set>
                    <p:animEffect transition="in" filter="fade">
                      <p:cBhvr>
                        <p:cTn dur="500"/>
                        <p:tgtEl>
                          <p:spTgt spid="1049001"/>
                        </p:tgtEl>
                      </p:cBhvr>
                    </p:animEffect>
                    <p:anim calcmode="lin" valueType="num">
                      <p:cBhvr>
                        <p:cTn dur="500" fill="hold"/>
                        <p:tgtEl>
                          <p:spTgt spid="1049001"/>
                        </p:tgtEl>
                        <p:attrNameLst>
                          <p:attrName>ppt_x</p:attrName>
                        </p:attrNameLst>
                      </p:cBhvr>
                      <p:tavLst>
                        <p:tav tm="0">
                          <p:val>
                            <p:strVal val="#ppt_x"/>
                          </p:val>
                        </p:tav>
                        <p:tav tm="100000">
                          <p:val>
                            <p:strVal val="#ppt_x"/>
                          </p:val>
                        </p:tav>
                      </p:tavLst>
                    </p:anim>
                    <p:anim calcmode="lin" valueType="num">
                      <p:cBhvr>
                        <p:cTn dur="500" fill="hold"/>
                        <p:tgtEl>
                          <p:spTgt spid="1049001"/>
                        </p:tgtEl>
                        <p:attrNameLst>
                          <p:attrName>ppt_y</p:attrName>
                        </p:attrNameLst>
                      </p:cBhvr>
                      <p:tavLst>
                        <p:tav tm="0">
                          <p:val>
                            <p:strVal val="#ppt_y+.1"/>
                          </p:val>
                        </p:tav>
                        <p:tav tm="100000">
                          <p:val>
                            <p:strVal val="#ppt_y"/>
                          </p:val>
                        </p:tav>
                      </p:tavLst>
                    </p:anim>
                  </p:childTnLst>
                </p:cTn>
              </p:par>
            </p:tnLst>
          </p:tmpl>
        </p:tmplLst>
      </p:bldP>
      <p:bldP spid="1049002" grpId="0" build="p">
        <p:tmplLst>
          <p:tmpl lvl="1">
            <p:tnLst>
              <p:par>
                <p:cTn presetID="53" presetClass="entr" presetSubtype="16" fill="hold" nodeType="afterEffect">
                  <p:stCondLst>
                    <p:cond delay="0"/>
                  </p:stCondLst>
                  <p:childTnLst>
                    <p:set>
                      <p:cBhvr>
                        <p:cTn dur="1" fill="hold">
                          <p:stCondLst>
                            <p:cond delay="0"/>
                          </p:stCondLst>
                        </p:cTn>
                        <p:tgtEl>
                          <p:spTgt spid="1049002"/>
                        </p:tgtEl>
                        <p:attrNameLst>
                          <p:attrName>style.visibility</p:attrName>
                        </p:attrNameLst>
                      </p:cBhvr>
                      <p:to>
                        <p:strVal val="visible"/>
                      </p:to>
                    </p:set>
                    <p:anim calcmode="lin" valueType="num">
                      <p:cBhvr>
                        <p:cTn dur="300" fill="hold"/>
                        <p:tgtEl>
                          <p:spTgt spid="1049002"/>
                        </p:tgtEl>
                        <p:attrNameLst>
                          <p:attrName>ppt_w</p:attrName>
                        </p:attrNameLst>
                      </p:cBhvr>
                      <p:tavLst>
                        <p:tav tm="0">
                          <p:val>
                            <p:fltVal val="0.0"/>
                          </p:val>
                        </p:tav>
                        <p:tav tm="100000">
                          <p:val>
                            <p:strVal val="#ppt_w"/>
                          </p:val>
                        </p:tav>
                      </p:tavLst>
                    </p:anim>
                    <p:anim calcmode="lin" valueType="num">
                      <p:cBhvr>
                        <p:cTn dur="300" fill="hold"/>
                        <p:tgtEl>
                          <p:spTgt spid="1049002"/>
                        </p:tgtEl>
                        <p:attrNameLst>
                          <p:attrName>ppt_h</p:attrName>
                        </p:attrNameLst>
                      </p:cBhvr>
                      <p:tavLst>
                        <p:tav tm="0">
                          <p:val>
                            <p:fltVal val="0.0"/>
                          </p:val>
                        </p:tav>
                        <p:tav tm="100000">
                          <p:val>
                            <p:strVal val="#ppt_h"/>
                          </p:val>
                        </p:tav>
                      </p:tavLst>
                    </p:anim>
                    <p:animEffect transition="in" filter="fade">
                      <p:cBhvr>
                        <p:cTn dur="300"/>
                        <p:tgtEl>
                          <p:spTgt spid="1049002"/>
                        </p:tgtEl>
                      </p:cBhvr>
                    </p:animEffect>
                  </p:childTnLst>
                </p:cTn>
              </p:par>
            </p:tnLst>
          </p:tmpl>
        </p:tmplLst>
      </p:bldP>
      <p:bldP spid="1049003" grpId="0"/>
      <p:bldP spid="1049004" grpId="0" animBg="1"/>
      <p:bldP spid="1049005" grpId="0" build="p">
        <p:tmplLst>
          <p:tmpl lvl="1">
            <p:tnLst>
              <p:par>
                <p:cTn presetID="42" presetClass="entr" presetSubtype="0" fill="hold" nodeType="withEffect">
                  <p:stCondLst>
                    <p:cond delay="200"/>
                  </p:stCondLst>
                  <p:childTnLst>
                    <p:set>
                      <p:cBhvr>
                        <p:cTn dur="1" fill="hold">
                          <p:stCondLst>
                            <p:cond delay="0"/>
                          </p:stCondLst>
                        </p:cTn>
                        <p:tgtEl>
                          <p:spTgt spid="1049005"/>
                        </p:tgtEl>
                        <p:attrNameLst>
                          <p:attrName>style.visibility</p:attrName>
                        </p:attrNameLst>
                      </p:cBhvr>
                      <p:to>
                        <p:strVal val="visible"/>
                      </p:to>
                    </p:set>
                    <p:animEffect transition="in" filter="fade">
                      <p:cBhvr>
                        <p:cTn dur="400"/>
                        <p:tgtEl>
                          <p:spTgt spid="1049005"/>
                        </p:tgtEl>
                      </p:cBhvr>
                    </p:animEffect>
                    <p:anim calcmode="lin" valueType="num">
                      <p:cBhvr>
                        <p:cTn dur="400" fill="hold"/>
                        <p:tgtEl>
                          <p:spTgt spid="1049005"/>
                        </p:tgtEl>
                        <p:attrNameLst>
                          <p:attrName>ppt_x</p:attrName>
                        </p:attrNameLst>
                      </p:cBhvr>
                      <p:tavLst>
                        <p:tav tm="0">
                          <p:val>
                            <p:strVal val="#ppt_x"/>
                          </p:val>
                        </p:tav>
                        <p:tav tm="100000">
                          <p:val>
                            <p:strVal val="#ppt_x"/>
                          </p:val>
                        </p:tav>
                      </p:tavLst>
                    </p:anim>
                    <p:anim calcmode="lin" valueType="num">
                      <p:cBhvr>
                        <p:cTn dur="400" fill="hold"/>
                        <p:tgtEl>
                          <p:spTgt spid="1049005"/>
                        </p:tgtEl>
                        <p:attrNameLst>
                          <p:attrName>ppt_y</p:attrName>
                        </p:attrNameLst>
                      </p:cBhvr>
                      <p:tavLst>
                        <p:tav tm="0">
                          <p:val>
                            <p:strVal val="#ppt_y+.1"/>
                          </p:val>
                        </p:tav>
                        <p:tav tm="100000">
                          <p:val>
                            <p:strVal val="#ppt_y"/>
                          </p:val>
                        </p:tav>
                      </p:tavLst>
                    </p:anim>
                  </p:childTnLst>
                </p:cTn>
              </p:par>
            </p:tnLst>
          </p:tmpl>
        </p:tmplLst>
      </p:bldP>
      <p:bldP spid="1049006" grpId="0" build="p">
        <p:tmplLst>
          <p:tmpl lvl="1">
            <p:tnLst>
              <p:par>
                <p:cTn presetID="42" presetClass="entr" presetSubtype="0" fill="hold" nodeType="withEffect">
                  <p:stCondLst>
                    <p:cond delay="200"/>
                  </p:stCondLst>
                  <p:childTnLst>
                    <p:set>
                      <p:cBhvr>
                        <p:cTn dur="1" fill="hold">
                          <p:stCondLst>
                            <p:cond delay="0"/>
                          </p:stCondLst>
                        </p:cTn>
                        <p:tgtEl>
                          <p:spTgt spid="1049006"/>
                        </p:tgtEl>
                        <p:attrNameLst>
                          <p:attrName>style.visibility</p:attrName>
                        </p:attrNameLst>
                      </p:cBhvr>
                      <p:to>
                        <p:strVal val="visible"/>
                      </p:to>
                    </p:set>
                    <p:animEffect transition="in" filter="fade">
                      <p:cBhvr>
                        <p:cTn dur="500"/>
                        <p:tgtEl>
                          <p:spTgt spid="1049006"/>
                        </p:tgtEl>
                      </p:cBhvr>
                    </p:animEffect>
                    <p:anim calcmode="lin" valueType="num">
                      <p:cBhvr>
                        <p:cTn dur="500" fill="hold"/>
                        <p:tgtEl>
                          <p:spTgt spid="1049006"/>
                        </p:tgtEl>
                        <p:attrNameLst>
                          <p:attrName>ppt_x</p:attrName>
                        </p:attrNameLst>
                      </p:cBhvr>
                      <p:tavLst>
                        <p:tav tm="0">
                          <p:val>
                            <p:strVal val="#ppt_x"/>
                          </p:val>
                        </p:tav>
                        <p:tav tm="100000">
                          <p:val>
                            <p:strVal val="#ppt_x"/>
                          </p:val>
                        </p:tav>
                      </p:tavLst>
                    </p:anim>
                    <p:anim calcmode="lin" valueType="num">
                      <p:cBhvr>
                        <p:cTn dur="500" fill="hold"/>
                        <p:tgtEl>
                          <p:spTgt spid="1049006"/>
                        </p:tgtEl>
                        <p:attrNameLst>
                          <p:attrName>ppt_y</p:attrName>
                        </p:attrNameLst>
                      </p:cBhvr>
                      <p:tavLst>
                        <p:tav tm="0">
                          <p:val>
                            <p:strVal val="#ppt_y+.1"/>
                          </p:val>
                        </p:tav>
                        <p:tav tm="100000">
                          <p:val>
                            <p:strVal val="#ppt_y"/>
                          </p:val>
                        </p:tav>
                      </p:tavLst>
                    </p:anim>
                  </p:childTnLst>
                </p:cTn>
              </p:par>
            </p:tnLst>
          </p:tmpl>
        </p:tmplLst>
      </p:bldP>
      <p:bldP spid="1049007" grpId="0" build="p">
        <p:tmplLst>
          <p:tmpl lvl="1">
            <p:tnLst>
              <p:par>
                <p:cTn presetID="53" presetClass="entr" presetSubtype="16" fill="hold" nodeType="afterEffect">
                  <p:stCondLst>
                    <p:cond delay="0"/>
                  </p:stCondLst>
                  <p:childTnLst>
                    <p:set>
                      <p:cBhvr>
                        <p:cTn dur="1" fill="hold">
                          <p:stCondLst>
                            <p:cond delay="0"/>
                          </p:stCondLst>
                        </p:cTn>
                        <p:tgtEl>
                          <p:spTgt spid="1049007"/>
                        </p:tgtEl>
                        <p:attrNameLst>
                          <p:attrName>style.visibility</p:attrName>
                        </p:attrNameLst>
                      </p:cBhvr>
                      <p:to>
                        <p:strVal val="visible"/>
                      </p:to>
                    </p:set>
                    <p:anim calcmode="lin" valueType="num">
                      <p:cBhvr>
                        <p:cTn dur="300" fill="hold"/>
                        <p:tgtEl>
                          <p:spTgt spid="1049007"/>
                        </p:tgtEl>
                        <p:attrNameLst>
                          <p:attrName>ppt_w</p:attrName>
                        </p:attrNameLst>
                      </p:cBhvr>
                      <p:tavLst>
                        <p:tav tm="0">
                          <p:val>
                            <p:fltVal val="0.0"/>
                          </p:val>
                        </p:tav>
                        <p:tav tm="100000">
                          <p:val>
                            <p:strVal val="#ppt_w"/>
                          </p:val>
                        </p:tav>
                      </p:tavLst>
                    </p:anim>
                    <p:anim calcmode="lin" valueType="num">
                      <p:cBhvr>
                        <p:cTn dur="300" fill="hold"/>
                        <p:tgtEl>
                          <p:spTgt spid="1049007"/>
                        </p:tgtEl>
                        <p:attrNameLst>
                          <p:attrName>ppt_h</p:attrName>
                        </p:attrNameLst>
                      </p:cBhvr>
                      <p:tavLst>
                        <p:tav tm="0">
                          <p:val>
                            <p:fltVal val="0.0"/>
                          </p:val>
                        </p:tav>
                        <p:tav tm="100000">
                          <p:val>
                            <p:strVal val="#ppt_h"/>
                          </p:val>
                        </p:tav>
                      </p:tavLst>
                    </p:anim>
                    <p:animEffect transition="in" filter="fade">
                      <p:cBhvr>
                        <p:cTn dur="300"/>
                        <p:tgtEl>
                          <p:spTgt spid="1049007"/>
                        </p:tgtEl>
                      </p:cBhvr>
                    </p:animEffect>
                  </p:childTnLst>
                </p:cTn>
              </p:par>
            </p:tnLst>
          </p:tmpl>
        </p:tmplLst>
      </p:bldP>
      <p:bldP spid="1049008" grpId="0"/>
      <p:bldP spid="1049009" grpId="0" animBg="1"/>
      <p:bldP spid="1049010" grpId="0" build="p">
        <p:tmplLst>
          <p:tmpl lvl="1">
            <p:tnLst>
              <p:par>
                <p:cTn presetID="42" presetClass="entr" presetSubtype="0" fill="hold" nodeType="withEffect">
                  <p:stCondLst>
                    <p:cond delay="200"/>
                  </p:stCondLst>
                  <p:childTnLst>
                    <p:set>
                      <p:cBhvr>
                        <p:cTn dur="1" fill="hold">
                          <p:stCondLst>
                            <p:cond delay="0"/>
                          </p:stCondLst>
                        </p:cTn>
                        <p:tgtEl>
                          <p:spTgt spid="1049010"/>
                        </p:tgtEl>
                        <p:attrNameLst>
                          <p:attrName>style.visibility</p:attrName>
                        </p:attrNameLst>
                      </p:cBhvr>
                      <p:to>
                        <p:strVal val="visible"/>
                      </p:to>
                    </p:set>
                    <p:animEffect transition="in" filter="fade">
                      <p:cBhvr>
                        <p:cTn dur="400"/>
                        <p:tgtEl>
                          <p:spTgt spid="1049010"/>
                        </p:tgtEl>
                      </p:cBhvr>
                    </p:animEffect>
                    <p:anim calcmode="lin" valueType="num">
                      <p:cBhvr>
                        <p:cTn dur="400" fill="hold"/>
                        <p:tgtEl>
                          <p:spTgt spid="1049010"/>
                        </p:tgtEl>
                        <p:attrNameLst>
                          <p:attrName>ppt_x</p:attrName>
                        </p:attrNameLst>
                      </p:cBhvr>
                      <p:tavLst>
                        <p:tav tm="0">
                          <p:val>
                            <p:strVal val="#ppt_x"/>
                          </p:val>
                        </p:tav>
                        <p:tav tm="100000">
                          <p:val>
                            <p:strVal val="#ppt_x"/>
                          </p:val>
                        </p:tav>
                      </p:tavLst>
                    </p:anim>
                    <p:anim calcmode="lin" valueType="num">
                      <p:cBhvr>
                        <p:cTn dur="400" fill="hold"/>
                        <p:tgtEl>
                          <p:spTgt spid="1049010"/>
                        </p:tgtEl>
                        <p:attrNameLst>
                          <p:attrName>ppt_y</p:attrName>
                        </p:attrNameLst>
                      </p:cBhvr>
                      <p:tavLst>
                        <p:tav tm="0">
                          <p:val>
                            <p:strVal val="#ppt_y+.1"/>
                          </p:val>
                        </p:tav>
                        <p:tav tm="100000">
                          <p:val>
                            <p:strVal val="#ppt_y"/>
                          </p:val>
                        </p:tav>
                      </p:tavLst>
                    </p:anim>
                  </p:childTnLst>
                </p:cTn>
              </p:par>
            </p:tnLst>
          </p:tmpl>
        </p:tmplLst>
      </p:bldP>
      <p:bldP spid="1049011" grpId="0" build="p">
        <p:tmplLst>
          <p:tmpl lvl="1">
            <p:tnLst>
              <p:par>
                <p:cTn presetID="42" presetClass="entr" presetSubtype="0" fill="hold" nodeType="withEffect">
                  <p:stCondLst>
                    <p:cond delay="200"/>
                  </p:stCondLst>
                  <p:childTnLst>
                    <p:set>
                      <p:cBhvr>
                        <p:cTn dur="1" fill="hold">
                          <p:stCondLst>
                            <p:cond delay="0"/>
                          </p:stCondLst>
                        </p:cTn>
                        <p:tgtEl>
                          <p:spTgt spid="1049011"/>
                        </p:tgtEl>
                        <p:attrNameLst>
                          <p:attrName>style.visibility</p:attrName>
                        </p:attrNameLst>
                      </p:cBhvr>
                      <p:to>
                        <p:strVal val="visible"/>
                      </p:to>
                    </p:set>
                    <p:animEffect transition="in" filter="fade">
                      <p:cBhvr>
                        <p:cTn dur="500"/>
                        <p:tgtEl>
                          <p:spTgt spid="1049011"/>
                        </p:tgtEl>
                      </p:cBhvr>
                    </p:animEffect>
                    <p:anim calcmode="lin" valueType="num">
                      <p:cBhvr>
                        <p:cTn dur="500" fill="hold"/>
                        <p:tgtEl>
                          <p:spTgt spid="1049011"/>
                        </p:tgtEl>
                        <p:attrNameLst>
                          <p:attrName>ppt_x</p:attrName>
                        </p:attrNameLst>
                      </p:cBhvr>
                      <p:tavLst>
                        <p:tav tm="0">
                          <p:val>
                            <p:strVal val="#ppt_x"/>
                          </p:val>
                        </p:tav>
                        <p:tav tm="100000">
                          <p:val>
                            <p:strVal val="#ppt_x"/>
                          </p:val>
                        </p:tav>
                      </p:tavLst>
                    </p:anim>
                    <p:anim calcmode="lin" valueType="num">
                      <p:cBhvr>
                        <p:cTn dur="500" fill="hold"/>
                        <p:tgtEl>
                          <p:spTgt spid="1049011"/>
                        </p:tgtEl>
                        <p:attrNameLst>
                          <p:attrName>ppt_y</p:attrName>
                        </p:attrNameLst>
                      </p:cBhvr>
                      <p:tavLst>
                        <p:tav tm="0">
                          <p:val>
                            <p:strVal val="#ppt_y+.1"/>
                          </p:val>
                        </p:tav>
                        <p:tav tm="100000">
                          <p:val>
                            <p:strVal val="#ppt_y"/>
                          </p:val>
                        </p:tav>
                      </p:tavLst>
                    </p:anim>
                  </p:childTnLst>
                </p:cTn>
              </p:par>
            </p:tnLst>
          </p:tmpl>
        </p:tmplLst>
      </p:bldP>
      <p:bldP spid="1049012" grpId="0" build="p">
        <p:tmplLst>
          <p:tmpl lvl="1">
            <p:tnLst>
              <p:par>
                <p:cTn presetID="53" presetClass="entr" presetSubtype="16" fill="hold" nodeType="afterEffect">
                  <p:stCondLst>
                    <p:cond delay="0"/>
                  </p:stCondLst>
                  <p:childTnLst>
                    <p:set>
                      <p:cBhvr>
                        <p:cTn dur="1" fill="hold">
                          <p:stCondLst>
                            <p:cond delay="0"/>
                          </p:stCondLst>
                        </p:cTn>
                        <p:tgtEl>
                          <p:spTgt spid="1049012"/>
                        </p:tgtEl>
                        <p:attrNameLst>
                          <p:attrName>style.visibility</p:attrName>
                        </p:attrNameLst>
                      </p:cBhvr>
                      <p:to>
                        <p:strVal val="visible"/>
                      </p:to>
                    </p:set>
                    <p:anim calcmode="lin" valueType="num">
                      <p:cBhvr>
                        <p:cTn dur="300" fill="hold"/>
                        <p:tgtEl>
                          <p:spTgt spid="1049012"/>
                        </p:tgtEl>
                        <p:attrNameLst>
                          <p:attrName>ppt_w</p:attrName>
                        </p:attrNameLst>
                      </p:cBhvr>
                      <p:tavLst>
                        <p:tav tm="0">
                          <p:val>
                            <p:fltVal val="0.0"/>
                          </p:val>
                        </p:tav>
                        <p:tav tm="100000">
                          <p:val>
                            <p:strVal val="#ppt_w"/>
                          </p:val>
                        </p:tav>
                      </p:tavLst>
                    </p:anim>
                    <p:anim calcmode="lin" valueType="num">
                      <p:cBhvr>
                        <p:cTn dur="300" fill="hold"/>
                        <p:tgtEl>
                          <p:spTgt spid="1049012"/>
                        </p:tgtEl>
                        <p:attrNameLst>
                          <p:attrName>ppt_h</p:attrName>
                        </p:attrNameLst>
                      </p:cBhvr>
                      <p:tavLst>
                        <p:tav tm="0">
                          <p:val>
                            <p:fltVal val="0.0"/>
                          </p:val>
                        </p:tav>
                        <p:tav tm="100000">
                          <p:val>
                            <p:strVal val="#ppt_h"/>
                          </p:val>
                        </p:tav>
                      </p:tavLst>
                    </p:anim>
                    <p:animEffect transition="in" filter="fade">
                      <p:cBhvr>
                        <p:cTn dur="300"/>
                        <p:tgtEl>
                          <p:spTgt spid="104901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Four images with caption">
    <p:spTree>
      <p:nvGrpSpPr>
        <p:cNvPr id="267" name=""/>
        <p:cNvGrpSpPr/>
        <p:nvPr/>
      </p:nvGrpSpPr>
      <p:grpSpPr>
        <a:xfrm>
          <a:off x="0" y="0"/>
          <a:ext cx="0" cy="0"/>
          <a:chOff x="0" y="0"/>
          <a:chExt cx="0" cy="0"/>
        </a:xfrm>
      </p:grpSpPr>
      <p:sp>
        <p:nvSpPr>
          <p:cNvPr id="104905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05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57" name="Picture Placeholder 2"/>
          <p:cNvSpPr>
            <a:spLocks noGrp="1"/>
          </p:cNvSpPr>
          <p:nvPr>
            <p:ph type="pic" sz="quarter" idx="48"/>
          </p:nvPr>
        </p:nvSpPr>
        <p:spPr>
          <a:xfrm>
            <a:off x="452438"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58" name="Rectangle 22"/>
          <p:cNvSpPr/>
          <p:nvPr userDrawn="1"/>
        </p:nvSpPr>
        <p:spPr>
          <a:xfrm>
            <a:off x="452437" y="2768600"/>
            <a:ext cx="3903663" cy="3238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59" name="Text Placeholder 7"/>
          <p:cNvSpPr>
            <a:spLocks noGrp="1"/>
          </p:cNvSpPr>
          <p:nvPr>
            <p:ph type="body" sz="quarter" idx="65" hasCustomPrompt="1"/>
          </p:nvPr>
        </p:nvSpPr>
        <p:spPr>
          <a:xfrm>
            <a:off x="524405"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60" name="Picture Placeholder 2"/>
          <p:cNvSpPr>
            <a:spLocks noGrp="1"/>
          </p:cNvSpPr>
          <p:nvPr>
            <p:ph type="pic" sz="quarter" idx="66"/>
          </p:nvPr>
        </p:nvSpPr>
        <p:spPr>
          <a:xfrm>
            <a:off x="4778376"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61" name="Rectangle 43"/>
          <p:cNvSpPr/>
          <p:nvPr userDrawn="1"/>
        </p:nvSpPr>
        <p:spPr>
          <a:xfrm>
            <a:off x="4778375" y="2768600"/>
            <a:ext cx="3903663" cy="3238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62" name="Text Placeholder 7"/>
          <p:cNvSpPr>
            <a:spLocks noGrp="1"/>
          </p:cNvSpPr>
          <p:nvPr>
            <p:ph type="body" sz="quarter" idx="67" hasCustomPrompt="1"/>
          </p:nvPr>
        </p:nvSpPr>
        <p:spPr>
          <a:xfrm>
            <a:off x="4850343"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63" name="Picture Placeholder 2"/>
          <p:cNvSpPr>
            <a:spLocks noGrp="1"/>
          </p:cNvSpPr>
          <p:nvPr>
            <p:ph type="pic" sz="quarter" idx="68"/>
          </p:nvPr>
        </p:nvSpPr>
        <p:spPr>
          <a:xfrm>
            <a:off x="452438"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64" name="Rectangle 55"/>
          <p:cNvSpPr/>
          <p:nvPr userDrawn="1"/>
        </p:nvSpPr>
        <p:spPr>
          <a:xfrm>
            <a:off x="452437" y="4965700"/>
            <a:ext cx="3903663" cy="3238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65" name="Text Placeholder 7"/>
          <p:cNvSpPr>
            <a:spLocks noGrp="1"/>
          </p:cNvSpPr>
          <p:nvPr>
            <p:ph type="body" sz="quarter" idx="69" hasCustomPrompt="1"/>
          </p:nvPr>
        </p:nvSpPr>
        <p:spPr>
          <a:xfrm>
            <a:off x="524405"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66" name="Picture Placeholder 2"/>
          <p:cNvSpPr>
            <a:spLocks noGrp="1"/>
          </p:cNvSpPr>
          <p:nvPr>
            <p:ph type="pic" sz="quarter" idx="70"/>
          </p:nvPr>
        </p:nvSpPr>
        <p:spPr>
          <a:xfrm>
            <a:off x="4778376"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067" name="Rectangle 58"/>
          <p:cNvSpPr/>
          <p:nvPr userDrawn="1"/>
        </p:nvSpPr>
        <p:spPr>
          <a:xfrm>
            <a:off x="4778375" y="4965700"/>
            <a:ext cx="3903663" cy="3238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68" name="Text Placeholder 7"/>
          <p:cNvSpPr>
            <a:spLocks noGrp="1"/>
          </p:cNvSpPr>
          <p:nvPr>
            <p:ph type="body" sz="quarter" idx="71" hasCustomPrompt="1"/>
          </p:nvPr>
        </p:nvSpPr>
        <p:spPr>
          <a:xfrm>
            <a:off x="4850343"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55">
                                            <p:txEl>
                                              <p:pRg st="0" end="0"/>
                                            </p:txEl>
                                          </p:spTgt>
                                        </p:tgtEl>
                                        <p:attrNameLst>
                                          <p:attrName>style.visibility</p:attrName>
                                        </p:attrNameLst>
                                      </p:cBhvr>
                                      <p:to>
                                        <p:strVal val="visible"/>
                                      </p:to>
                                    </p:set>
                                    <p:animEffect transition="in" filter="fade">
                                      <p:cBhvr>
                                        <p:cTn id="7" dur="400"/>
                                        <p:tgtEl>
                                          <p:spTgt spid="1049055">
                                            <p:txEl>
                                              <p:pRg st="0" end="0"/>
                                            </p:txEl>
                                          </p:spTgt>
                                        </p:tgtEl>
                                      </p:cBhvr>
                                    </p:animEffect>
                                    <p:anim calcmode="lin" valueType="num">
                                      <p:cBhvr>
                                        <p:cTn id="8" dur="400" fill="hold"/>
                                        <p:tgtEl>
                                          <p:spTgt spid="10490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56">
                                            <p:txEl>
                                              <p:pRg st="0" end="0"/>
                                            </p:txEl>
                                          </p:spTgt>
                                        </p:tgtEl>
                                        <p:attrNameLst>
                                          <p:attrName>style.visibility</p:attrName>
                                        </p:attrNameLst>
                                      </p:cBhvr>
                                      <p:to>
                                        <p:strVal val="visible"/>
                                      </p:to>
                                    </p:set>
                                    <p:animEffect transition="in" filter="fade">
                                      <p:cBhvr>
                                        <p:cTn id="12" dur="500"/>
                                        <p:tgtEl>
                                          <p:spTgt spid="1049056">
                                            <p:txEl>
                                              <p:pRg st="0" end="0"/>
                                            </p:txEl>
                                          </p:spTgt>
                                        </p:tgtEl>
                                      </p:cBhvr>
                                    </p:animEffect>
                                    <p:anim calcmode="lin" valueType="num">
                                      <p:cBhvr>
                                        <p:cTn id="13" dur="500" fill="hold"/>
                                        <p:tgtEl>
                                          <p:spTgt spid="104905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5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057"/>
                                        </p:tgtEl>
                                        <p:attrNameLst>
                                          <p:attrName>style.visibility</p:attrName>
                                        </p:attrNameLst>
                                      </p:cBhvr>
                                      <p:to>
                                        <p:strVal val="visible"/>
                                      </p:to>
                                    </p:set>
                                    <p:anim calcmode="lin" valueType="num">
                                      <p:cBhvr>
                                        <p:cTn id="17" dur="1000" fill="hold"/>
                                        <p:tgtEl>
                                          <p:spTgt spid="1049057"/>
                                        </p:tgtEl>
                                        <p:attrNameLst>
                                          <p:attrName>ppt_w</p:attrName>
                                        </p:attrNameLst>
                                      </p:cBhvr>
                                      <p:tavLst>
                                        <p:tav tm="0">
                                          <p:val>
                                            <p:fltVal val="0.0"/>
                                          </p:val>
                                        </p:tav>
                                        <p:tav tm="100000">
                                          <p:val>
                                            <p:strVal val="#ppt_w"/>
                                          </p:val>
                                        </p:tav>
                                      </p:tavLst>
                                    </p:anim>
                                    <p:anim calcmode="lin" valueType="num">
                                      <p:cBhvr>
                                        <p:cTn id="18" dur="1000" fill="hold"/>
                                        <p:tgtEl>
                                          <p:spTgt spid="1049057"/>
                                        </p:tgtEl>
                                        <p:attrNameLst>
                                          <p:attrName>ppt_h</p:attrName>
                                        </p:attrNameLst>
                                      </p:cBhvr>
                                      <p:tavLst>
                                        <p:tav tm="0">
                                          <p:val>
                                            <p:fltVal val="0.0"/>
                                          </p:val>
                                        </p:tav>
                                        <p:tav tm="100000">
                                          <p:val>
                                            <p:strVal val="#ppt_h"/>
                                          </p:val>
                                        </p:tav>
                                      </p:tavLst>
                                    </p:anim>
                                    <p:animEffect transition="in" filter="fade">
                                      <p:cBhvr>
                                        <p:cTn id="19" dur="1000"/>
                                        <p:tgtEl>
                                          <p:spTgt spid="1049057"/>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058"/>
                                        </p:tgtEl>
                                        <p:attrNameLst>
                                          <p:attrName>style.visibility</p:attrName>
                                        </p:attrNameLst>
                                      </p:cBhvr>
                                      <p:to>
                                        <p:strVal val="visible"/>
                                      </p:to>
                                    </p:set>
                                    <p:animEffect transition="in" filter="wipe(left)">
                                      <p:cBhvr>
                                        <p:cTn id="23" dur="500"/>
                                        <p:tgtEl>
                                          <p:spTgt spid="1049058"/>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059">
                                            <p:txEl>
                                              <p:pRg st="0" end="0"/>
                                            </p:txEl>
                                          </p:spTgt>
                                        </p:tgtEl>
                                        <p:attrNameLst>
                                          <p:attrName>style.visibility</p:attrName>
                                        </p:attrNameLst>
                                      </p:cBhvr>
                                      <p:to>
                                        <p:strVal val="visible"/>
                                      </p:to>
                                    </p:set>
                                    <p:animEffect transition="in" filter="fade">
                                      <p:cBhvr>
                                        <p:cTn id="26" dur="500"/>
                                        <p:tgtEl>
                                          <p:spTgt spid="1049059">
                                            <p:txEl>
                                              <p:pRg st="0" end="0"/>
                                            </p:txEl>
                                          </p:spTgt>
                                        </p:tgtEl>
                                      </p:cBhvr>
                                    </p:animEffect>
                                    <p:anim calcmode="lin" valueType="num">
                                      <p:cBhvr>
                                        <p:cTn id="27" dur="500" fill="hold"/>
                                        <p:tgtEl>
                                          <p:spTgt spid="1049059">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49059">
                                            <p:txEl>
                                              <p:pRg st="0" end="0"/>
                                            </p:txEl>
                                          </p:spTgt>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nodePh="1">
                                  <p:stCondLst>
                                    <p:cond delay="800"/>
                                  </p:stCondLst>
                                  <p:endCondLst>
                                    <p:cond evt="begin" delay="0">
                                      <p:tn val="29"/>
                                    </p:cond>
                                  </p:endCondLst>
                                  <p:childTnLst>
                                    <p:set>
                                      <p:cBhvr>
                                        <p:cTn id="30" dur="1" fill="hold">
                                          <p:stCondLst>
                                            <p:cond delay="0"/>
                                          </p:stCondLst>
                                        </p:cTn>
                                        <p:tgtEl>
                                          <p:spTgt spid="1049060"/>
                                        </p:tgtEl>
                                        <p:attrNameLst>
                                          <p:attrName>style.visibility</p:attrName>
                                        </p:attrNameLst>
                                      </p:cBhvr>
                                      <p:to>
                                        <p:strVal val="visible"/>
                                      </p:to>
                                    </p:set>
                                    <p:anim calcmode="lin" valueType="num">
                                      <p:cBhvr>
                                        <p:cTn id="31" dur="1000" fill="hold"/>
                                        <p:tgtEl>
                                          <p:spTgt spid="1049060"/>
                                        </p:tgtEl>
                                        <p:attrNameLst>
                                          <p:attrName>ppt_w</p:attrName>
                                        </p:attrNameLst>
                                      </p:cBhvr>
                                      <p:tavLst>
                                        <p:tav tm="0">
                                          <p:val>
                                            <p:fltVal val="0.0"/>
                                          </p:val>
                                        </p:tav>
                                        <p:tav tm="100000">
                                          <p:val>
                                            <p:strVal val="#ppt_w"/>
                                          </p:val>
                                        </p:tav>
                                      </p:tavLst>
                                    </p:anim>
                                    <p:anim calcmode="lin" valueType="num">
                                      <p:cBhvr>
                                        <p:cTn id="32" dur="1000" fill="hold"/>
                                        <p:tgtEl>
                                          <p:spTgt spid="1049060"/>
                                        </p:tgtEl>
                                        <p:attrNameLst>
                                          <p:attrName>ppt_h</p:attrName>
                                        </p:attrNameLst>
                                      </p:cBhvr>
                                      <p:tavLst>
                                        <p:tav tm="0">
                                          <p:val>
                                            <p:fltVal val="0.0"/>
                                          </p:val>
                                        </p:tav>
                                        <p:tav tm="100000">
                                          <p:val>
                                            <p:strVal val="#ppt_h"/>
                                          </p:val>
                                        </p:tav>
                                      </p:tavLst>
                                    </p:anim>
                                    <p:animEffect transition="in" filter="fade">
                                      <p:cBhvr>
                                        <p:cTn id="33" dur="1000"/>
                                        <p:tgtEl>
                                          <p:spTgt spid="1049060"/>
                                        </p:tgtEl>
                                      </p:cBhvr>
                                    </p:animEffect>
                                  </p:childTnLst>
                                </p:cTn>
                              </p:par>
                            </p:childTnLst>
                          </p:cTn>
                        </p:par>
                        <p:par>
                          <p:cTn id="34" fill="hold">
                            <p:stCondLst>
                              <p:cond delay="1200"/>
                            </p:stCondLst>
                            <p:childTnLst>
                              <p:par>
                                <p:cTn id="35" presetID="22" presetClass="entr" presetSubtype="8" fill="hold" grpId="0" nodeType="afterEffect">
                                  <p:stCondLst>
                                    <p:cond delay="0"/>
                                  </p:stCondLst>
                                  <p:childTnLst>
                                    <p:set>
                                      <p:cBhvr>
                                        <p:cTn id="36" dur="1" fill="hold">
                                          <p:stCondLst>
                                            <p:cond delay="0"/>
                                          </p:stCondLst>
                                        </p:cTn>
                                        <p:tgtEl>
                                          <p:spTgt spid="1049061"/>
                                        </p:tgtEl>
                                        <p:attrNameLst>
                                          <p:attrName>style.visibility</p:attrName>
                                        </p:attrNameLst>
                                      </p:cBhvr>
                                      <p:to>
                                        <p:strVal val="visible"/>
                                      </p:to>
                                    </p:set>
                                    <p:animEffect transition="in" filter="wipe(left)">
                                      <p:cBhvr>
                                        <p:cTn id="37" dur="500"/>
                                        <p:tgtEl>
                                          <p:spTgt spid="1049061"/>
                                        </p:tgtEl>
                                      </p:cBhvr>
                                    </p:animEffect>
                                  </p:childTnLst>
                                </p:cTn>
                              </p:par>
                              <p:par>
                                <p:cTn id="38" presetID="42" presetClass="entr" presetSubtype="0" fill="hold" grpId="0" nodeType="withEffect">
                                  <p:stCondLst>
                                    <p:cond delay="200"/>
                                  </p:stCondLst>
                                  <p:childTnLst>
                                    <p:set>
                                      <p:cBhvr>
                                        <p:cTn id="39" dur="1" fill="hold">
                                          <p:stCondLst>
                                            <p:cond delay="0"/>
                                          </p:stCondLst>
                                        </p:cTn>
                                        <p:tgtEl>
                                          <p:spTgt spid="1049062">
                                            <p:txEl>
                                              <p:pRg st="0" end="0"/>
                                            </p:txEl>
                                          </p:spTgt>
                                        </p:tgtEl>
                                        <p:attrNameLst>
                                          <p:attrName>style.visibility</p:attrName>
                                        </p:attrNameLst>
                                      </p:cBhvr>
                                      <p:to>
                                        <p:strVal val="visible"/>
                                      </p:to>
                                    </p:set>
                                    <p:animEffect transition="in" filter="fade">
                                      <p:cBhvr>
                                        <p:cTn id="40" dur="500"/>
                                        <p:tgtEl>
                                          <p:spTgt spid="1049062">
                                            <p:txEl>
                                              <p:pRg st="0" end="0"/>
                                            </p:txEl>
                                          </p:spTgt>
                                        </p:tgtEl>
                                      </p:cBhvr>
                                    </p:animEffect>
                                    <p:anim calcmode="lin" valueType="num">
                                      <p:cBhvr>
                                        <p:cTn id="41" dur="500" fill="hold"/>
                                        <p:tgtEl>
                                          <p:spTgt spid="104906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049062">
                                            <p:txEl>
                                              <p:pRg st="0" end="0"/>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nodePh="1">
                                  <p:stCondLst>
                                    <p:cond delay="800"/>
                                  </p:stCondLst>
                                  <p:endCondLst>
                                    <p:cond evt="begin" delay="0">
                                      <p:tn val="43"/>
                                    </p:cond>
                                  </p:endCondLst>
                                  <p:childTnLst>
                                    <p:set>
                                      <p:cBhvr>
                                        <p:cTn id="44" dur="1" fill="hold">
                                          <p:stCondLst>
                                            <p:cond delay="0"/>
                                          </p:stCondLst>
                                        </p:cTn>
                                        <p:tgtEl>
                                          <p:spTgt spid="1049063"/>
                                        </p:tgtEl>
                                        <p:attrNameLst>
                                          <p:attrName>style.visibility</p:attrName>
                                        </p:attrNameLst>
                                      </p:cBhvr>
                                      <p:to>
                                        <p:strVal val="visible"/>
                                      </p:to>
                                    </p:set>
                                    <p:anim calcmode="lin" valueType="num">
                                      <p:cBhvr>
                                        <p:cTn id="45" dur="1000" fill="hold"/>
                                        <p:tgtEl>
                                          <p:spTgt spid="1049063"/>
                                        </p:tgtEl>
                                        <p:attrNameLst>
                                          <p:attrName>ppt_w</p:attrName>
                                        </p:attrNameLst>
                                      </p:cBhvr>
                                      <p:tavLst>
                                        <p:tav tm="0">
                                          <p:val>
                                            <p:fltVal val="0.0"/>
                                          </p:val>
                                        </p:tav>
                                        <p:tav tm="100000">
                                          <p:val>
                                            <p:strVal val="#ppt_w"/>
                                          </p:val>
                                        </p:tav>
                                      </p:tavLst>
                                    </p:anim>
                                    <p:anim calcmode="lin" valueType="num">
                                      <p:cBhvr>
                                        <p:cTn id="46" dur="1000" fill="hold"/>
                                        <p:tgtEl>
                                          <p:spTgt spid="1049063"/>
                                        </p:tgtEl>
                                        <p:attrNameLst>
                                          <p:attrName>ppt_h</p:attrName>
                                        </p:attrNameLst>
                                      </p:cBhvr>
                                      <p:tavLst>
                                        <p:tav tm="0">
                                          <p:val>
                                            <p:fltVal val="0.0"/>
                                          </p:val>
                                        </p:tav>
                                        <p:tav tm="100000">
                                          <p:val>
                                            <p:strVal val="#ppt_h"/>
                                          </p:val>
                                        </p:tav>
                                      </p:tavLst>
                                    </p:anim>
                                    <p:animEffect transition="in" filter="fade">
                                      <p:cBhvr>
                                        <p:cTn id="47" dur="1000"/>
                                        <p:tgtEl>
                                          <p:spTgt spid="1049063"/>
                                        </p:tgtEl>
                                      </p:cBhvr>
                                    </p:animEffect>
                                  </p:childTnLst>
                                </p:cTn>
                              </p:par>
                            </p:childTnLst>
                          </p:cTn>
                        </p:par>
                        <p:par>
                          <p:cTn id="48" fill="hold">
                            <p:stCondLst>
                              <p:cond delay="1700"/>
                            </p:stCondLst>
                            <p:childTnLst>
                              <p:par>
                                <p:cTn id="49" presetID="22" presetClass="entr" presetSubtype="8" fill="hold" grpId="0" nodeType="afterEffect">
                                  <p:stCondLst>
                                    <p:cond delay="0"/>
                                  </p:stCondLst>
                                  <p:childTnLst>
                                    <p:set>
                                      <p:cBhvr>
                                        <p:cTn id="50" dur="1" fill="hold">
                                          <p:stCondLst>
                                            <p:cond delay="0"/>
                                          </p:stCondLst>
                                        </p:cTn>
                                        <p:tgtEl>
                                          <p:spTgt spid="1049064"/>
                                        </p:tgtEl>
                                        <p:attrNameLst>
                                          <p:attrName>style.visibility</p:attrName>
                                        </p:attrNameLst>
                                      </p:cBhvr>
                                      <p:to>
                                        <p:strVal val="visible"/>
                                      </p:to>
                                    </p:set>
                                    <p:animEffect transition="in" filter="wipe(left)">
                                      <p:cBhvr>
                                        <p:cTn id="51" dur="500"/>
                                        <p:tgtEl>
                                          <p:spTgt spid="1049064"/>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1049065">
                                            <p:txEl>
                                              <p:pRg st="0" end="0"/>
                                            </p:txEl>
                                          </p:spTgt>
                                        </p:tgtEl>
                                        <p:attrNameLst>
                                          <p:attrName>style.visibility</p:attrName>
                                        </p:attrNameLst>
                                      </p:cBhvr>
                                      <p:to>
                                        <p:strVal val="visible"/>
                                      </p:to>
                                    </p:set>
                                    <p:animEffect transition="in" filter="fade">
                                      <p:cBhvr>
                                        <p:cTn id="54" dur="500"/>
                                        <p:tgtEl>
                                          <p:spTgt spid="1049065">
                                            <p:txEl>
                                              <p:pRg st="0" end="0"/>
                                            </p:txEl>
                                          </p:spTgt>
                                        </p:tgtEl>
                                      </p:cBhvr>
                                    </p:animEffect>
                                    <p:anim calcmode="lin" valueType="num">
                                      <p:cBhvr>
                                        <p:cTn id="55" dur="500" fill="hold"/>
                                        <p:tgtEl>
                                          <p:spTgt spid="1049065">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1049065">
                                            <p:txEl>
                                              <p:pRg st="0" end="0"/>
                                            </p:txEl>
                                          </p:spTgt>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nodePh="1">
                                  <p:stCondLst>
                                    <p:cond delay="800"/>
                                  </p:stCondLst>
                                  <p:endCondLst>
                                    <p:cond evt="begin" delay="0">
                                      <p:tn val="57"/>
                                    </p:cond>
                                  </p:endCondLst>
                                  <p:childTnLst>
                                    <p:set>
                                      <p:cBhvr>
                                        <p:cTn id="58" dur="1" fill="hold">
                                          <p:stCondLst>
                                            <p:cond delay="0"/>
                                          </p:stCondLst>
                                        </p:cTn>
                                        <p:tgtEl>
                                          <p:spTgt spid="1049066"/>
                                        </p:tgtEl>
                                        <p:attrNameLst>
                                          <p:attrName>style.visibility</p:attrName>
                                        </p:attrNameLst>
                                      </p:cBhvr>
                                      <p:to>
                                        <p:strVal val="visible"/>
                                      </p:to>
                                    </p:set>
                                    <p:anim calcmode="lin" valueType="num">
                                      <p:cBhvr>
                                        <p:cTn id="59" dur="1000" fill="hold"/>
                                        <p:tgtEl>
                                          <p:spTgt spid="1049066"/>
                                        </p:tgtEl>
                                        <p:attrNameLst>
                                          <p:attrName>ppt_w</p:attrName>
                                        </p:attrNameLst>
                                      </p:cBhvr>
                                      <p:tavLst>
                                        <p:tav tm="0">
                                          <p:val>
                                            <p:fltVal val="0.0"/>
                                          </p:val>
                                        </p:tav>
                                        <p:tav tm="100000">
                                          <p:val>
                                            <p:strVal val="#ppt_w"/>
                                          </p:val>
                                        </p:tav>
                                      </p:tavLst>
                                    </p:anim>
                                    <p:anim calcmode="lin" valueType="num">
                                      <p:cBhvr>
                                        <p:cTn id="60" dur="1000" fill="hold"/>
                                        <p:tgtEl>
                                          <p:spTgt spid="1049066"/>
                                        </p:tgtEl>
                                        <p:attrNameLst>
                                          <p:attrName>ppt_h</p:attrName>
                                        </p:attrNameLst>
                                      </p:cBhvr>
                                      <p:tavLst>
                                        <p:tav tm="0">
                                          <p:val>
                                            <p:fltVal val="0.0"/>
                                          </p:val>
                                        </p:tav>
                                        <p:tav tm="100000">
                                          <p:val>
                                            <p:strVal val="#ppt_h"/>
                                          </p:val>
                                        </p:tav>
                                      </p:tavLst>
                                    </p:anim>
                                    <p:animEffect transition="in" filter="fade">
                                      <p:cBhvr>
                                        <p:cTn id="61" dur="1000"/>
                                        <p:tgtEl>
                                          <p:spTgt spid="1049066"/>
                                        </p:tgtEl>
                                      </p:cBhvr>
                                    </p:animEffect>
                                  </p:childTnLst>
                                </p:cTn>
                              </p:par>
                            </p:childTnLst>
                          </p:cTn>
                        </p:par>
                        <p:par>
                          <p:cTn id="62" fill="hold">
                            <p:stCondLst>
                              <p:cond delay="2200"/>
                            </p:stCondLst>
                            <p:childTnLst>
                              <p:par>
                                <p:cTn id="63" presetID="22" presetClass="entr" presetSubtype="8" fill="hold" grpId="0" nodeType="afterEffect">
                                  <p:stCondLst>
                                    <p:cond delay="0"/>
                                  </p:stCondLst>
                                  <p:childTnLst>
                                    <p:set>
                                      <p:cBhvr>
                                        <p:cTn id="64" dur="1" fill="hold">
                                          <p:stCondLst>
                                            <p:cond delay="0"/>
                                          </p:stCondLst>
                                        </p:cTn>
                                        <p:tgtEl>
                                          <p:spTgt spid="1049067"/>
                                        </p:tgtEl>
                                        <p:attrNameLst>
                                          <p:attrName>style.visibility</p:attrName>
                                        </p:attrNameLst>
                                      </p:cBhvr>
                                      <p:to>
                                        <p:strVal val="visible"/>
                                      </p:to>
                                    </p:set>
                                    <p:animEffect transition="in" filter="wipe(left)">
                                      <p:cBhvr>
                                        <p:cTn id="65" dur="500"/>
                                        <p:tgtEl>
                                          <p:spTgt spid="1049067"/>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049068">
                                            <p:txEl>
                                              <p:pRg st="0" end="0"/>
                                            </p:txEl>
                                          </p:spTgt>
                                        </p:tgtEl>
                                        <p:attrNameLst>
                                          <p:attrName>style.visibility</p:attrName>
                                        </p:attrNameLst>
                                      </p:cBhvr>
                                      <p:to>
                                        <p:strVal val="visible"/>
                                      </p:to>
                                    </p:set>
                                    <p:animEffect transition="in" filter="fade">
                                      <p:cBhvr>
                                        <p:cTn id="68" dur="500"/>
                                        <p:tgtEl>
                                          <p:spTgt spid="1049068">
                                            <p:txEl>
                                              <p:pRg st="0" end="0"/>
                                            </p:txEl>
                                          </p:spTgt>
                                        </p:tgtEl>
                                      </p:cBhvr>
                                    </p:animEffect>
                                    <p:anim calcmode="lin" valueType="num">
                                      <p:cBhvr>
                                        <p:cTn id="69" dur="500" fill="hold"/>
                                        <p:tgtEl>
                                          <p:spTgt spid="1049068">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104906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5" grpId="0" build="p">
        <p:tmplLst>
          <p:tmpl lvl="1">
            <p:tnLst>
              <p:par>
                <p:cTn presetID="42" presetClass="entr" presetSubtype="0" fill="hold" nodeType="withEffect">
                  <p:stCondLst>
                    <p:cond delay="200"/>
                  </p:stCondLst>
                  <p:childTnLst>
                    <p:set>
                      <p:cBhvr>
                        <p:cTn dur="1" fill="hold">
                          <p:stCondLst>
                            <p:cond delay="0"/>
                          </p:stCondLst>
                        </p:cTn>
                        <p:tgtEl>
                          <p:spTgt spid="1049055"/>
                        </p:tgtEl>
                        <p:attrNameLst>
                          <p:attrName>style.visibility</p:attrName>
                        </p:attrNameLst>
                      </p:cBhvr>
                      <p:to>
                        <p:strVal val="visible"/>
                      </p:to>
                    </p:set>
                    <p:animEffect transition="in" filter="fade">
                      <p:cBhvr>
                        <p:cTn dur="400"/>
                        <p:tgtEl>
                          <p:spTgt spid="1049055"/>
                        </p:tgtEl>
                      </p:cBhvr>
                    </p:animEffect>
                    <p:anim calcmode="lin" valueType="num">
                      <p:cBhvr>
                        <p:cTn dur="400" fill="hold"/>
                        <p:tgtEl>
                          <p:spTgt spid="1049055"/>
                        </p:tgtEl>
                        <p:attrNameLst>
                          <p:attrName>ppt_x</p:attrName>
                        </p:attrNameLst>
                      </p:cBhvr>
                      <p:tavLst>
                        <p:tav tm="0">
                          <p:val>
                            <p:strVal val="#ppt_x"/>
                          </p:val>
                        </p:tav>
                        <p:tav tm="100000">
                          <p:val>
                            <p:strVal val="#ppt_x"/>
                          </p:val>
                        </p:tav>
                      </p:tavLst>
                    </p:anim>
                    <p:anim calcmode="lin" valueType="num">
                      <p:cBhvr>
                        <p:cTn dur="400" fill="hold"/>
                        <p:tgtEl>
                          <p:spTgt spid="1049055"/>
                        </p:tgtEl>
                        <p:attrNameLst>
                          <p:attrName>ppt_y</p:attrName>
                        </p:attrNameLst>
                      </p:cBhvr>
                      <p:tavLst>
                        <p:tav tm="0">
                          <p:val>
                            <p:strVal val="#ppt_y+.1"/>
                          </p:val>
                        </p:tav>
                        <p:tav tm="100000">
                          <p:val>
                            <p:strVal val="#ppt_y"/>
                          </p:val>
                        </p:tav>
                      </p:tavLst>
                    </p:anim>
                  </p:childTnLst>
                </p:cTn>
              </p:par>
            </p:tnLst>
          </p:tmpl>
        </p:tmplLst>
      </p:bldP>
      <p:bldP spid="1049056" grpId="0" build="p">
        <p:tmplLst>
          <p:tmpl lvl="1">
            <p:tnLst>
              <p:par>
                <p:cTn presetID="42" presetClass="entr" presetSubtype="0" fill="hold" nodeType="withEffect">
                  <p:stCondLst>
                    <p:cond delay="200"/>
                  </p:stCondLst>
                  <p:childTnLst>
                    <p:set>
                      <p:cBhvr>
                        <p:cTn dur="1" fill="hold">
                          <p:stCondLst>
                            <p:cond delay="0"/>
                          </p:stCondLst>
                        </p:cTn>
                        <p:tgtEl>
                          <p:spTgt spid="1049056"/>
                        </p:tgtEl>
                        <p:attrNameLst>
                          <p:attrName>style.visibility</p:attrName>
                        </p:attrNameLst>
                      </p:cBhvr>
                      <p:to>
                        <p:strVal val="visible"/>
                      </p:to>
                    </p:set>
                    <p:animEffect transition="in" filter="fade">
                      <p:cBhvr>
                        <p:cTn dur="500"/>
                        <p:tgtEl>
                          <p:spTgt spid="1049056"/>
                        </p:tgtEl>
                      </p:cBhvr>
                    </p:animEffect>
                    <p:anim calcmode="lin" valueType="num">
                      <p:cBhvr>
                        <p:cTn dur="500" fill="hold"/>
                        <p:tgtEl>
                          <p:spTgt spid="1049056"/>
                        </p:tgtEl>
                        <p:attrNameLst>
                          <p:attrName>ppt_x</p:attrName>
                        </p:attrNameLst>
                      </p:cBhvr>
                      <p:tavLst>
                        <p:tav tm="0">
                          <p:val>
                            <p:strVal val="#ppt_x"/>
                          </p:val>
                        </p:tav>
                        <p:tav tm="100000">
                          <p:val>
                            <p:strVal val="#ppt_x"/>
                          </p:val>
                        </p:tav>
                      </p:tavLst>
                    </p:anim>
                    <p:anim calcmode="lin" valueType="num">
                      <p:cBhvr>
                        <p:cTn dur="500" fill="hold"/>
                        <p:tgtEl>
                          <p:spTgt spid="1049056"/>
                        </p:tgtEl>
                        <p:attrNameLst>
                          <p:attrName>ppt_y</p:attrName>
                        </p:attrNameLst>
                      </p:cBhvr>
                      <p:tavLst>
                        <p:tav tm="0">
                          <p:val>
                            <p:strVal val="#ppt_y+.1"/>
                          </p:val>
                        </p:tav>
                        <p:tav tm="100000">
                          <p:val>
                            <p:strVal val="#ppt_y"/>
                          </p:val>
                        </p:tav>
                      </p:tavLst>
                    </p:anim>
                  </p:childTnLst>
                </p:cTn>
              </p:par>
            </p:tnLst>
          </p:tmpl>
        </p:tmplLst>
      </p:bldP>
      <p:bldP spid="1049057" grpId="0"/>
      <p:bldP spid="1049058" grpId="0" animBg="1"/>
      <p:bldP spid="1049059" grpId="0" build="p">
        <p:tmplLst>
          <p:tmpl lvl="1">
            <p:tnLst>
              <p:par>
                <p:cTn presetID="42" presetClass="entr" presetSubtype="0" fill="hold" nodeType="withEffect">
                  <p:stCondLst>
                    <p:cond delay="200"/>
                  </p:stCondLst>
                  <p:childTnLst>
                    <p:set>
                      <p:cBhvr>
                        <p:cTn dur="1" fill="hold">
                          <p:stCondLst>
                            <p:cond delay="0"/>
                          </p:stCondLst>
                        </p:cTn>
                        <p:tgtEl>
                          <p:spTgt spid="1049059"/>
                        </p:tgtEl>
                        <p:attrNameLst>
                          <p:attrName>style.visibility</p:attrName>
                        </p:attrNameLst>
                      </p:cBhvr>
                      <p:to>
                        <p:strVal val="visible"/>
                      </p:to>
                    </p:set>
                    <p:animEffect transition="in" filter="fade">
                      <p:cBhvr>
                        <p:cTn dur="500"/>
                        <p:tgtEl>
                          <p:spTgt spid="1049059"/>
                        </p:tgtEl>
                      </p:cBhvr>
                    </p:animEffect>
                    <p:anim calcmode="lin" valueType="num">
                      <p:cBhvr>
                        <p:cTn dur="500" fill="hold"/>
                        <p:tgtEl>
                          <p:spTgt spid="1049059"/>
                        </p:tgtEl>
                        <p:attrNameLst>
                          <p:attrName>ppt_x</p:attrName>
                        </p:attrNameLst>
                      </p:cBhvr>
                      <p:tavLst>
                        <p:tav tm="0">
                          <p:val>
                            <p:strVal val="#ppt_x"/>
                          </p:val>
                        </p:tav>
                        <p:tav tm="100000">
                          <p:val>
                            <p:strVal val="#ppt_x"/>
                          </p:val>
                        </p:tav>
                      </p:tavLst>
                    </p:anim>
                    <p:anim calcmode="lin" valueType="num">
                      <p:cBhvr>
                        <p:cTn dur="500" fill="hold"/>
                        <p:tgtEl>
                          <p:spTgt spid="1049059"/>
                        </p:tgtEl>
                        <p:attrNameLst>
                          <p:attrName>ppt_y</p:attrName>
                        </p:attrNameLst>
                      </p:cBhvr>
                      <p:tavLst>
                        <p:tav tm="0">
                          <p:val>
                            <p:strVal val="#ppt_y+.1"/>
                          </p:val>
                        </p:tav>
                        <p:tav tm="100000">
                          <p:val>
                            <p:strVal val="#ppt_y"/>
                          </p:val>
                        </p:tav>
                      </p:tavLst>
                    </p:anim>
                  </p:childTnLst>
                </p:cTn>
              </p:par>
            </p:tnLst>
          </p:tmpl>
        </p:tmplLst>
      </p:bldP>
      <p:bldP spid="1049060" grpId="0"/>
      <p:bldP spid="1049061" grpId="0" animBg="1"/>
      <p:bldP spid="1049062" grpId="0" build="p">
        <p:tmplLst>
          <p:tmpl lvl="1">
            <p:tnLst>
              <p:par>
                <p:cTn presetID="42" presetClass="entr" presetSubtype="0" fill="hold" nodeType="withEffect">
                  <p:stCondLst>
                    <p:cond delay="200"/>
                  </p:stCondLst>
                  <p:childTnLst>
                    <p:set>
                      <p:cBhvr>
                        <p:cTn dur="1" fill="hold">
                          <p:stCondLst>
                            <p:cond delay="0"/>
                          </p:stCondLst>
                        </p:cTn>
                        <p:tgtEl>
                          <p:spTgt spid="1049062"/>
                        </p:tgtEl>
                        <p:attrNameLst>
                          <p:attrName>style.visibility</p:attrName>
                        </p:attrNameLst>
                      </p:cBhvr>
                      <p:to>
                        <p:strVal val="visible"/>
                      </p:to>
                    </p:set>
                    <p:animEffect transition="in" filter="fade">
                      <p:cBhvr>
                        <p:cTn dur="500"/>
                        <p:tgtEl>
                          <p:spTgt spid="1049062"/>
                        </p:tgtEl>
                      </p:cBhvr>
                    </p:animEffect>
                    <p:anim calcmode="lin" valueType="num">
                      <p:cBhvr>
                        <p:cTn dur="500" fill="hold"/>
                        <p:tgtEl>
                          <p:spTgt spid="1049062"/>
                        </p:tgtEl>
                        <p:attrNameLst>
                          <p:attrName>ppt_x</p:attrName>
                        </p:attrNameLst>
                      </p:cBhvr>
                      <p:tavLst>
                        <p:tav tm="0">
                          <p:val>
                            <p:strVal val="#ppt_x"/>
                          </p:val>
                        </p:tav>
                        <p:tav tm="100000">
                          <p:val>
                            <p:strVal val="#ppt_x"/>
                          </p:val>
                        </p:tav>
                      </p:tavLst>
                    </p:anim>
                    <p:anim calcmode="lin" valueType="num">
                      <p:cBhvr>
                        <p:cTn dur="500" fill="hold"/>
                        <p:tgtEl>
                          <p:spTgt spid="1049062"/>
                        </p:tgtEl>
                        <p:attrNameLst>
                          <p:attrName>ppt_y</p:attrName>
                        </p:attrNameLst>
                      </p:cBhvr>
                      <p:tavLst>
                        <p:tav tm="0">
                          <p:val>
                            <p:strVal val="#ppt_y+.1"/>
                          </p:val>
                        </p:tav>
                        <p:tav tm="100000">
                          <p:val>
                            <p:strVal val="#ppt_y"/>
                          </p:val>
                        </p:tav>
                      </p:tavLst>
                    </p:anim>
                  </p:childTnLst>
                </p:cTn>
              </p:par>
            </p:tnLst>
          </p:tmpl>
        </p:tmplLst>
      </p:bldP>
      <p:bldP spid="1049063" grpId="0"/>
      <p:bldP spid="1049064" grpId="0" animBg="1"/>
      <p:bldP spid="1049065" grpId="0" build="p">
        <p:tmplLst>
          <p:tmpl lvl="1">
            <p:tnLst>
              <p:par>
                <p:cTn presetID="42" presetClass="entr" presetSubtype="0" fill="hold" nodeType="withEffect">
                  <p:stCondLst>
                    <p:cond delay="200"/>
                  </p:stCondLst>
                  <p:childTnLst>
                    <p:set>
                      <p:cBhvr>
                        <p:cTn dur="1" fill="hold">
                          <p:stCondLst>
                            <p:cond delay="0"/>
                          </p:stCondLst>
                        </p:cTn>
                        <p:tgtEl>
                          <p:spTgt spid="1049065"/>
                        </p:tgtEl>
                        <p:attrNameLst>
                          <p:attrName>style.visibility</p:attrName>
                        </p:attrNameLst>
                      </p:cBhvr>
                      <p:to>
                        <p:strVal val="visible"/>
                      </p:to>
                    </p:set>
                    <p:animEffect transition="in" filter="fade">
                      <p:cBhvr>
                        <p:cTn dur="500"/>
                        <p:tgtEl>
                          <p:spTgt spid="1049065"/>
                        </p:tgtEl>
                      </p:cBhvr>
                    </p:animEffect>
                    <p:anim calcmode="lin" valueType="num">
                      <p:cBhvr>
                        <p:cTn dur="500" fill="hold"/>
                        <p:tgtEl>
                          <p:spTgt spid="1049065"/>
                        </p:tgtEl>
                        <p:attrNameLst>
                          <p:attrName>ppt_x</p:attrName>
                        </p:attrNameLst>
                      </p:cBhvr>
                      <p:tavLst>
                        <p:tav tm="0">
                          <p:val>
                            <p:strVal val="#ppt_x"/>
                          </p:val>
                        </p:tav>
                        <p:tav tm="100000">
                          <p:val>
                            <p:strVal val="#ppt_x"/>
                          </p:val>
                        </p:tav>
                      </p:tavLst>
                    </p:anim>
                    <p:anim calcmode="lin" valueType="num">
                      <p:cBhvr>
                        <p:cTn dur="500" fill="hold"/>
                        <p:tgtEl>
                          <p:spTgt spid="1049065"/>
                        </p:tgtEl>
                        <p:attrNameLst>
                          <p:attrName>ppt_y</p:attrName>
                        </p:attrNameLst>
                      </p:cBhvr>
                      <p:tavLst>
                        <p:tav tm="0">
                          <p:val>
                            <p:strVal val="#ppt_y+.1"/>
                          </p:val>
                        </p:tav>
                        <p:tav tm="100000">
                          <p:val>
                            <p:strVal val="#ppt_y"/>
                          </p:val>
                        </p:tav>
                      </p:tavLst>
                    </p:anim>
                  </p:childTnLst>
                </p:cTn>
              </p:par>
            </p:tnLst>
          </p:tmpl>
        </p:tmplLst>
      </p:bldP>
      <p:bldP spid="1049066" grpId="0"/>
      <p:bldP spid="1049067" grpId="0" animBg="1"/>
      <p:bldP spid="1049068" grpId="0" build="p">
        <p:tmplLst>
          <p:tmpl lvl="1">
            <p:tnLst>
              <p:par>
                <p:cTn presetID="42" presetClass="entr" presetSubtype="0" fill="hold" nodeType="withEffect">
                  <p:stCondLst>
                    <p:cond delay="200"/>
                  </p:stCondLst>
                  <p:childTnLst>
                    <p:set>
                      <p:cBhvr>
                        <p:cTn dur="1" fill="hold">
                          <p:stCondLst>
                            <p:cond delay="0"/>
                          </p:stCondLst>
                        </p:cTn>
                        <p:tgtEl>
                          <p:spTgt spid="1049068"/>
                        </p:tgtEl>
                        <p:attrNameLst>
                          <p:attrName>style.visibility</p:attrName>
                        </p:attrNameLst>
                      </p:cBhvr>
                      <p:to>
                        <p:strVal val="visible"/>
                      </p:to>
                    </p:set>
                    <p:animEffect transition="in" filter="fade">
                      <p:cBhvr>
                        <p:cTn dur="500"/>
                        <p:tgtEl>
                          <p:spTgt spid="1049068"/>
                        </p:tgtEl>
                      </p:cBhvr>
                    </p:animEffect>
                    <p:anim calcmode="lin" valueType="num">
                      <p:cBhvr>
                        <p:cTn dur="500" fill="hold"/>
                        <p:tgtEl>
                          <p:spTgt spid="1049068"/>
                        </p:tgtEl>
                        <p:attrNameLst>
                          <p:attrName>ppt_x</p:attrName>
                        </p:attrNameLst>
                      </p:cBhvr>
                      <p:tavLst>
                        <p:tav tm="0">
                          <p:val>
                            <p:strVal val="#ppt_x"/>
                          </p:val>
                        </p:tav>
                        <p:tav tm="100000">
                          <p:val>
                            <p:strVal val="#ppt_x"/>
                          </p:val>
                        </p:tav>
                      </p:tavLst>
                    </p:anim>
                    <p:anim calcmode="lin" valueType="num">
                      <p:cBhvr>
                        <p:cTn dur="500" fill="hold"/>
                        <p:tgtEl>
                          <p:spTgt spid="104906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Five images with description">
    <p:spTree>
      <p:nvGrpSpPr>
        <p:cNvPr id="299" name=""/>
        <p:cNvGrpSpPr/>
        <p:nvPr/>
      </p:nvGrpSpPr>
      <p:grpSpPr>
        <a:xfrm>
          <a:off x="0" y="0"/>
          <a:ext cx="0" cy="0"/>
          <a:chOff x="0" y="0"/>
          <a:chExt cx="0" cy="0"/>
        </a:xfrm>
      </p:grpSpPr>
      <p:sp>
        <p:nvSpPr>
          <p:cNvPr id="104944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4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42" name="Picture Placeholder 2"/>
          <p:cNvSpPr>
            <a:spLocks noGrp="1"/>
          </p:cNvSpPr>
          <p:nvPr>
            <p:ph type="pic" sz="quarter" idx="48"/>
          </p:nvPr>
        </p:nvSpPr>
        <p:spPr>
          <a:xfrm>
            <a:off x="452437"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3" name="Rectangle 54"/>
          <p:cNvSpPr/>
          <p:nvPr userDrawn="1"/>
        </p:nvSpPr>
        <p:spPr>
          <a:xfrm>
            <a:off x="452438" y="3962401"/>
            <a:ext cx="1457326"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44" name="Picture Placeholder 2"/>
          <p:cNvSpPr>
            <a:spLocks noGrp="1"/>
          </p:cNvSpPr>
          <p:nvPr>
            <p:ph type="pic" sz="quarter" idx="74"/>
          </p:nvPr>
        </p:nvSpPr>
        <p:spPr>
          <a:xfrm>
            <a:off x="2124600"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5" name="Rectangle 67"/>
          <p:cNvSpPr/>
          <p:nvPr userDrawn="1"/>
        </p:nvSpPr>
        <p:spPr>
          <a:xfrm>
            <a:off x="2124600" y="3962401"/>
            <a:ext cx="1457326"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46" name="Picture Placeholder 2"/>
          <p:cNvSpPr>
            <a:spLocks noGrp="1"/>
          </p:cNvSpPr>
          <p:nvPr>
            <p:ph type="pic" sz="quarter" idx="75"/>
          </p:nvPr>
        </p:nvSpPr>
        <p:spPr>
          <a:xfrm>
            <a:off x="38131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7" name="Rectangle 100"/>
          <p:cNvSpPr/>
          <p:nvPr userDrawn="1"/>
        </p:nvSpPr>
        <p:spPr>
          <a:xfrm>
            <a:off x="3808407" y="3962401"/>
            <a:ext cx="1457326"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48" name="Picture Placeholder 2"/>
          <p:cNvSpPr>
            <a:spLocks noGrp="1"/>
          </p:cNvSpPr>
          <p:nvPr>
            <p:ph type="pic" sz="quarter" idx="76"/>
          </p:nvPr>
        </p:nvSpPr>
        <p:spPr>
          <a:xfrm>
            <a:off x="55022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49" name="Rectangle 22"/>
          <p:cNvSpPr/>
          <p:nvPr userDrawn="1"/>
        </p:nvSpPr>
        <p:spPr>
          <a:xfrm>
            <a:off x="5497507" y="3962401"/>
            <a:ext cx="1457326"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50" name="Picture Placeholder 2"/>
          <p:cNvSpPr>
            <a:spLocks noGrp="1"/>
          </p:cNvSpPr>
          <p:nvPr>
            <p:ph type="pic" sz="quarter" idx="77"/>
          </p:nvPr>
        </p:nvSpPr>
        <p:spPr>
          <a:xfrm>
            <a:off x="7216773"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51" name="Rectangle 25"/>
          <p:cNvSpPr/>
          <p:nvPr userDrawn="1"/>
        </p:nvSpPr>
        <p:spPr>
          <a:xfrm>
            <a:off x="7212009" y="3962401"/>
            <a:ext cx="1457326"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52"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453"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40">
                                            <p:txEl>
                                              <p:pRg st="0" end="0"/>
                                            </p:txEl>
                                          </p:spTgt>
                                        </p:tgtEl>
                                        <p:attrNameLst>
                                          <p:attrName>style.visibility</p:attrName>
                                        </p:attrNameLst>
                                      </p:cBhvr>
                                      <p:to>
                                        <p:strVal val="visible"/>
                                      </p:to>
                                    </p:set>
                                    <p:animEffect transition="in" filter="fade">
                                      <p:cBhvr>
                                        <p:cTn id="7" dur="400"/>
                                        <p:tgtEl>
                                          <p:spTgt spid="1049440">
                                            <p:txEl>
                                              <p:pRg st="0" end="0"/>
                                            </p:txEl>
                                          </p:spTgt>
                                        </p:tgtEl>
                                      </p:cBhvr>
                                    </p:animEffect>
                                    <p:anim calcmode="lin" valueType="num">
                                      <p:cBhvr>
                                        <p:cTn id="8" dur="400" fill="hold"/>
                                        <p:tgtEl>
                                          <p:spTgt spid="104944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4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41">
                                            <p:txEl>
                                              <p:pRg st="0" end="0"/>
                                            </p:txEl>
                                          </p:spTgt>
                                        </p:tgtEl>
                                        <p:attrNameLst>
                                          <p:attrName>style.visibility</p:attrName>
                                        </p:attrNameLst>
                                      </p:cBhvr>
                                      <p:to>
                                        <p:strVal val="visible"/>
                                      </p:to>
                                    </p:set>
                                    <p:animEffect transition="in" filter="fade">
                                      <p:cBhvr>
                                        <p:cTn id="12" dur="500"/>
                                        <p:tgtEl>
                                          <p:spTgt spid="1049441">
                                            <p:txEl>
                                              <p:pRg st="0" end="0"/>
                                            </p:txEl>
                                          </p:spTgt>
                                        </p:tgtEl>
                                      </p:cBhvr>
                                    </p:animEffect>
                                    <p:anim calcmode="lin" valueType="num">
                                      <p:cBhvr>
                                        <p:cTn id="13" dur="500" fill="hold"/>
                                        <p:tgtEl>
                                          <p:spTgt spid="104944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41">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42"/>
                                        </p:tgtEl>
                                        <p:attrNameLst>
                                          <p:attrName>style.visibility</p:attrName>
                                        </p:attrNameLst>
                                      </p:cBhvr>
                                      <p:to>
                                        <p:strVal val="visible"/>
                                      </p:to>
                                    </p:set>
                                    <p:anim calcmode="lin" valueType="num">
                                      <p:cBhvr>
                                        <p:cTn id="17" dur="1000" fill="hold"/>
                                        <p:tgtEl>
                                          <p:spTgt spid="1049442"/>
                                        </p:tgtEl>
                                        <p:attrNameLst>
                                          <p:attrName>ppt_w</p:attrName>
                                        </p:attrNameLst>
                                      </p:cBhvr>
                                      <p:tavLst>
                                        <p:tav tm="0">
                                          <p:val>
                                            <p:fltVal val="0.0"/>
                                          </p:val>
                                        </p:tav>
                                        <p:tav tm="100000">
                                          <p:val>
                                            <p:strVal val="#ppt_w"/>
                                          </p:val>
                                        </p:tav>
                                      </p:tavLst>
                                    </p:anim>
                                    <p:anim calcmode="lin" valueType="num">
                                      <p:cBhvr>
                                        <p:cTn id="18" dur="1000" fill="hold"/>
                                        <p:tgtEl>
                                          <p:spTgt spid="1049442"/>
                                        </p:tgtEl>
                                        <p:attrNameLst>
                                          <p:attrName>ppt_h</p:attrName>
                                        </p:attrNameLst>
                                      </p:cBhvr>
                                      <p:tavLst>
                                        <p:tav tm="0">
                                          <p:val>
                                            <p:fltVal val="0.0"/>
                                          </p:val>
                                        </p:tav>
                                        <p:tav tm="100000">
                                          <p:val>
                                            <p:strVal val="#ppt_h"/>
                                          </p:val>
                                        </p:tav>
                                      </p:tavLst>
                                    </p:anim>
                                    <p:animEffect transition="in" filter="fade">
                                      <p:cBhvr>
                                        <p:cTn id="19" dur="1000"/>
                                        <p:tgtEl>
                                          <p:spTgt spid="1049442"/>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443"/>
                                        </p:tgtEl>
                                        <p:attrNameLst>
                                          <p:attrName>style.visibility</p:attrName>
                                        </p:attrNameLst>
                                      </p:cBhvr>
                                      <p:to>
                                        <p:strVal val="visible"/>
                                      </p:to>
                                    </p:set>
                                    <p:animEffect transition="in" filter="wipe(left)">
                                      <p:cBhvr>
                                        <p:cTn id="23" dur="500"/>
                                        <p:tgtEl>
                                          <p:spTgt spid="1049443"/>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1049444"/>
                                        </p:tgtEl>
                                        <p:attrNameLst>
                                          <p:attrName>style.visibility</p:attrName>
                                        </p:attrNameLst>
                                      </p:cBhvr>
                                      <p:to>
                                        <p:strVal val="visible"/>
                                      </p:to>
                                    </p:set>
                                    <p:anim calcmode="lin" valueType="num">
                                      <p:cBhvr>
                                        <p:cTn id="26" dur="1000" fill="hold"/>
                                        <p:tgtEl>
                                          <p:spTgt spid="1049444"/>
                                        </p:tgtEl>
                                        <p:attrNameLst>
                                          <p:attrName>ppt_w</p:attrName>
                                        </p:attrNameLst>
                                      </p:cBhvr>
                                      <p:tavLst>
                                        <p:tav tm="0">
                                          <p:val>
                                            <p:fltVal val="0.0"/>
                                          </p:val>
                                        </p:tav>
                                        <p:tav tm="100000">
                                          <p:val>
                                            <p:strVal val="#ppt_w"/>
                                          </p:val>
                                        </p:tav>
                                      </p:tavLst>
                                    </p:anim>
                                    <p:anim calcmode="lin" valueType="num">
                                      <p:cBhvr>
                                        <p:cTn id="27" dur="1000" fill="hold"/>
                                        <p:tgtEl>
                                          <p:spTgt spid="1049444"/>
                                        </p:tgtEl>
                                        <p:attrNameLst>
                                          <p:attrName>ppt_h</p:attrName>
                                        </p:attrNameLst>
                                      </p:cBhvr>
                                      <p:tavLst>
                                        <p:tav tm="0">
                                          <p:val>
                                            <p:fltVal val="0.0"/>
                                          </p:val>
                                        </p:tav>
                                        <p:tav tm="100000">
                                          <p:val>
                                            <p:strVal val="#ppt_h"/>
                                          </p:val>
                                        </p:tav>
                                      </p:tavLst>
                                    </p:anim>
                                    <p:animEffect transition="in" filter="fade">
                                      <p:cBhvr>
                                        <p:cTn id="28" dur="1000"/>
                                        <p:tgtEl>
                                          <p:spTgt spid="1049444"/>
                                        </p:tgtEl>
                                      </p:cBhvr>
                                    </p:animEffect>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1049445"/>
                                        </p:tgtEl>
                                        <p:attrNameLst>
                                          <p:attrName>style.visibility</p:attrName>
                                        </p:attrNameLst>
                                      </p:cBhvr>
                                      <p:to>
                                        <p:strVal val="visible"/>
                                      </p:to>
                                    </p:set>
                                    <p:animEffect transition="in" filter="wipe(left)">
                                      <p:cBhvr>
                                        <p:cTn id="32" dur="500"/>
                                        <p:tgtEl>
                                          <p:spTgt spid="1049445"/>
                                        </p:tgtEl>
                                      </p:cBhvr>
                                    </p:animEffect>
                                  </p:childTnLst>
                                </p:cTn>
                              </p:par>
                              <p:par>
                                <p:cTn id="33" presetID="53" presetClass="entr" presetSubtype="16" fill="hold" grpId="0" nodeType="withEffect" nodePh="1">
                                  <p:stCondLst>
                                    <p:cond delay="800"/>
                                  </p:stCondLst>
                                  <p:endCondLst>
                                    <p:cond evt="begin" delay="0">
                                      <p:tn val="33"/>
                                    </p:cond>
                                  </p:endCondLst>
                                  <p:childTnLst>
                                    <p:set>
                                      <p:cBhvr>
                                        <p:cTn id="34" dur="1" fill="hold">
                                          <p:stCondLst>
                                            <p:cond delay="0"/>
                                          </p:stCondLst>
                                        </p:cTn>
                                        <p:tgtEl>
                                          <p:spTgt spid="1049446"/>
                                        </p:tgtEl>
                                        <p:attrNameLst>
                                          <p:attrName>style.visibility</p:attrName>
                                        </p:attrNameLst>
                                      </p:cBhvr>
                                      <p:to>
                                        <p:strVal val="visible"/>
                                      </p:to>
                                    </p:set>
                                    <p:anim calcmode="lin" valueType="num">
                                      <p:cBhvr>
                                        <p:cTn id="35" dur="1000" fill="hold"/>
                                        <p:tgtEl>
                                          <p:spTgt spid="1049446"/>
                                        </p:tgtEl>
                                        <p:attrNameLst>
                                          <p:attrName>ppt_w</p:attrName>
                                        </p:attrNameLst>
                                      </p:cBhvr>
                                      <p:tavLst>
                                        <p:tav tm="0">
                                          <p:val>
                                            <p:fltVal val="0.0"/>
                                          </p:val>
                                        </p:tav>
                                        <p:tav tm="100000">
                                          <p:val>
                                            <p:strVal val="#ppt_w"/>
                                          </p:val>
                                        </p:tav>
                                      </p:tavLst>
                                    </p:anim>
                                    <p:anim calcmode="lin" valueType="num">
                                      <p:cBhvr>
                                        <p:cTn id="36" dur="1000" fill="hold"/>
                                        <p:tgtEl>
                                          <p:spTgt spid="1049446"/>
                                        </p:tgtEl>
                                        <p:attrNameLst>
                                          <p:attrName>ppt_h</p:attrName>
                                        </p:attrNameLst>
                                      </p:cBhvr>
                                      <p:tavLst>
                                        <p:tav tm="0">
                                          <p:val>
                                            <p:fltVal val="0.0"/>
                                          </p:val>
                                        </p:tav>
                                        <p:tav tm="100000">
                                          <p:val>
                                            <p:strVal val="#ppt_h"/>
                                          </p:val>
                                        </p:tav>
                                      </p:tavLst>
                                    </p:anim>
                                    <p:animEffect transition="in" filter="fade">
                                      <p:cBhvr>
                                        <p:cTn id="37" dur="1000"/>
                                        <p:tgtEl>
                                          <p:spTgt spid="1049446"/>
                                        </p:tgtEl>
                                      </p:cBhvr>
                                    </p:animEffect>
                                  </p:childTnLst>
                                </p:cTn>
                              </p:par>
                            </p:childTnLst>
                          </p:cTn>
                        </p:par>
                        <p:par>
                          <p:cTn id="38" fill="hold">
                            <p:stCondLst>
                              <p:cond delay="1700"/>
                            </p:stCondLst>
                            <p:childTnLst>
                              <p:par>
                                <p:cTn id="39" presetID="22" presetClass="entr" presetSubtype="8" fill="hold" grpId="0" nodeType="afterEffect">
                                  <p:stCondLst>
                                    <p:cond delay="0"/>
                                  </p:stCondLst>
                                  <p:childTnLst>
                                    <p:set>
                                      <p:cBhvr>
                                        <p:cTn id="40" dur="1" fill="hold">
                                          <p:stCondLst>
                                            <p:cond delay="0"/>
                                          </p:stCondLst>
                                        </p:cTn>
                                        <p:tgtEl>
                                          <p:spTgt spid="1049447"/>
                                        </p:tgtEl>
                                        <p:attrNameLst>
                                          <p:attrName>style.visibility</p:attrName>
                                        </p:attrNameLst>
                                      </p:cBhvr>
                                      <p:to>
                                        <p:strVal val="visible"/>
                                      </p:to>
                                    </p:set>
                                    <p:animEffect transition="in" filter="wipe(left)">
                                      <p:cBhvr>
                                        <p:cTn id="41" dur="500"/>
                                        <p:tgtEl>
                                          <p:spTgt spid="1049447"/>
                                        </p:tgtEl>
                                      </p:cBhvr>
                                    </p:animEffect>
                                  </p:childTnLst>
                                </p:cTn>
                              </p:par>
                              <p:par>
                                <p:cTn id="42" presetID="53" presetClass="entr" presetSubtype="16" fill="hold" grpId="0" nodeType="withEffect" nodePh="1">
                                  <p:stCondLst>
                                    <p:cond delay="800"/>
                                  </p:stCondLst>
                                  <p:endCondLst>
                                    <p:cond evt="begin" delay="0">
                                      <p:tn val="42"/>
                                    </p:cond>
                                  </p:endCondLst>
                                  <p:childTnLst>
                                    <p:set>
                                      <p:cBhvr>
                                        <p:cTn id="43" dur="1" fill="hold">
                                          <p:stCondLst>
                                            <p:cond delay="0"/>
                                          </p:stCondLst>
                                        </p:cTn>
                                        <p:tgtEl>
                                          <p:spTgt spid="1049448"/>
                                        </p:tgtEl>
                                        <p:attrNameLst>
                                          <p:attrName>style.visibility</p:attrName>
                                        </p:attrNameLst>
                                      </p:cBhvr>
                                      <p:to>
                                        <p:strVal val="visible"/>
                                      </p:to>
                                    </p:set>
                                    <p:anim calcmode="lin" valueType="num">
                                      <p:cBhvr>
                                        <p:cTn id="44" dur="1000" fill="hold"/>
                                        <p:tgtEl>
                                          <p:spTgt spid="1049448"/>
                                        </p:tgtEl>
                                        <p:attrNameLst>
                                          <p:attrName>ppt_w</p:attrName>
                                        </p:attrNameLst>
                                      </p:cBhvr>
                                      <p:tavLst>
                                        <p:tav tm="0">
                                          <p:val>
                                            <p:fltVal val="0.0"/>
                                          </p:val>
                                        </p:tav>
                                        <p:tav tm="100000">
                                          <p:val>
                                            <p:strVal val="#ppt_w"/>
                                          </p:val>
                                        </p:tav>
                                      </p:tavLst>
                                    </p:anim>
                                    <p:anim calcmode="lin" valueType="num">
                                      <p:cBhvr>
                                        <p:cTn id="45" dur="1000" fill="hold"/>
                                        <p:tgtEl>
                                          <p:spTgt spid="1049448"/>
                                        </p:tgtEl>
                                        <p:attrNameLst>
                                          <p:attrName>ppt_h</p:attrName>
                                        </p:attrNameLst>
                                      </p:cBhvr>
                                      <p:tavLst>
                                        <p:tav tm="0">
                                          <p:val>
                                            <p:fltVal val="0.0"/>
                                          </p:val>
                                        </p:tav>
                                        <p:tav tm="100000">
                                          <p:val>
                                            <p:strVal val="#ppt_h"/>
                                          </p:val>
                                        </p:tav>
                                      </p:tavLst>
                                    </p:anim>
                                    <p:animEffect transition="in" filter="fade">
                                      <p:cBhvr>
                                        <p:cTn id="46" dur="1000"/>
                                        <p:tgtEl>
                                          <p:spTgt spid="1049448"/>
                                        </p:tgtEl>
                                      </p:cBhvr>
                                    </p:animEffect>
                                  </p:childTnLst>
                                </p:cTn>
                              </p:par>
                            </p:childTnLst>
                          </p:cTn>
                        </p:par>
                        <p:par>
                          <p:cTn id="47" fill="hold">
                            <p:stCondLst>
                              <p:cond delay="2200"/>
                            </p:stCondLst>
                            <p:childTnLst>
                              <p:par>
                                <p:cTn id="48" presetID="22" presetClass="entr" presetSubtype="8" fill="hold" grpId="0" nodeType="afterEffect">
                                  <p:stCondLst>
                                    <p:cond delay="0"/>
                                  </p:stCondLst>
                                  <p:childTnLst>
                                    <p:set>
                                      <p:cBhvr>
                                        <p:cTn id="49" dur="1" fill="hold">
                                          <p:stCondLst>
                                            <p:cond delay="0"/>
                                          </p:stCondLst>
                                        </p:cTn>
                                        <p:tgtEl>
                                          <p:spTgt spid="1049449"/>
                                        </p:tgtEl>
                                        <p:attrNameLst>
                                          <p:attrName>style.visibility</p:attrName>
                                        </p:attrNameLst>
                                      </p:cBhvr>
                                      <p:to>
                                        <p:strVal val="visible"/>
                                      </p:to>
                                    </p:set>
                                    <p:animEffect transition="in" filter="wipe(left)">
                                      <p:cBhvr>
                                        <p:cTn id="50" dur="500"/>
                                        <p:tgtEl>
                                          <p:spTgt spid="1049449"/>
                                        </p:tgtEl>
                                      </p:cBhvr>
                                    </p:animEffect>
                                  </p:childTnLst>
                                </p:cTn>
                              </p:par>
                              <p:par>
                                <p:cTn id="51" presetID="53" presetClass="entr" presetSubtype="16" fill="hold" grpId="0" nodeType="withEffect" nodePh="1">
                                  <p:stCondLst>
                                    <p:cond delay="800"/>
                                  </p:stCondLst>
                                  <p:endCondLst>
                                    <p:cond evt="begin" delay="0">
                                      <p:tn val="51"/>
                                    </p:cond>
                                  </p:endCondLst>
                                  <p:childTnLst>
                                    <p:set>
                                      <p:cBhvr>
                                        <p:cTn id="52" dur="1" fill="hold">
                                          <p:stCondLst>
                                            <p:cond delay="0"/>
                                          </p:stCondLst>
                                        </p:cTn>
                                        <p:tgtEl>
                                          <p:spTgt spid="1049450"/>
                                        </p:tgtEl>
                                        <p:attrNameLst>
                                          <p:attrName>style.visibility</p:attrName>
                                        </p:attrNameLst>
                                      </p:cBhvr>
                                      <p:to>
                                        <p:strVal val="visible"/>
                                      </p:to>
                                    </p:set>
                                    <p:anim calcmode="lin" valueType="num">
                                      <p:cBhvr>
                                        <p:cTn id="53" dur="1000" fill="hold"/>
                                        <p:tgtEl>
                                          <p:spTgt spid="1049450"/>
                                        </p:tgtEl>
                                        <p:attrNameLst>
                                          <p:attrName>ppt_w</p:attrName>
                                        </p:attrNameLst>
                                      </p:cBhvr>
                                      <p:tavLst>
                                        <p:tav tm="0">
                                          <p:val>
                                            <p:fltVal val="0.0"/>
                                          </p:val>
                                        </p:tav>
                                        <p:tav tm="100000">
                                          <p:val>
                                            <p:strVal val="#ppt_w"/>
                                          </p:val>
                                        </p:tav>
                                      </p:tavLst>
                                    </p:anim>
                                    <p:anim calcmode="lin" valueType="num">
                                      <p:cBhvr>
                                        <p:cTn id="54" dur="1000" fill="hold"/>
                                        <p:tgtEl>
                                          <p:spTgt spid="1049450"/>
                                        </p:tgtEl>
                                        <p:attrNameLst>
                                          <p:attrName>ppt_h</p:attrName>
                                        </p:attrNameLst>
                                      </p:cBhvr>
                                      <p:tavLst>
                                        <p:tav tm="0">
                                          <p:val>
                                            <p:fltVal val="0.0"/>
                                          </p:val>
                                        </p:tav>
                                        <p:tav tm="100000">
                                          <p:val>
                                            <p:strVal val="#ppt_h"/>
                                          </p:val>
                                        </p:tav>
                                      </p:tavLst>
                                    </p:anim>
                                    <p:animEffect transition="in" filter="fade">
                                      <p:cBhvr>
                                        <p:cTn id="55" dur="1000"/>
                                        <p:tgtEl>
                                          <p:spTgt spid="1049450"/>
                                        </p:tgtEl>
                                      </p:cBhvr>
                                    </p:animEffect>
                                  </p:childTnLst>
                                </p:cTn>
                              </p:par>
                            </p:childTnLst>
                          </p:cTn>
                        </p:par>
                        <p:par>
                          <p:cTn id="56" fill="hold">
                            <p:stCondLst>
                              <p:cond delay="2700"/>
                            </p:stCondLst>
                            <p:childTnLst>
                              <p:par>
                                <p:cTn id="57" presetID="22" presetClass="entr" presetSubtype="8" fill="hold" grpId="0" nodeType="afterEffect">
                                  <p:stCondLst>
                                    <p:cond delay="0"/>
                                  </p:stCondLst>
                                  <p:childTnLst>
                                    <p:set>
                                      <p:cBhvr>
                                        <p:cTn id="58" dur="1" fill="hold">
                                          <p:stCondLst>
                                            <p:cond delay="0"/>
                                          </p:stCondLst>
                                        </p:cTn>
                                        <p:tgtEl>
                                          <p:spTgt spid="1049451"/>
                                        </p:tgtEl>
                                        <p:attrNameLst>
                                          <p:attrName>style.visibility</p:attrName>
                                        </p:attrNameLst>
                                      </p:cBhvr>
                                      <p:to>
                                        <p:strVal val="visible"/>
                                      </p:to>
                                    </p:set>
                                    <p:animEffect transition="in" filter="wipe(left)">
                                      <p:cBhvr>
                                        <p:cTn id="59" dur="500"/>
                                        <p:tgtEl>
                                          <p:spTgt spid="1049451"/>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1049452">
                                            <p:txEl>
                                              <p:pRg st="0" end="0"/>
                                            </p:txEl>
                                          </p:spTgt>
                                        </p:tgtEl>
                                        <p:attrNameLst>
                                          <p:attrName>style.visibility</p:attrName>
                                        </p:attrNameLst>
                                      </p:cBhvr>
                                      <p:to>
                                        <p:strVal val="visible"/>
                                      </p:to>
                                    </p:set>
                                    <p:animEffect transition="in" filter="fade">
                                      <p:cBhvr>
                                        <p:cTn id="62" dur="500"/>
                                        <p:tgtEl>
                                          <p:spTgt spid="1049452">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049453">
                                            <p:txEl>
                                              <p:pRg st="0" end="0"/>
                                            </p:txEl>
                                          </p:spTgt>
                                        </p:tgtEl>
                                        <p:attrNameLst>
                                          <p:attrName>style.visibility</p:attrName>
                                        </p:attrNameLst>
                                      </p:cBhvr>
                                      <p:to>
                                        <p:strVal val="visible"/>
                                      </p:to>
                                    </p:set>
                                    <p:animEffect transition="in" filter="fade">
                                      <p:cBhvr>
                                        <p:cTn id="65" dur="400"/>
                                        <p:tgtEl>
                                          <p:spTgt spid="1049453">
                                            <p:txEl>
                                              <p:pRg st="0" end="0"/>
                                            </p:txEl>
                                          </p:spTgt>
                                        </p:tgtEl>
                                      </p:cBhvr>
                                    </p:animEffect>
                                    <p:anim calcmode="lin" valueType="num">
                                      <p:cBhvr>
                                        <p:cTn id="66" dur="400" fill="hold"/>
                                        <p:tgtEl>
                                          <p:spTgt spid="1049453">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0494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40" grpId="0" build="p">
        <p:tmplLst>
          <p:tmpl lvl="1">
            <p:tnLst>
              <p:par>
                <p:cTn presetID="42" presetClass="entr" presetSubtype="0" fill="hold" nodeType="withEffect">
                  <p:stCondLst>
                    <p:cond delay="200"/>
                  </p:stCondLst>
                  <p:childTnLst>
                    <p:set>
                      <p:cBhvr>
                        <p:cTn dur="1" fill="hold">
                          <p:stCondLst>
                            <p:cond delay="0"/>
                          </p:stCondLst>
                        </p:cTn>
                        <p:tgtEl>
                          <p:spTgt spid="1049440"/>
                        </p:tgtEl>
                        <p:attrNameLst>
                          <p:attrName>style.visibility</p:attrName>
                        </p:attrNameLst>
                      </p:cBhvr>
                      <p:to>
                        <p:strVal val="visible"/>
                      </p:to>
                    </p:set>
                    <p:animEffect transition="in" filter="fade">
                      <p:cBhvr>
                        <p:cTn dur="400"/>
                        <p:tgtEl>
                          <p:spTgt spid="1049440"/>
                        </p:tgtEl>
                      </p:cBhvr>
                    </p:animEffect>
                    <p:anim calcmode="lin" valueType="num">
                      <p:cBhvr>
                        <p:cTn dur="400" fill="hold"/>
                        <p:tgtEl>
                          <p:spTgt spid="1049440"/>
                        </p:tgtEl>
                        <p:attrNameLst>
                          <p:attrName>ppt_x</p:attrName>
                        </p:attrNameLst>
                      </p:cBhvr>
                      <p:tavLst>
                        <p:tav tm="0">
                          <p:val>
                            <p:strVal val="#ppt_x"/>
                          </p:val>
                        </p:tav>
                        <p:tav tm="100000">
                          <p:val>
                            <p:strVal val="#ppt_x"/>
                          </p:val>
                        </p:tav>
                      </p:tavLst>
                    </p:anim>
                    <p:anim calcmode="lin" valueType="num">
                      <p:cBhvr>
                        <p:cTn dur="400" fill="hold"/>
                        <p:tgtEl>
                          <p:spTgt spid="1049440"/>
                        </p:tgtEl>
                        <p:attrNameLst>
                          <p:attrName>ppt_y</p:attrName>
                        </p:attrNameLst>
                      </p:cBhvr>
                      <p:tavLst>
                        <p:tav tm="0">
                          <p:val>
                            <p:strVal val="#ppt_y+.1"/>
                          </p:val>
                        </p:tav>
                        <p:tav tm="100000">
                          <p:val>
                            <p:strVal val="#ppt_y"/>
                          </p:val>
                        </p:tav>
                      </p:tavLst>
                    </p:anim>
                  </p:childTnLst>
                </p:cTn>
              </p:par>
            </p:tnLst>
          </p:tmpl>
        </p:tmplLst>
      </p:bldP>
      <p:bldP spid="1049441" grpId="0" build="p">
        <p:tmplLst>
          <p:tmpl lvl="1">
            <p:tnLst>
              <p:par>
                <p:cTn presetID="42" presetClass="entr" presetSubtype="0" fill="hold" nodeType="withEffect">
                  <p:stCondLst>
                    <p:cond delay="200"/>
                  </p:stCondLst>
                  <p:childTnLst>
                    <p:set>
                      <p:cBhvr>
                        <p:cTn dur="1" fill="hold">
                          <p:stCondLst>
                            <p:cond delay="0"/>
                          </p:stCondLst>
                        </p:cTn>
                        <p:tgtEl>
                          <p:spTgt spid="1049441"/>
                        </p:tgtEl>
                        <p:attrNameLst>
                          <p:attrName>style.visibility</p:attrName>
                        </p:attrNameLst>
                      </p:cBhvr>
                      <p:to>
                        <p:strVal val="visible"/>
                      </p:to>
                    </p:set>
                    <p:animEffect transition="in" filter="fade">
                      <p:cBhvr>
                        <p:cTn dur="500"/>
                        <p:tgtEl>
                          <p:spTgt spid="1049441"/>
                        </p:tgtEl>
                      </p:cBhvr>
                    </p:animEffect>
                    <p:anim calcmode="lin" valueType="num">
                      <p:cBhvr>
                        <p:cTn dur="500" fill="hold"/>
                        <p:tgtEl>
                          <p:spTgt spid="1049441"/>
                        </p:tgtEl>
                        <p:attrNameLst>
                          <p:attrName>ppt_x</p:attrName>
                        </p:attrNameLst>
                      </p:cBhvr>
                      <p:tavLst>
                        <p:tav tm="0">
                          <p:val>
                            <p:strVal val="#ppt_x"/>
                          </p:val>
                        </p:tav>
                        <p:tav tm="100000">
                          <p:val>
                            <p:strVal val="#ppt_x"/>
                          </p:val>
                        </p:tav>
                      </p:tavLst>
                    </p:anim>
                    <p:anim calcmode="lin" valueType="num">
                      <p:cBhvr>
                        <p:cTn dur="500" fill="hold"/>
                        <p:tgtEl>
                          <p:spTgt spid="1049441"/>
                        </p:tgtEl>
                        <p:attrNameLst>
                          <p:attrName>ppt_y</p:attrName>
                        </p:attrNameLst>
                      </p:cBhvr>
                      <p:tavLst>
                        <p:tav tm="0">
                          <p:val>
                            <p:strVal val="#ppt_y+.1"/>
                          </p:val>
                        </p:tav>
                        <p:tav tm="100000">
                          <p:val>
                            <p:strVal val="#ppt_y"/>
                          </p:val>
                        </p:tav>
                      </p:tavLst>
                    </p:anim>
                  </p:childTnLst>
                </p:cTn>
              </p:par>
            </p:tnLst>
          </p:tmpl>
        </p:tmplLst>
      </p:bldP>
      <p:bldP spid="1049442" grpId="0"/>
      <p:bldP spid="1049443" grpId="0" animBg="1"/>
      <p:bldP spid="1049444" grpId="0"/>
      <p:bldP spid="1049445" grpId="0" animBg="1"/>
      <p:bldP spid="1049446" grpId="0"/>
      <p:bldP spid="1049447" grpId="0" animBg="1"/>
      <p:bldP spid="1049448" grpId="0"/>
      <p:bldP spid="1049449" grpId="0" animBg="1"/>
      <p:bldP spid="1049450" grpId="0"/>
      <p:bldP spid="1049451" grpId="0" animBg="1"/>
      <p:bldP spid="1049452" grpId="0" build="p">
        <p:tmplLst>
          <p:tmpl lvl="1">
            <p:tnLst>
              <p:par>
                <p:cTn presetID="10" presetClass="entr" presetSubtype="0" fill="hold" nodeType="withEffect">
                  <p:stCondLst>
                    <p:cond delay="800"/>
                  </p:stCondLst>
                  <p:childTnLst>
                    <p:set>
                      <p:cBhvr>
                        <p:cTn dur="1" fill="hold">
                          <p:stCondLst>
                            <p:cond delay="0"/>
                          </p:stCondLst>
                        </p:cTn>
                        <p:tgtEl>
                          <p:spTgt spid="1049452"/>
                        </p:tgtEl>
                        <p:attrNameLst>
                          <p:attrName>style.visibility</p:attrName>
                        </p:attrNameLst>
                      </p:cBhvr>
                      <p:to>
                        <p:strVal val="visible"/>
                      </p:to>
                    </p:set>
                    <p:animEffect transition="in" filter="fade">
                      <p:cBhvr>
                        <p:cTn dur="500"/>
                        <p:tgtEl>
                          <p:spTgt spid="1049452"/>
                        </p:tgtEl>
                      </p:cBhvr>
                    </p:animEffect>
                  </p:childTnLst>
                </p:cTn>
              </p:par>
            </p:tnLst>
          </p:tmpl>
        </p:tmplLst>
      </p:bldP>
      <p:bldP spid="1049453" grpId="0" build="p">
        <p:tmplLst>
          <p:tmpl lvl="1">
            <p:tnLst>
              <p:par>
                <p:cTn presetID="42" presetClass="entr" presetSubtype="0" fill="hold" nodeType="withEffect">
                  <p:stCondLst>
                    <p:cond delay="200"/>
                  </p:stCondLst>
                  <p:childTnLst>
                    <p:set>
                      <p:cBhvr>
                        <p:cTn dur="1" fill="hold">
                          <p:stCondLst>
                            <p:cond delay="0"/>
                          </p:stCondLst>
                        </p:cTn>
                        <p:tgtEl>
                          <p:spTgt spid="1049453"/>
                        </p:tgtEl>
                        <p:attrNameLst>
                          <p:attrName>style.visibility</p:attrName>
                        </p:attrNameLst>
                      </p:cBhvr>
                      <p:to>
                        <p:strVal val="visible"/>
                      </p:to>
                    </p:set>
                    <p:animEffect transition="in" filter="fade">
                      <p:cBhvr>
                        <p:cTn dur="400"/>
                        <p:tgtEl>
                          <p:spTgt spid="1049453"/>
                        </p:tgtEl>
                      </p:cBhvr>
                    </p:animEffect>
                    <p:anim calcmode="lin" valueType="num">
                      <p:cBhvr>
                        <p:cTn dur="400" fill="hold"/>
                        <p:tgtEl>
                          <p:spTgt spid="1049453"/>
                        </p:tgtEl>
                        <p:attrNameLst>
                          <p:attrName>ppt_x</p:attrName>
                        </p:attrNameLst>
                      </p:cBhvr>
                      <p:tavLst>
                        <p:tav tm="0">
                          <p:val>
                            <p:strVal val="#ppt_x"/>
                          </p:val>
                        </p:tav>
                        <p:tav tm="100000">
                          <p:val>
                            <p:strVal val="#ppt_x"/>
                          </p:val>
                        </p:tav>
                      </p:tavLst>
                    </p:anim>
                    <p:anim calcmode="lin" valueType="num">
                      <p:cBhvr>
                        <p:cTn dur="400" fill="hold"/>
                        <p:tgtEl>
                          <p:spTgt spid="104945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Six images with caption">
    <p:spTree>
      <p:nvGrpSpPr>
        <p:cNvPr id="309" name=""/>
        <p:cNvGrpSpPr/>
        <p:nvPr/>
      </p:nvGrpSpPr>
      <p:grpSpPr>
        <a:xfrm>
          <a:off x="0" y="0"/>
          <a:ext cx="0" cy="0"/>
          <a:chOff x="0" y="0"/>
          <a:chExt cx="0" cy="0"/>
        </a:xfrm>
      </p:grpSpPr>
      <p:sp>
        <p:nvSpPr>
          <p:cNvPr id="104953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53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37" name="Picture Placeholder 2"/>
          <p:cNvSpPr>
            <a:spLocks noGrp="1"/>
          </p:cNvSpPr>
          <p:nvPr>
            <p:ph type="pic" sz="quarter" idx="48"/>
          </p:nvPr>
        </p:nvSpPr>
        <p:spPr>
          <a:xfrm>
            <a:off x="452438"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38" name="Rectangle 22"/>
          <p:cNvSpPr/>
          <p:nvPr userDrawn="1"/>
        </p:nvSpPr>
        <p:spPr>
          <a:xfrm>
            <a:off x="452437" y="2692403"/>
            <a:ext cx="2607735" cy="482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39" name="Text Placeholder 7"/>
          <p:cNvSpPr>
            <a:spLocks noGrp="1"/>
          </p:cNvSpPr>
          <p:nvPr>
            <p:ph type="body" sz="quarter" idx="65" hasCustomPrompt="1"/>
          </p:nvPr>
        </p:nvSpPr>
        <p:spPr>
          <a:xfrm>
            <a:off x="587906"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40" name="Text Placeholder 7"/>
          <p:cNvSpPr>
            <a:spLocks noGrp="1"/>
          </p:cNvSpPr>
          <p:nvPr>
            <p:ph type="body" sz="quarter" idx="39" hasCustomPrompt="1"/>
          </p:nvPr>
        </p:nvSpPr>
        <p:spPr>
          <a:xfrm>
            <a:off x="2495032"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41" name="Picture Placeholder 2"/>
          <p:cNvSpPr>
            <a:spLocks noGrp="1"/>
          </p:cNvSpPr>
          <p:nvPr>
            <p:ph type="pic" sz="quarter" idx="74"/>
          </p:nvPr>
        </p:nvSpPr>
        <p:spPr>
          <a:xfrm>
            <a:off x="3255961"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42" name="Rectangle 28"/>
          <p:cNvSpPr/>
          <p:nvPr userDrawn="1"/>
        </p:nvSpPr>
        <p:spPr>
          <a:xfrm>
            <a:off x="3255960" y="2692403"/>
            <a:ext cx="2607735" cy="482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43" name="Text Placeholder 7"/>
          <p:cNvSpPr>
            <a:spLocks noGrp="1"/>
          </p:cNvSpPr>
          <p:nvPr>
            <p:ph type="body" sz="quarter" idx="77" hasCustomPrompt="1"/>
          </p:nvPr>
        </p:nvSpPr>
        <p:spPr>
          <a:xfrm>
            <a:off x="3379995"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44" name="Text Placeholder 7"/>
          <p:cNvSpPr>
            <a:spLocks noGrp="1"/>
          </p:cNvSpPr>
          <p:nvPr>
            <p:ph type="body" sz="quarter" idx="80" hasCustomPrompt="1"/>
          </p:nvPr>
        </p:nvSpPr>
        <p:spPr>
          <a:xfrm>
            <a:off x="526351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45" name="Picture Placeholder 2"/>
          <p:cNvSpPr>
            <a:spLocks noGrp="1"/>
          </p:cNvSpPr>
          <p:nvPr>
            <p:ph type="pic" sz="quarter" idx="75"/>
          </p:nvPr>
        </p:nvSpPr>
        <p:spPr>
          <a:xfrm>
            <a:off x="6043076"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46" name="Rectangle 41"/>
          <p:cNvSpPr/>
          <p:nvPr userDrawn="1"/>
        </p:nvSpPr>
        <p:spPr>
          <a:xfrm>
            <a:off x="6043075" y="2692403"/>
            <a:ext cx="2607735" cy="4825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47" name="Text Placeholder 7"/>
          <p:cNvSpPr>
            <a:spLocks noGrp="1"/>
          </p:cNvSpPr>
          <p:nvPr>
            <p:ph type="body" sz="quarter" idx="79" hasCustomPrompt="1"/>
          </p:nvPr>
        </p:nvSpPr>
        <p:spPr>
          <a:xfrm>
            <a:off x="6170074"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48" name="Text Placeholder 7"/>
          <p:cNvSpPr>
            <a:spLocks noGrp="1"/>
          </p:cNvSpPr>
          <p:nvPr>
            <p:ph type="body" sz="quarter" idx="81" hasCustomPrompt="1"/>
          </p:nvPr>
        </p:nvSpPr>
        <p:spPr>
          <a:xfrm>
            <a:off x="809222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49" name="Picture Placeholder 2"/>
          <p:cNvSpPr>
            <a:spLocks noGrp="1"/>
          </p:cNvSpPr>
          <p:nvPr>
            <p:ph type="pic" sz="quarter" idx="82"/>
          </p:nvPr>
        </p:nvSpPr>
        <p:spPr>
          <a:xfrm>
            <a:off x="452438"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50" name="Rectangle 51"/>
          <p:cNvSpPr/>
          <p:nvPr userDrawn="1"/>
        </p:nvSpPr>
        <p:spPr>
          <a:xfrm>
            <a:off x="452437" y="4889503"/>
            <a:ext cx="2607735" cy="4825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51" name="Text Placeholder 7"/>
          <p:cNvSpPr>
            <a:spLocks noGrp="1"/>
          </p:cNvSpPr>
          <p:nvPr>
            <p:ph type="body" sz="quarter" idx="83" hasCustomPrompt="1"/>
          </p:nvPr>
        </p:nvSpPr>
        <p:spPr>
          <a:xfrm>
            <a:off x="587906"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52" name="Text Placeholder 7"/>
          <p:cNvSpPr>
            <a:spLocks noGrp="1"/>
          </p:cNvSpPr>
          <p:nvPr>
            <p:ph type="body" sz="quarter" idx="84" hasCustomPrompt="1"/>
          </p:nvPr>
        </p:nvSpPr>
        <p:spPr>
          <a:xfrm>
            <a:off x="2495032"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53" name="Picture Placeholder 2"/>
          <p:cNvSpPr>
            <a:spLocks noGrp="1"/>
          </p:cNvSpPr>
          <p:nvPr>
            <p:ph type="pic" sz="quarter" idx="85"/>
          </p:nvPr>
        </p:nvSpPr>
        <p:spPr>
          <a:xfrm>
            <a:off x="3255961"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54" name="Rectangle 56"/>
          <p:cNvSpPr/>
          <p:nvPr userDrawn="1"/>
        </p:nvSpPr>
        <p:spPr>
          <a:xfrm>
            <a:off x="3255960" y="4889503"/>
            <a:ext cx="2607735" cy="4825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55" name="Text Placeholder 7"/>
          <p:cNvSpPr>
            <a:spLocks noGrp="1"/>
          </p:cNvSpPr>
          <p:nvPr>
            <p:ph type="body" sz="quarter" idx="86" hasCustomPrompt="1"/>
          </p:nvPr>
        </p:nvSpPr>
        <p:spPr>
          <a:xfrm>
            <a:off x="3379995"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56" name="Text Placeholder 7"/>
          <p:cNvSpPr>
            <a:spLocks noGrp="1"/>
          </p:cNvSpPr>
          <p:nvPr>
            <p:ph type="body" sz="quarter" idx="87" hasCustomPrompt="1"/>
          </p:nvPr>
        </p:nvSpPr>
        <p:spPr>
          <a:xfrm>
            <a:off x="526351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
        <p:nvSpPr>
          <p:cNvPr id="1049557" name="Picture Placeholder 2"/>
          <p:cNvSpPr>
            <a:spLocks noGrp="1"/>
          </p:cNvSpPr>
          <p:nvPr>
            <p:ph type="pic" sz="quarter" idx="88"/>
          </p:nvPr>
        </p:nvSpPr>
        <p:spPr>
          <a:xfrm>
            <a:off x="6043076"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558" name="Rectangle 60"/>
          <p:cNvSpPr/>
          <p:nvPr userDrawn="1"/>
        </p:nvSpPr>
        <p:spPr>
          <a:xfrm>
            <a:off x="6043075" y="4889503"/>
            <a:ext cx="2607735" cy="4825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559" name="Text Placeholder 7"/>
          <p:cNvSpPr>
            <a:spLocks noGrp="1"/>
          </p:cNvSpPr>
          <p:nvPr>
            <p:ph type="body" sz="quarter" idx="89" hasCustomPrompt="1"/>
          </p:nvPr>
        </p:nvSpPr>
        <p:spPr>
          <a:xfrm>
            <a:off x="6170074"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560" name="Text Placeholder 7"/>
          <p:cNvSpPr>
            <a:spLocks noGrp="1"/>
          </p:cNvSpPr>
          <p:nvPr>
            <p:ph type="body" sz="quarter" idx="90" hasCustomPrompt="1"/>
          </p:nvPr>
        </p:nvSpPr>
        <p:spPr>
          <a:xfrm>
            <a:off x="809222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smtClean="0"/>
              <a:t>ico</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535">
                                            <p:txEl>
                                              <p:pRg st="0" end="0"/>
                                            </p:txEl>
                                          </p:spTgt>
                                        </p:tgtEl>
                                        <p:attrNameLst>
                                          <p:attrName>style.visibility</p:attrName>
                                        </p:attrNameLst>
                                      </p:cBhvr>
                                      <p:to>
                                        <p:strVal val="visible"/>
                                      </p:to>
                                    </p:set>
                                    <p:animEffect transition="in" filter="fade">
                                      <p:cBhvr>
                                        <p:cTn id="7" dur="400"/>
                                        <p:tgtEl>
                                          <p:spTgt spid="1049535">
                                            <p:txEl>
                                              <p:pRg st="0" end="0"/>
                                            </p:txEl>
                                          </p:spTgt>
                                        </p:tgtEl>
                                      </p:cBhvr>
                                    </p:animEffect>
                                    <p:anim calcmode="lin" valueType="num">
                                      <p:cBhvr>
                                        <p:cTn id="8" dur="400" fill="hold"/>
                                        <p:tgtEl>
                                          <p:spTgt spid="104953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5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536">
                                            <p:txEl>
                                              <p:pRg st="0" end="0"/>
                                            </p:txEl>
                                          </p:spTgt>
                                        </p:tgtEl>
                                        <p:attrNameLst>
                                          <p:attrName>style.visibility</p:attrName>
                                        </p:attrNameLst>
                                      </p:cBhvr>
                                      <p:to>
                                        <p:strVal val="visible"/>
                                      </p:to>
                                    </p:set>
                                    <p:animEffect transition="in" filter="fade">
                                      <p:cBhvr>
                                        <p:cTn id="12" dur="500"/>
                                        <p:tgtEl>
                                          <p:spTgt spid="1049536">
                                            <p:txEl>
                                              <p:pRg st="0" end="0"/>
                                            </p:txEl>
                                          </p:spTgt>
                                        </p:tgtEl>
                                      </p:cBhvr>
                                    </p:animEffect>
                                    <p:anim calcmode="lin" valueType="num">
                                      <p:cBhvr>
                                        <p:cTn id="13" dur="500" fill="hold"/>
                                        <p:tgtEl>
                                          <p:spTgt spid="10495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53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537"/>
                                        </p:tgtEl>
                                        <p:attrNameLst>
                                          <p:attrName>style.visibility</p:attrName>
                                        </p:attrNameLst>
                                      </p:cBhvr>
                                      <p:to>
                                        <p:strVal val="visible"/>
                                      </p:to>
                                    </p:set>
                                    <p:anim calcmode="lin" valueType="num">
                                      <p:cBhvr>
                                        <p:cTn id="17" dur="1000" fill="hold"/>
                                        <p:tgtEl>
                                          <p:spTgt spid="1049537"/>
                                        </p:tgtEl>
                                        <p:attrNameLst>
                                          <p:attrName>ppt_w</p:attrName>
                                        </p:attrNameLst>
                                      </p:cBhvr>
                                      <p:tavLst>
                                        <p:tav tm="0">
                                          <p:val>
                                            <p:fltVal val="0.0"/>
                                          </p:val>
                                        </p:tav>
                                        <p:tav tm="100000">
                                          <p:val>
                                            <p:strVal val="#ppt_w"/>
                                          </p:val>
                                        </p:tav>
                                      </p:tavLst>
                                    </p:anim>
                                    <p:anim calcmode="lin" valueType="num">
                                      <p:cBhvr>
                                        <p:cTn id="18" dur="1000" fill="hold"/>
                                        <p:tgtEl>
                                          <p:spTgt spid="1049537"/>
                                        </p:tgtEl>
                                        <p:attrNameLst>
                                          <p:attrName>ppt_h</p:attrName>
                                        </p:attrNameLst>
                                      </p:cBhvr>
                                      <p:tavLst>
                                        <p:tav tm="0">
                                          <p:val>
                                            <p:fltVal val="0.0"/>
                                          </p:val>
                                        </p:tav>
                                        <p:tav tm="100000">
                                          <p:val>
                                            <p:strVal val="#ppt_h"/>
                                          </p:val>
                                        </p:tav>
                                      </p:tavLst>
                                    </p:anim>
                                    <p:animEffect transition="in" filter="fade">
                                      <p:cBhvr>
                                        <p:cTn id="19" dur="1000"/>
                                        <p:tgtEl>
                                          <p:spTgt spid="1049537"/>
                                        </p:tgtEl>
                                      </p:cBhvr>
                                    </p:animEffect>
                                  </p:childTnLst>
                                </p:cTn>
                              </p:par>
                            </p:childTnLst>
                          </p:cTn>
                        </p:par>
                        <p:par>
                          <p:cTn id="20" fill="hold">
                            <p:stCondLst>
                              <p:cond delay="700"/>
                            </p:stCondLst>
                            <p:childTnLst>
                              <p:par>
                                <p:cTn id="21" presetID="22" presetClass="entr" presetSubtype="8" fill="hold" grpId="0" nodeType="afterEffect">
                                  <p:stCondLst>
                                    <p:cond delay="0"/>
                                  </p:stCondLst>
                                  <p:childTnLst>
                                    <p:set>
                                      <p:cBhvr>
                                        <p:cTn id="22" dur="1" fill="hold">
                                          <p:stCondLst>
                                            <p:cond delay="0"/>
                                          </p:stCondLst>
                                        </p:cTn>
                                        <p:tgtEl>
                                          <p:spTgt spid="1049538"/>
                                        </p:tgtEl>
                                        <p:attrNameLst>
                                          <p:attrName>style.visibility</p:attrName>
                                        </p:attrNameLst>
                                      </p:cBhvr>
                                      <p:to>
                                        <p:strVal val="visible"/>
                                      </p:to>
                                    </p:set>
                                    <p:animEffect transition="in" filter="wipe(left)">
                                      <p:cBhvr>
                                        <p:cTn id="23" dur="500"/>
                                        <p:tgtEl>
                                          <p:spTgt spid="1049538"/>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49539">
                                            <p:txEl>
                                              <p:pRg st="0" end="0"/>
                                            </p:txEl>
                                          </p:spTgt>
                                        </p:tgtEl>
                                        <p:attrNameLst>
                                          <p:attrName>style.visibility</p:attrName>
                                        </p:attrNameLst>
                                      </p:cBhvr>
                                      <p:to>
                                        <p:strVal val="visible"/>
                                      </p:to>
                                    </p:set>
                                    <p:animEffect transition="in" filter="fade">
                                      <p:cBhvr>
                                        <p:cTn id="26" dur="500"/>
                                        <p:tgtEl>
                                          <p:spTgt spid="1049539">
                                            <p:txEl>
                                              <p:pRg st="0" end="0"/>
                                            </p:txEl>
                                          </p:spTgt>
                                        </p:tgtEl>
                                      </p:cBhvr>
                                    </p:animEffect>
                                    <p:anim calcmode="lin" valueType="num">
                                      <p:cBhvr>
                                        <p:cTn id="27" dur="500" fill="hold"/>
                                        <p:tgtEl>
                                          <p:spTgt spid="1049539">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49539">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200"/>
                            </p:stCondLst>
                            <p:childTnLst>
                              <p:par>
                                <p:cTn id="30" presetID="53" presetClass="entr" presetSubtype="16" fill="hold" grpId="0" nodeType="afterEffect">
                                  <p:stCondLst>
                                    <p:cond delay="0"/>
                                  </p:stCondLst>
                                  <p:childTnLst>
                                    <p:set>
                                      <p:cBhvr>
                                        <p:cTn id="31" dur="1" fill="hold">
                                          <p:stCondLst>
                                            <p:cond delay="0"/>
                                          </p:stCondLst>
                                        </p:cTn>
                                        <p:tgtEl>
                                          <p:spTgt spid="1049540">
                                            <p:txEl>
                                              <p:pRg st="0" end="0"/>
                                            </p:txEl>
                                          </p:spTgt>
                                        </p:tgtEl>
                                        <p:attrNameLst>
                                          <p:attrName>style.visibility</p:attrName>
                                        </p:attrNameLst>
                                      </p:cBhvr>
                                      <p:to>
                                        <p:strVal val="visible"/>
                                      </p:to>
                                    </p:set>
                                    <p:anim calcmode="lin" valueType="num">
                                      <p:cBhvr>
                                        <p:cTn id="32" dur="300" fill="hold"/>
                                        <p:tgtEl>
                                          <p:spTgt spid="1049540">
                                            <p:txEl>
                                              <p:pRg st="0" end="0"/>
                                            </p:txEl>
                                          </p:spTgt>
                                        </p:tgtEl>
                                        <p:attrNameLst>
                                          <p:attrName>ppt_w</p:attrName>
                                        </p:attrNameLst>
                                      </p:cBhvr>
                                      <p:tavLst>
                                        <p:tav tm="0">
                                          <p:val>
                                            <p:fltVal val="0.0"/>
                                          </p:val>
                                        </p:tav>
                                        <p:tav tm="100000">
                                          <p:val>
                                            <p:strVal val="#ppt_w"/>
                                          </p:val>
                                        </p:tav>
                                      </p:tavLst>
                                    </p:anim>
                                    <p:anim calcmode="lin" valueType="num">
                                      <p:cBhvr>
                                        <p:cTn id="33" dur="300" fill="hold"/>
                                        <p:tgtEl>
                                          <p:spTgt spid="1049540">
                                            <p:txEl>
                                              <p:pRg st="0" end="0"/>
                                            </p:txEl>
                                          </p:spTgt>
                                        </p:tgtEl>
                                        <p:attrNameLst>
                                          <p:attrName>ppt_h</p:attrName>
                                        </p:attrNameLst>
                                      </p:cBhvr>
                                      <p:tavLst>
                                        <p:tav tm="0">
                                          <p:val>
                                            <p:fltVal val="0.0"/>
                                          </p:val>
                                        </p:tav>
                                        <p:tav tm="100000">
                                          <p:val>
                                            <p:strVal val="#ppt_h"/>
                                          </p:val>
                                        </p:tav>
                                      </p:tavLst>
                                    </p:anim>
                                    <p:animEffect transition="in" filter="fade">
                                      <p:cBhvr>
                                        <p:cTn id="34" dur="300"/>
                                        <p:tgtEl>
                                          <p:spTgt spid="1049540">
                                            <p:txEl>
                                              <p:pRg st="0" end="0"/>
                                            </p:txEl>
                                          </p:spTgt>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1049541"/>
                                        </p:tgtEl>
                                        <p:attrNameLst>
                                          <p:attrName>style.visibility</p:attrName>
                                        </p:attrNameLst>
                                      </p:cBhvr>
                                      <p:to>
                                        <p:strVal val="visible"/>
                                      </p:to>
                                    </p:set>
                                    <p:anim calcmode="lin" valueType="num">
                                      <p:cBhvr>
                                        <p:cTn id="37" dur="1000" fill="hold"/>
                                        <p:tgtEl>
                                          <p:spTgt spid="1049541"/>
                                        </p:tgtEl>
                                        <p:attrNameLst>
                                          <p:attrName>ppt_w</p:attrName>
                                        </p:attrNameLst>
                                      </p:cBhvr>
                                      <p:tavLst>
                                        <p:tav tm="0">
                                          <p:val>
                                            <p:fltVal val="0.0"/>
                                          </p:val>
                                        </p:tav>
                                        <p:tav tm="100000">
                                          <p:val>
                                            <p:strVal val="#ppt_w"/>
                                          </p:val>
                                        </p:tav>
                                      </p:tavLst>
                                    </p:anim>
                                    <p:anim calcmode="lin" valueType="num">
                                      <p:cBhvr>
                                        <p:cTn id="38" dur="1000" fill="hold"/>
                                        <p:tgtEl>
                                          <p:spTgt spid="1049541"/>
                                        </p:tgtEl>
                                        <p:attrNameLst>
                                          <p:attrName>ppt_h</p:attrName>
                                        </p:attrNameLst>
                                      </p:cBhvr>
                                      <p:tavLst>
                                        <p:tav tm="0">
                                          <p:val>
                                            <p:fltVal val="0.0"/>
                                          </p:val>
                                        </p:tav>
                                        <p:tav tm="100000">
                                          <p:val>
                                            <p:strVal val="#ppt_h"/>
                                          </p:val>
                                        </p:tav>
                                      </p:tavLst>
                                    </p:anim>
                                    <p:animEffect transition="in" filter="fade">
                                      <p:cBhvr>
                                        <p:cTn id="39" dur="1000"/>
                                        <p:tgtEl>
                                          <p:spTgt spid="1049541"/>
                                        </p:tgtEl>
                                      </p:cBhvr>
                                    </p:animEffect>
                                  </p:childTnLst>
                                </p:cTn>
                              </p:par>
                            </p:childTnLst>
                          </p:cTn>
                        </p:par>
                        <p:par>
                          <p:cTn id="40" fill="hold">
                            <p:stCondLst>
                              <p:cond delay="1700"/>
                            </p:stCondLst>
                            <p:childTnLst>
                              <p:par>
                                <p:cTn id="41" presetID="22" presetClass="entr" presetSubtype="8" fill="hold" grpId="0" nodeType="afterEffect">
                                  <p:stCondLst>
                                    <p:cond delay="0"/>
                                  </p:stCondLst>
                                  <p:childTnLst>
                                    <p:set>
                                      <p:cBhvr>
                                        <p:cTn id="42" dur="1" fill="hold">
                                          <p:stCondLst>
                                            <p:cond delay="0"/>
                                          </p:stCondLst>
                                        </p:cTn>
                                        <p:tgtEl>
                                          <p:spTgt spid="1049542"/>
                                        </p:tgtEl>
                                        <p:attrNameLst>
                                          <p:attrName>style.visibility</p:attrName>
                                        </p:attrNameLst>
                                      </p:cBhvr>
                                      <p:to>
                                        <p:strVal val="visible"/>
                                      </p:to>
                                    </p:set>
                                    <p:animEffect transition="in" filter="wipe(left)">
                                      <p:cBhvr>
                                        <p:cTn id="43" dur="500"/>
                                        <p:tgtEl>
                                          <p:spTgt spid="1049542"/>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49543">
                                            <p:txEl>
                                              <p:pRg st="0" end="0"/>
                                            </p:txEl>
                                          </p:spTgt>
                                        </p:tgtEl>
                                        <p:attrNameLst>
                                          <p:attrName>style.visibility</p:attrName>
                                        </p:attrNameLst>
                                      </p:cBhvr>
                                      <p:to>
                                        <p:strVal val="visible"/>
                                      </p:to>
                                    </p:set>
                                    <p:animEffect transition="in" filter="fade">
                                      <p:cBhvr>
                                        <p:cTn id="46" dur="500"/>
                                        <p:tgtEl>
                                          <p:spTgt spid="1049543">
                                            <p:txEl>
                                              <p:pRg st="0" end="0"/>
                                            </p:txEl>
                                          </p:spTgt>
                                        </p:tgtEl>
                                      </p:cBhvr>
                                    </p:animEffect>
                                    <p:anim calcmode="lin" valueType="num">
                                      <p:cBhvr>
                                        <p:cTn id="47" dur="500" fill="hold"/>
                                        <p:tgtEl>
                                          <p:spTgt spid="104954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04954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2200"/>
                            </p:stCondLst>
                            <p:childTnLst>
                              <p:par>
                                <p:cTn id="50" presetID="53" presetClass="entr" presetSubtype="16" fill="hold" grpId="0" nodeType="afterEffect">
                                  <p:stCondLst>
                                    <p:cond delay="0"/>
                                  </p:stCondLst>
                                  <p:childTnLst>
                                    <p:set>
                                      <p:cBhvr>
                                        <p:cTn id="51" dur="1" fill="hold">
                                          <p:stCondLst>
                                            <p:cond delay="0"/>
                                          </p:stCondLst>
                                        </p:cTn>
                                        <p:tgtEl>
                                          <p:spTgt spid="1049544">
                                            <p:txEl>
                                              <p:pRg st="0" end="0"/>
                                            </p:txEl>
                                          </p:spTgt>
                                        </p:tgtEl>
                                        <p:attrNameLst>
                                          <p:attrName>style.visibility</p:attrName>
                                        </p:attrNameLst>
                                      </p:cBhvr>
                                      <p:to>
                                        <p:strVal val="visible"/>
                                      </p:to>
                                    </p:set>
                                    <p:anim calcmode="lin" valueType="num">
                                      <p:cBhvr>
                                        <p:cTn id="52" dur="300" fill="hold"/>
                                        <p:tgtEl>
                                          <p:spTgt spid="1049544">
                                            <p:txEl>
                                              <p:pRg st="0" end="0"/>
                                            </p:txEl>
                                          </p:spTgt>
                                        </p:tgtEl>
                                        <p:attrNameLst>
                                          <p:attrName>ppt_w</p:attrName>
                                        </p:attrNameLst>
                                      </p:cBhvr>
                                      <p:tavLst>
                                        <p:tav tm="0">
                                          <p:val>
                                            <p:fltVal val="0.0"/>
                                          </p:val>
                                        </p:tav>
                                        <p:tav tm="100000">
                                          <p:val>
                                            <p:strVal val="#ppt_w"/>
                                          </p:val>
                                        </p:tav>
                                      </p:tavLst>
                                    </p:anim>
                                    <p:anim calcmode="lin" valueType="num">
                                      <p:cBhvr>
                                        <p:cTn id="53" dur="300" fill="hold"/>
                                        <p:tgtEl>
                                          <p:spTgt spid="1049544">
                                            <p:txEl>
                                              <p:pRg st="0" end="0"/>
                                            </p:txEl>
                                          </p:spTgt>
                                        </p:tgtEl>
                                        <p:attrNameLst>
                                          <p:attrName>ppt_h</p:attrName>
                                        </p:attrNameLst>
                                      </p:cBhvr>
                                      <p:tavLst>
                                        <p:tav tm="0">
                                          <p:val>
                                            <p:fltVal val="0.0"/>
                                          </p:val>
                                        </p:tav>
                                        <p:tav tm="100000">
                                          <p:val>
                                            <p:strVal val="#ppt_h"/>
                                          </p:val>
                                        </p:tav>
                                      </p:tavLst>
                                    </p:anim>
                                    <p:animEffect transition="in" filter="fade">
                                      <p:cBhvr>
                                        <p:cTn id="54" dur="300"/>
                                        <p:tgtEl>
                                          <p:spTgt spid="1049544">
                                            <p:txEl>
                                              <p:pRg st="0" end="0"/>
                                            </p:txEl>
                                          </p:spTgt>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1049545"/>
                                        </p:tgtEl>
                                        <p:attrNameLst>
                                          <p:attrName>style.visibility</p:attrName>
                                        </p:attrNameLst>
                                      </p:cBhvr>
                                      <p:to>
                                        <p:strVal val="visible"/>
                                      </p:to>
                                    </p:set>
                                    <p:anim calcmode="lin" valueType="num">
                                      <p:cBhvr>
                                        <p:cTn id="57" dur="1000" fill="hold"/>
                                        <p:tgtEl>
                                          <p:spTgt spid="1049545"/>
                                        </p:tgtEl>
                                        <p:attrNameLst>
                                          <p:attrName>ppt_w</p:attrName>
                                        </p:attrNameLst>
                                      </p:cBhvr>
                                      <p:tavLst>
                                        <p:tav tm="0">
                                          <p:val>
                                            <p:fltVal val="0.0"/>
                                          </p:val>
                                        </p:tav>
                                        <p:tav tm="100000">
                                          <p:val>
                                            <p:strVal val="#ppt_w"/>
                                          </p:val>
                                        </p:tav>
                                      </p:tavLst>
                                    </p:anim>
                                    <p:anim calcmode="lin" valueType="num">
                                      <p:cBhvr>
                                        <p:cTn id="58" dur="1000" fill="hold"/>
                                        <p:tgtEl>
                                          <p:spTgt spid="1049545"/>
                                        </p:tgtEl>
                                        <p:attrNameLst>
                                          <p:attrName>ppt_h</p:attrName>
                                        </p:attrNameLst>
                                      </p:cBhvr>
                                      <p:tavLst>
                                        <p:tav tm="0">
                                          <p:val>
                                            <p:fltVal val="0.0"/>
                                          </p:val>
                                        </p:tav>
                                        <p:tav tm="100000">
                                          <p:val>
                                            <p:strVal val="#ppt_h"/>
                                          </p:val>
                                        </p:tav>
                                      </p:tavLst>
                                    </p:anim>
                                    <p:animEffect transition="in" filter="fade">
                                      <p:cBhvr>
                                        <p:cTn id="59" dur="1000"/>
                                        <p:tgtEl>
                                          <p:spTgt spid="1049545"/>
                                        </p:tgtEl>
                                      </p:cBhvr>
                                    </p:animEffect>
                                  </p:childTnLst>
                                </p:cTn>
                              </p:par>
                            </p:childTnLst>
                          </p:cTn>
                        </p:par>
                        <p:par>
                          <p:cTn id="60" fill="hold">
                            <p:stCondLst>
                              <p:cond delay="2700"/>
                            </p:stCondLst>
                            <p:childTnLst>
                              <p:par>
                                <p:cTn id="61" presetID="22" presetClass="entr" presetSubtype="8" fill="hold" grpId="0" nodeType="afterEffect">
                                  <p:stCondLst>
                                    <p:cond delay="0"/>
                                  </p:stCondLst>
                                  <p:childTnLst>
                                    <p:set>
                                      <p:cBhvr>
                                        <p:cTn id="62" dur="1" fill="hold">
                                          <p:stCondLst>
                                            <p:cond delay="0"/>
                                          </p:stCondLst>
                                        </p:cTn>
                                        <p:tgtEl>
                                          <p:spTgt spid="1049546"/>
                                        </p:tgtEl>
                                        <p:attrNameLst>
                                          <p:attrName>style.visibility</p:attrName>
                                        </p:attrNameLst>
                                      </p:cBhvr>
                                      <p:to>
                                        <p:strVal val="visible"/>
                                      </p:to>
                                    </p:set>
                                    <p:animEffect transition="in" filter="wipe(left)">
                                      <p:cBhvr>
                                        <p:cTn id="63" dur="500"/>
                                        <p:tgtEl>
                                          <p:spTgt spid="1049546"/>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1049547">
                                            <p:txEl>
                                              <p:pRg st="0" end="0"/>
                                            </p:txEl>
                                          </p:spTgt>
                                        </p:tgtEl>
                                        <p:attrNameLst>
                                          <p:attrName>style.visibility</p:attrName>
                                        </p:attrNameLst>
                                      </p:cBhvr>
                                      <p:to>
                                        <p:strVal val="visible"/>
                                      </p:to>
                                    </p:set>
                                    <p:animEffect transition="in" filter="fade">
                                      <p:cBhvr>
                                        <p:cTn id="66" dur="500"/>
                                        <p:tgtEl>
                                          <p:spTgt spid="1049547">
                                            <p:txEl>
                                              <p:pRg st="0" end="0"/>
                                            </p:txEl>
                                          </p:spTgt>
                                        </p:tgtEl>
                                      </p:cBhvr>
                                    </p:animEffect>
                                    <p:anim calcmode="lin" valueType="num">
                                      <p:cBhvr>
                                        <p:cTn id="67" dur="500" fill="hold"/>
                                        <p:tgtEl>
                                          <p:spTgt spid="1049547">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1049547">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3200"/>
                            </p:stCondLst>
                            <p:childTnLst>
                              <p:par>
                                <p:cTn id="70" presetID="53" presetClass="entr" presetSubtype="16" fill="hold" grpId="0" nodeType="afterEffect">
                                  <p:stCondLst>
                                    <p:cond delay="0"/>
                                  </p:stCondLst>
                                  <p:childTnLst>
                                    <p:set>
                                      <p:cBhvr>
                                        <p:cTn id="71" dur="1" fill="hold">
                                          <p:stCondLst>
                                            <p:cond delay="0"/>
                                          </p:stCondLst>
                                        </p:cTn>
                                        <p:tgtEl>
                                          <p:spTgt spid="1049548">
                                            <p:txEl>
                                              <p:pRg st="0" end="0"/>
                                            </p:txEl>
                                          </p:spTgt>
                                        </p:tgtEl>
                                        <p:attrNameLst>
                                          <p:attrName>style.visibility</p:attrName>
                                        </p:attrNameLst>
                                      </p:cBhvr>
                                      <p:to>
                                        <p:strVal val="visible"/>
                                      </p:to>
                                    </p:set>
                                    <p:anim calcmode="lin" valueType="num">
                                      <p:cBhvr>
                                        <p:cTn id="72" dur="300" fill="hold"/>
                                        <p:tgtEl>
                                          <p:spTgt spid="1049548">
                                            <p:txEl>
                                              <p:pRg st="0" end="0"/>
                                            </p:txEl>
                                          </p:spTgt>
                                        </p:tgtEl>
                                        <p:attrNameLst>
                                          <p:attrName>ppt_w</p:attrName>
                                        </p:attrNameLst>
                                      </p:cBhvr>
                                      <p:tavLst>
                                        <p:tav tm="0">
                                          <p:val>
                                            <p:fltVal val="0.0"/>
                                          </p:val>
                                        </p:tav>
                                        <p:tav tm="100000">
                                          <p:val>
                                            <p:strVal val="#ppt_w"/>
                                          </p:val>
                                        </p:tav>
                                      </p:tavLst>
                                    </p:anim>
                                    <p:anim calcmode="lin" valueType="num">
                                      <p:cBhvr>
                                        <p:cTn id="73" dur="300" fill="hold"/>
                                        <p:tgtEl>
                                          <p:spTgt spid="1049548">
                                            <p:txEl>
                                              <p:pRg st="0" end="0"/>
                                            </p:txEl>
                                          </p:spTgt>
                                        </p:tgtEl>
                                        <p:attrNameLst>
                                          <p:attrName>ppt_h</p:attrName>
                                        </p:attrNameLst>
                                      </p:cBhvr>
                                      <p:tavLst>
                                        <p:tav tm="0">
                                          <p:val>
                                            <p:fltVal val="0.0"/>
                                          </p:val>
                                        </p:tav>
                                        <p:tav tm="100000">
                                          <p:val>
                                            <p:strVal val="#ppt_h"/>
                                          </p:val>
                                        </p:tav>
                                      </p:tavLst>
                                    </p:anim>
                                    <p:animEffect transition="in" filter="fade">
                                      <p:cBhvr>
                                        <p:cTn id="74" dur="300"/>
                                        <p:tgtEl>
                                          <p:spTgt spid="1049548">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1049549"/>
                                        </p:tgtEl>
                                        <p:attrNameLst>
                                          <p:attrName>style.visibility</p:attrName>
                                        </p:attrNameLst>
                                      </p:cBhvr>
                                      <p:to>
                                        <p:strVal val="visible"/>
                                      </p:to>
                                    </p:set>
                                    <p:anim calcmode="lin" valueType="num">
                                      <p:cBhvr>
                                        <p:cTn id="77" dur="1000" fill="hold"/>
                                        <p:tgtEl>
                                          <p:spTgt spid="1049549"/>
                                        </p:tgtEl>
                                        <p:attrNameLst>
                                          <p:attrName>ppt_w</p:attrName>
                                        </p:attrNameLst>
                                      </p:cBhvr>
                                      <p:tavLst>
                                        <p:tav tm="0">
                                          <p:val>
                                            <p:fltVal val="0.0"/>
                                          </p:val>
                                        </p:tav>
                                        <p:tav tm="100000">
                                          <p:val>
                                            <p:strVal val="#ppt_w"/>
                                          </p:val>
                                        </p:tav>
                                      </p:tavLst>
                                    </p:anim>
                                    <p:anim calcmode="lin" valueType="num">
                                      <p:cBhvr>
                                        <p:cTn id="78" dur="1000" fill="hold"/>
                                        <p:tgtEl>
                                          <p:spTgt spid="1049549"/>
                                        </p:tgtEl>
                                        <p:attrNameLst>
                                          <p:attrName>ppt_h</p:attrName>
                                        </p:attrNameLst>
                                      </p:cBhvr>
                                      <p:tavLst>
                                        <p:tav tm="0">
                                          <p:val>
                                            <p:fltVal val="0.0"/>
                                          </p:val>
                                        </p:tav>
                                        <p:tav tm="100000">
                                          <p:val>
                                            <p:strVal val="#ppt_h"/>
                                          </p:val>
                                        </p:tav>
                                      </p:tavLst>
                                    </p:anim>
                                    <p:animEffect transition="in" filter="fade">
                                      <p:cBhvr>
                                        <p:cTn id="79" dur="1000"/>
                                        <p:tgtEl>
                                          <p:spTgt spid="1049549"/>
                                        </p:tgtEl>
                                      </p:cBhvr>
                                    </p:animEffect>
                                  </p:childTnLst>
                                </p:cTn>
                              </p:par>
                            </p:childTnLst>
                          </p:cTn>
                        </p:par>
                        <p:par>
                          <p:cTn id="80" fill="hold">
                            <p:stCondLst>
                              <p:cond delay="3700"/>
                            </p:stCondLst>
                            <p:childTnLst>
                              <p:par>
                                <p:cTn id="81" presetID="22" presetClass="entr" presetSubtype="8" fill="hold" grpId="0" nodeType="afterEffect">
                                  <p:stCondLst>
                                    <p:cond delay="0"/>
                                  </p:stCondLst>
                                  <p:childTnLst>
                                    <p:set>
                                      <p:cBhvr>
                                        <p:cTn id="82" dur="1" fill="hold">
                                          <p:stCondLst>
                                            <p:cond delay="0"/>
                                          </p:stCondLst>
                                        </p:cTn>
                                        <p:tgtEl>
                                          <p:spTgt spid="1049550"/>
                                        </p:tgtEl>
                                        <p:attrNameLst>
                                          <p:attrName>style.visibility</p:attrName>
                                        </p:attrNameLst>
                                      </p:cBhvr>
                                      <p:to>
                                        <p:strVal val="visible"/>
                                      </p:to>
                                    </p:set>
                                    <p:animEffect transition="in" filter="wipe(left)">
                                      <p:cBhvr>
                                        <p:cTn id="83" dur="500"/>
                                        <p:tgtEl>
                                          <p:spTgt spid="1049550"/>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1049551">
                                            <p:txEl>
                                              <p:pRg st="0" end="0"/>
                                            </p:txEl>
                                          </p:spTgt>
                                        </p:tgtEl>
                                        <p:attrNameLst>
                                          <p:attrName>style.visibility</p:attrName>
                                        </p:attrNameLst>
                                      </p:cBhvr>
                                      <p:to>
                                        <p:strVal val="visible"/>
                                      </p:to>
                                    </p:set>
                                    <p:animEffect transition="in" filter="fade">
                                      <p:cBhvr>
                                        <p:cTn id="86" dur="500"/>
                                        <p:tgtEl>
                                          <p:spTgt spid="1049551">
                                            <p:txEl>
                                              <p:pRg st="0" end="0"/>
                                            </p:txEl>
                                          </p:spTgt>
                                        </p:tgtEl>
                                      </p:cBhvr>
                                    </p:animEffect>
                                    <p:anim calcmode="lin" valueType="num">
                                      <p:cBhvr>
                                        <p:cTn id="87" dur="500" fill="hold"/>
                                        <p:tgtEl>
                                          <p:spTgt spid="1049551">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1049551">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4200"/>
                            </p:stCondLst>
                            <p:childTnLst>
                              <p:par>
                                <p:cTn id="90" presetID="53" presetClass="entr" presetSubtype="16" fill="hold" grpId="0" nodeType="afterEffect">
                                  <p:stCondLst>
                                    <p:cond delay="0"/>
                                  </p:stCondLst>
                                  <p:childTnLst>
                                    <p:set>
                                      <p:cBhvr>
                                        <p:cTn id="91" dur="1" fill="hold">
                                          <p:stCondLst>
                                            <p:cond delay="0"/>
                                          </p:stCondLst>
                                        </p:cTn>
                                        <p:tgtEl>
                                          <p:spTgt spid="1049552">
                                            <p:txEl>
                                              <p:pRg st="0" end="0"/>
                                            </p:txEl>
                                          </p:spTgt>
                                        </p:tgtEl>
                                        <p:attrNameLst>
                                          <p:attrName>style.visibility</p:attrName>
                                        </p:attrNameLst>
                                      </p:cBhvr>
                                      <p:to>
                                        <p:strVal val="visible"/>
                                      </p:to>
                                    </p:set>
                                    <p:anim calcmode="lin" valueType="num">
                                      <p:cBhvr>
                                        <p:cTn id="92" dur="300" fill="hold"/>
                                        <p:tgtEl>
                                          <p:spTgt spid="1049552">
                                            <p:txEl>
                                              <p:pRg st="0" end="0"/>
                                            </p:txEl>
                                          </p:spTgt>
                                        </p:tgtEl>
                                        <p:attrNameLst>
                                          <p:attrName>ppt_w</p:attrName>
                                        </p:attrNameLst>
                                      </p:cBhvr>
                                      <p:tavLst>
                                        <p:tav tm="0">
                                          <p:val>
                                            <p:fltVal val="0.0"/>
                                          </p:val>
                                        </p:tav>
                                        <p:tav tm="100000">
                                          <p:val>
                                            <p:strVal val="#ppt_w"/>
                                          </p:val>
                                        </p:tav>
                                      </p:tavLst>
                                    </p:anim>
                                    <p:anim calcmode="lin" valueType="num">
                                      <p:cBhvr>
                                        <p:cTn id="93" dur="300" fill="hold"/>
                                        <p:tgtEl>
                                          <p:spTgt spid="1049552">
                                            <p:txEl>
                                              <p:pRg st="0" end="0"/>
                                            </p:txEl>
                                          </p:spTgt>
                                        </p:tgtEl>
                                        <p:attrNameLst>
                                          <p:attrName>ppt_h</p:attrName>
                                        </p:attrNameLst>
                                      </p:cBhvr>
                                      <p:tavLst>
                                        <p:tav tm="0">
                                          <p:val>
                                            <p:fltVal val="0.0"/>
                                          </p:val>
                                        </p:tav>
                                        <p:tav tm="100000">
                                          <p:val>
                                            <p:strVal val="#ppt_h"/>
                                          </p:val>
                                        </p:tav>
                                      </p:tavLst>
                                    </p:anim>
                                    <p:animEffect transition="in" filter="fade">
                                      <p:cBhvr>
                                        <p:cTn id="94" dur="300"/>
                                        <p:tgtEl>
                                          <p:spTgt spid="1049552">
                                            <p:txEl>
                                              <p:pRg st="0" end="0"/>
                                            </p:txEl>
                                          </p:spTgt>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1049553"/>
                                        </p:tgtEl>
                                        <p:attrNameLst>
                                          <p:attrName>style.visibility</p:attrName>
                                        </p:attrNameLst>
                                      </p:cBhvr>
                                      <p:to>
                                        <p:strVal val="visible"/>
                                      </p:to>
                                    </p:set>
                                    <p:anim calcmode="lin" valueType="num">
                                      <p:cBhvr>
                                        <p:cTn id="97" dur="1000" fill="hold"/>
                                        <p:tgtEl>
                                          <p:spTgt spid="1049553"/>
                                        </p:tgtEl>
                                        <p:attrNameLst>
                                          <p:attrName>ppt_w</p:attrName>
                                        </p:attrNameLst>
                                      </p:cBhvr>
                                      <p:tavLst>
                                        <p:tav tm="0">
                                          <p:val>
                                            <p:fltVal val="0.0"/>
                                          </p:val>
                                        </p:tav>
                                        <p:tav tm="100000">
                                          <p:val>
                                            <p:strVal val="#ppt_w"/>
                                          </p:val>
                                        </p:tav>
                                      </p:tavLst>
                                    </p:anim>
                                    <p:anim calcmode="lin" valueType="num">
                                      <p:cBhvr>
                                        <p:cTn id="98" dur="1000" fill="hold"/>
                                        <p:tgtEl>
                                          <p:spTgt spid="1049553"/>
                                        </p:tgtEl>
                                        <p:attrNameLst>
                                          <p:attrName>ppt_h</p:attrName>
                                        </p:attrNameLst>
                                      </p:cBhvr>
                                      <p:tavLst>
                                        <p:tav tm="0">
                                          <p:val>
                                            <p:fltVal val="0.0"/>
                                          </p:val>
                                        </p:tav>
                                        <p:tav tm="100000">
                                          <p:val>
                                            <p:strVal val="#ppt_h"/>
                                          </p:val>
                                        </p:tav>
                                      </p:tavLst>
                                    </p:anim>
                                    <p:animEffect transition="in" filter="fade">
                                      <p:cBhvr>
                                        <p:cTn id="99" dur="1000"/>
                                        <p:tgtEl>
                                          <p:spTgt spid="1049553"/>
                                        </p:tgtEl>
                                      </p:cBhvr>
                                    </p:animEffect>
                                  </p:childTnLst>
                                </p:cTn>
                              </p:par>
                            </p:childTnLst>
                          </p:cTn>
                        </p:par>
                        <p:par>
                          <p:cTn id="100" fill="hold">
                            <p:stCondLst>
                              <p:cond delay="4700"/>
                            </p:stCondLst>
                            <p:childTnLst>
                              <p:par>
                                <p:cTn id="101" presetID="22" presetClass="entr" presetSubtype="8" fill="hold" grpId="0" nodeType="afterEffect">
                                  <p:stCondLst>
                                    <p:cond delay="0"/>
                                  </p:stCondLst>
                                  <p:childTnLst>
                                    <p:set>
                                      <p:cBhvr>
                                        <p:cTn id="102" dur="1" fill="hold">
                                          <p:stCondLst>
                                            <p:cond delay="0"/>
                                          </p:stCondLst>
                                        </p:cTn>
                                        <p:tgtEl>
                                          <p:spTgt spid="1049554"/>
                                        </p:tgtEl>
                                        <p:attrNameLst>
                                          <p:attrName>style.visibility</p:attrName>
                                        </p:attrNameLst>
                                      </p:cBhvr>
                                      <p:to>
                                        <p:strVal val="visible"/>
                                      </p:to>
                                    </p:set>
                                    <p:animEffect transition="in" filter="wipe(left)">
                                      <p:cBhvr>
                                        <p:cTn id="103" dur="500"/>
                                        <p:tgtEl>
                                          <p:spTgt spid="1049554"/>
                                        </p:tgtEl>
                                      </p:cBhvr>
                                    </p:animEffect>
                                  </p:childTnLst>
                                </p:cTn>
                              </p:par>
                              <p:par>
                                <p:cTn id="104" presetID="42" presetClass="entr" presetSubtype="0" fill="hold" grpId="0" nodeType="withEffect">
                                  <p:stCondLst>
                                    <p:cond delay="200"/>
                                  </p:stCondLst>
                                  <p:childTnLst>
                                    <p:set>
                                      <p:cBhvr>
                                        <p:cTn id="105" dur="1" fill="hold">
                                          <p:stCondLst>
                                            <p:cond delay="0"/>
                                          </p:stCondLst>
                                        </p:cTn>
                                        <p:tgtEl>
                                          <p:spTgt spid="1049555">
                                            <p:txEl>
                                              <p:pRg st="0" end="0"/>
                                            </p:txEl>
                                          </p:spTgt>
                                        </p:tgtEl>
                                        <p:attrNameLst>
                                          <p:attrName>style.visibility</p:attrName>
                                        </p:attrNameLst>
                                      </p:cBhvr>
                                      <p:to>
                                        <p:strVal val="visible"/>
                                      </p:to>
                                    </p:set>
                                    <p:animEffect transition="in" filter="fade">
                                      <p:cBhvr>
                                        <p:cTn id="106" dur="500"/>
                                        <p:tgtEl>
                                          <p:spTgt spid="1049555">
                                            <p:txEl>
                                              <p:pRg st="0" end="0"/>
                                            </p:txEl>
                                          </p:spTgt>
                                        </p:tgtEl>
                                      </p:cBhvr>
                                    </p:animEffect>
                                    <p:anim calcmode="lin" valueType="num">
                                      <p:cBhvr>
                                        <p:cTn id="107" dur="500" fill="hold"/>
                                        <p:tgtEl>
                                          <p:spTgt spid="1049555">
                                            <p:txEl>
                                              <p:pRg st="0" end="0"/>
                                            </p:txEl>
                                          </p:spTgt>
                                        </p:tgtEl>
                                        <p:attrNameLst>
                                          <p:attrName>ppt_x</p:attrName>
                                        </p:attrNameLst>
                                      </p:cBhvr>
                                      <p:tavLst>
                                        <p:tav tm="0">
                                          <p:val>
                                            <p:strVal val="#ppt_x"/>
                                          </p:val>
                                        </p:tav>
                                        <p:tav tm="100000">
                                          <p:val>
                                            <p:strVal val="#ppt_x"/>
                                          </p:val>
                                        </p:tav>
                                      </p:tavLst>
                                    </p:anim>
                                    <p:anim calcmode="lin" valueType="num">
                                      <p:cBhvr>
                                        <p:cTn id="108" dur="500" fill="hold"/>
                                        <p:tgtEl>
                                          <p:spTgt spid="1049555">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5200"/>
                            </p:stCondLst>
                            <p:childTnLst>
                              <p:par>
                                <p:cTn id="110" presetID="53" presetClass="entr" presetSubtype="16" fill="hold" grpId="0" nodeType="afterEffect">
                                  <p:stCondLst>
                                    <p:cond delay="0"/>
                                  </p:stCondLst>
                                  <p:childTnLst>
                                    <p:set>
                                      <p:cBhvr>
                                        <p:cTn id="111" dur="1" fill="hold">
                                          <p:stCondLst>
                                            <p:cond delay="0"/>
                                          </p:stCondLst>
                                        </p:cTn>
                                        <p:tgtEl>
                                          <p:spTgt spid="1049556">
                                            <p:txEl>
                                              <p:pRg st="0" end="0"/>
                                            </p:txEl>
                                          </p:spTgt>
                                        </p:tgtEl>
                                        <p:attrNameLst>
                                          <p:attrName>style.visibility</p:attrName>
                                        </p:attrNameLst>
                                      </p:cBhvr>
                                      <p:to>
                                        <p:strVal val="visible"/>
                                      </p:to>
                                    </p:set>
                                    <p:anim calcmode="lin" valueType="num">
                                      <p:cBhvr>
                                        <p:cTn id="112" dur="300" fill="hold"/>
                                        <p:tgtEl>
                                          <p:spTgt spid="1049556">
                                            <p:txEl>
                                              <p:pRg st="0" end="0"/>
                                            </p:txEl>
                                          </p:spTgt>
                                        </p:tgtEl>
                                        <p:attrNameLst>
                                          <p:attrName>ppt_w</p:attrName>
                                        </p:attrNameLst>
                                      </p:cBhvr>
                                      <p:tavLst>
                                        <p:tav tm="0">
                                          <p:val>
                                            <p:fltVal val="0.0"/>
                                          </p:val>
                                        </p:tav>
                                        <p:tav tm="100000">
                                          <p:val>
                                            <p:strVal val="#ppt_w"/>
                                          </p:val>
                                        </p:tav>
                                      </p:tavLst>
                                    </p:anim>
                                    <p:anim calcmode="lin" valueType="num">
                                      <p:cBhvr>
                                        <p:cTn id="113" dur="300" fill="hold"/>
                                        <p:tgtEl>
                                          <p:spTgt spid="1049556">
                                            <p:txEl>
                                              <p:pRg st="0" end="0"/>
                                            </p:txEl>
                                          </p:spTgt>
                                        </p:tgtEl>
                                        <p:attrNameLst>
                                          <p:attrName>ppt_h</p:attrName>
                                        </p:attrNameLst>
                                      </p:cBhvr>
                                      <p:tavLst>
                                        <p:tav tm="0">
                                          <p:val>
                                            <p:fltVal val="0.0"/>
                                          </p:val>
                                        </p:tav>
                                        <p:tav tm="100000">
                                          <p:val>
                                            <p:strVal val="#ppt_h"/>
                                          </p:val>
                                        </p:tav>
                                      </p:tavLst>
                                    </p:anim>
                                    <p:animEffect transition="in" filter="fade">
                                      <p:cBhvr>
                                        <p:cTn id="114" dur="300"/>
                                        <p:tgtEl>
                                          <p:spTgt spid="1049556">
                                            <p:txEl>
                                              <p:pRg st="0" end="0"/>
                                            </p:txEl>
                                          </p:spTgt>
                                        </p:tgtEl>
                                      </p:cBhvr>
                                    </p:animEffect>
                                  </p:childTnLst>
                                </p:cTn>
                              </p:par>
                              <p:par>
                                <p:cTn id="115" presetID="53" presetClass="entr" presetSubtype="16" fill="hold" grpId="0" nodeType="withEffect" nodePh="1">
                                  <p:stCondLst>
                                    <p:cond delay="800"/>
                                  </p:stCondLst>
                                  <p:endCondLst>
                                    <p:cond evt="begin" delay="0">
                                      <p:tn val="115"/>
                                    </p:cond>
                                  </p:endCondLst>
                                  <p:childTnLst>
                                    <p:set>
                                      <p:cBhvr>
                                        <p:cTn id="116" dur="1" fill="hold">
                                          <p:stCondLst>
                                            <p:cond delay="0"/>
                                          </p:stCondLst>
                                        </p:cTn>
                                        <p:tgtEl>
                                          <p:spTgt spid="1049557"/>
                                        </p:tgtEl>
                                        <p:attrNameLst>
                                          <p:attrName>style.visibility</p:attrName>
                                        </p:attrNameLst>
                                      </p:cBhvr>
                                      <p:to>
                                        <p:strVal val="visible"/>
                                      </p:to>
                                    </p:set>
                                    <p:anim calcmode="lin" valueType="num">
                                      <p:cBhvr>
                                        <p:cTn id="117" dur="1000" fill="hold"/>
                                        <p:tgtEl>
                                          <p:spTgt spid="1049557"/>
                                        </p:tgtEl>
                                        <p:attrNameLst>
                                          <p:attrName>ppt_w</p:attrName>
                                        </p:attrNameLst>
                                      </p:cBhvr>
                                      <p:tavLst>
                                        <p:tav tm="0">
                                          <p:val>
                                            <p:fltVal val="0.0"/>
                                          </p:val>
                                        </p:tav>
                                        <p:tav tm="100000">
                                          <p:val>
                                            <p:strVal val="#ppt_w"/>
                                          </p:val>
                                        </p:tav>
                                      </p:tavLst>
                                    </p:anim>
                                    <p:anim calcmode="lin" valueType="num">
                                      <p:cBhvr>
                                        <p:cTn id="118" dur="1000" fill="hold"/>
                                        <p:tgtEl>
                                          <p:spTgt spid="1049557"/>
                                        </p:tgtEl>
                                        <p:attrNameLst>
                                          <p:attrName>ppt_h</p:attrName>
                                        </p:attrNameLst>
                                      </p:cBhvr>
                                      <p:tavLst>
                                        <p:tav tm="0">
                                          <p:val>
                                            <p:fltVal val="0.0"/>
                                          </p:val>
                                        </p:tav>
                                        <p:tav tm="100000">
                                          <p:val>
                                            <p:strVal val="#ppt_h"/>
                                          </p:val>
                                        </p:tav>
                                      </p:tavLst>
                                    </p:anim>
                                    <p:animEffect transition="in" filter="fade">
                                      <p:cBhvr>
                                        <p:cTn id="119" dur="1000"/>
                                        <p:tgtEl>
                                          <p:spTgt spid="1049557"/>
                                        </p:tgtEl>
                                      </p:cBhvr>
                                    </p:animEffect>
                                  </p:childTnLst>
                                </p:cTn>
                              </p:par>
                            </p:childTnLst>
                          </p:cTn>
                        </p:par>
                        <p:par>
                          <p:cTn id="120" fill="hold">
                            <p:stCondLst>
                              <p:cond delay="5700"/>
                            </p:stCondLst>
                            <p:childTnLst>
                              <p:par>
                                <p:cTn id="121" presetID="22" presetClass="entr" presetSubtype="8" fill="hold" grpId="0" nodeType="afterEffect">
                                  <p:stCondLst>
                                    <p:cond delay="0"/>
                                  </p:stCondLst>
                                  <p:childTnLst>
                                    <p:set>
                                      <p:cBhvr>
                                        <p:cTn id="122" dur="1" fill="hold">
                                          <p:stCondLst>
                                            <p:cond delay="0"/>
                                          </p:stCondLst>
                                        </p:cTn>
                                        <p:tgtEl>
                                          <p:spTgt spid="1049558"/>
                                        </p:tgtEl>
                                        <p:attrNameLst>
                                          <p:attrName>style.visibility</p:attrName>
                                        </p:attrNameLst>
                                      </p:cBhvr>
                                      <p:to>
                                        <p:strVal val="visible"/>
                                      </p:to>
                                    </p:set>
                                    <p:animEffect transition="in" filter="wipe(left)">
                                      <p:cBhvr>
                                        <p:cTn id="123" dur="500"/>
                                        <p:tgtEl>
                                          <p:spTgt spid="1049558"/>
                                        </p:tgtEl>
                                      </p:cBhvr>
                                    </p:animEffect>
                                  </p:childTnLst>
                                </p:cTn>
                              </p:par>
                              <p:par>
                                <p:cTn id="124" presetID="42" presetClass="entr" presetSubtype="0" fill="hold" grpId="0" nodeType="withEffect">
                                  <p:stCondLst>
                                    <p:cond delay="200"/>
                                  </p:stCondLst>
                                  <p:childTnLst>
                                    <p:set>
                                      <p:cBhvr>
                                        <p:cTn id="125" dur="1" fill="hold">
                                          <p:stCondLst>
                                            <p:cond delay="0"/>
                                          </p:stCondLst>
                                        </p:cTn>
                                        <p:tgtEl>
                                          <p:spTgt spid="1049559">
                                            <p:txEl>
                                              <p:pRg st="0" end="0"/>
                                            </p:txEl>
                                          </p:spTgt>
                                        </p:tgtEl>
                                        <p:attrNameLst>
                                          <p:attrName>style.visibility</p:attrName>
                                        </p:attrNameLst>
                                      </p:cBhvr>
                                      <p:to>
                                        <p:strVal val="visible"/>
                                      </p:to>
                                    </p:set>
                                    <p:animEffect transition="in" filter="fade">
                                      <p:cBhvr>
                                        <p:cTn id="126" dur="500"/>
                                        <p:tgtEl>
                                          <p:spTgt spid="1049559">
                                            <p:txEl>
                                              <p:pRg st="0" end="0"/>
                                            </p:txEl>
                                          </p:spTgt>
                                        </p:tgtEl>
                                      </p:cBhvr>
                                    </p:animEffect>
                                    <p:anim calcmode="lin" valueType="num">
                                      <p:cBhvr>
                                        <p:cTn id="127" dur="500" fill="hold"/>
                                        <p:tgtEl>
                                          <p:spTgt spid="1049559">
                                            <p:txEl>
                                              <p:pRg st="0" end="0"/>
                                            </p:txEl>
                                          </p:spTgt>
                                        </p:tgtEl>
                                        <p:attrNameLst>
                                          <p:attrName>ppt_x</p:attrName>
                                        </p:attrNameLst>
                                      </p:cBhvr>
                                      <p:tavLst>
                                        <p:tav tm="0">
                                          <p:val>
                                            <p:strVal val="#ppt_x"/>
                                          </p:val>
                                        </p:tav>
                                        <p:tav tm="100000">
                                          <p:val>
                                            <p:strVal val="#ppt_x"/>
                                          </p:val>
                                        </p:tav>
                                      </p:tavLst>
                                    </p:anim>
                                    <p:anim calcmode="lin" valueType="num">
                                      <p:cBhvr>
                                        <p:cTn id="128" dur="500" fill="hold"/>
                                        <p:tgtEl>
                                          <p:spTgt spid="1049559">
                                            <p:txEl>
                                              <p:pRg st="0" end="0"/>
                                            </p:txEl>
                                          </p:spTgt>
                                        </p:tgtEl>
                                        <p:attrNameLst>
                                          <p:attrName>ppt_y</p:attrName>
                                        </p:attrNameLst>
                                      </p:cBhvr>
                                      <p:tavLst>
                                        <p:tav tm="0">
                                          <p:val>
                                            <p:strVal val="#ppt_y+.1"/>
                                          </p:val>
                                        </p:tav>
                                        <p:tav tm="100000">
                                          <p:val>
                                            <p:strVal val="#ppt_y"/>
                                          </p:val>
                                        </p:tav>
                                      </p:tavLst>
                                    </p:anim>
                                  </p:childTnLst>
                                </p:cTn>
                              </p:par>
                            </p:childTnLst>
                          </p:cTn>
                        </p:par>
                        <p:par>
                          <p:cTn id="129" fill="hold">
                            <p:stCondLst>
                              <p:cond delay="6200"/>
                            </p:stCondLst>
                            <p:childTnLst>
                              <p:par>
                                <p:cTn id="130" presetID="53" presetClass="entr" presetSubtype="16" fill="hold" grpId="0" nodeType="afterEffect">
                                  <p:stCondLst>
                                    <p:cond delay="0"/>
                                  </p:stCondLst>
                                  <p:childTnLst>
                                    <p:set>
                                      <p:cBhvr>
                                        <p:cTn id="131" dur="1" fill="hold">
                                          <p:stCondLst>
                                            <p:cond delay="0"/>
                                          </p:stCondLst>
                                        </p:cTn>
                                        <p:tgtEl>
                                          <p:spTgt spid="1049560">
                                            <p:txEl>
                                              <p:pRg st="0" end="0"/>
                                            </p:txEl>
                                          </p:spTgt>
                                        </p:tgtEl>
                                        <p:attrNameLst>
                                          <p:attrName>style.visibility</p:attrName>
                                        </p:attrNameLst>
                                      </p:cBhvr>
                                      <p:to>
                                        <p:strVal val="visible"/>
                                      </p:to>
                                    </p:set>
                                    <p:anim calcmode="lin" valueType="num">
                                      <p:cBhvr>
                                        <p:cTn id="132" dur="300" fill="hold"/>
                                        <p:tgtEl>
                                          <p:spTgt spid="1049560">
                                            <p:txEl>
                                              <p:pRg st="0" end="0"/>
                                            </p:txEl>
                                          </p:spTgt>
                                        </p:tgtEl>
                                        <p:attrNameLst>
                                          <p:attrName>ppt_w</p:attrName>
                                        </p:attrNameLst>
                                      </p:cBhvr>
                                      <p:tavLst>
                                        <p:tav tm="0">
                                          <p:val>
                                            <p:fltVal val="0.0"/>
                                          </p:val>
                                        </p:tav>
                                        <p:tav tm="100000">
                                          <p:val>
                                            <p:strVal val="#ppt_w"/>
                                          </p:val>
                                        </p:tav>
                                      </p:tavLst>
                                    </p:anim>
                                    <p:anim calcmode="lin" valueType="num">
                                      <p:cBhvr>
                                        <p:cTn id="133" dur="300" fill="hold"/>
                                        <p:tgtEl>
                                          <p:spTgt spid="1049560">
                                            <p:txEl>
                                              <p:pRg st="0" end="0"/>
                                            </p:txEl>
                                          </p:spTgt>
                                        </p:tgtEl>
                                        <p:attrNameLst>
                                          <p:attrName>ppt_h</p:attrName>
                                        </p:attrNameLst>
                                      </p:cBhvr>
                                      <p:tavLst>
                                        <p:tav tm="0">
                                          <p:val>
                                            <p:fltVal val="0.0"/>
                                          </p:val>
                                        </p:tav>
                                        <p:tav tm="100000">
                                          <p:val>
                                            <p:strVal val="#ppt_h"/>
                                          </p:val>
                                        </p:tav>
                                      </p:tavLst>
                                    </p:anim>
                                    <p:animEffect transition="in" filter="fade">
                                      <p:cBhvr>
                                        <p:cTn id="134" dur="300"/>
                                        <p:tgtEl>
                                          <p:spTgt spid="1049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35" grpId="0" build="p">
        <p:tmplLst>
          <p:tmpl lvl="1">
            <p:tnLst>
              <p:par>
                <p:cTn presetID="42" presetClass="entr" presetSubtype="0" fill="hold" nodeType="withEffect">
                  <p:stCondLst>
                    <p:cond delay="200"/>
                  </p:stCondLst>
                  <p:childTnLst>
                    <p:set>
                      <p:cBhvr>
                        <p:cTn dur="1" fill="hold">
                          <p:stCondLst>
                            <p:cond delay="0"/>
                          </p:stCondLst>
                        </p:cTn>
                        <p:tgtEl>
                          <p:spTgt spid="1049535"/>
                        </p:tgtEl>
                        <p:attrNameLst>
                          <p:attrName>style.visibility</p:attrName>
                        </p:attrNameLst>
                      </p:cBhvr>
                      <p:to>
                        <p:strVal val="visible"/>
                      </p:to>
                    </p:set>
                    <p:animEffect transition="in" filter="fade">
                      <p:cBhvr>
                        <p:cTn dur="400"/>
                        <p:tgtEl>
                          <p:spTgt spid="1049535"/>
                        </p:tgtEl>
                      </p:cBhvr>
                    </p:animEffect>
                    <p:anim calcmode="lin" valueType="num">
                      <p:cBhvr>
                        <p:cTn dur="400" fill="hold"/>
                        <p:tgtEl>
                          <p:spTgt spid="1049535"/>
                        </p:tgtEl>
                        <p:attrNameLst>
                          <p:attrName>ppt_x</p:attrName>
                        </p:attrNameLst>
                      </p:cBhvr>
                      <p:tavLst>
                        <p:tav tm="0">
                          <p:val>
                            <p:strVal val="#ppt_x"/>
                          </p:val>
                        </p:tav>
                        <p:tav tm="100000">
                          <p:val>
                            <p:strVal val="#ppt_x"/>
                          </p:val>
                        </p:tav>
                      </p:tavLst>
                    </p:anim>
                    <p:anim calcmode="lin" valueType="num">
                      <p:cBhvr>
                        <p:cTn dur="400" fill="hold"/>
                        <p:tgtEl>
                          <p:spTgt spid="1049535"/>
                        </p:tgtEl>
                        <p:attrNameLst>
                          <p:attrName>ppt_y</p:attrName>
                        </p:attrNameLst>
                      </p:cBhvr>
                      <p:tavLst>
                        <p:tav tm="0">
                          <p:val>
                            <p:strVal val="#ppt_y+.1"/>
                          </p:val>
                        </p:tav>
                        <p:tav tm="100000">
                          <p:val>
                            <p:strVal val="#ppt_y"/>
                          </p:val>
                        </p:tav>
                      </p:tavLst>
                    </p:anim>
                  </p:childTnLst>
                </p:cTn>
              </p:par>
            </p:tnLst>
          </p:tmpl>
        </p:tmplLst>
      </p:bldP>
      <p:bldP spid="1049536" grpId="0" build="p">
        <p:tmplLst>
          <p:tmpl lvl="1">
            <p:tnLst>
              <p:par>
                <p:cTn presetID="42" presetClass="entr" presetSubtype="0" fill="hold" nodeType="withEffect">
                  <p:stCondLst>
                    <p:cond delay="200"/>
                  </p:stCondLst>
                  <p:childTnLst>
                    <p:set>
                      <p:cBhvr>
                        <p:cTn dur="1" fill="hold">
                          <p:stCondLst>
                            <p:cond delay="0"/>
                          </p:stCondLst>
                        </p:cTn>
                        <p:tgtEl>
                          <p:spTgt spid="1049536"/>
                        </p:tgtEl>
                        <p:attrNameLst>
                          <p:attrName>style.visibility</p:attrName>
                        </p:attrNameLst>
                      </p:cBhvr>
                      <p:to>
                        <p:strVal val="visible"/>
                      </p:to>
                    </p:set>
                    <p:animEffect transition="in" filter="fade">
                      <p:cBhvr>
                        <p:cTn dur="500"/>
                        <p:tgtEl>
                          <p:spTgt spid="1049536"/>
                        </p:tgtEl>
                      </p:cBhvr>
                    </p:animEffect>
                    <p:anim calcmode="lin" valueType="num">
                      <p:cBhvr>
                        <p:cTn dur="500" fill="hold"/>
                        <p:tgtEl>
                          <p:spTgt spid="1049536"/>
                        </p:tgtEl>
                        <p:attrNameLst>
                          <p:attrName>ppt_x</p:attrName>
                        </p:attrNameLst>
                      </p:cBhvr>
                      <p:tavLst>
                        <p:tav tm="0">
                          <p:val>
                            <p:strVal val="#ppt_x"/>
                          </p:val>
                        </p:tav>
                        <p:tav tm="100000">
                          <p:val>
                            <p:strVal val="#ppt_x"/>
                          </p:val>
                        </p:tav>
                      </p:tavLst>
                    </p:anim>
                    <p:anim calcmode="lin" valueType="num">
                      <p:cBhvr>
                        <p:cTn dur="500" fill="hold"/>
                        <p:tgtEl>
                          <p:spTgt spid="1049536"/>
                        </p:tgtEl>
                        <p:attrNameLst>
                          <p:attrName>ppt_y</p:attrName>
                        </p:attrNameLst>
                      </p:cBhvr>
                      <p:tavLst>
                        <p:tav tm="0">
                          <p:val>
                            <p:strVal val="#ppt_y+.1"/>
                          </p:val>
                        </p:tav>
                        <p:tav tm="100000">
                          <p:val>
                            <p:strVal val="#ppt_y"/>
                          </p:val>
                        </p:tav>
                      </p:tavLst>
                    </p:anim>
                  </p:childTnLst>
                </p:cTn>
              </p:par>
            </p:tnLst>
          </p:tmpl>
        </p:tmplLst>
      </p:bldP>
      <p:bldP spid="1049537" grpId="0"/>
      <p:bldP spid="1049538" grpId="0" animBg="1"/>
      <p:bldP spid="1049539" grpId="0" build="p">
        <p:tmplLst>
          <p:tmpl lvl="1">
            <p:tnLst>
              <p:par>
                <p:cTn presetID="42" presetClass="entr" presetSubtype="0" fill="hold" nodeType="withEffect">
                  <p:stCondLst>
                    <p:cond delay="200"/>
                  </p:stCondLst>
                  <p:childTnLst>
                    <p:set>
                      <p:cBhvr>
                        <p:cTn dur="1" fill="hold">
                          <p:stCondLst>
                            <p:cond delay="0"/>
                          </p:stCondLst>
                        </p:cTn>
                        <p:tgtEl>
                          <p:spTgt spid="1049539"/>
                        </p:tgtEl>
                        <p:attrNameLst>
                          <p:attrName>style.visibility</p:attrName>
                        </p:attrNameLst>
                      </p:cBhvr>
                      <p:to>
                        <p:strVal val="visible"/>
                      </p:to>
                    </p:set>
                    <p:animEffect transition="in" filter="fade">
                      <p:cBhvr>
                        <p:cTn dur="500"/>
                        <p:tgtEl>
                          <p:spTgt spid="1049539"/>
                        </p:tgtEl>
                      </p:cBhvr>
                    </p:animEffect>
                    <p:anim calcmode="lin" valueType="num">
                      <p:cBhvr>
                        <p:cTn dur="500" fill="hold"/>
                        <p:tgtEl>
                          <p:spTgt spid="1049539"/>
                        </p:tgtEl>
                        <p:attrNameLst>
                          <p:attrName>ppt_x</p:attrName>
                        </p:attrNameLst>
                      </p:cBhvr>
                      <p:tavLst>
                        <p:tav tm="0">
                          <p:val>
                            <p:strVal val="#ppt_x"/>
                          </p:val>
                        </p:tav>
                        <p:tav tm="100000">
                          <p:val>
                            <p:strVal val="#ppt_x"/>
                          </p:val>
                        </p:tav>
                      </p:tavLst>
                    </p:anim>
                    <p:anim calcmode="lin" valueType="num">
                      <p:cBhvr>
                        <p:cTn dur="500" fill="hold"/>
                        <p:tgtEl>
                          <p:spTgt spid="1049539"/>
                        </p:tgtEl>
                        <p:attrNameLst>
                          <p:attrName>ppt_y</p:attrName>
                        </p:attrNameLst>
                      </p:cBhvr>
                      <p:tavLst>
                        <p:tav tm="0">
                          <p:val>
                            <p:strVal val="#ppt_y+.1"/>
                          </p:val>
                        </p:tav>
                        <p:tav tm="100000">
                          <p:val>
                            <p:strVal val="#ppt_y"/>
                          </p:val>
                        </p:tav>
                      </p:tavLst>
                    </p:anim>
                  </p:childTnLst>
                </p:cTn>
              </p:par>
            </p:tnLst>
          </p:tmpl>
        </p:tmplLst>
      </p:bldP>
      <p:bldP spid="1049540" grpId="0" build="p">
        <p:tmplLst>
          <p:tmpl lvl="1">
            <p:tnLst>
              <p:par>
                <p:cTn presetID="53" presetClass="entr" presetSubtype="16" fill="hold" nodeType="afterEffect">
                  <p:stCondLst>
                    <p:cond delay="0"/>
                  </p:stCondLst>
                  <p:childTnLst>
                    <p:set>
                      <p:cBhvr>
                        <p:cTn dur="1" fill="hold">
                          <p:stCondLst>
                            <p:cond delay="0"/>
                          </p:stCondLst>
                        </p:cTn>
                        <p:tgtEl>
                          <p:spTgt spid="1049540"/>
                        </p:tgtEl>
                        <p:attrNameLst>
                          <p:attrName>style.visibility</p:attrName>
                        </p:attrNameLst>
                      </p:cBhvr>
                      <p:to>
                        <p:strVal val="visible"/>
                      </p:to>
                    </p:set>
                    <p:anim calcmode="lin" valueType="num">
                      <p:cBhvr>
                        <p:cTn dur="300" fill="hold"/>
                        <p:tgtEl>
                          <p:spTgt spid="1049540"/>
                        </p:tgtEl>
                        <p:attrNameLst>
                          <p:attrName>ppt_w</p:attrName>
                        </p:attrNameLst>
                      </p:cBhvr>
                      <p:tavLst>
                        <p:tav tm="0">
                          <p:val>
                            <p:fltVal val="0.0"/>
                          </p:val>
                        </p:tav>
                        <p:tav tm="100000">
                          <p:val>
                            <p:strVal val="#ppt_w"/>
                          </p:val>
                        </p:tav>
                      </p:tavLst>
                    </p:anim>
                    <p:anim calcmode="lin" valueType="num">
                      <p:cBhvr>
                        <p:cTn dur="300" fill="hold"/>
                        <p:tgtEl>
                          <p:spTgt spid="1049540"/>
                        </p:tgtEl>
                        <p:attrNameLst>
                          <p:attrName>ppt_h</p:attrName>
                        </p:attrNameLst>
                      </p:cBhvr>
                      <p:tavLst>
                        <p:tav tm="0">
                          <p:val>
                            <p:fltVal val="0.0"/>
                          </p:val>
                        </p:tav>
                        <p:tav tm="100000">
                          <p:val>
                            <p:strVal val="#ppt_h"/>
                          </p:val>
                        </p:tav>
                      </p:tavLst>
                    </p:anim>
                    <p:animEffect transition="in" filter="fade">
                      <p:cBhvr>
                        <p:cTn dur="300"/>
                        <p:tgtEl>
                          <p:spTgt spid="1049540"/>
                        </p:tgtEl>
                      </p:cBhvr>
                    </p:animEffect>
                  </p:childTnLst>
                </p:cTn>
              </p:par>
            </p:tnLst>
          </p:tmpl>
        </p:tmplLst>
      </p:bldP>
      <p:bldP spid="1049541" grpId="0"/>
      <p:bldP spid="1049542" grpId="0" animBg="1"/>
      <p:bldP spid="1049543" grpId="0" build="p">
        <p:tmplLst>
          <p:tmpl lvl="1">
            <p:tnLst>
              <p:par>
                <p:cTn presetID="42" presetClass="entr" presetSubtype="0" fill="hold" nodeType="withEffect">
                  <p:stCondLst>
                    <p:cond delay="200"/>
                  </p:stCondLst>
                  <p:childTnLst>
                    <p:set>
                      <p:cBhvr>
                        <p:cTn dur="1" fill="hold">
                          <p:stCondLst>
                            <p:cond delay="0"/>
                          </p:stCondLst>
                        </p:cTn>
                        <p:tgtEl>
                          <p:spTgt spid="1049543"/>
                        </p:tgtEl>
                        <p:attrNameLst>
                          <p:attrName>style.visibility</p:attrName>
                        </p:attrNameLst>
                      </p:cBhvr>
                      <p:to>
                        <p:strVal val="visible"/>
                      </p:to>
                    </p:set>
                    <p:animEffect transition="in" filter="fade">
                      <p:cBhvr>
                        <p:cTn dur="500"/>
                        <p:tgtEl>
                          <p:spTgt spid="1049543"/>
                        </p:tgtEl>
                      </p:cBhvr>
                    </p:animEffect>
                    <p:anim calcmode="lin" valueType="num">
                      <p:cBhvr>
                        <p:cTn dur="500" fill="hold"/>
                        <p:tgtEl>
                          <p:spTgt spid="1049543"/>
                        </p:tgtEl>
                        <p:attrNameLst>
                          <p:attrName>ppt_x</p:attrName>
                        </p:attrNameLst>
                      </p:cBhvr>
                      <p:tavLst>
                        <p:tav tm="0">
                          <p:val>
                            <p:strVal val="#ppt_x"/>
                          </p:val>
                        </p:tav>
                        <p:tav tm="100000">
                          <p:val>
                            <p:strVal val="#ppt_x"/>
                          </p:val>
                        </p:tav>
                      </p:tavLst>
                    </p:anim>
                    <p:anim calcmode="lin" valueType="num">
                      <p:cBhvr>
                        <p:cTn dur="500" fill="hold"/>
                        <p:tgtEl>
                          <p:spTgt spid="1049543"/>
                        </p:tgtEl>
                        <p:attrNameLst>
                          <p:attrName>ppt_y</p:attrName>
                        </p:attrNameLst>
                      </p:cBhvr>
                      <p:tavLst>
                        <p:tav tm="0">
                          <p:val>
                            <p:strVal val="#ppt_y+.1"/>
                          </p:val>
                        </p:tav>
                        <p:tav tm="100000">
                          <p:val>
                            <p:strVal val="#ppt_y"/>
                          </p:val>
                        </p:tav>
                      </p:tavLst>
                    </p:anim>
                  </p:childTnLst>
                </p:cTn>
              </p:par>
            </p:tnLst>
          </p:tmpl>
        </p:tmplLst>
      </p:bldP>
      <p:bldP spid="1049544" grpId="0" build="p">
        <p:tmplLst>
          <p:tmpl lvl="1">
            <p:tnLst>
              <p:par>
                <p:cTn presetID="53" presetClass="entr" presetSubtype="16" fill="hold" nodeType="afterEffect">
                  <p:stCondLst>
                    <p:cond delay="0"/>
                  </p:stCondLst>
                  <p:childTnLst>
                    <p:set>
                      <p:cBhvr>
                        <p:cTn dur="1" fill="hold">
                          <p:stCondLst>
                            <p:cond delay="0"/>
                          </p:stCondLst>
                        </p:cTn>
                        <p:tgtEl>
                          <p:spTgt spid="1049544"/>
                        </p:tgtEl>
                        <p:attrNameLst>
                          <p:attrName>style.visibility</p:attrName>
                        </p:attrNameLst>
                      </p:cBhvr>
                      <p:to>
                        <p:strVal val="visible"/>
                      </p:to>
                    </p:set>
                    <p:anim calcmode="lin" valueType="num">
                      <p:cBhvr>
                        <p:cTn dur="300" fill="hold"/>
                        <p:tgtEl>
                          <p:spTgt spid="1049544"/>
                        </p:tgtEl>
                        <p:attrNameLst>
                          <p:attrName>ppt_w</p:attrName>
                        </p:attrNameLst>
                      </p:cBhvr>
                      <p:tavLst>
                        <p:tav tm="0">
                          <p:val>
                            <p:fltVal val="0.0"/>
                          </p:val>
                        </p:tav>
                        <p:tav tm="100000">
                          <p:val>
                            <p:strVal val="#ppt_w"/>
                          </p:val>
                        </p:tav>
                      </p:tavLst>
                    </p:anim>
                    <p:anim calcmode="lin" valueType="num">
                      <p:cBhvr>
                        <p:cTn dur="300" fill="hold"/>
                        <p:tgtEl>
                          <p:spTgt spid="1049544"/>
                        </p:tgtEl>
                        <p:attrNameLst>
                          <p:attrName>ppt_h</p:attrName>
                        </p:attrNameLst>
                      </p:cBhvr>
                      <p:tavLst>
                        <p:tav tm="0">
                          <p:val>
                            <p:fltVal val="0.0"/>
                          </p:val>
                        </p:tav>
                        <p:tav tm="100000">
                          <p:val>
                            <p:strVal val="#ppt_h"/>
                          </p:val>
                        </p:tav>
                      </p:tavLst>
                    </p:anim>
                    <p:animEffect transition="in" filter="fade">
                      <p:cBhvr>
                        <p:cTn dur="300"/>
                        <p:tgtEl>
                          <p:spTgt spid="1049544"/>
                        </p:tgtEl>
                      </p:cBhvr>
                    </p:animEffect>
                  </p:childTnLst>
                </p:cTn>
              </p:par>
            </p:tnLst>
          </p:tmpl>
        </p:tmplLst>
      </p:bldP>
      <p:bldP spid="1049545" grpId="0"/>
      <p:bldP spid="1049546" grpId="0" animBg="1"/>
      <p:bldP spid="1049547" grpId="0" build="p">
        <p:tmplLst>
          <p:tmpl lvl="1">
            <p:tnLst>
              <p:par>
                <p:cTn presetID="42" presetClass="entr" presetSubtype="0" fill="hold" nodeType="withEffect">
                  <p:stCondLst>
                    <p:cond delay="200"/>
                  </p:stCondLst>
                  <p:childTnLst>
                    <p:set>
                      <p:cBhvr>
                        <p:cTn dur="1" fill="hold">
                          <p:stCondLst>
                            <p:cond delay="0"/>
                          </p:stCondLst>
                        </p:cTn>
                        <p:tgtEl>
                          <p:spTgt spid="1049547"/>
                        </p:tgtEl>
                        <p:attrNameLst>
                          <p:attrName>style.visibility</p:attrName>
                        </p:attrNameLst>
                      </p:cBhvr>
                      <p:to>
                        <p:strVal val="visible"/>
                      </p:to>
                    </p:set>
                    <p:animEffect transition="in" filter="fade">
                      <p:cBhvr>
                        <p:cTn dur="500"/>
                        <p:tgtEl>
                          <p:spTgt spid="1049547"/>
                        </p:tgtEl>
                      </p:cBhvr>
                    </p:animEffect>
                    <p:anim calcmode="lin" valueType="num">
                      <p:cBhvr>
                        <p:cTn dur="500" fill="hold"/>
                        <p:tgtEl>
                          <p:spTgt spid="1049547"/>
                        </p:tgtEl>
                        <p:attrNameLst>
                          <p:attrName>ppt_x</p:attrName>
                        </p:attrNameLst>
                      </p:cBhvr>
                      <p:tavLst>
                        <p:tav tm="0">
                          <p:val>
                            <p:strVal val="#ppt_x"/>
                          </p:val>
                        </p:tav>
                        <p:tav tm="100000">
                          <p:val>
                            <p:strVal val="#ppt_x"/>
                          </p:val>
                        </p:tav>
                      </p:tavLst>
                    </p:anim>
                    <p:anim calcmode="lin" valueType="num">
                      <p:cBhvr>
                        <p:cTn dur="500" fill="hold"/>
                        <p:tgtEl>
                          <p:spTgt spid="1049547"/>
                        </p:tgtEl>
                        <p:attrNameLst>
                          <p:attrName>ppt_y</p:attrName>
                        </p:attrNameLst>
                      </p:cBhvr>
                      <p:tavLst>
                        <p:tav tm="0">
                          <p:val>
                            <p:strVal val="#ppt_y+.1"/>
                          </p:val>
                        </p:tav>
                        <p:tav tm="100000">
                          <p:val>
                            <p:strVal val="#ppt_y"/>
                          </p:val>
                        </p:tav>
                      </p:tavLst>
                    </p:anim>
                  </p:childTnLst>
                </p:cTn>
              </p:par>
            </p:tnLst>
          </p:tmpl>
        </p:tmplLst>
      </p:bldP>
      <p:bldP spid="1049548" grpId="0" build="p">
        <p:tmplLst>
          <p:tmpl lvl="1">
            <p:tnLst>
              <p:par>
                <p:cTn presetID="53" presetClass="entr" presetSubtype="16" fill="hold" nodeType="afterEffect">
                  <p:stCondLst>
                    <p:cond delay="0"/>
                  </p:stCondLst>
                  <p:childTnLst>
                    <p:set>
                      <p:cBhvr>
                        <p:cTn dur="1" fill="hold">
                          <p:stCondLst>
                            <p:cond delay="0"/>
                          </p:stCondLst>
                        </p:cTn>
                        <p:tgtEl>
                          <p:spTgt spid="1049548"/>
                        </p:tgtEl>
                        <p:attrNameLst>
                          <p:attrName>style.visibility</p:attrName>
                        </p:attrNameLst>
                      </p:cBhvr>
                      <p:to>
                        <p:strVal val="visible"/>
                      </p:to>
                    </p:set>
                    <p:anim calcmode="lin" valueType="num">
                      <p:cBhvr>
                        <p:cTn dur="300" fill="hold"/>
                        <p:tgtEl>
                          <p:spTgt spid="1049548"/>
                        </p:tgtEl>
                        <p:attrNameLst>
                          <p:attrName>ppt_w</p:attrName>
                        </p:attrNameLst>
                      </p:cBhvr>
                      <p:tavLst>
                        <p:tav tm="0">
                          <p:val>
                            <p:fltVal val="0.0"/>
                          </p:val>
                        </p:tav>
                        <p:tav tm="100000">
                          <p:val>
                            <p:strVal val="#ppt_w"/>
                          </p:val>
                        </p:tav>
                      </p:tavLst>
                    </p:anim>
                    <p:anim calcmode="lin" valueType="num">
                      <p:cBhvr>
                        <p:cTn dur="300" fill="hold"/>
                        <p:tgtEl>
                          <p:spTgt spid="1049548"/>
                        </p:tgtEl>
                        <p:attrNameLst>
                          <p:attrName>ppt_h</p:attrName>
                        </p:attrNameLst>
                      </p:cBhvr>
                      <p:tavLst>
                        <p:tav tm="0">
                          <p:val>
                            <p:fltVal val="0.0"/>
                          </p:val>
                        </p:tav>
                        <p:tav tm="100000">
                          <p:val>
                            <p:strVal val="#ppt_h"/>
                          </p:val>
                        </p:tav>
                      </p:tavLst>
                    </p:anim>
                    <p:animEffect transition="in" filter="fade">
                      <p:cBhvr>
                        <p:cTn dur="300"/>
                        <p:tgtEl>
                          <p:spTgt spid="1049548"/>
                        </p:tgtEl>
                      </p:cBhvr>
                    </p:animEffect>
                  </p:childTnLst>
                </p:cTn>
              </p:par>
            </p:tnLst>
          </p:tmpl>
        </p:tmplLst>
      </p:bldP>
      <p:bldP spid="1049549" grpId="0"/>
      <p:bldP spid="1049550" grpId="0" animBg="1"/>
      <p:bldP spid="1049551" grpId="0" build="p">
        <p:tmplLst>
          <p:tmpl lvl="1">
            <p:tnLst>
              <p:par>
                <p:cTn presetID="42" presetClass="entr" presetSubtype="0" fill="hold" nodeType="withEffect">
                  <p:stCondLst>
                    <p:cond delay="200"/>
                  </p:stCondLst>
                  <p:childTnLst>
                    <p:set>
                      <p:cBhvr>
                        <p:cTn dur="1" fill="hold">
                          <p:stCondLst>
                            <p:cond delay="0"/>
                          </p:stCondLst>
                        </p:cTn>
                        <p:tgtEl>
                          <p:spTgt spid="1049551"/>
                        </p:tgtEl>
                        <p:attrNameLst>
                          <p:attrName>style.visibility</p:attrName>
                        </p:attrNameLst>
                      </p:cBhvr>
                      <p:to>
                        <p:strVal val="visible"/>
                      </p:to>
                    </p:set>
                    <p:animEffect transition="in" filter="fade">
                      <p:cBhvr>
                        <p:cTn dur="500"/>
                        <p:tgtEl>
                          <p:spTgt spid="1049551"/>
                        </p:tgtEl>
                      </p:cBhvr>
                    </p:animEffect>
                    <p:anim calcmode="lin" valueType="num">
                      <p:cBhvr>
                        <p:cTn dur="500" fill="hold"/>
                        <p:tgtEl>
                          <p:spTgt spid="1049551"/>
                        </p:tgtEl>
                        <p:attrNameLst>
                          <p:attrName>ppt_x</p:attrName>
                        </p:attrNameLst>
                      </p:cBhvr>
                      <p:tavLst>
                        <p:tav tm="0">
                          <p:val>
                            <p:strVal val="#ppt_x"/>
                          </p:val>
                        </p:tav>
                        <p:tav tm="100000">
                          <p:val>
                            <p:strVal val="#ppt_x"/>
                          </p:val>
                        </p:tav>
                      </p:tavLst>
                    </p:anim>
                    <p:anim calcmode="lin" valueType="num">
                      <p:cBhvr>
                        <p:cTn dur="500" fill="hold"/>
                        <p:tgtEl>
                          <p:spTgt spid="1049551"/>
                        </p:tgtEl>
                        <p:attrNameLst>
                          <p:attrName>ppt_y</p:attrName>
                        </p:attrNameLst>
                      </p:cBhvr>
                      <p:tavLst>
                        <p:tav tm="0">
                          <p:val>
                            <p:strVal val="#ppt_y+.1"/>
                          </p:val>
                        </p:tav>
                        <p:tav tm="100000">
                          <p:val>
                            <p:strVal val="#ppt_y"/>
                          </p:val>
                        </p:tav>
                      </p:tavLst>
                    </p:anim>
                  </p:childTnLst>
                </p:cTn>
              </p:par>
            </p:tnLst>
          </p:tmpl>
        </p:tmplLst>
      </p:bldP>
      <p:bldP spid="1049552" grpId="0" build="p">
        <p:tmplLst>
          <p:tmpl lvl="1">
            <p:tnLst>
              <p:par>
                <p:cTn presetID="53" presetClass="entr" presetSubtype="16" fill="hold" nodeType="afterEffect">
                  <p:stCondLst>
                    <p:cond delay="0"/>
                  </p:stCondLst>
                  <p:childTnLst>
                    <p:set>
                      <p:cBhvr>
                        <p:cTn dur="1" fill="hold">
                          <p:stCondLst>
                            <p:cond delay="0"/>
                          </p:stCondLst>
                        </p:cTn>
                        <p:tgtEl>
                          <p:spTgt spid="1049552"/>
                        </p:tgtEl>
                        <p:attrNameLst>
                          <p:attrName>style.visibility</p:attrName>
                        </p:attrNameLst>
                      </p:cBhvr>
                      <p:to>
                        <p:strVal val="visible"/>
                      </p:to>
                    </p:set>
                    <p:anim calcmode="lin" valueType="num">
                      <p:cBhvr>
                        <p:cTn dur="300" fill="hold"/>
                        <p:tgtEl>
                          <p:spTgt spid="1049552"/>
                        </p:tgtEl>
                        <p:attrNameLst>
                          <p:attrName>ppt_w</p:attrName>
                        </p:attrNameLst>
                      </p:cBhvr>
                      <p:tavLst>
                        <p:tav tm="0">
                          <p:val>
                            <p:fltVal val="0.0"/>
                          </p:val>
                        </p:tav>
                        <p:tav tm="100000">
                          <p:val>
                            <p:strVal val="#ppt_w"/>
                          </p:val>
                        </p:tav>
                      </p:tavLst>
                    </p:anim>
                    <p:anim calcmode="lin" valueType="num">
                      <p:cBhvr>
                        <p:cTn dur="300" fill="hold"/>
                        <p:tgtEl>
                          <p:spTgt spid="1049552"/>
                        </p:tgtEl>
                        <p:attrNameLst>
                          <p:attrName>ppt_h</p:attrName>
                        </p:attrNameLst>
                      </p:cBhvr>
                      <p:tavLst>
                        <p:tav tm="0">
                          <p:val>
                            <p:fltVal val="0.0"/>
                          </p:val>
                        </p:tav>
                        <p:tav tm="100000">
                          <p:val>
                            <p:strVal val="#ppt_h"/>
                          </p:val>
                        </p:tav>
                      </p:tavLst>
                    </p:anim>
                    <p:animEffect transition="in" filter="fade">
                      <p:cBhvr>
                        <p:cTn dur="300"/>
                        <p:tgtEl>
                          <p:spTgt spid="1049552"/>
                        </p:tgtEl>
                      </p:cBhvr>
                    </p:animEffect>
                  </p:childTnLst>
                </p:cTn>
              </p:par>
            </p:tnLst>
          </p:tmpl>
        </p:tmplLst>
      </p:bldP>
      <p:bldP spid="1049553" grpId="0"/>
      <p:bldP spid="1049554" grpId="0" animBg="1"/>
      <p:bldP spid="1049555" grpId="0" build="p">
        <p:tmplLst>
          <p:tmpl lvl="1">
            <p:tnLst>
              <p:par>
                <p:cTn presetID="42" presetClass="entr" presetSubtype="0" fill="hold" nodeType="withEffect">
                  <p:stCondLst>
                    <p:cond delay="200"/>
                  </p:stCondLst>
                  <p:childTnLst>
                    <p:set>
                      <p:cBhvr>
                        <p:cTn dur="1" fill="hold">
                          <p:stCondLst>
                            <p:cond delay="0"/>
                          </p:stCondLst>
                        </p:cTn>
                        <p:tgtEl>
                          <p:spTgt spid="1049555"/>
                        </p:tgtEl>
                        <p:attrNameLst>
                          <p:attrName>style.visibility</p:attrName>
                        </p:attrNameLst>
                      </p:cBhvr>
                      <p:to>
                        <p:strVal val="visible"/>
                      </p:to>
                    </p:set>
                    <p:animEffect transition="in" filter="fade">
                      <p:cBhvr>
                        <p:cTn dur="500"/>
                        <p:tgtEl>
                          <p:spTgt spid="1049555"/>
                        </p:tgtEl>
                      </p:cBhvr>
                    </p:animEffect>
                    <p:anim calcmode="lin" valueType="num">
                      <p:cBhvr>
                        <p:cTn dur="500" fill="hold"/>
                        <p:tgtEl>
                          <p:spTgt spid="1049555"/>
                        </p:tgtEl>
                        <p:attrNameLst>
                          <p:attrName>ppt_x</p:attrName>
                        </p:attrNameLst>
                      </p:cBhvr>
                      <p:tavLst>
                        <p:tav tm="0">
                          <p:val>
                            <p:strVal val="#ppt_x"/>
                          </p:val>
                        </p:tav>
                        <p:tav tm="100000">
                          <p:val>
                            <p:strVal val="#ppt_x"/>
                          </p:val>
                        </p:tav>
                      </p:tavLst>
                    </p:anim>
                    <p:anim calcmode="lin" valueType="num">
                      <p:cBhvr>
                        <p:cTn dur="500" fill="hold"/>
                        <p:tgtEl>
                          <p:spTgt spid="1049555"/>
                        </p:tgtEl>
                        <p:attrNameLst>
                          <p:attrName>ppt_y</p:attrName>
                        </p:attrNameLst>
                      </p:cBhvr>
                      <p:tavLst>
                        <p:tav tm="0">
                          <p:val>
                            <p:strVal val="#ppt_y+.1"/>
                          </p:val>
                        </p:tav>
                        <p:tav tm="100000">
                          <p:val>
                            <p:strVal val="#ppt_y"/>
                          </p:val>
                        </p:tav>
                      </p:tavLst>
                    </p:anim>
                  </p:childTnLst>
                </p:cTn>
              </p:par>
            </p:tnLst>
          </p:tmpl>
        </p:tmplLst>
      </p:bldP>
      <p:bldP spid="1049556" grpId="0" build="p">
        <p:tmplLst>
          <p:tmpl lvl="1">
            <p:tnLst>
              <p:par>
                <p:cTn presetID="53" presetClass="entr" presetSubtype="16" fill="hold" nodeType="afterEffect">
                  <p:stCondLst>
                    <p:cond delay="0"/>
                  </p:stCondLst>
                  <p:childTnLst>
                    <p:set>
                      <p:cBhvr>
                        <p:cTn dur="1" fill="hold">
                          <p:stCondLst>
                            <p:cond delay="0"/>
                          </p:stCondLst>
                        </p:cTn>
                        <p:tgtEl>
                          <p:spTgt spid="1049556"/>
                        </p:tgtEl>
                        <p:attrNameLst>
                          <p:attrName>style.visibility</p:attrName>
                        </p:attrNameLst>
                      </p:cBhvr>
                      <p:to>
                        <p:strVal val="visible"/>
                      </p:to>
                    </p:set>
                    <p:anim calcmode="lin" valueType="num">
                      <p:cBhvr>
                        <p:cTn dur="300" fill="hold"/>
                        <p:tgtEl>
                          <p:spTgt spid="1049556"/>
                        </p:tgtEl>
                        <p:attrNameLst>
                          <p:attrName>ppt_w</p:attrName>
                        </p:attrNameLst>
                      </p:cBhvr>
                      <p:tavLst>
                        <p:tav tm="0">
                          <p:val>
                            <p:fltVal val="0.0"/>
                          </p:val>
                        </p:tav>
                        <p:tav tm="100000">
                          <p:val>
                            <p:strVal val="#ppt_w"/>
                          </p:val>
                        </p:tav>
                      </p:tavLst>
                    </p:anim>
                    <p:anim calcmode="lin" valueType="num">
                      <p:cBhvr>
                        <p:cTn dur="300" fill="hold"/>
                        <p:tgtEl>
                          <p:spTgt spid="1049556"/>
                        </p:tgtEl>
                        <p:attrNameLst>
                          <p:attrName>ppt_h</p:attrName>
                        </p:attrNameLst>
                      </p:cBhvr>
                      <p:tavLst>
                        <p:tav tm="0">
                          <p:val>
                            <p:fltVal val="0.0"/>
                          </p:val>
                        </p:tav>
                        <p:tav tm="100000">
                          <p:val>
                            <p:strVal val="#ppt_h"/>
                          </p:val>
                        </p:tav>
                      </p:tavLst>
                    </p:anim>
                    <p:animEffect transition="in" filter="fade">
                      <p:cBhvr>
                        <p:cTn dur="300"/>
                        <p:tgtEl>
                          <p:spTgt spid="1049556"/>
                        </p:tgtEl>
                      </p:cBhvr>
                    </p:animEffect>
                  </p:childTnLst>
                </p:cTn>
              </p:par>
            </p:tnLst>
          </p:tmpl>
        </p:tmplLst>
      </p:bldP>
      <p:bldP spid="1049557" grpId="0"/>
      <p:bldP spid="1049558" grpId="0" animBg="1"/>
      <p:bldP spid="1049559" grpId="0" build="p">
        <p:tmplLst>
          <p:tmpl lvl="1">
            <p:tnLst>
              <p:par>
                <p:cTn presetID="42" presetClass="entr" presetSubtype="0" fill="hold" nodeType="withEffect">
                  <p:stCondLst>
                    <p:cond delay="200"/>
                  </p:stCondLst>
                  <p:childTnLst>
                    <p:set>
                      <p:cBhvr>
                        <p:cTn dur="1" fill="hold">
                          <p:stCondLst>
                            <p:cond delay="0"/>
                          </p:stCondLst>
                        </p:cTn>
                        <p:tgtEl>
                          <p:spTgt spid="1049559"/>
                        </p:tgtEl>
                        <p:attrNameLst>
                          <p:attrName>style.visibility</p:attrName>
                        </p:attrNameLst>
                      </p:cBhvr>
                      <p:to>
                        <p:strVal val="visible"/>
                      </p:to>
                    </p:set>
                    <p:animEffect transition="in" filter="fade">
                      <p:cBhvr>
                        <p:cTn dur="500"/>
                        <p:tgtEl>
                          <p:spTgt spid="1049559"/>
                        </p:tgtEl>
                      </p:cBhvr>
                    </p:animEffect>
                    <p:anim calcmode="lin" valueType="num">
                      <p:cBhvr>
                        <p:cTn dur="500" fill="hold"/>
                        <p:tgtEl>
                          <p:spTgt spid="1049559"/>
                        </p:tgtEl>
                        <p:attrNameLst>
                          <p:attrName>ppt_x</p:attrName>
                        </p:attrNameLst>
                      </p:cBhvr>
                      <p:tavLst>
                        <p:tav tm="0">
                          <p:val>
                            <p:strVal val="#ppt_x"/>
                          </p:val>
                        </p:tav>
                        <p:tav tm="100000">
                          <p:val>
                            <p:strVal val="#ppt_x"/>
                          </p:val>
                        </p:tav>
                      </p:tavLst>
                    </p:anim>
                    <p:anim calcmode="lin" valueType="num">
                      <p:cBhvr>
                        <p:cTn dur="500" fill="hold"/>
                        <p:tgtEl>
                          <p:spTgt spid="1049559"/>
                        </p:tgtEl>
                        <p:attrNameLst>
                          <p:attrName>ppt_y</p:attrName>
                        </p:attrNameLst>
                      </p:cBhvr>
                      <p:tavLst>
                        <p:tav tm="0">
                          <p:val>
                            <p:strVal val="#ppt_y+.1"/>
                          </p:val>
                        </p:tav>
                        <p:tav tm="100000">
                          <p:val>
                            <p:strVal val="#ppt_y"/>
                          </p:val>
                        </p:tav>
                      </p:tavLst>
                    </p:anim>
                  </p:childTnLst>
                </p:cTn>
              </p:par>
            </p:tnLst>
          </p:tmpl>
        </p:tmplLst>
      </p:bldP>
      <p:bldP spid="1049560" grpId="0" build="p">
        <p:tmplLst>
          <p:tmpl lvl="1">
            <p:tnLst>
              <p:par>
                <p:cTn presetID="53" presetClass="entr" presetSubtype="16" fill="hold" nodeType="afterEffect">
                  <p:stCondLst>
                    <p:cond delay="0"/>
                  </p:stCondLst>
                  <p:childTnLst>
                    <p:set>
                      <p:cBhvr>
                        <p:cTn dur="1" fill="hold">
                          <p:stCondLst>
                            <p:cond delay="0"/>
                          </p:stCondLst>
                        </p:cTn>
                        <p:tgtEl>
                          <p:spTgt spid="1049560"/>
                        </p:tgtEl>
                        <p:attrNameLst>
                          <p:attrName>style.visibility</p:attrName>
                        </p:attrNameLst>
                      </p:cBhvr>
                      <p:to>
                        <p:strVal val="visible"/>
                      </p:to>
                    </p:set>
                    <p:anim calcmode="lin" valueType="num">
                      <p:cBhvr>
                        <p:cTn dur="300" fill="hold"/>
                        <p:tgtEl>
                          <p:spTgt spid="1049560"/>
                        </p:tgtEl>
                        <p:attrNameLst>
                          <p:attrName>ppt_w</p:attrName>
                        </p:attrNameLst>
                      </p:cBhvr>
                      <p:tavLst>
                        <p:tav tm="0">
                          <p:val>
                            <p:fltVal val="0.0"/>
                          </p:val>
                        </p:tav>
                        <p:tav tm="100000">
                          <p:val>
                            <p:strVal val="#ppt_w"/>
                          </p:val>
                        </p:tav>
                      </p:tavLst>
                    </p:anim>
                    <p:anim calcmode="lin" valueType="num">
                      <p:cBhvr>
                        <p:cTn dur="300" fill="hold"/>
                        <p:tgtEl>
                          <p:spTgt spid="1049560"/>
                        </p:tgtEl>
                        <p:attrNameLst>
                          <p:attrName>ppt_h</p:attrName>
                        </p:attrNameLst>
                      </p:cBhvr>
                      <p:tavLst>
                        <p:tav tm="0">
                          <p:val>
                            <p:fltVal val="0.0"/>
                          </p:val>
                        </p:tav>
                        <p:tav tm="100000">
                          <p:val>
                            <p:strVal val="#ppt_h"/>
                          </p:val>
                        </p:tav>
                      </p:tavLst>
                    </p:anim>
                    <p:animEffect transition="in" filter="fade">
                      <p:cBhvr>
                        <p:cTn dur="300"/>
                        <p:tgtEl>
                          <p:spTgt spid="104956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Tiles images slide">
    <p:spTree>
      <p:nvGrpSpPr>
        <p:cNvPr id="290" name=""/>
        <p:cNvGrpSpPr/>
        <p:nvPr/>
      </p:nvGrpSpPr>
      <p:grpSpPr>
        <a:xfrm>
          <a:off x="0" y="0"/>
          <a:ext cx="0" cy="0"/>
          <a:chOff x="0" y="0"/>
          <a:chExt cx="0" cy="0"/>
        </a:xfrm>
      </p:grpSpPr>
      <p:sp>
        <p:nvSpPr>
          <p:cNvPr id="1049362" name="Picture Placeholder 2"/>
          <p:cNvSpPr>
            <a:spLocks noGrp="1" noChangeAspect="1"/>
          </p:cNvSpPr>
          <p:nvPr>
            <p:ph type="pic" sz="quarter" idx="48"/>
          </p:nvPr>
        </p:nvSpPr>
        <p:spPr>
          <a:xfrm>
            <a:off x="0"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3" name="Picture Placeholder 2"/>
          <p:cNvSpPr>
            <a:spLocks noGrp="1" noChangeAspect="1"/>
          </p:cNvSpPr>
          <p:nvPr>
            <p:ph type="pic" sz="quarter" idx="49"/>
          </p:nvPr>
        </p:nvSpPr>
        <p:spPr>
          <a:xfrm>
            <a:off x="1295997"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4" name="Picture Placeholder 2"/>
          <p:cNvSpPr>
            <a:spLocks noGrp="1" noChangeAspect="1"/>
          </p:cNvSpPr>
          <p:nvPr>
            <p:ph type="pic" sz="quarter" idx="50"/>
          </p:nvPr>
        </p:nvSpPr>
        <p:spPr>
          <a:xfrm>
            <a:off x="2591994"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5" name="Picture Placeholder 2"/>
          <p:cNvSpPr>
            <a:spLocks noGrp="1" noChangeAspect="1"/>
          </p:cNvSpPr>
          <p:nvPr>
            <p:ph type="pic" sz="quarter" idx="51"/>
          </p:nvPr>
        </p:nvSpPr>
        <p:spPr>
          <a:xfrm>
            <a:off x="3887991"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6" name="Picture Placeholder 2"/>
          <p:cNvSpPr>
            <a:spLocks noGrp="1" noChangeAspect="1"/>
          </p:cNvSpPr>
          <p:nvPr>
            <p:ph type="pic" sz="quarter" idx="52"/>
          </p:nvPr>
        </p:nvSpPr>
        <p:spPr>
          <a:xfrm>
            <a:off x="5183988"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7" name="Picture Placeholder 2"/>
          <p:cNvSpPr>
            <a:spLocks noGrp="1" noChangeAspect="1"/>
          </p:cNvSpPr>
          <p:nvPr>
            <p:ph type="pic" sz="quarter" idx="53"/>
          </p:nvPr>
        </p:nvSpPr>
        <p:spPr>
          <a:xfrm>
            <a:off x="6479985"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8" name="Picture Placeholder 2"/>
          <p:cNvSpPr>
            <a:spLocks noGrp="1" noChangeAspect="1"/>
          </p:cNvSpPr>
          <p:nvPr>
            <p:ph type="pic" sz="quarter" idx="54"/>
          </p:nvPr>
        </p:nvSpPr>
        <p:spPr>
          <a:xfrm>
            <a:off x="7775982" y="0"/>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69" name="Picture Placeholder 2"/>
          <p:cNvSpPr>
            <a:spLocks noGrp="1" noChangeAspect="1"/>
          </p:cNvSpPr>
          <p:nvPr>
            <p:ph type="pic" sz="quarter" idx="55"/>
          </p:nvPr>
        </p:nvSpPr>
        <p:spPr>
          <a:xfrm>
            <a:off x="0"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0" name="Picture Placeholder 2"/>
          <p:cNvSpPr>
            <a:spLocks noGrp="1" noChangeAspect="1"/>
          </p:cNvSpPr>
          <p:nvPr>
            <p:ph type="pic" sz="quarter" idx="56"/>
          </p:nvPr>
        </p:nvSpPr>
        <p:spPr>
          <a:xfrm>
            <a:off x="1295997"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1" name="Picture Placeholder 2"/>
          <p:cNvSpPr>
            <a:spLocks noGrp="1" noChangeAspect="1"/>
          </p:cNvSpPr>
          <p:nvPr>
            <p:ph type="pic" sz="quarter" idx="57"/>
          </p:nvPr>
        </p:nvSpPr>
        <p:spPr>
          <a:xfrm>
            <a:off x="2591994"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2" name="Picture Placeholder 2"/>
          <p:cNvSpPr>
            <a:spLocks noGrp="1" noChangeAspect="1"/>
          </p:cNvSpPr>
          <p:nvPr>
            <p:ph type="pic" sz="quarter" idx="58"/>
          </p:nvPr>
        </p:nvSpPr>
        <p:spPr>
          <a:xfrm>
            <a:off x="3887991"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3" name="Picture Placeholder 2"/>
          <p:cNvSpPr>
            <a:spLocks noGrp="1" noChangeAspect="1"/>
          </p:cNvSpPr>
          <p:nvPr>
            <p:ph type="pic" sz="quarter" idx="59"/>
          </p:nvPr>
        </p:nvSpPr>
        <p:spPr>
          <a:xfrm>
            <a:off x="5183988"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4" name="Picture Placeholder 2"/>
          <p:cNvSpPr>
            <a:spLocks noGrp="1" noChangeAspect="1"/>
          </p:cNvSpPr>
          <p:nvPr>
            <p:ph type="pic" sz="quarter" idx="60"/>
          </p:nvPr>
        </p:nvSpPr>
        <p:spPr>
          <a:xfrm>
            <a:off x="6479985"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5" name="Picture Placeholder 2"/>
          <p:cNvSpPr>
            <a:spLocks noGrp="1" noChangeAspect="1"/>
          </p:cNvSpPr>
          <p:nvPr>
            <p:ph type="pic" sz="quarter" idx="61"/>
          </p:nvPr>
        </p:nvSpPr>
        <p:spPr>
          <a:xfrm>
            <a:off x="7775982" y="1295996"/>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6" name="Picture Placeholder 2"/>
          <p:cNvSpPr>
            <a:spLocks noGrp="1" noChangeAspect="1"/>
          </p:cNvSpPr>
          <p:nvPr>
            <p:ph type="pic" sz="quarter" idx="62"/>
          </p:nvPr>
        </p:nvSpPr>
        <p:spPr>
          <a:xfrm>
            <a:off x="0"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7" name="Picture Placeholder 2"/>
          <p:cNvSpPr>
            <a:spLocks noGrp="1" noChangeAspect="1"/>
          </p:cNvSpPr>
          <p:nvPr>
            <p:ph type="pic" sz="quarter" idx="63"/>
          </p:nvPr>
        </p:nvSpPr>
        <p:spPr>
          <a:xfrm>
            <a:off x="1295997"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8" name="Picture Placeholder 2"/>
          <p:cNvSpPr>
            <a:spLocks noGrp="1" noChangeAspect="1"/>
          </p:cNvSpPr>
          <p:nvPr>
            <p:ph type="pic" sz="quarter" idx="64"/>
          </p:nvPr>
        </p:nvSpPr>
        <p:spPr>
          <a:xfrm>
            <a:off x="2591994"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79" name="Picture Placeholder 2"/>
          <p:cNvSpPr>
            <a:spLocks noGrp="1" noChangeAspect="1"/>
          </p:cNvSpPr>
          <p:nvPr>
            <p:ph type="pic" sz="quarter" idx="65"/>
          </p:nvPr>
        </p:nvSpPr>
        <p:spPr>
          <a:xfrm>
            <a:off x="3887991"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0" name="Picture Placeholder 2"/>
          <p:cNvSpPr>
            <a:spLocks noGrp="1" noChangeAspect="1"/>
          </p:cNvSpPr>
          <p:nvPr>
            <p:ph type="pic" sz="quarter" idx="66"/>
          </p:nvPr>
        </p:nvSpPr>
        <p:spPr>
          <a:xfrm>
            <a:off x="5183988"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1" name="Picture Placeholder 2"/>
          <p:cNvSpPr>
            <a:spLocks noGrp="1" noChangeAspect="1"/>
          </p:cNvSpPr>
          <p:nvPr>
            <p:ph type="pic" sz="quarter" idx="67"/>
          </p:nvPr>
        </p:nvSpPr>
        <p:spPr>
          <a:xfrm>
            <a:off x="6479985"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2" name="Picture Placeholder 2"/>
          <p:cNvSpPr>
            <a:spLocks noGrp="1" noChangeAspect="1"/>
          </p:cNvSpPr>
          <p:nvPr>
            <p:ph type="pic" sz="quarter" idx="68"/>
          </p:nvPr>
        </p:nvSpPr>
        <p:spPr>
          <a:xfrm>
            <a:off x="7775982" y="2591992"/>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383" name="Text Placeholder 2"/>
          <p:cNvSpPr>
            <a:spLocks noGrp="1"/>
          </p:cNvSpPr>
          <p:nvPr>
            <p:ph type="body" sz="quarter" idx="69"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049384"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1049362"/>
                                        </p:tgtEl>
                                        <p:attrNameLst>
                                          <p:attrName>style.visibility</p:attrName>
                                        </p:attrNameLst>
                                      </p:cBhvr>
                                      <p:to>
                                        <p:strVal val="visible"/>
                                      </p:to>
                                    </p:set>
                                    <p:anim calcmode="lin" valueType="num">
                                      <p:cBhvr>
                                        <p:cTn id="7" dur="1000" fill="hold"/>
                                        <p:tgtEl>
                                          <p:spTgt spid="1049362"/>
                                        </p:tgtEl>
                                        <p:attrNameLst>
                                          <p:attrName>ppt_w</p:attrName>
                                        </p:attrNameLst>
                                      </p:cBhvr>
                                      <p:tavLst>
                                        <p:tav tm="0">
                                          <p:val>
                                            <p:fltVal val="0.0"/>
                                          </p:val>
                                        </p:tav>
                                        <p:tav tm="100000">
                                          <p:val>
                                            <p:strVal val="#ppt_w"/>
                                          </p:val>
                                        </p:tav>
                                      </p:tavLst>
                                    </p:anim>
                                    <p:anim calcmode="lin" valueType="num">
                                      <p:cBhvr>
                                        <p:cTn id="8" dur="1000" fill="hold"/>
                                        <p:tgtEl>
                                          <p:spTgt spid="1049362"/>
                                        </p:tgtEl>
                                        <p:attrNameLst>
                                          <p:attrName>ppt_h</p:attrName>
                                        </p:attrNameLst>
                                      </p:cBhvr>
                                      <p:tavLst>
                                        <p:tav tm="0">
                                          <p:val>
                                            <p:fltVal val="0.0"/>
                                          </p:val>
                                        </p:tav>
                                        <p:tav tm="100000">
                                          <p:val>
                                            <p:strVal val="#ppt_h"/>
                                          </p:val>
                                        </p:tav>
                                      </p:tavLst>
                                    </p:anim>
                                    <p:animEffect transition="in" filter="fade">
                                      <p:cBhvr>
                                        <p:cTn id="9" dur="1000"/>
                                        <p:tgtEl>
                                          <p:spTgt spid="104936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1049363"/>
                                        </p:tgtEl>
                                        <p:attrNameLst>
                                          <p:attrName>style.visibility</p:attrName>
                                        </p:attrNameLst>
                                      </p:cBhvr>
                                      <p:to>
                                        <p:strVal val="visible"/>
                                      </p:to>
                                    </p:set>
                                    <p:anim calcmode="lin" valueType="num">
                                      <p:cBhvr>
                                        <p:cTn id="12" dur="1000" fill="hold"/>
                                        <p:tgtEl>
                                          <p:spTgt spid="1049363"/>
                                        </p:tgtEl>
                                        <p:attrNameLst>
                                          <p:attrName>ppt_w</p:attrName>
                                        </p:attrNameLst>
                                      </p:cBhvr>
                                      <p:tavLst>
                                        <p:tav tm="0">
                                          <p:val>
                                            <p:fltVal val="0.0"/>
                                          </p:val>
                                        </p:tav>
                                        <p:tav tm="100000">
                                          <p:val>
                                            <p:strVal val="#ppt_w"/>
                                          </p:val>
                                        </p:tav>
                                      </p:tavLst>
                                    </p:anim>
                                    <p:anim calcmode="lin" valueType="num">
                                      <p:cBhvr>
                                        <p:cTn id="13" dur="1000" fill="hold"/>
                                        <p:tgtEl>
                                          <p:spTgt spid="1049363"/>
                                        </p:tgtEl>
                                        <p:attrNameLst>
                                          <p:attrName>ppt_h</p:attrName>
                                        </p:attrNameLst>
                                      </p:cBhvr>
                                      <p:tavLst>
                                        <p:tav tm="0">
                                          <p:val>
                                            <p:fltVal val="0.0"/>
                                          </p:val>
                                        </p:tav>
                                        <p:tav tm="100000">
                                          <p:val>
                                            <p:strVal val="#ppt_h"/>
                                          </p:val>
                                        </p:tav>
                                      </p:tavLst>
                                    </p:anim>
                                    <p:animEffect transition="in" filter="fade">
                                      <p:cBhvr>
                                        <p:cTn id="14" dur="1000"/>
                                        <p:tgtEl>
                                          <p:spTgt spid="104936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364"/>
                                        </p:tgtEl>
                                        <p:attrNameLst>
                                          <p:attrName>style.visibility</p:attrName>
                                        </p:attrNameLst>
                                      </p:cBhvr>
                                      <p:to>
                                        <p:strVal val="visible"/>
                                      </p:to>
                                    </p:set>
                                    <p:anim calcmode="lin" valueType="num">
                                      <p:cBhvr>
                                        <p:cTn id="17" dur="1000" fill="hold"/>
                                        <p:tgtEl>
                                          <p:spTgt spid="1049364"/>
                                        </p:tgtEl>
                                        <p:attrNameLst>
                                          <p:attrName>ppt_w</p:attrName>
                                        </p:attrNameLst>
                                      </p:cBhvr>
                                      <p:tavLst>
                                        <p:tav tm="0">
                                          <p:val>
                                            <p:fltVal val="0.0"/>
                                          </p:val>
                                        </p:tav>
                                        <p:tav tm="100000">
                                          <p:val>
                                            <p:strVal val="#ppt_w"/>
                                          </p:val>
                                        </p:tav>
                                      </p:tavLst>
                                    </p:anim>
                                    <p:anim calcmode="lin" valueType="num">
                                      <p:cBhvr>
                                        <p:cTn id="18" dur="1000" fill="hold"/>
                                        <p:tgtEl>
                                          <p:spTgt spid="1049364"/>
                                        </p:tgtEl>
                                        <p:attrNameLst>
                                          <p:attrName>ppt_h</p:attrName>
                                        </p:attrNameLst>
                                      </p:cBhvr>
                                      <p:tavLst>
                                        <p:tav tm="0">
                                          <p:val>
                                            <p:fltVal val="0.0"/>
                                          </p:val>
                                        </p:tav>
                                        <p:tav tm="100000">
                                          <p:val>
                                            <p:strVal val="#ppt_h"/>
                                          </p:val>
                                        </p:tav>
                                      </p:tavLst>
                                    </p:anim>
                                    <p:animEffect transition="in" filter="fade">
                                      <p:cBhvr>
                                        <p:cTn id="19" dur="1000"/>
                                        <p:tgtEl>
                                          <p:spTgt spid="104936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1049365"/>
                                        </p:tgtEl>
                                        <p:attrNameLst>
                                          <p:attrName>style.visibility</p:attrName>
                                        </p:attrNameLst>
                                      </p:cBhvr>
                                      <p:to>
                                        <p:strVal val="visible"/>
                                      </p:to>
                                    </p:set>
                                    <p:anim calcmode="lin" valueType="num">
                                      <p:cBhvr>
                                        <p:cTn id="22" dur="1000" fill="hold"/>
                                        <p:tgtEl>
                                          <p:spTgt spid="1049365"/>
                                        </p:tgtEl>
                                        <p:attrNameLst>
                                          <p:attrName>ppt_w</p:attrName>
                                        </p:attrNameLst>
                                      </p:cBhvr>
                                      <p:tavLst>
                                        <p:tav tm="0">
                                          <p:val>
                                            <p:fltVal val="0.0"/>
                                          </p:val>
                                        </p:tav>
                                        <p:tav tm="100000">
                                          <p:val>
                                            <p:strVal val="#ppt_w"/>
                                          </p:val>
                                        </p:tav>
                                      </p:tavLst>
                                    </p:anim>
                                    <p:anim calcmode="lin" valueType="num">
                                      <p:cBhvr>
                                        <p:cTn id="23" dur="1000" fill="hold"/>
                                        <p:tgtEl>
                                          <p:spTgt spid="1049365"/>
                                        </p:tgtEl>
                                        <p:attrNameLst>
                                          <p:attrName>ppt_h</p:attrName>
                                        </p:attrNameLst>
                                      </p:cBhvr>
                                      <p:tavLst>
                                        <p:tav tm="0">
                                          <p:val>
                                            <p:fltVal val="0.0"/>
                                          </p:val>
                                        </p:tav>
                                        <p:tav tm="100000">
                                          <p:val>
                                            <p:strVal val="#ppt_h"/>
                                          </p:val>
                                        </p:tav>
                                      </p:tavLst>
                                    </p:anim>
                                    <p:animEffect transition="in" filter="fade">
                                      <p:cBhvr>
                                        <p:cTn id="24" dur="1000"/>
                                        <p:tgtEl>
                                          <p:spTgt spid="1049365"/>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1049366"/>
                                        </p:tgtEl>
                                        <p:attrNameLst>
                                          <p:attrName>style.visibility</p:attrName>
                                        </p:attrNameLst>
                                      </p:cBhvr>
                                      <p:to>
                                        <p:strVal val="visible"/>
                                      </p:to>
                                    </p:set>
                                    <p:anim calcmode="lin" valueType="num">
                                      <p:cBhvr>
                                        <p:cTn id="27" dur="1000" fill="hold"/>
                                        <p:tgtEl>
                                          <p:spTgt spid="1049366"/>
                                        </p:tgtEl>
                                        <p:attrNameLst>
                                          <p:attrName>ppt_w</p:attrName>
                                        </p:attrNameLst>
                                      </p:cBhvr>
                                      <p:tavLst>
                                        <p:tav tm="0">
                                          <p:val>
                                            <p:fltVal val="0.0"/>
                                          </p:val>
                                        </p:tav>
                                        <p:tav tm="100000">
                                          <p:val>
                                            <p:strVal val="#ppt_w"/>
                                          </p:val>
                                        </p:tav>
                                      </p:tavLst>
                                    </p:anim>
                                    <p:anim calcmode="lin" valueType="num">
                                      <p:cBhvr>
                                        <p:cTn id="28" dur="1000" fill="hold"/>
                                        <p:tgtEl>
                                          <p:spTgt spid="1049366"/>
                                        </p:tgtEl>
                                        <p:attrNameLst>
                                          <p:attrName>ppt_h</p:attrName>
                                        </p:attrNameLst>
                                      </p:cBhvr>
                                      <p:tavLst>
                                        <p:tav tm="0">
                                          <p:val>
                                            <p:fltVal val="0.0"/>
                                          </p:val>
                                        </p:tav>
                                        <p:tav tm="100000">
                                          <p:val>
                                            <p:strVal val="#ppt_h"/>
                                          </p:val>
                                        </p:tav>
                                      </p:tavLst>
                                    </p:anim>
                                    <p:animEffect transition="in" filter="fade">
                                      <p:cBhvr>
                                        <p:cTn id="29" dur="1000"/>
                                        <p:tgtEl>
                                          <p:spTgt spid="1049366"/>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1049367"/>
                                        </p:tgtEl>
                                        <p:attrNameLst>
                                          <p:attrName>style.visibility</p:attrName>
                                        </p:attrNameLst>
                                      </p:cBhvr>
                                      <p:to>
                                        <p:strVal val="visible"/>
                                      </p:to>
                                    </p:set>
                                    <p:anim calcmode="lin" valueType="num">
                                      <p:cBhvr>
                                        <p:cTn id="32" dur="1000" fill="hold"/>
                                        <p:tgtEl>
                                          <p:spTgt spid="1049367"/>
                                        </p:tgtEl>
                                        <p:attrNameLst>
                                          <p:attrName>ppt_w</p:attrName>
                                        </p:attrNameLst>
                                      </p:cBhvr>
                                      <p:tavLst>
                                        <p:tav tm="0">
                                          <p:val>
                                            <p:fltVal val="0.0"/>
                                          </p:val>
                                        </p:tav>
                                        <p:tav tm="100000">
                                          <p:val>
                                            <p:strVal val="#ppt_w"/>
                                          </p:val>
                                        </p:tav>
                                      </p:tavLst>
                                    </p:anim>
                                    <p:anim calcmode="lin" valueType="num">
                                      <p:cBhvr>
                                        <p:cTn id="33" dur="1000" fill="hold"/>
                                        <p:tgtEl>
                                          <p:spTgt spid="1049367"/>
                                        </p:tgtEl>
                                        <p:attrNameLst>
                                          <p:attrName>ppt_h</p:attrName>
                                        </p:attrNameLst>
                                      </p:cBhvr>
                                      <p:tavLst>
                                        <p:tav tm="0">
                                          <p:val>
                                            <p:fltVal val="0.0"/>
                                          </p:val>
                                        </p:tav>
                                        <p:tav tm="100000">
                                          <p:val>
                                            <p:strVal val="#ppt_h"/>
                                          </p:val>
                                        </p:tav>
                                      </p:tavLst>
                                    </p:anim>
                                    <p:animEffect transition="in" filter="fade">
                                      <p:cBhvr>
                                        <p:cTn id="34" dur="1000"/>
                                        <p:tgtEl>
                                          <p:spTgt spid="1049367"/>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1049368"/>
                                        </p:tgtEl>
                                        <p:attrNameLst>
                                          <p:attrName>style.visibility</p:attrName>
                                        </p:attrNameLst>
                                      </p:cBhvr>
                                      <p:to>
                                        <p:strVal val="visible"/>
                                      </p:to>
                                    </p:set>
                                    <p:anim calcmode="lin" valueType="num">
                                      <p:cBhvr>
                                        <p:cTn id="37" dur="1000" fill="hold"/>
                                        <p:tgtEl>
                                          <p:spTgt spid="1049368"/>
                                        </p:tgtEl>
                                        <p:attrNameLst>
                                          <p:attrName>ppt_w</p:attrName>
                                        </p:attrNameLst>
                                      </p:cBhvr>
                                      <p:tavLst>
                                        <p:tav tm="0">
                                          <p:val>
                                            <p:fltVal val="0.0"/>
                                          </p:val>
                                        </p:tav>
                                        <p:tav tm="100000">
                                          <p:val>
                                            <p:strVal val="#ppt_w"/>
                                          </p:val>
                                        </p:tav>
                                      </p:tavLst>
                                    </p:anim>
                                    <p:anim calcmode="lin" valueType="num">
                                      <p:cBhvr>
                                        <p:cTn id="38" dur="1000" fill="hold"/>
                                        <p:tgtEl>
                                          <p:spTgt spid="1049368"/>
                                        </p:tgtEl>
                                        <p:attrNameLst>
                                          <p:attrName>ppt_h</p:attrName>
                                        </p:attrNameLst>
                                      </p:cBhvr>
                                      <p:tavLst>
                                        <p:tav tm="0">
                                          <p:val>
                                            <p:fltVal val="0.0"/>
                                          </p:val>
                                        </p:tav>
                                        <p:tav tm="100000">
                                          <p:val>
                                            <p:strVal val="#ppt_h"/>
                                          </p:val>
                                        </p:tav>
                                      </p:tavLst>
                                    </p:anim>
                                    <p:animEffect transition="in" filter="fade">
                                      <p:cBhvr>
                                        <p:cTn id="39" dur="1000"/>
                                        <p:tgtEl>
                                          <p:spTgt spid="1049368"/>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1049369"/>
                                        </p:tgtEl>
                                        <p:attrNameLst>
                                          <p:attrName>style.visibility</p:attrName>
                                        </p:attrNameLst>
                                      </p:cBhvr>
                                      <p:to>
                                        <p:strVal val="visible"/>
                                      </p:to>
                                    </p:set>
                                    <p:anim calcmode="lin" valueType="num">
                                      <p:cBhvr>
                                        <p:cTn id="42" dur="1000" fill="hold"/>
                                        <p:tgtEl>
                                          <p:spTgt spid="1049369"/>
                                        </p:tgtEl>
                                        <p:attrNameLst>
                                          <p:attrName>ppt_w</p:attrName>
                                        </p:attrNameLst>
                                      </p:cBhvr>
                                      <p:tavLst>
                                        <p:tav tm="0">
                                          <p:val>
                                            <p:fltVal val="0.0"/>
                                          </p:val>
                                        </p:tav>
                                        <p:tav tm="100000">
                                          <p:val>
                                            <p:strVal val="#ppt_w"/>
                                          </p:val>
                                        </p:tav>
                                      </p:tavLst>
                                    </p:anim>
                                    <p:anim calcmode="lin" valueType="num">
                                      <p:cBhvr>
                                        <p:cTn id="43" dur="1000" fill="hold"/>
                                        <p:tgtEl>
                                          <p:spTgt spid="1049369"/>
                                        </p:tgtEl>
                                        <p:attrNameLst>
                                          <p:attrName>ppt_h</p:attrName>
                                        </p:attrNameLst>
                                      </p:cBhvr>
                                      <p:tavLst>
                                        <p:tav tm="0">
                                          <p:val>
                                            <p:fltVal val="0.0"/>
                                          </p:val>
                                        </p:tav>
                                        <p:tav tm="100000">
                                          <p:val>
                                            <p:strVal val="#ppt_h"/>
                                          </p:val>
                                        </p:tav>
                                      </p:tavLst>
                                    </p:anim>
                                    <p:animEffect transition="in" filter="fade">
                                      <p:cBhvr>
                                        <p:cTn id="44" dur="1000"/>
                                        <p:tgtEl>
                                          <p:spTgt spid="104936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1049370"/>
                                        </p:tgtEl>
                                        <p:attrNameLst>
                                          <p:attrName>style.visibility</p:attrName>
                                        </p:attrNameLst>
                                      </p:cBhvr>
                                      <p:to>
                                        <p:strVal val="visible"/>
                                      </p:to>
                                    </p:set>
                                    <p:anim calcmode="lin" valueType="num">
                                      <p:cBhvr>
                                        <p:cTn id="47" dur="1000" fill="hold"/>
                                        <p:tgtEl>
                                          <p:spTgt spid="1049370"/>
                                        </p:tgtEl>
                                        <p:attrNameLst>
                                          <p:attrName>ppt_w</p:attrName>
                                        </p:attrNameLst>
                                      </p:cBhvr>
                                      <p:tavLst>
                                        <p:tav tm="0">
                                          <p:val>
                                            <p:fltVal val="0.0"/>
                                          </p:val>
                                        </p:tav>
                                        <p:tav tm="100000">
                                          <p:val>
                                            <p:strVal val="#ppt_w"/>
                                          </p:val>
                                        </p:tav>
                                      </p:tavLst>
                                    </p:anim>
                                    <p:anim calcmode="lin" valueType="num">
                                      <p:cBhvr>
                                        <p:cTn id="48" dur="1000" fill="hold"/>
                                        <p:tgtEl>
                                          <p:spTgt spid="1049370"/>
                                        </p:tgtEl>
                                        <p:attrNameLst>
                                          <p:attrName>ppt_h</p:attrName>
                                        </p:attrNameLst>
                                      </p:cBhvr>
                                      <p:tavLst>
                                        <p:tav tm="0">
                                          <p:val>
                                            <p:fltVal val="0.0"/>
                                          </p:val>
                                        </p:tav>
                                        <p:tav tm="100000">
                                          <p:val>
                                            <p:strVal val="#ppt_h"/>
                                          </p:val>
                                        </p:tav>
                                      </p:tavLst>
                                    </p:anim>
                                    <p:animEffect transition="in" filter="fade">
                                      <p:cBhvr>
                                        <p:cTn id="49" dur="1000"/>
                                        <p:tgtEl>
                                          <p:spTgt spid="1049370"/>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1049371"/>
                                        </p:tgtEl>
                                        <p:attrNameLst>
                                          <p:attrName>style.visibility</p:attrName>
                                        </p:attrNameLst>
                                      </p:cBhvr>
                                      <p:to>
                                        <p:strVal val="visible"/>
                                      </p:to>
                                    </p:set>
                                    <p:anim calcmode="lin" valueType="num">
                                      <p:cBhvr>
                                        <p:cTn id="52" dur="1000" fill="hold"/>
                                        <p:tgtEl>
                                          <p:spTgt spid="1049371"/>
                                        </p:tgtEl>
                                        <p:attrNameLst>
                                          <p:attrName>ppt_w</p:attrName>
                                        </p:attrNameLst>
                                      </p:cBhvr>
                                      <p:tavLst>
                                        <p:tav tm="0">
                                          <p:val>
                                            <p:fltVal val="0.0"/>
                                          </p:val>
                                        </p:tav>
                                        <p:tav tm="100000">
                                          <p:val>
                                            <p:strVal val="#ppt_w"/>
                                          </p:val>
                                        </p:tav>
                                      </p:tavLst>
                                    </p:anim>
                                    <p:anim calcmode="lin" valueType="num">
                                      <p:cBhvr>
                                        <p:cTn id="53" dur="1000" fill="hold"/>
                                        <p:tgtEl>
                                          <p:spTgt spid="1049371"/>
                                        </p:tgtEl>
                                        <p:attrNameLst>
                                          <p:attrName>ppt_h</p:attrName>
                                        </p:attrNameLst>
                                      </p:cBhvr>
                                      <p:tavLst>
                                        <p:tav tm="0">
                                          <p:val>
                                            <p:fltVal val="0.0"/>
                                          </p:val>
                                        </p:tav>
                                        <p:tav tm="100000">
                                          <p:val>
                                            <p:strVal val="#ppt_h"/>
                                          </p:val>
                                        </p:tav>
                                      </p:tavLst>
                                    </p:anim>
                                    <p:animEffect transition="in" filter="fade">
                                      <p:cBhvr>
                                        <p:cTn id="54" dur="1000"/>
                                        <p:tgtEl>
                                          <p:spTgt spid="1049371"/>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1049372"/>
                                        </p:tgtEl>
                                        <p:attrNameLst>
                                          <p:attrName>style.visibility</p:attrName>
                                        </p:attrNameLst>
                                      </p:cBhvr>
                                      <p:to>
                                        <p:strVal val="visible"/>
                                      </p:to>
                                    </p:set>
                                    <p:anim calcmode="lin" valueType="num">
                                      <p:cBhvr>
                                        <p:cTn id="57" dur="1000" fill="hold"/>
                                        <p:tgtEl>
                                          <p:spTgt spid="1049372"/>
                                        </p:tgtEl>
                                        <p:attrNameLst>
                                          <p:attrName>ppt_w</p:attrName>
                                        </p:attrNameLst>
                                      </p:cBhvr>
                                      <p:tavLst>
                                        <p:tav tm="0">
                                          <p:val>
                                            <p:fltVal val="0.0"/>
                                          </p:val>
                                        </p:tav>
                                        <p:tav tm="100000">
                                          <p:val>
                                            <p:strVal val="#ppt_w"/>
                                          </p:val>
                                        </p:tav>
                                      </p:tavLst>
                                    </p:anim>
                                    <p:anim calcmode="lin" valueType="num">
                                      <p:cBhvr>
                                        <p:cTn id="58" dur="1000" fill="hold"/>
                                        <p:tgtEl>
                                          <p:spTgt spid="1049372"/>
                                        </p:tgtEl>
                                        <p:attrNameLst>
                                          <p:attrName>ppt_h</p:attrName>
                                        </p:attrNameLst>
                                      </p:cBhvr>
                                      <p:tavLst>
                                        <p:tav tm="0">
                                          <p:val>
                                            <p:fltVal val="0.0"/>
                                          </p:val>
                                        </p:tav>
                                        <p:tav tm="100000">
                                          <p:val>
                                            <p:strVal val="#ppt_h"/>
                                          </p:val>
                                        </p:tav>
                                      </p:tavLst>
                                    </p:anim>
                                    <p:animEffect transition="in" filter="fade">
                                      <p:cBhvr>
                                        <p:cTn id="59" dur="1000"/>
                                        <p:tgtEl>
                                          <p:spTgt spid="1049372"/>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1049373"/>
                                        </p:tgtEl>
                                        <p:attrNameLst>
                                          <p:attrName>style.visibility</p:attrName>
                                        </p:attrNameLst>
                                      </p:cBhvr>
                                      <p:to>
                                        <p:strVal val="visible"/>
                                      </p:to>
                                    </p:set>
                                    <p:anim calcmode="lin" valueType="num">
                                      <p:cBhvr>
                                        <p:cTn id="62" dur="1000" fill="hold"/>
                                        <p:tgtEl>
                                          <p:spTgt spid="1049373"/>
                                        </p:tgtEl>
                                        <p:attrNameLst>
                                          <p:attrName>ppt_w</p:attrName>
                                        </p:attrNameLst>
                                      </p:cBhvr>
                                      <p:tavLst>
                                        <p:tav tm="0">
                                          <p:val>
                                            <p:fltVal val="0.0"/>
                                          </p:val>
                                        </p:tav>
                                        <p:tav tm="100000">
                                          <p:val>
                                            <p:strVal val="#ppt_w"/>
                                          </p:val>
                                        </p:tav>
                                      </p:tavLst>
                                    </p:anim>
                                    <p:anim calcmode="lin" valueType="num">
                                      <p:cBhvr>
                                        <p:cTn id="63" dur="1000" fill="hold"/>
                                        <p:tgtEl>
                                          <p:spTgt spid="1049373"/>
                                        </p:tgtEl>
                                        <p:attrNameLst>
                                          <p:attrName>ppt_h</p:attrName>
                                        </p:attrNameLst>
                                      </p:cBhvr>
                                      <p:tavLst>
                                        <p:tav tm="0">
                                          <p:val>
                                            <p:fltVal val="0.0"/>
                                          </p:val>
                                        </p:tav>
                                        <p:tav tm="100000">
                                          <p:val>
                                            <p:strVal val="#ppt_h"/>
                                          </p:val>
                                        </p:tav>
                                      </p:tavLst>
                                    </p:anim>
                                    <p:animEffect transition="in" filter="fade">
                                      <p:cBhvr>
                                        <p:cTn id="64" dur="1000"/>
                                        <p:tgtEl>
                                          <p:spTgt spid="1049373"/>
                                        </p:tgtEl>
                                      </p:cBhvr>
                                    </p:animEffect>
                                  </p:childTnLst>
                                </p:cTn>
                              </p:par>
                              <p:par>
                                <p:cTn id="65" presetID="53" presetClass="entr" presetSubtype="16" fill="hold" grpId="0" nodeType="withEffect" nodePh="1">
                                  <p:stCondLst>
                                    <p:cond delay="800"/>
                                  </p:stCondLst>
                                  <p:endCondLst>
                                    <p:cond evt="begin" delay="0">
                                      <p:tn val="65"/>
                                    </p:cond>
                                  </p:endCondLst>
                                  <p:childTnLst>
                                    <p:set>
                                      <p:cBhvr>
                                        <p:cTn id="66" dur="1" fill="hold">
                                          <p:stCondLst>
                                            <p:cond delay="0"/>
                                          </p:stCondLst>
                                        </p:cTn>
                                        <p:tgtEl>
                                          <p:spTgt spid="1049374"/>
                                        </p:tgtEl>
                                        <p:attrNameLst>
                                          <p:attrName>style.visibility</p:attrName>
                                        </p:attrNameLst>
                                      </p:cBhvr>
                                      <p:to>
                                        <p:strVal val="visible"/>
                                      </p:to>
                                    </p:set>
                                    <p:anim calcmode="lin" valueType="num">
                                      <p:cBhvr>
                                        <p:cTn id="67" dur="1000" fill="hold"/>
                                        <p:tgtEl>
                                          <p:spTgt spid="1049374"/>
                                        </p:tgtEl>
                                        <p:attrNameLst>
                                          <p:attrName>ppt_w</p:attrName>
                                        </p:attrNameLst>
                                      </p:cBhvr>
                                      <p:tavLst>
                                        <p:tav tm="0">
                                          <p:val>
                                            <p:fltVal val="0.0"/>
                                          </p:val>
                                        </p:tav>
                                        <p:tav tm="100000">
                                          <p:val>
                                            <p:strVal val="#ppt_w"/>
                                          </p:val>
                                        </p:tav>
                                      </p:tavLst>
                                    </p:anim>
                                    <p:anim calcmode="lin" valueType="num">
                                      <p:cBhvr>
                                        <p:cTn id="68" dur="1000" fill="hold"/>
                                        <p:tgtEl>
                                          <p:spTgt spid="1049374"/>
                                        </p:tgtEl>
                                        <p:attrNameLst>
                                          <p:attrName>ppt_h</p:attrName>
                                        </p:attrNameLst>
                                      </p:cBhvr>
                                      <p:tavLst>
                                        <p:tav tm="0">
                                          <p:val>
                                            <p:fltVal val="0.0"/>
                                          </p:val>
                                        </p:tav>
                                        <p:tav tm="100000">
                                          <p:val>
                                            <p:strVal val="#ppt_h"/>
                                          </p:val>
                                        </p:tav>
                                      </p:tavLst>
                                    </p:anim>
                                    <p:animEffect transition="in" filter="fade">
                                      <p:cBhvr>
                                        <p:cTn id="69" dur="1000"/>
                                        <p:tgtEl>
                                          <p:spTgt spid="1049374"/>
                                        </p:tgtEl>
                                      </p:cBhvr>
                                    </p:animEffect>
                                  </p:childTnLst>
                                </p:cTn>
                              </p:par>
                              <p:par>
                                <p:cTn id="70" presetID="53" presetClass="entr" presetSubtype="16" fill="hold" grpId="0" nodeType="withEffect" nodePh="1">
                                  <p:stCondLst>
                                    <p:cond delay="800"/>
                                  </p:stCondLst>
                                  <p:endCondLst>
                                    <p:cond evt="begin" delay="0">
                                      <p:tn val="70"/>
                                    </p:cond>
                                  </p:endCondLst>
                                  <p:childTnLst>
                                    <p:set>
                                      <p:cBhvr>
                                        <p:cTn id="71" dur="1" fill="hold">
                                          <p:stCondLst>
                                            <p:cond delay="0"/>
                                          </p:stCondLst>
                                        </p:cTn>
                                        <p:tgtEl>
                                          <p:spTgt spid="1049375"/>
                                        </p:tgtEl>
                                        <p:attrNameLst>
                                          <p:attrName>style.visibility</p:attrName>
                                        </p:attrNameLst>
                                      </p:cBhvr>
                                      <p:to>
                                        <p:strVal val="visible"/>
                                      </p:to>
                                    </p:set>
                                    <p:anim calcmode="lin" valueType="num">
                                      <p:cBhvr>
                                        <p:cTn id="72" dur="1000" fill="hold"/>
                                        <p:tgtEl>
                                          <p:spTgt spid="1049375"/>
                                        </p:tgtEl>
                                        <p:attrNameLst>
                                          <p:attrName>ppt_w</p:attrName>
                                        </p:attrNameLst>
                                      </p:cBhvr>
                                      <p:tavLst>
                                        <p:tav tm="0">
                                          <p:val>
                                            <p:fltVal val="0.0"/>
                                          </p:val>
                                        </p:tav>
                                        <p:tav tm="100000">
                                          <p:val>
                                            <p:strVal val="#ppt_w"/>
                                          </p:val>
                                        </p:tav>
                                      </p:tavLst>
                                    </p:anim>
                                    <p:anim calcmode="lin" valueType="num">
                                      <p:cBhvr>
                                        <p:cTn id="73" dur="1000" fill="hold"/>
                                        <p:tgtEl>
                                          <p:spTgt spid="1049375"/>
                                        </p:tgtEl>
                                        <p:attrNameLst>
                                          <p:attrName>ppt_h</p:attrName>
                                        </p:attrNameLst>
                                      </p:cBhvr>
                                      <p:tavLst>
                                        <p:tav tm="0">
                                          <p:val>
                                            <p:fltVal val="0.0"/>
                                          </p:val>
                                        </p:tav>
                                        <p:tav tm="100000">
                                          <p:val>
                                            <p:strVal val="#ppt_h"/>
                                          </p:val>
                                        </p:tav>
                                      </p:tavLst>
                                    </p:anim>
                                    <p:animEffect transition="in" filter="fade">
                                      <p:cBhvr>
                                        <p:cTn id="74" dur="1000"/>
                                        <p:tgtEl>
                                          <p:spTgt spid="1049375"/>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1049376"/>
                                        </p:tgtEl>
                                        <p:attrNameLst>
                                          <p:attrName>style.visibility</p:attrName>
                                        </p:attrNameLst>
                                      </p:cBhvr>
                                      <p:to>
                                        <p:strVal val="visible"/>
                                      </p:to>
                                    </p:set>
                                    <p:anim calcmode="lin" valueType="num">
                                      <p:cBhvr>
                                        <p:cTn id="77" dur="1000" fill="hold"/>
                                        <p:tgtEl>
                                          <p:spTgt spid="1049376"/>
                                        </p:tgtEl>
                                        <p:attrNameLst>
                                          <p:attrName>ppt_w</p:attrName>
                                        </p:attrNameLst>
                                      </p:cBhvr>
                                      <p:tavLst>
                                        <p:tav tm="0">
                                          <p:val>
                                            <p:fltVal val="0.0"/>
                                          </p:val>
                                        </p:tav>
                                        <p:tav tm="100000">
                                          <p:val>
                                            <p:strVal val="#ppt_w"/>
                                          </p:val>
                                        </p:tav>
                                      </p:tavLst>
                                    </p:anim>
                                    <p:anim calcmode="lin" valueType="num">
                                      <p:cBhvr>
                                        <p:cTn id="78" dur="1000" fill="hold"/>
                                        <p:tgtEl>
                                          <p:spTgt spid="1049376"/>
                                        </p:tgtEl>
                                        <p:attrNameLst>
                                          <p:attrName>ppt_h</p:attrName>
                                        </p:attrNameLst>
                                      </p:cBhvr>
                                      <p:tavLst>
                                        <p:tav tm="0">
                                          <p:val>
                                            <p:fltVal val="0.0"/>
                                          </p:val>
                                        </p:tav>
                                        <p:tav tm="100000">
                                          <p:val>
                                            <p:strVal val="#ppt_h"/>
                                          </p:val>
                                        </p:tav>
                                      </p:tavLst>
                                    </p:anim>
                                    <p:animEffect transition="in" filter="fade">
                                      <p:cBhvr>
                                        <p:cTn id="79" dur="1000"/>
                                        <p:tgtEl>
                                          <p:spTgt spid="1049376"/>
                                        </p:tgtEl>
                                      </p:cBhvr>
                                    </p:animEffect>
                                  </p:childTnLst>
                                </p:cTn>
                              </p:par>
                              <p:par>
                                <p:cTn id="80" presetID="53" presetClass="entr" presetSubtype="16" fill="hold" grpId="0" nodeType="withEffect" nodePh="1">
                                  <p:stCondLst>
                                    <p:cond delay="800"/>
                                  </p:stCondLst>
                                  <p:endCondLst>
                                    <p:cond evt="begin" delay="0">
                                      <p:tn val="80"/>
                                    </p:cond>
                                  </p:endCondLst>
                                  <p:childTnLst>
                                    <p:set>
                                      <p:cBhvr>
                                        <p:cTn id="81" dur="1" fill="hold">
                                          <p:stCondLst>
                                            <p:cond delay="0"/>
                                          </p:stCondLst>
                                        </p:cTn>
                                        <p:tgtEl>
                                          <p:spTgt spid="1049377"/>
                                        </p:tgtEl>
                                        <p:attrNameLst>
                                          <p:attrName>style.visibility</p:attrName>
                                        </p:attrNameLst>
                                      </p:cBhvr>
                                      <p:to>
                                        <p:strVal val="visible"/>
                                      </p:to>
                                    </p:set>
                                    <p:anim calcmode="lin" valueType="num">
                                      <p:cBhvr>
                                        <p:cTn id="82" dur="1000" fill="hold"/>
                                        <p:tgtEl>
                                          <p:spTgt spid="1049377"/>
                                        </p:tgtEl>
                                        <p:attrNameLst>
                                          <p:attrName>ppt_w</p:attrName>
                                        </p:attrNameLst>
                                      </p:cBhvr>
                                      <p:tavLst>
                                        <p:tav tm="0">
                                          <p:val>
                                            <p:fltVal val="0.0"/>
                                          </p:val>
                                        </p:tav>
                                        <p:tav tm="100000">
                                          <p:val>
                                            <p:strVal val="#ppt_w"/>
                                          </p:val>
                                        </p:tav>
                                      </p:tavLst>
                                    </p:anim>
                                    <p:anim calcmode="lin" valueType="num">
                                      <p:cBhvr>
                                        <p:cTn id="83" dur="1000" fill="hold"/>
                                        <p:tgtEl>
                                          <p:spTgt spid="1049377"/>
                                        </p:tgtEl>
                                        <p:attrNameLst>
                                          <p:attrName>ppt_h</p:attrName>
                                        </p:attrNameLst>
                                      </p:cBhvr>
                                      <p:tavLst>
                                        <p:tav tm="0">
                                          <p:val>
                                            <p:fltVal val="0.0"/>
                                          </p:val>
                                        </p:tav>
                                        <p:tav tm="100000">
                                          <p:val>
                                            <p:strVal val="#ppt_h"/>
                                          </p:val>
                                        </p:tav>
                                      </p:tavLst>
                                    </p:anim>
                                    <p:animEffect transition="in" filter="fade">
                                      <p:cBhvr>
                                        <p:cTn id="84" dur="1000"/>
                                        <p:tgtEl>
                                          <p:spTgt spid="1049377"/>
                                        </p:tgtEl>
                                      </p:cBhvr>
                                    </p:animEffect>
                                  </p:childTnLst>
                                </p:cTn>
                              </p:par>
                              <p:par>
                                <p:cTn id="85" presetID="53" presetClass="entr" presetSubtype="16" fill="hold" grpId="0" nodeType="withEffect" nodePh="1">
                                  <p:stCondLst>
                                    <p:cond delay="800"/>
                                  </p:stCondLst>
                                  <p:endCondLst>
                                    <p:cond evt="begin" delay="0">
                                      <p:tn val="85"/>
                                    </p:cond>
                                  </p:endCondLst>
                                  <p:childTnLst>
                                    <p:set>
                                      <p:cBhvr>
                                        <p:cTn id="86" dur="1" fill="hold">
                                          <p:stCondLst>
                                            <p:cond delay="0"/>
                                          </p:stCondLst>
                                        </p:cTn>
                                        <p:tgtEl>
                                          <p:spTgt spid="1049378"/>
                                        </p:tgtEl>
                                        <p:attrNameLst>
                                          <p:attrName>style.visibility</p:attrName>
                                        </p:attrNameLst>
                                      </p:cBhvr>
                                      <p:to>
                                        <p:strVal val="visible"/>
                                      </p:to>
                                    </p:set>
                                    <p:anim calcmode="lin" valueType="num">
                                      <p:cBhvr>
                                        <p:cTn id="87" dur="1000" fill="hold"/>
                                        <p:tgtEl>
                                          <p:spTgt spid="1049378"/>
                                        </p:tgtEl>
                                        <p:attrNameLst>
                                          <p:attrName>ppt_w</p:attrName>
                                        </p:attrNameLst>
                                      </p:cBhvr>
                                      <p:tavLst>
                                        <p:tav tm="0">
                                          <p:val>
                                            <p:fltVal val="0.0"/>
                                          </p:val>
                                        </p:tav>
                                        <p:tav tm="100000">
                                          <p:val>
                                            <p:strVal val="#ppt_w"/>
                                          </p:val>
                                        </p:tav>
                                      </p:tavLst>
                                    </p:anim>
                                    <p:anim calcmode="lin" valueType="num">
                                      <p:cBhvr>
                                        <p:cTn id="88" dur="1000" fill="hold"/>
                                        <p:tgtEl>
                                          <p:spTgt spid="1049378"/>
                                        </p:tgtEl>
                                        <p:attrNameLst>
                                          <p:attrName>ppt_h</p:attrName>
                                        </p:attrNameLst>
                                      </p:cBhvr>
                                      <p:tavLst>
                                        <p:tav tm="0">
                                          <p:val>
                                            <p:fltVal val="0.0"/>
                                          </p:val>
                                        </p:tav>
                                        <p:tav tm="100000">
                                          <p:val>
                                            <p:strVal val="#ppt_h"/>
                                          </p:val>
                                        </p:tav>
                                      </p:tavLst>
                                    </p:anim>
                                    <p:animEffect transition="in" filter="fade">
                                      <p:cBhvr>
                                        <p:cTn id="89" dur="1000"/>
                                        <p:tgtEl>
                                          <p:spTgt spid="1049378"/>
                                        </p:tgtEl>
                                      </p:cBhvr>
                                    </p:animEffect>
                                  </p:childTnLst>
                                </p:cTn>
                              </p:par>
                              <p:par>
                                <p:cTn id="90" presetID="53" presetClass="entr" presetSubtype="16" fill="hold" grpId="0" nodeType="withEffect" nodePh="1">
                                  <p:stCondLst>
                                    <p:cond delay="800"/>
                                  </p:stCondLst>
                                  <p:endCondLst>
                                    <p:cond evt="begin" delay="0">
                                      <p:tn val="90"/>
                                    </p:cond>
                                  </p:endCondLst>
                                  <p:childTnLst>
                                    <p:set>
                                      <p:cBhvr>
                                        <p:cTn id="91" dur="1" fill="hold">
                                          <p:stCondLst>
                                            <p:cond delay="0"/>
                                          </p:stCondLst>
                                        </p:cTn>
                                        <p:tgtEl>
                                          <p:spTgt spid="1049379"/>
                                        </p:tgtEl>
                                        <p:attrNameLst>
                                          <p:attrName>style.visibility</p:attrName>
                                        </p:attrNameLst>
                                      </p:cBhvr>
                                      <p:to>
                                        <p:strVal val="visible"/>
                                      </p:to>
                                    </p:set>
                                    <p:anim calcmode="lin" valueType="num">
                                      <p:cBhvr>
                                        <p:cTn id="92" dur="1000" fill="hold"/>
                                        <p:tgtEl>
                                          <p:spTgt spid="1049379"/>
                                        </p:tgtEl>
                                        <p:attrNameLst>
                                          <p:attrName>ppt_w</p:attrName>
                                        </p:attrNameLst>
                                      </p:cBhvr>
                                      <p:tavLst>
                                        <p:tav tm="0">
                                          <p:val>
                                            <p:fltVal val="0.0"/>
                                          </p:val>
                                        </p:tav>
                                        <p:tav tm="100000">
                                          <p:val>
                                            <p:strVal val="#ppt_w"/>
                                          </p:val>
                                        </p:tav>
                                      </p:tavLst>
                                    </p:anim>
                                    <p:anim calcmode="lin" valueType="num">
                                      <p:cBhvr>
                                        <p:cTn id="93" dur="1000" fill="hold"/>
                                        <p:tgtEl>
                                          <p:spTgt spid="1049379"/>
                                        </p:tgtEl>
                                        <p:attrNameLst>
                                          <p:attrName>ppt_h</p:attrName>
                                        </p:attrNameLst>
                                      </p:cBhvr>
                                      <p:tavLst>
                                        <p:tav tm="0">
                                          <p:val>
                                            <p:fltVal val="0.0"/>
                                          </p:val>
                                        </p:tav>
                                        <p:tav tm="100000">
                                          <p:val>
                                            <p:strVal val="#ppt_h"/>
                                          </p:val>
                                        </p:tav>
                                      </p:tavLst>
                                    </p:anim>
                                    <p:animEffect transition="in" filter="fade">
                                      <p:cBhvr>
                                        <p:cTn id="94" dur="1000"/>
                                        <p:tgtEl>
                                          <p:spTgt spid="1049379"/>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1049380"/>
                                        </p:tgtEl>
                                        <p:attrNameLst>
                                          <p:attrName>style.visibility</p:attrName>
                                        </p:attrNameLst>
                                      </p:cBhvr>
                                      <p:to>
                                        <p:strVal val="visible"/>
                                      </p:to>
                                    </p:set>
                                    <p:anim calcmode="lin" valueType="num">
                                      <p:cBhvr>
                                        <p:cTn id="97" dur="1000" fill="hold"/>
                                        <p:tgtEl>
                                          <p:spTgt spid="1049380"/>
                                        </p:tgtEl>
                                        <p:attrNameLst>
                                          <p:attrName>ppt_w</p:attrName>
                                        </p:attrNameLst>
                                      </p:cBhvr>
                                      <p:tavLst>
                                        <p:tav tm="0">
                                          <p:val>
                                            <p:fltVal val="0.0"/>
                                          </p:val>
                                        </p:tav>
                                        <p:tav tm="100000">
                                          <p:val>
                                            <p:strVal val="#ppt_w"/>
                                          </p:val>
                                        </p:tav>
                                      </p:tavLst>
                                    </p:anim>
                                    <p:anim calcmode="lin" valueType="num">
                                      <p:cBhvr>
                                        <p:cTn id="98" dur="1000" fill="hold"/>
                                        <p:tgtEl>
                                          <p:spTgt spid="1049380"/>
                                        </p:tgtEl>
                                        <p:attrNameLst>
                                          <p:attrName>ppt_h</p:attrName>
                                        </p:attrNameLst>
                                      </p:cBhvr>
                                      <p:tavLst>
                                        <p:tav tm="0">
                                          <p:val>
                                            <p:fltVal val="0.0"/>
                                          </p:val>
                                        </p:tav>
                                        <p:tav tm="100000">
                                          <p:val>
                                            <p:strVal val="#ppt_h"/>
                                          </p:val>
                                        </p:tav>
                                      </p:tavLst>
                                    </p:anim>
                                    <p:animEffect transition="in" filter="fade">
                                      <p:cBhvr>
                                        <p:cTn id="99" dur="1000"/>
                                        <p:tgtEl>
                                          <p:spTgt spid="1049380"/>
                                        </p:tgtEl>
                                      </p:cBhvr>
                                    </p:animEffect>
                                  </p:childTnLst>
                                </p:cTn>
                              </p:par>
                              <p:par>
                                <p:cTn id="100" presetID="53" presetClass="entr" presetSubtype="16" fill="hold" grpId="0" nodeType="withEffect" nodePh="1">
                                  <p:stCondLst>
                                    <p:cond delay="800"/>
                                  </p:stCondLst>
                                  <p:endCondLst>
                                    <p:cond evt="begin" delay="0">
                                      <p:tn val="100"/>
                                    </p:cond>
                                  </p:endCondLst>
                                  <p:childTnLst>
                                    <p:set>
                                      <p:cBhvr>
                                        <p:cTn id="101" dur="1" fill="hold">
                                          <p:stCondLst>
                                            <p:cond delay="0"/>
                                          </p:stCondLst>
                                        </p:cTn>
                                        <p:tgtEl>
                                          <p:spTgt spid="1049381"/>
                                        </p:tgtEl>
                                        <p:attrNameLst>
                                          <p:attrName>style.visibility</p:attrName>
                                        </p:attrNameLst>
                                      </p:cBhvr>
                                      <p:to>
                                        <p:strVal val="visible"/>
                                      </p:to>
                                    </p:set>
                                    <p:anim calcmode="lin" valueType="num">
                                      <p:cBhvr>
                                        <p:cTn id="102" dur="1000" fill="hold"/>
                                        <p:tgtEl>
                                          <p:spTgt spid="1049381"/>
                                        </p:tgtEl>
                                        <p:attrNameLst>
                                          <p:attrName>ppt_w</p:attrName>
                                        </p:attrNameLst>
                                      </p:cBhvr>
                                      <p:tavLst>
                                        <p:tav tm="0">
                                          <p:val>
                                            <p:fltVal val="0.0"/>
                                          </p:val>
                                        </p:tav>
                                        <p:tav tm="100000">
                                          <p:val>
                                            <p:strVal val="#ppt_w"/>
                                          </p:val>
                                        </p:tav>
                                      </p:tavLst>
                                    </p:anim>
                                    <p:anim calcmode="lin" valueType="num">
                                      <p:cBhvr>
                                        <p:cTn id="103" dur="1000" fill="hold"/>
                                        <p:tgtEl>
                                          <p:spTgt spid="1049381"/>
                                        </p:tgtEl>
                                        <p:attrNameLst>
                                          <p:attrName>ppt_h</p:attrName>
                                        </p:attrNameLst>
                                      </p:cBhvr>
                                      <p:tavLst>
                                        <p:tav tm="0">
                                          <p:val>
                                            <p:fltVal val="0.0"/>
                                          </p:val>
                                        </p:tav>
                                        <p:tav tm="100000">
                                          <p:val>
                                            <p:strVal val="#ppt_h"/>
                                          </p:val>
                                        </p:tav>
                                      </p:tavLst>
                                    </p:anim>
                                    <p:animEffect transition="in" filter="fade">
                                      <p:cBhvr>
                                        <p:cTn id="104" dur="1000"/>
                                        <p:tgtEl>
                                          <p:spTgt spid="1049381"/>
                                        </p:tgtEl>
                                      </p:cBhvr>
                                    </p:animEffect>
                                  </p:childTnLst>
                                </p:cTn>
                              </p:par>
                              <p:par>
                                <p:cTn id="105" presetID="53" presetClass="entr" presetSubtype="16" fill="hold" grpId="0" nodeType="withEffect" nodePh="1">
                                  <p:stCondLst>
                                    <p:cond delay="800"/>
                                  </p:stCondLst>
                                  <p:endCondLst>
                                    <p:cond evt="begin" delay="0">
                                      <p:tn val="105"/>
                                    </p:cond>
                                  </p:endCondLst>
                                  <p:childTnLst>
                                    <p:set>
                                      <p:cBhvr>
                                        <p:cTn id="106" dur="1" fill="hold">
                                          <p:stCondLst>
                                            <p:cond delay="0"/>
                                          </p:stCondLst>
                                        </p:cTn>
                                        <p:tgtEl>
                                          <p:spTgt spid="1049382"/>
                                        </p:tgtEl>
                                        <p:attrNameLst>
                                          <p:attrName>style.visibility</p:attrName>
                                        </p:attrNameLst>
                                      </p:cBhvr>
                                      <p:to>
                                        <p:strVal val="visible"/>
                                      </p:to>
                                    </p:set>
                                    <p:anim calcmode="lin" valueType="num">
                                      <p:cBhvr>
                                        <p:cTn id="107" dur="1000" fill="hold"/>
                                        <p:tgtEl>
                                          <p:spTgt spid="1049382"/>
                                        </p:tgtEl>
                                        <p:attrNameLst>
                                          <p:attrName>ppt_w</p:attrName>
                                        </p:attrNameLst>
                                      </p:cBhvr>
                                      <p:tavLst>
                                        <p:tav tm="0">
                                          <p:val>
                                            <p:fltVal val="0.0"/>
                                          </p:val>
                                        </p:tav>
                                        <p:tav tm="100000">
                                          <p:val>
                                            <p:strVal val="#ppt_w"/>
                                          </p:val>
                                        </p:tav>
                                      </p:tavLst>
                                    </p:anim>
                                    <p:anim calcmode="lin" valueType="num">
                                      <p:cBhvr>
                                        <p:cTn id="108" dur="1000" fill="hold"/>
                                        <p:tgtEl>
                                          <p:spTgt spid="1049382"/>
                                        </p:tgtEl>
                                        <p:attrNameLst>
                                          <p:attrName>ppt_h</p:attrName>
                                        </p:attrNameLst>
                                      </p:cBhvr>
                                      <p:tavLst>
                                        <p:tav tm="0">
                                          <p:val>
                                            <p:fltVal val="0.0"/>
                                          </p:val>
                                        </p:tav>
                                        <p:tav tm="100000">
                                          <p:val>
                                            <p:strVal val="#ppt_h"/>
                                          </p:val>
                                        </p:tav>
                                      </p:tavLst>
                                    </p:anim>
                                    <p:animEffect transition="in" filter="fade">
                                      <p:cBhvr>
                                        <p:cTn id="109" dur="1000"/>
                                        <p:tgtEl>
                                          <p:spTgt spid="1049382"/>
                                        </p:tgtEl>
                                      </p:cBhvr>
                                    </p:animEffect>
                                  </p:childTnLst>
                                </p:cTn>
                              </p:par>
                              <p:par>
                                <p:cTn id="110" presetID="10" presetClass="entr" presetSubtype="0" fill="hold" grpId="0" nodeType="withEffect">
                                  <p:stCondLst>
                                    <p:cond delay="800"/>
                                  </p:stCondLst>
                                  <p:childTnLst>
                                    <p:set>
                                      <p:cBhvr>
                                        <p:cTn id="111" dur="1" fill="hold">
                                          <p:stCondLst>
                                            <p:cond delay="0"/>
                                          </p:stCondLst>
                                        </p:cTn>
                                        <p:tgtEl>
                                          <p:spTgt spid="1049383">
                                            <p:txEl>
                                              <p:pRg st="0" end="0"/>
                                            </p:txEl>
                                          </p:spTgt>
                                        </p:tgtEl>
                                        <p:attrNameLst>
                                          <p:attrName>style.visibility</p:attrName>
                                        </p:attrNameLst>
                                      </p:cBhvr>
                                      <p:to>
                                        <p:strVal val="visible"/>
                                      </p:to>
                                    </p:set>
                                    <p:animEffect transition="in" filter="fade">
                                      <p:cBhvr>
                                        <p:cTn id="112" dur="500"/>
                                        <p:tgtEl>
                                          <p:spTgt spid="1049383">
                                            <p:txEl>
                                              <p:pRg st="0" end="0"/>
                                            </p:txEl>
                                          </p:spTgt>
                                        </p:tgtEl>
                                      </p:cBhvr>
                                    </p:animEffect>
                                  </p:childTnLst>
                                </p:cTn>
                              </p:par>
                              <p:par>
                                <p:cTn id="113" presetID="42" presetClass="entr" presetSubtype="0" fill="hold" grpId="0" nodeType="withEffect">
                                  <p:stCondLst>
                                    <p:cond delay="200"/>
                                  </p:stCondLst>
                                  <p:childTnLst>
                                    <p:set>
                                      <p:cBhvr>
                                        <p:cTn id="114" dur="1" fill="hold">
                                          <p:stCondLst>
                                            <p:cond delay="0"/>
                                          </p:stCondLst>
                                        </p:cTn>
                                        <p:tgtEl>
                                          <p:spTgt spid="1049384">
                                            <p:txEl>
                                              <p:pRg st="0" end="0"/>
                                            </p:txEl>
                                          </p:spTgt>
                                        </p:tgtEl>
                                        <p:attrNameLst>
                                          <p:attrName>style.visibility</p:attrName>
                                        </p:attrNameLst>
                                      </p:cBhvr>
                                      <p:to>
                                        <p:strVal val="visible"/>
                                      </p:to>
                                    </p:set>
                                    <p:animEffect transition="in" filter="fade">
                                      <p:cBhvr>
                                        <p:cTn id="115" dur="400"/>
                                        <p:tgtEl>
                                          <p:spTgt spid="1049384">
                                            <p:txEl>
                                              <p:pRg st="0" end="0"/>
                                            </p:txEl>
                                          </p:spTgt>
                                        </p:tgtEl>
                                      </p:cBhvr>
                                    </p:animEffect>
                                    <p:anim calcmode="lin" valueType="num">
                                      <p:cBhvr>
                                        <p:cTn id="116" dur="400" fill="hold"/>
                                        <p:tgtEl>
                                          <p:spTgt spid="1049384">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10493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62" grpId="0"/>
      <p:bldP spid="1049363" grpId="0"/>
      <p:bldP spid="1049364" grpId="0"/>
      <p:bldP spid="1049365" grpId="0"/>
      <p:bldP spid="1049366" grpId="0"/>
      <p:bldP spid="1049367" grpId="0"/>
      <p:bldP spid="1049368" grpId="0"/>
      <p:bldP spid="1049369" grpId="0"/>
      <p:bldP spid="1049370" grpId="0"/>
      <p:bldP spid="1049371" grpId="0"/>
      <p:bldP spid="1049372" grpId="0"/>
      <p:bldP spid="1049373" grpId="0"/>
      <p:bldP spid="1049374" grpId="0"/>
      <p:bldP spid="1049375" grpId="0"/>
      <p:bldP spid="1049376" grpId="0"/>
      <p:bldP spid="1049377" grpId="0"/>
      <p:bldP spid="1049378" grpId="0"/>
      <p:bldP spid="1049379" grpId="0"/>
      <p:bldP spid="1049380" grpId="0"/>
      <p:bldP spid="1049381" grpId="0"/>
      <p:bldP spid="1049382" grpId="0"/>
      <p:bldP spid="1049383" grpId="0" build="p">
        <p:tmplLst>
          <p:tmpl lvl="1">
            <p:tnLst>
              <p:par>
                <p:cTn presetID="10" presetClass="entr" presetSubtype="0" fill="hold" nodeType="withEffect">
                  <p:stCondLst>
                    <p:cond delay="800"/>
                  </p:stCondLst>
                  <p:childTnLst>
                    <p:set>
                      <p:cBhvr>
                        <p:cTn dur="1" fill="hold">
                          <p:stCondLst>
                            <p:cond delay="0"/>
                          </p:stCondLst>
                        </p:cTn>
                        <p:tgtEl>
                          <p:spTgt spid="1049383"/>
                        </p:tgtEl>
                        <p:attrNameLst>
                          <p:attrName>style.visibility</p:attrName>
                        </p:attrNameLst>
                      </p:cBhvr>
                      <p:to>
                        <p:strVal val="visible"/>
                      </p:to>
                    </p:set>
                    <p:animEffect transition="in" filter="fade">
                      <p:cBhvr>
                        <p:cTn dur="500"/>
                        <p:tgtEl>
                          <p:spTgt spid="1049383"/>
                        </p:tgtEl>
                      </p:cBhvr>
                    </p:animEffect>
                  </p:childTnLst>
                </p:cTn>
              </p:par>
            </p:tnLst>
          </p:tmpl>
        </p:tmplLst>
      </p:bldP>
      <p:bldP spid="1049384" grpId="0" build="p">
        <p:tmplLst>
          <p:tmpl lvl="1">
            <p:tnLst>
              <p:par>
                <p:cTn presetID="42" presetClass="entr" presetSubtype="0" fill="hold" nodeType="withEffect">
                  <p:stCondLst>
                    <p:cond delay="200"/>
                  </p:stCondLst>
                  <p:childTnLst>
                    <p:set>
                      <p:cBhvr>
                        <p:cTn dur="1" fill="hold">
                          <p:stCondLst>
                            <p:cond delay="0"/>
                          </p:stCondLst>
                        </p:cTn>
                        <p:tgtEl>
                          <p:spTgt spid="1049384"/>
                        </p:tgtEl>
                        <p:attrNameLst>
                          <p:attrName>style.visibility</p:attrName>
                        </p:attrNameLst>
                      </p:cBhvr>
                      <p:to>
                        <p:strVal val="visible"/>
                      </p:to>
                    </p:set>
                    <p:animEffect transition="in" filter="fade">
                      <p:cBhvr>
                        <p:cTn dur="400"/>
                        <p:tgtEl>
                          <p:spTgt spid="1049384"/>
                        </p:tgtEl>
                      </p:cBhvr>
                    </p:animEffect>
                    <p:anim calcmode="lin" valueType="num">
                      <p:cBhvr>
                        <p:cTn dur="400" fill="hold"/>
                        <p:tgtEl>
                          <p:spTgt spid="1049384"/>
                        </p:tgtEl>
                        <p:attrNameLst>
                          <p:attrName>ppt_x</p:attrName>
                        </p:attrNameLst>
                      </p:cBhvr>
                      <p:tavLst>
                        <p:tav tm="0">
                          <p:val>
                            <p:strVal val="#ppt_x"/>
                          </p:val>
                        </p:tav>
                        <p:tav tm="100000">
                          <p:val>
                            <p:strVal val="#ppt_x"/>
                          </p:val>
                        </p:tav>
                      </p:tavLst>
                    </p:anim>
                    <p:anim calcmode="lin" valueType="num">
                      <p:cBhvr>
                        <p:cTn dur="400" fill="hold"/>
                        <p:tgtEl>
                          <p:spTgt spid="104938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Tiles images slide 2">
    <p:spTree>
      <p:nvGrpSpPr>
        <p:cNvPr id="297" name=""/>
        <p:cNvGrpSpPr/>
        <p:nvPr/>
      </p:nvGrpSpPr>
      <p:grpSpPr>
        <a:xfrm>
          <a:off x="0" y="0"/>
          <a:ext cx="0" cy="0"/>
          <a:chOff x="0" y="0"/>
          <a:chExt cx="0" cy="0"/>
        </a:xfrm>
      </p:grpSpPr>
      <p:sp>
        <p:nvSpPr>
          <p:cNvPr id="1049418" name="Picture Placeholder 2"/>
          <p:cNvSpPr>
            <a:spLocks noGrp="1" noChangeAspect="1"/>
          </p:cNvSpPr>
          <p:nvPr>
            <p:ph type="pic" sz="quarter" idx="48"/>
          </p:nvPr>
        </p:nvSpPr>
        <p:spPr>
          <a:xfrm>
            <a:off x="165100"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19" name="Picture Placeholder 2"/>
          <p:cNvSpPr>
            <a:spLocks noGrp="1" noChangeAspect="1"/>
          </p:cNvSpPr>
          <p:nvPr>
            <p:ph type="pic" sz="quarter" idx="49"/>
          </p:nvPr>
        </p:nvSpPr>
        <p:spPr>
          <a:xfrm>
            <a:off x="1664297"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0" name="Picture Placeholder 2"/>
          <p:cNvSpPr>
            <a:spLocks noGrp="1" noChangeAspect="1"/>
          </p:cNvSpPr>
          <p:nvPr>
            <p:ph type="pic" sz="quarter" idx="50"/>
          </p:nvPr>
        </p:nvSpPr>
        <p:spPr>
          <a:xfrm>
            <a:off x="3163494"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1" name="Picture Placeholder 2"/>
          <p:cNvSpPr>
            <a:spLocks noGrp="1" noChangeAspect="1"/>
          </p:cNvSpPr>
          <p:nvPr>
            <p:ph type="pic" sz="quarter" idx="55"/>
          </p:nvPr>
        </p:nvSpPr>
        <p:spPr>
          <a:xfrm>
            <a:off x="165100"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2" name="Picture Placeholder 2"/>
          <p:cNvSpPr>
            <a:spLocks noGrp="1" noChangeAspect="1"/>
          </p:cNvSpPr>
          <p:nvPr>
            <p:ph type="pic" sz="quarter" idx="56"/>
          </p:nvPr>
        </p:nvSpPr>
        <p:spPr>
          <a:xfrm>
            <a:off x="1664297"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3" name="Picture Placeholder 2"/>
          <p:cNvSpPr>
            <a:spLocks noGrp="1" noChangeAspect="1"/>
          </p:cNvSpPr>
          <p:nvPr>
            <p:ph type="pic" sz="quarter" idx="57"/>
          </p:nvPr>
        </p:nvSpPr>
        <p:spPr>
          <a:xfrm>
            <a:off x="3163494"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4" name="Picture Placeholder 2"/>
          <p:cNvSpPr>
            <a:spLocks noGrp="1" noChangeAspect="1"/>
          </p:cNvSpPr>
          <p:nvPr>
            <p:ph type="pic" sz="quarter" idx="62"/>
          </p:nvPr>
        </p:nvSpPr>
        <p:spPr>
          <a:xfrm>
            <a:off x="165100"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5" name="Picture Placeholder 2"/>
          <p:cNvSpPr>
            <a:spLocks noGrp="1" noChangeAspect="1"/>
          </p:cNvSpPr>
          <p:nvPr>
            <p:ph type="pic" sz="quarter" idx="63"/>
          </p:nvPr>
        </p:nvSpPr>
        <p:spPr>
          <a:xfrm>
            <a:off x="1664297"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6" name="Picture Placeholder 2"/>
          <p:cNvSpPr>
            <a:spLocks noGrp="1" noChangeAspect="1"/>
          </p:cNvSpPr>
          <p:nvPr>
            <p:ph type="pic" sz="quarter" idx="64"/>
          </p:nvPr>
        </p:nvSpPr>
        <p:spPr>
          <a:xfrm>
            <a:off x="3163494"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7" name="Picture Placeholder 2"/>
          <p:cNvSpPr>
            <a:spLocks noGrp="1" noChangeAspect="1"/>
          </p:cNvSpPr>
          <p:nvPr>
            <p:ph type="pic" sz="quarter" idx="70"/>
          </p:nvPr>
        </p:nvSpPr>
        <p:spPr>
          <a:xfrm>
            <a:off x="165100"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8" name="Picture Placeholder 2"/>
          <p:cNvSpPr>
            <a:spLocks noGrp="1" noChangeAspect="1"/>
          </p:cNvSpPr>
          <p:nvPr>
            <p:ph type="pic" sz="quarter" idx="71"/>
          </p:nvPr>
        </p:nvSpPr>
        <p:spPr>
          <a:xfrm>
            <a:off x="1664297"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29" name="Picture Placeholder 2"/>
          <p:cNvSpPr>
            <a:spLocks noGrp="1" noChangeAspect="1"/>
          </p:cNvSpPr>
          <p:nvPr>
            <p:ph type="pic" sz="quarter" idx="72"/>
          </p:nvPr>
        </p:nvSpPr>
        <p:spPr>
          <a:xfrm>
            <a:off x="3163494"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30" name="Text Placeholder 7"/>
          <p:cNvSpPr>
            <a:spLocks noGrp="1"/>
          </p:cNvSpPr>
          <p:nvPr>
            <p:ph type="body" sz="quarter" idx="10" hasCustomPrompt="1"/>
          </p:nvPr>
        </p:nvSpPr>
        <p:spPr>
          <a:xfrm>
            <a:off x="4778374" y="250548"/>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31" name="Text Placeholder 7"/>
          <p:cNvSpPr>
            <a:spLocks noGrp="1"/>
          </p:cNvSpPr>
          <p:nvPr>
            <p:ph type="body" sz="quarter" idx="11" hasCustomPrompt="1"/>
          </p:nvPr>
        </p:nvSpPr>
        <p:spPr>
          <a:xfrm>
            <a:off x="4778374" y="669317"/>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32" name="Text Placeholder 7"/>
          <p:cNvSpPr>
            <a:spLocks noGrp="1"/>
          </p:cNvSpPr>
          <p:nvPr>
            <p:ph type="body" sz="quarter" idx="40" hasCustomPrompt="1"/>
          </p:nvPr>
        </p:nvSpPr>
        <p:spPr>
          <a:xfrm>
            <a:off x="4763028" y="1203196"/>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33" name="Text Placeholder 7"/>
          <p:cNvSpPr>
            <a:spLocks noGrp="1"/>
          </p:cNvSpPr>
          <p:nvPr>
            <p:ph type="body" sz="quarter" idx="41" hasCustomPrompt="1"/>
          </p:nvPr>
        </p:nvSpPr>
        <p:spPr>
          <a:xfrm>
            <a:off x="4763028" y="1605028"/>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1049434" name="Text Placeholder 2"/>
          <p:cNvSpPr>
            <a:spLocks noGrp="1"/>
          </p:cNvSpPr>
          <p:nvPr>
            <p:ph type="body" sz="quarter" idx="42" hasCustomPrompt="1"/>
          </p:nvPr>
        </p:nvSpPr>
        <p:spPr>
          <a:xfrm>
            <a:off x="4778374" y="1880840"/>
            <a:ext cx="3903663" cy="3653876"/>
          </a:xfrm>
          <a:prstGeom prst="rect">
            <a:avLst/>
          </a:prstGeom>
        </p:spPr>
        <p:txBody>
          <a:bodyPr vert="horz" lIns="0" tIns="0" rIns="0" bIns="0"/>
          <a:lstStyle>
            <a:lvl1pPr marL="0" marR="0" indent="0" algn="just" defTabSz="405130" rtl="0" eaLnBrk="1" fontAlgn="auto" latinLnBrk="0" hangingPunct="1">
              <a:lnSpc>
                <a:spcPct val="130000"/>
              </a:lnSpc>
              <a:spcBef>
                <a:spcPct val="20000"/>
              </a:spcBef>
              <a:spcAft>
                <a:spcPts val="0"/>
              </a:spcAft>
              <a:buClrTx/>
              <a:buSzTx/>
              <a:buFont typeface="Arial" panose="020B0604020202020204"/>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1049418"/>
                                        </p:tgtEl>
                                        <p:attrNameLst>
                                          <p:attrName>style.visibility</p:attrName>
                                        </p:attrNameLst>
                                      </p:cBhvr>
                                      <p:to>
                                        <p:strVal val="visible"/>
                                      </p:to>
                                    </p:set>
                                    <p:anim calcmode="lin" valueType="num">
                                      <p:cBhvr>
                                        <p:cTn id="7" dur="1000" fill="hold"/>
                                        <p:tgtEl>
                                          <p:spTgt spid="1049418"/>
                                        </p:tgtEl>
                                        <p:attrNameLst>
                                          <p:attrName>ppt_w</p:attrName>
                                        </p:attrNameLst>
                                      </p:cBhvr>
                                      <p:tavLst>
                                        <p:tav tm="0">
                                          <p:val>
                                            <p:fltVal val="0.0"/>
                                          </p:val>
                                        </p:tav>
                                        <p:tav tm="100000">
                                          <p:val>
                                            <p:strVal val="#ppt_w"/>
                                          </p:val>
                                        </p:tav>
                                      </p:tavLst>
                                    </p:anim>
                                    <p:anim calcmode="lin" valueType="num">
                                      <p:cBhvr>
                                        <p:cTn id="8" dur="1000" fill="hold"/>
                                        <p:tgtEl>
                                          <p:spTgt spid="1049418"/>
                                        </p:tgtEl>
                                        <p:attrNameLst>
                                          <p:attrName>ppt_h</p:attrName>
                                        </p:attrNameLst>
                                      </p:cBhvr>
                                      <p:tavLst>
                                        <p:tav tm="0">
                                          <p:val>
                                            <p:fltVal val="0.0"/>
                                          </p:val>
                                        </p:tav>
                                        <p:tav tm="100000">
                                          <p:val>
                                            <p:strVal val="#ppt_h"/>
                                          </p:val>
                                        </p:tav>
                                      </p:tavLst>
                                    </p:anim>
                                    <p:animEffect transition="in" filter="fade">
                                      <p:cBhvr>
                                        <p:cTn id="9" dur="1000"/>
                                        <p:tgtEl>
                                          <p:spTgt spid="1049418"/>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1049419"/>
                                        </p:tgtEl>
                                        <p:attrNameLst>
                                          <p:attrName>style.visibility</p:attrName>
                                        </p:attrNameLst>
                                      </p:cBhvr>
                                      <p:to>
                                        <p:strVal val="visible"/>
                                      </p:to>
                                    </p:set>
                                    <p:anim calcmode="lin" valueType="num">
                                      <p:cBhvr>
                                        <p:cTn id="12" dur="1000" fill="hold"/>
                                        <p:tgtEl>
                                          <p:spTgt spid="1049419"/>
                                        </p:tgtEl>
                                        <p:attrNameLst>
                                          <p:attrName>ppt_w</p:attrName>
                                        </p:attrNameLst>
                                      </p:cBhvr>
                                      <p:tavLst>
                                        <p:tav tm="0">
                                          <p:val>
                                            <p:fltVal val="0.0"/>
                                          </p:val>
                                        </p:tav>
                                        <p:tav tm="100000">
                                          <p:val>
                                            <p:strVal val="#ppt_w"/>
                                          </p:val>
                                        </p:tav>
                                      </p:tavLst>
                                    </p:anim>
                                    <p:anim calcmode="lin" valueType="num">
                                      <p:cBhvr>
                                        <p:cTn id="13" dur="1000" fill="hold"/>
                                        <p:tgtEl>
                                          <p:spTgt spid="1049419"/>
                                        </p:tgtEl>
                                        <p:attrNameLst>
                                          <p:attrName>ppt_h</p:attrName>
                                        </p:attrNameLst>
                                      </p:cBhvr>
                                      <p:tavLst>
                                        <p:tav tm="0">
                                          <p:val>
                                            <p:fltVal val="0.0"/>
                                          </p:val>
                                        </p:tav>
                                        <p:tav tm="100000">
                                          <p:val>
                                            <p:strVal val="#ppt_h"/>
                                          </p:val>
                                        </p:tav>
                                      </p:tavLst>
                                    </p:anim>
                                    <p:animEffect transition="in" filter="fade">
                                      <p:cBhvr>
                                        <p:cTn id="14" dur="1000"/>
                                        <p:tgtEl>
                                          <p:spTgt spid="1049419"/>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1049420"/>
                                        </p:tgtEl>
                                        <p:attrNameLst>
                                          <p:attrName>style.visibility</p:attrName>
                                        </p:attrNameLst>
                                      </p:cBhvr>
                                      <p:to>
                                        <p:strVal val="visible"/>
                                      </p:to>
                                    </p:set>
                                    <p:anim calcmode="lin" valueType="num">
                                      <p:cBhvr>
                                        <p:cTn id="17" dur="1000" fill="hold"/>
                                        <p:tgtEl>
                                          <p:spTgt spid="1049420"/>
                                        </p:tgtEl>
                                        <p:attrNameLst>
                                          <p:attrName>ppt_w</p:attrName>
                                        </p:attrNameLst>
                                      </p:cBhvr>
                                      <p:tavLst>
                                        <p:tav tm="0">
                                          <p:val>
                                            <p:fltVal val="0.0"/>
                                          </p:val>
                                        </p:tav>
                                        <p:tav tm="100000">
                                          <p:val>
                                            <p:strVal val="#ppt_w"/>
                                          </p:val>
                                        </p:tav>
                                      </p:tavLst>
                                    </p:anim>
                                    <p:anim calcmode="lin" valueType="num">
                                      <p:cBhvr>
                                        <p:cTn id="18" dur="1000" fill="hold"/>
                                        <p:tgtEl>
                                          <p:spTgt spid="1049420"/>
                                        </p:tgtEl>
                                        <p:attrNameLst>
                                          <p:attrName>ppt_h</p:attrName>
                                        </p:attrNameLst>
                                      </p:cBhvr>
                                      <p:tavLst>
                                        <p:tav tm="0">
                                          <p:val>
                                            <p:fltVal val="0.0"/>
                                          </p:val>
                                        </p:tav>
                                        <p:tav tm="100000">
                                          <p:val>
                                            <p:strVal val="#ppt_h"/>
                                          </p:val>
                                        </p:tav>
                                      </p:tavLst>
                                    </p:anim>
                                    <p:animEffect transition="in" filter="fade">
                                      <p:cBhvr>
                                        <p:cTn id="19" dur="1000"/>
                                        <p:tgtEl>
                                          <p:spTgt spid="1049420"/>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1049421"/>
                                        </p:tgtEl>
                                        <p:attrNameLst>
                                          <p:attrName>style.visibility</p:attrName>
                                        </p:attrNameLst>
                                      </p:cBhvr>
                                      <p:to>
                                        <p:strVal val="visible"/>
                                      </p:to>
                                    </p:set>
                                    <p:anim calcmode="lin" valueType="num">
                                      <p:cBhvr>
                                        <p:cTn id="22" dur="1000" fill="hold"/>
                                        <p:tgtEl>
                                          <p:spTgt spid="1049421"/>
                                        </p:tgtEl>
                                        <p:attrNameLst>
                                          <p:attrName>ppt_w</p:attrName>
                                        </p:attrNameLst>
                                      </p:cBhvr>
                                      <p:tavLst>
                                        <p:tav tm="0">
                                          <p:val>
                                            <p:fltVal val="0.0"/>
                                          </p:val>
                                        </p:tav>
                                        <p:tav tm="100000">
                                          <p:val>
                                            <p:strVal val="#ppt_w"/>
                                          </p:val>
                                        </p:tav>
                                      </p:tavLst>
                                    </p:anim>
                                    <p:anim calcmode="lin" valueType="num">
                                      <p:cBhvr>
                                        <p:cTn id="23" dur="1000" fill="hold"/>
                                        <p:tgtEl>
                                          <p:spTgt spid="1049421"/>
                                        </p:tgtEl>
                                        <p:attrNameLst>
                                          <p:attrName>ppt_h</p:attrName>
                                        </p:attrNameLst>
                                      </p:cBhvr>
                                      <p:tavLst>
                                        <p:tav tm="0">
                                          <p:val>
                                            <p:fltVal val="0.0"/>
                                          </p:val>
                                        </p:tav>
                                        <p:tav tm="100000">
                                          <p:val>
                                            <p:strVal val="#ppt_h"/>
                                          </p:val>
                                        </p:tav>
                                      </p:tavLst>
                                    </p:anim>
                                    <p:animEffect transition="in" filter="fade">
                                      <p:cBhvr>
                                        <p:cTn id="24" dur="1000"/>
                                        <p:tgtEl>
                                          <p:spTgt spid="1049421"/>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1049422"/>
                                        </p:tgtEl>
                                        <p:attrNameLst>
                                          <p:attrName>style.visibility</p:attrName>
                                        </p:attrNameLst>
                                      </p:cBhvr>
                                      <p:to>
                                        <p:strVal val="visible"/>
                                      </p:to>
                                    </p:set>
                                    <p:anim calcmode="lin" valueType="num">
                                      <p:cBhvr>
                                        <p:cTn id="27" dur="1000" fill="hold"/>
                                        <p:tgtEl>
                                          <p:spTgt spid="1049422"/>
                                        </p:tgtEl>
                                        <p:attrNameLst>
                                          <p:attrName>ppt_w</p:attrName>
                                        </p:attrNameLst>
                                      </p:cBhvr>
                                      <p:tavLst>
                                        <p:tav tm="0">
                                          <p:val>
                                            <p:fltVal val="0.0"/>
                                          </p:val>
                                        </p:tav>
                                        <p:tav tm="100000">
                                          <p:val>
                                            <p:strVal val="#ppt_w"/>
                                          </p:val>
                                        </p:tav>
                                      </p:tavLst>
                                    </p:anim>
                                    <p:anim calcmode="lin" valueType="num">
                                      <p:cBhvr>
                                        <p:cTn id="28" dur="1000" fill="hold"/>
                                        <p:tgtEl>
                                          <p:spTgt spid="1049422"/>
                                        </p:tgtEl>
                                        <p:attrNameLst>
                                          <p:attrName>ppt_h</p:attrName>
                                        </p:attrNameLst>
                                      </p:cBhvr>
                                      <p:tavLst>
                                        <p:tav tm="0">
                                          <p:val>
                                            <p:fltVal val="0.0"/>
                                          </p:val>
                                        </p:tav>
                                        <p:tav tm="100000">
                                          <p:val>
                                            <p:strVal val="#ppt_h"/>
                                          </p:val>
                                        </p:tav>
                                      </p:tavLst>
                                    </p:anim>
                                    <p:animEffect transition="in" filter="fade">
                                      <p:cBhvr>
                                        <p:cTn id="29" dur="1000"/>
                                        <p:tgtEl>
                                          <p:spTgt spid="1049422"/>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1049423"/>
                                        </p:tgtEl>
                                        <p:attrNameLst>
                                          <p:attrName>style.visibility</p:attrName>
                                        </p:attrNameLst>
                                      </p:cBhvr>
                                      <p:to>
                                        <p:strVal val="visible"/>
                                      </p:to>
                                    </p:set>
                                    <p:anim calcmode="lin" valueType="num">
                                      <p:cBhvr>
                                        <p:cTn id="32" dur="1000" fill="hold"/>
                                        <p:tgtEl>
                                          <p:spTgt spid="1049423"/>
                                        </p:tgtEl>
                                        <p:attrNameLst>
                                          <p:attrName>ppt_w</p:attrName>
                                        </p:attrNameLst>
                                      </p:cBhvr>
                                      <p:tavLst>
                                        <p:tav tm="0">
                                          <p:val>
                                            <p:fltVal val="0.0"/>
                                          </p:val>
                                        </p:tav>
                                        <p:tav tm="100000">
                                          <p:val>
                                            <p:strVal val="#ppt_w"/>
                                          </p:val>
                                        </p:tav>
                                      </p:tavLst>
                                    </p:anim>
                                    <p:anim calcmode="lin" valueType="num">
                                      <p:cBhvr>
                                        <p:cTn id="33" dur="1000" fill="hold"/>
                                        <p:tgtEl>
                                          <p:spTgt spid="1049423"/>
                                        </p:tgtEl>
                                        <p:attrNameLst>
                                          <p:attrName>ppt_h</p:attrName>
                                        </p:attrNameLst>
                                      </p:cBhvr>
                                      <p:tavLst>
                                        <p:tav tm="0">
                                          <p:val>
                                            <p:fltVal val="0.0"/>
                                          </p:val>
                                        </p:tav>
                                        <p:tav tm="100000">
                                          <p:val>
                                            <p:strVal val="#ppt_h"/>
                                          </p:val>
                                        </p:tav>
                                      </p:tavLst>
                                    </p:anim>
                                    <p:animEffect transition="in" filter="fade">
                                      <p:cBhvr>
                                        <p:cTn id="34" dur="1000"/>
                                        <p:tgtEl>
                                          <p:spTgt spid="1049423"/>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1049424"/>
                                        </p:tgtEl>
                                        <p:attrNameLst>
                                          <p:attrName>style.visibility</p:attrName>
                                        </p:attrNameLst>
                                      </p:cBhvr>
                                      <p:to>
                                        <p:strVal val="visible"/>
                                      </p:to>
                                    </p:set>
                                    <p:anim calcmode="lin" valueType="num">
                                      <p:cBhvr>
                                        <p:cTn id="37" dur="1000" fill="hold"/>
                                        <p:tgtEl>
                                          <p:spTgt spid="1049424"/>
                                        </p:tgtEl>
                                        <p:attrNameLst>
                                          <p:attrName>ppt_w</p:attrName>
                                        </p:attrNameLst>
                                      </p:cBhvr>
                                      <p:tavLst>
                                        <p:tav tm="0">
                                          <p:val>
                                            <p:fltVal val="0.0"/>
                                          </p:val>
                                        </p:tav>
                                        <p:tav tm="100000">
                                          <p:val>
                                            <p:strVal val="#ppt_w"/>
                                          </p:val>
                                        </p:tav>
                                      </p:tavLst>
                                    </p:anim>
                                    <p:anim calcmode="lin" valueType="num">
                                      <p:cBhvr>
                                        <p:cTn id="38" dur="1000" fill="hold"/>
                                        <p:tgtEl>
                                          <p:spTgt spid="1049424"/>
                                        </p:tgtEl>
                                        <p:attrNameLst>
                                          <p:attrName>ppt_h</p:attrName>
                                        </p:attrNameLst>
                                      </p:cBhvr>
                                      <p:tavLst>
                                        <p:tav tm="0">
                                          <p:val>
                                            <p:fltVal val="0.0"/>
                                          </p:val>
                                        </p:tav>
                                        <p:tav tm="100000">
                                          <p:val>
                                            <p:strVal val="#ppt_h"/>
                                          </p:val>
                                        </p:tav>
                                      </p:tavLst>
                                    </p:anim>
                                    <p:animEffect transition="in" filter="fade">
                                      <p:cBhvr>
                                        <p:cTn id="39" dur="1000"/>
                                        <p:tgtEl>
                                          <p:spTgt spid="1049424"/>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1049425"/>
                                        </p:tgtEl>
                                        <p:attrNameLst>
                                          <p:attrName>style.visibility</p:attrName>
                                        </p:attrNameLst>
                                      </p:cBhvr>
                                      <p:to>
                                        <p:strVal val="visible"/>
                                      </p:to>
                                    </p:set>
                                    <p:anim calcmode="lin" valueType="num">
                                      <p:cBhvr>
                                        <p:cTn id="42" dur="1000" fill="hold"/>
                                        <p:tgtEl>
                                          <p:spTgt spid="1049425"/>
                                        </p:tgtEl>
                                        <p:attrNameLst>
                                          <p:attrName>ppt_w</p:attrName>
                                        </p:attrNameLst>
                                      </p:cBhvr>
                                      <p:tavLst>
                                        <p:tav tm="0">
                                          <p:val>
                                            <p:fltVal val="0.0"/>
                                          </p:val>
                                        </p:tav>
                                        <p:tav tm="100000">
                                          <p:val>
                                            <p:strVal val="#ppt_w"/>
                                          </p:val>
                                        </p:tav>
                                      </p:tavLst>
                                    </p:anim>
                                    <p:anim calcmode="lin" valueType="num">
                                      <p:cBhvr>
                                        <p:cTn id="43" dur="1000" fill="hold"/>
                                        <p:tgtEl>
                                          <p:spTgt spid="1049425"/>
                                        </p:tgtEl>
                                        <p:attrNameLst>
                                          <p:attrName>ppt_h</p:attrName>
                                        </p:attrNameLst>
                                      </p:cBhvr>
                                      <p:tavLst>
                                        <p:tav tm="0">
                                          <p:val>
                                            <p:fltVal val="0.0"/>
                                          </p:val>
                                        </p:tav>
                                        <p:tav tm="100000">
                                          <p:val>
                                            <p:strVal val="#ppt_h"/>
                                          </p:val>
                                        </p:tav>
                                      </p:tavLst>
                                    </p:anim>
                                    <p:animEffect transition="in" filter="fade">
                                      <p:cBhvr>
                                        <p:cTn id="44" dur="1000"/>
                                        <p:tgtEl>
                                          <p:spTgt spid="1049425"/>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1049426"/>
                                        </p:tgtEl>
                                        <p:attrNameLst>
                                          <p:attrName>style.visibility</p:attrName>
                                        </p:attrNameLst>
                                      </p:cBhvr>
                                      <p:to>
                                        <p:strVal val="visible"/>
                                      </p:to>
                                    </p:set>
                                    <p:anim calcmode="lin" valueType="num">
                                      <p:cBhvr>
                                        <p:cTn id="47" dur="1000" fill="hold"/>
                                        <p:tgtEl>
                                          <p:spTgt spid="1049426"/>
                                        </p:tgtEl>
                                        <p:attrNameLst>
                                          <p:attrName>ppt_w</p:attrName>
                                        </p:attrNameLst>
                                      </p:cBhvr>
                                      <p:tavLst>
                                        <p:tav tm="0">
                                          <p:val>
                                            <p:fltVal val="0.0"/>
                                          </p:val>
                                        </p:tav>
                                        <p:tav tm="100000">
                                          <p:val>
                                            <p:strVal val="#ppt_w"/>
                                          </p:val>
                                        </p:tav>
                                      </p:tavLst>
                                    </p:anim>
                                    <p:anim calcmode="lin" valueType="num">
                                      <p:cBhvr>
                                        <p:cTn id="48" dur="1000" fill="hold"/>
                                        <p:tgtEl>
                                          <p:spTgt spid="1049426"/>
                                        </p:tgtEl>
                                        <p:attrNameLst>
                                          <p:attrName>ppt_h</p:attrName>
                                        </p:attrNameLst>
                                      </p:cBhvr>
                                      <p:tavLst>
                                        <p:tav tm="0">
                                          <p:val>
                                            <p:fltVal val="0.0"/>
                                          </p:val>
                                        </p:tav>
                                        <p:tav tm="100000">
                                          <p:val>
                                            <p:strVal val="#ppt_h"/>
                                          </p:val>
                                        </p:tav>
                                      </p:tavLst>
                                    </p:anim>
                                    <p:animEffect transition="in" filter="fade">
                                      <p:cBhvr>
                                        <p:cTn id="49" dur="1000"/>
                                        <p:tgtEl>
                                          <p:spTgt spid="1049426"/>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1049427"/>
                                        </p:tgtEl>
                                        <p:attrNameLst>
                                          <p:attrName>style.visibility</p:attrName>
                                        </p:attrNameLst>
                                      </p:cBhvr>
                                      <p:to>
                                        <p:strVal val="visible"/>
                                      </p:to>
                                    </p:set>
                                    <p:anim calcmode="lin" valueType="num">
                                      <p:cBhvr>
                                        <p:cTn id="52" dur="1000" fill="hold"/>
                                        <p:tgtEl>
                                          <p:spTgt spid="1049427"/>
                                        </p:tgtEl>
                                        <p:attrNameLst>
                                          <p:attrName>ppt_w</p:attrName>
                                        </p:attrNameLst>
                                      </p:cBhvr>
                                      <p:tavLst>
                                        <p:tav tm="0">
                                          <p:val>
                                            <p:fltVal val="0.0"/>
                                          </p:val>
                                        </p:tav>
                                        <p:tav tm="100000">
                                          <p:val>
                                            <p:strVal val="#ppt_w"/>
                                          </p:val>
                                        </p:tav>
                                      </p:tavLst>
                                    </p:anim>
                                    <p:anim calcmode="lin" valueType="num">
                                      <p:cBhvr>
                                        <p:cTn id="53" dur="1000" fill="hold"/>
                                        <p:tgtEl>
                                          <p:spTgt spid="1049427"/>
                                        </p:tgtEl>
                                        <p:attrNameLst>
                                          <p:attrName>ppt_h</p:attrName>
                                        </p:attrNameLst>
                                      </p:cBhvr>
                                      <p:tavLst>
                                        <p:tav tm="0">
                                          <p:val>
                                            <p:fltVal val="0.0"/>
                                          </p:val>
                                        </p:tav>
                                        <p:tav tm="100000">
                                          <p:val>
                                            <p:strVal val="#ppt_h"/>
                                          </p:val>
                                        </p:tav>
                                      </p:tavLst>
                                    </p:anim>
                                    <p:animEffect transition="in" filter="fade">
                                      <p:cBhvr>
                                        <p:cTn id="54" dur="1000"/>
                                        <p:tgtEl>
                                          <p:spTgt spid="1049427"/>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1049428"/>
                                        </p:tgtEl>
                                        <p:attrNameLst>
                                          <p:attrName>style.visibility</p:attrName>
                                        </p:attrNameLst>
                                      </p:cBhvr>
                                      <p:to>
                                        <p:strVal val="visible"/>
                                      </p:to>
                                    </p:set>
                                    <p:anim calcmode="lin" valueType="num">
                                      <p:cBhvr>
                                        <p:cTn id="57" dur="1000" fill="hold"/>
                                        <p:tgtEl>
                                          <p:spTgt spid="1049428"/>
                                        </p:tgtEl>
                                        <p:attrNameLst>
                                          <p:attrName>ppt_w</p:attrName>
                                        </p:attrNameLst>
                                      </p:cBhvr>
                                      <p:tavLst>
                                        <p:tav tm="0">
                                          <p:val>
                                            <p:fltVal val="0.0"/>
                                          </p:val>
                                        </p:tav>
                                        <p:tav tm="100000">
                                          <p:val>
                                            <p:strVal val="#ppt_w"/>
                                          </p:val>
                                        </p:tav>
                                      </p:tavLst>
                                    </p:anim>
                                    <p:anim calcmode="lin" valueType="num">
                                      <p:cBhvr>
                                        <p:cTn id="58" dur="1000" fill="hold"/>
                                        <p:tgtEl>
                                          <p:spTgt spid="1049428"/>
                                        </p:tgtEl>
                                        <p:attrNameLst>
                                          <p:attrName>ppt_h</p:attrName>
                                        </p:attrNameLst>
                                      </p:cBhvr>
                                      <p:tavLst>
                                        <p:tav tm="0">
                                          <p:val>
                                            <p:fltVal val="0.0"/>
                                          </p:val>
                                        </p:tav>
                                        <p:tav tm="100000">
                                          <p:val>
                                            <p:strVal val="#ppt_h"/>
                                          </p:val>
                                        </p:tav>
                                      </p:tavLst>
                                    </p:anim>
                                    <p:animEffect transition="in" filter="fade">
                                      <p:cBhvr>
                                        <p:cTn id="59" dur="1000"/>
                                        <p:tgtEl>
                                          <p:spTgt spid="1049428"/>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1049429"/>
                                        </p:tgtEl>
                                        <p:attrNameLst>
                                          <p:attrName>style.visibility</p:attrName>
                                        </p:attrNameLst>
                                      </p:cBhvr>
                                      <p:to>
                                        <p:strVal val="visible"/>
                                      </p:to>
                                    </p:set>
                                    <p:anim calcmode="lin" valueType="num">
                                      <p:cBhvr>
                                        <p:cTn id="62" dur="1000" fill="hold"/>
                                        <p:tgtEl>
                                          <p:spTgt spid="1049429"/>
                                        </p:tgtEl>
                                        <p:attrNameLst>
                                          <p:attrName>ppt_w</p:attrName>
                                        </p:attrNameLst>
                                      </p:cBhvr>
                                      <p:tavLst>
                                        <p:tav tm="0">
                                          <p:val>
                                            <p:fltVal val="0.0"/>
                                          </p:val>
                                        </p:tav>
                                        <p:tav tm="100000">
                                          <p:val>
                                            <p:strVal val="#ppt_w"/>
                                          </p:val>
                                        </p:tav>
                                      </p:tavLst>
                                    </p:anim>
                                    <p:anim calcmode="lin" valueType="num">
                                      <p:cBhvr>
                                        <p:cTn id="63" dur="1000" fill="hold"/>
                                        <p:tgtEl>
                                          <p:spTgt spid="1049429"/>
                                        </p:tgtEl>
                                        <p:attrNameLst>
                                          <p:attrName>ppt_h</p:attrName>
                                        </p:attrNameLst>
                                      </p:cBhvr>
                                      <p:tavLst>
                                        <p:tav tm="0">
                                          <p:val>
                                            <p:fltVal val="0.0"/>
                                          </p:val>
                                        </p:tav>
                                        <p:tav tm="100000">
                                          <p:val>
                                            <p:strVal val="#ppt_h"/>
                                          </p:val>
                                        </p:tav>
                                      </p:tavLst>
                                    </p:anim>
                                    <p:animEffect transition="in" filter="fade">
                                      <p:cBhvr>
                                        <p:cTn id="64" dur="1000"/>
                                        <p:tgtEl>
                                          <p:spTgt spid="1049429"/>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049430">
                                            <p:txEl>
                                              <p:pRg st="0" end="0"/>
                                            </p:txEl>
                                          </p:spTgt>
                                        </p:tgtEl>
                                        <p:attrNameLst>
                                          <p:attrName>style.visibility</p:attrName>
                                        </p:attrNameLst>
                                      </p:cBhvr>
                                      <p:to>
                                        <p:strVal val="visible"/>
                                      </p:to>
                                    </p:set>
                                    <p:animEffect transition="in" filter="fade">
                                      <p:cBhvr>
                                        <p:cTn id="67" dur="400"/>
                                        <p:tgtEl>
                                          <p:spTgt spid="1049430">
                                            <p:txEl>
                                              <p:pRg st="0" end="0"/>
                                            </p:txEl>
                                          </p:spTgt>
                                        </p:tgtEl>
                                      </p:cBhvr>
                                    </p:animEffect>
                                    <p:anim calcmode="lin" valueType="num">
                                      <p:cBhvr>
                                        <p:cTn id="68" dur="400" fill="hold"/>
                                        <p:tgtEl>
                                          <p:spTgt spid="1049430">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049430">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049431">
                                            <p:txEl>
                                              <p:pRg st="0" end="0"/>
                                            </p:txEl>
                                          </p:spTgt>
                                        </p:tgtEl>
                                        <p:attrNameLst>
                                          <p:attrName>style.visibility</p:attrName>
                                        </p:attrNameLst>
                                      </p:cBhvr>
                                      <p:to>
                                        <p:strVal val="visible"/>
                                      </p:to>
                                    </p:set>
                                    <p:animEffect transition="in" filter="fade">
                                      <p:cBhvr>
                                        <p:cTn id="72" dur="500"/>
                                        <p:tgtEl>
                                          <p:spTgt spid="1049431">
                                            <p:txEl>
                                              <p:pRg st="0" end="0"/>
                                            </p:txEl>
                                          </p:spTgt>
                                        </p:tgtEl>
                                      </p:cBhvr>
                                    </p:animEffect>
                                    <p:anim calcmode="lin" valueType="num">
                                      <p:cBhvr>
                                        <p:cTn id="73" dur="500" fill="hold"/>
                                        <p:tgtEl>
                                          <p:spTgt spid="104943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049431">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1049432">
                                            <p:txEl>
                                              <p:pRg st="0" end="0"/>
                                            </p:txEl>
                                          </p:spTgt>
                                        </p:tgtEl>
                                        <p:attrNameLst>
                                          <p:attrName>style.visibility</p:attrName>
                                        </p:attrNameLst>
                                      </p:cBhvr>
                                      <p:to>
                                        <p:strVal val="visible"/>
                                      </p:to>
                                    </p:set>
                                    <p:animEffect transition="in" filter="fade">
                                      <p:cBhvr>
                                        <p:cTn id="77" dur="400"/>
                                        <p:tgtEl>
                                          <p:spTgt spid="1049432">
                                            <p:txEl>
                                              <p:pRg st="0" end="0"/>
                                            </p:txEl>
                                          </p:spTgt>
                                        </p:tgtEl>
                                      </p:cBhvr>
                                    </p:animEffect>
                                    <p:anim calcmode="lin" valueType="num">
                                      <p:cBhvr>
                                        <p:cTn id="78" dur="400" fill="hold"/>
                                        <p:tgtEl>
                                          <p:spTgt spid="1049432">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1049432">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1049433">
                                            <p:txEl>
                                              <p:pRg st="0" end="0"/>
                                            </p:txEl>
                                          </p:spTgt>
                                        </p:tgtEl>
                                        <p:attrNameLst>
                                          <p:attrName>style.visibility</p:attrName>
                                        </p:attrNameLst>
                                      </p:cBhvr>
                                      <p:to>
                                        <p:strVal val="visible"/>
                                      </p:to>
                                    </p:set>
                                    <p:animEffect transition="in" filter="fade">
                                      <p:cBhvr>
                                        <p:cTn id="82" dur="500"/>
                                        <p:tgtEl>
                                          <p:spTgt spid="1049433">
                                            <p:txEl>
                                              <p:pRg st="0" end="0"/>
                                            </p:txEl>
                                          </p:spTgt>
                                        </p:tgtEl>
                                      </p:cBhvr>
                                    </p:animEffect>
                                    <p:anim calcmode="lin" valueType="num">
                                      <p:cBhvr>
                                        <p:cTn id="83" dur="500" fill="hold"/>
                                        <p:tgtEl>
                                          <p:spTgt spid="1049433">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1049433">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800"/>
                                  </p:stCondLst>
                                  <p:childTnLst>
                                    <p:set>
                                      <p:cBhvr>
                                        <p:cTn id="86" dur="1" fill="hold">
                                          <p:stCondLst>
                                            <p:cond delay="0"/>
                                          </p:stCondLst>
                                        </p:cTn>
                                        <p:tgtEl>
                                          <p:spTgt spid="1049434">
                                            <p:txEl>
                                              <p:pRg st="0" end="0"/>
                                            </p:txEl>
                                          </p:spTgt>
                                        </p:tgtEl>
                                        <p:attrNameLst>
                                          <p:attrName>style.visibility</p:attrName>
                                        </p:attrNameLst>
                                      </p:cBhvr>
                                      <p:to>
                                        <p:strVal val="visible"/>
                                      </p:to>
                                    </p:set>
                                    <p:animEffect transition="in" filter="fade">
                                      <p:cBhvr>
                                        <p:cTn id="87" dur="500"/>
                                        <p:tgtEl>
                                          <p:spTgt spid="1049434">
                                            <p:txEl>
                                              <p:pRg st="0" end="0"/>
                                            </p:txEl>
                                          </p:spTgt>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1049434">
                                            <p:txEl>
                                              <p:pRg st="2" end="2"/>
                                            </p:txEl>
                                          </p:spTgt>
                                        </p:tgtEl>
                                        <p:attrNameLst>
                                          <p:attrName>style.visibility</p:attrName>
                                        </p:attrNameLst>
                                      </p:cBhvr>
                                      <p:to>
                                        <p:strVal val="visible"/>
                                      </p:to>
                                    </p:set>
                                    <p:animEffect transition="in" filter="fade">
                                      <p:cBhvr>
                                        <p:cTn id="90" dur="500"/>
                                        <p:tgtEl>
                                          <p:spTgt spid="1049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18" grpId="0"/>
      <p:bldP spid="1049419" grpId="0"/>
      <p:bldP spid="1049420" grpId="0"/>
      <p:bldP spid="1049421" grpId="0"/>
      <p:bldP spid="1049422" grpId="0"/>
      <p:bldP spid="1049423" grpId="0"/>
      <p:bldP spid="1049424" grpId="0"/>
      <p:bldP spid="1049425" grpId="0"/>
      <p:bldP spid="1049426" grpId="0"/>
      <p:bldP spid="1049427" grpId="0"/>
      <p:bldP spid="1049428" grpId="0"/>
      <p:bldP spid="1049429" grpId="0"/>
      <p:bldP spid="1049430" grpId="0" build="p">
        <p:tmplLst>
          <p:tmpl lvl="1">
            <p:tnLst>
              <p:par>
                <p:cTn presetID="42" presetClass="entr" presetSubtype="0" fill="hold" nodeType="withEffect">
                  <p:stCondLst>
                    <p:cond delay="200"/>
                  </p:stCondLst>
                  <p:childTnLst>
                    <p:set>
                      <p:cBhvr>
                        <p:cTn dur="1" fill="hold">
                          <p:stCondLst>
                            <p:cond delay="0"/>
                          </p:stCondLst>
                        </p:cTn>
                        <p:tgtEl>
                          <p:spTgt spid="1049430"/>
                        </p:tgtEl>
                        <p:attrNameLst>
                          <p:attrName>style.visibility</p:attrName>
                        </p:attrNameLst>
                      </p:cBhvr>
                      <p:to>
                        <p:strVal val="visible"/>
                      </p:to>
                    </p:set>
                    <p:animEffect transition="in" filter="fade">
                      <p:cBhvr>
                        <p:cTn dur="400"/>
                        <p:tgtEl>
                          <p:spTgt spid="1049430"/>
                        </p:tgtEl>
                      </p:cBhvr>
                    </p:animEffect>
                    <p:anim calcmode="lin" valueType="num">
                      <p:cBhvr>
                        <p:cTn dur="400" fill="hold"/>
                        <p:tgtEl>
                          <p:spTgt spid="1049430"/>
                        </p:tgtEl>
                        <p:attrNameLst>
                          <p:attrName>ppt_x</p:attrName>
                        </p:attrNameLst>
                      </p:cBhvr>
                      <p:tavLst>
                        <p:tav tm="0">
                          <p:val>
                            <p:strVal val="#ppt_x"/>
                          </p:val>
                        </p:tav>
                        <p:tav tm="100000">
                          <p:val>
                            <p:strVal val="#ppt_x"/>
                          </p:val>
                        </p:tav>
                      </p:tavLst>
                    </p:anim>
                    <p:anim calcmode="lin" valueType="num">
                      <p:cBhvr>
                        <p:cTn dur="400" fill="hold"/>
                        <p:tgtEl>
                          <p:spTgt spid="1049430"/>
                        </p:tgtEl>
                        <p:attrNameLst>
                          <p:attrName>ppt_y</p:attrName>
                        </p:attrNameLst>
                      </p:cBhvr>
                      <p:tavLst>
                        <p:tav tm="0">
                          <p:val>
                            <p:strVal val="#ppt_y+.1"/>
                          </p:val>
                        </p:tav>
                        <p:tav tm="100000">
                          <p:val>
                            <p:strVal val="#ppt_y"/>
                          </p:val>
                        </p:tav>
                      </p:tavLst>
                    </p:anim>
                  </p:childTnLst>
                </p:cTn>
              </p:par>
            </p:tnLst>
          </p:tmpl>
        </p:tmplLst>
      </p:bldP>
      <p:bldP spid="1049431" grpId="0" build="p">
        <p:tmplLst>
          <p:tmpl lvl="1">
            <p:tnLst>
              <p:par>
                <p:cTn presetID="42" presetClass="entr" presetSubtype="0" fill="hold" nodeType="withEffect">
                  <p:stCondLst>
                    <p:cond delay="200"/>
                  </p:stCondLst>
                  <p:childTnLst>
                    <p:set>
                      <p:cBhvr>
                        <p:cTn dur="1" fill="hold">
                          <p:stCondLst>
                            <p:cond delay="0"/>
                          </p:stCondLst>
                        </p:cTn>
                        <p:tgtEl>
                          <p:spTgt spid="1049431"/>
                        </p:tgtEl>
                        <p:attrNameLst>
                          <p:attrName>style.visibility</p:attrName>
                        </p:attrNameLst>
                      </p:cBhvr>
                      <p:to>
                        <p:strVal val="visible"/>
                      </p:to>
                    </p:set>
                    <p:animEffect transition="in" filter="fade">
                      <p:cBhvr>
                        <p:cTn dur="500"/>
                        <p:tgtEl>
                          <p:spTgt spid="1049431"/>
                        </p:tgtEl>
                      </p:cBhvr>
                    </p:animEffect>
                    <p:anim calcmode="lin" valueType="num">
                      <p:cBhvr>
                        <p:cTn dur="500" fill="hold"/>
                        <p:tgtEl>
                          <p:spTgt spid="1049431"/>
                        </p:tgtEl>
                        <p:attrNameLst>
                          <p:attrName>ppt_x</p:attrName>
                        </p:attrNameLst>
                      </p:cBhvr>
                      <p:tavLst>
                        <p:tav tm="0">
                          <p:val>
                            <p:strVal val="#ppt_x"/>
                          </p:val>
                        </p:tav>
                        <p:tav tm="100000">
                          <p:val>
                            <p:strVal val="#ppt_x"/>
                          </p:val>
                        </p:tav>
                      </p:tavLst>
                    </p:anim>
                    <p:anim calcmode="lin" valueType="num">
                      <p:cBhvr>
                        <p:cTn dur="500" fill="hold"/>
                        <p:tgtEl>
                          <p:spTgt spid="1049431"/>
                        </p:tgtEl>
                        <p:attrNameLst>
                          <p:attrName>ppt_y</p:attrName>
                        </p:attrNameLst>
                      </p:cBhvr>
                      <p:tavLst>
                        <p:tav tm="0">
                          <p:val>
                            <p:strVal val="#ppt_y+.1"/>
                          </p:val>
                        </p:tav>
                        <p:tav tm="100000">
                          <p:val>
                            <p:strVal val="#ppt_y"/>
                          </p:val>
                        </p:tav>
                      </p:tavLst>
                    </p:anim>
                  </p:childTnLst>
                </p:cTn>
              </p:par>
            </p:tnLst>
          </p:tmpl>
        </p:tmplLst>
      </p:bldP>
      <p:bldP spid="1049432" grpId="0" build="p">
        <p:tmplLst>
          <p:tmpl lvl="1">
            <p:tnLst>
              <p:par>
                <p:cTn presetID="42" presetClass="entr" presetSubtype="0" fill="hold" nodeType="withEffect">
                  <p:stCondLst>
                    <p:cond delay="200"/>
                  </p:stCondLst>
                  <p:childTnLst>
                    <p:set>
                      <p:cBhvr>
                        <p:cTn dur="1" fill="hold">
                          <p:stCondLst>
                            <p:cond delay="0"/>
                          </p:stCondLst>
                        </p:cTn>
                        <p:tgtEl>
                          <p:spTgt spid="1049432"/>
                        </p:tgtEl>
                        <p:attrNameLst>
                          <p:attrName>style.visibility</p:attrName>
                        </p:attrNameLst>
                      </p:cBhvr>
                      <p:to>
                        <p:strVal val="visible"/>
                      </p:to>
                    </p:set>
                    <p:animEffect transition="in" filter="fade">
                      <p:cBhvr>
                        <p:cTn dur="400"/>
                        <p:tgtEl>
                          <p:spTgt spid="1049432"/>
                        </p:tgtEl>
                      </p:cBhvr>
                    </p:animEffect>
                    <p:anim calcmode="lin" valueType="num">
                      <p:cBhvr>
                        <p:cTn dur="400" fill="hold"/>
                        <p:tgtEl>
                          <p:spTgt spid="1049432"/>
                        </p:tgtEl>
                        <p:attrNameLst>
                          <p:attrName>ppt_x</p:attrName>
                        </p:attrNameLst>
                      </p:cBhvr>
                      <p:tavLst>
                        <p:tav tm="0">
                          <p:val>
                            <p:strVal val="#ppt_x"/>
                          </p:val>
                        </p:tav>
                        <p:tav tm="100000">
                          <p:val>
                            <p:strVal val="#ppt_x"/>
                          </p:val>
                        </p:tav>
                      </p:tavLst>
                    </p:anim>
                    <p:anim calcmode="lin" valueType="num">
                      <p:cBhvr>
                        <p:cTn dur="400" fill="hold"/>
                        <p:tgtEl>
                          <p:spTgt spid="1049432"/>
                        </p:tgtEl>
                        <p:attrNameLst>
                          <p:attrName>ppt_y</p:attrName>
                        </p:attrNameLst>
                      </p:cBhvr>
                      <p:tavLst>
                        <p:tav tm="0">
                          <p:val>
                            <p:strVal val="#ppt_y+.1"/>
                          </p:val>
                        </p:tav>
                        <p:tav tm="100000">
                          <p:val>
                            <p:strVal val="#ppt_y"/>
                          </p:val>
                        </p:tav>
                      </p:tavLst>
                    </p:anim>
                  </p:childTnLst>
                </p:cTn>
              </p:par>
            </p:tnLst>
          </p:tmpl>
        </p:tmplLst>
      </p:bldP>
      <p:bldP spid="1049433" grpId="0" build="p">
        <p:tmplLst>
          <p:tmpl lvl="1">
            <p:tnLst>
              <p:par>
                <p:cTn presetID="42" presetClass="entr" presetSubtype="0" fill="hold" nodeType="withEffect">
                  <p:stCondLst>
                    <p:cond delay="200"/>
                  </p:stCondLst>
                  <p:childTnLst>
                    <p:set>
                      <p:cBhvr>
                        <p:cTn dur="1" fill="hold">
                          <p:stCondLst>
                            <p:cond delay="0"/>
                          </p:stCondLst>
                        </p:cTn>
                        <p:tgtEl>
                          <p:spTgt spid="1049433"/>
                        </p:tgtEl>
                        <p:attrNameLst>
                          <p:attrName>style.visibility</p:attrName>
                        </p:attrNameLst>
                      </p:cBhvr>
                      <p:to>
                        <p:strVal val="visible"/>
                      </p:to>
                    </p:set>
                    <p:animEffect transition="in" filter="fade">
                      <p:cBhvr>
                        <p:cTn dur="500"/>
                        <p:tgtEl>
                          <p:spTgt spid="1049433"/>
                        </p:tgtEl>
                      </p:cBhvr>
                    </p:animEffect>
                    <p:anim calcmode="lin" valueType="num">
                      <p:cBhvr>
                        <p:cTn dur="500" fill="hold"/>
                        <p:tgtEl>
                          <p:spTgt spid="1049433"/>
                        </p:tgtEl>
                        <p:attrNameLst>
                          <p:attrName>ppt_x</p:attrName>
                        </p:attrNameLst>
                      </p:cBhvr>
                      <p:tavLst>
                        <p:tav tm="0">
                          <p:val>
                            <p:strVal val="#ppt_x"/>
                          </p:val>
                        </p:tav>
                        <p:tav tm="100000">
                          <p:val>
                            <p:strVal val="#ppt_x"/>
                          </p:val>
                        </p:tav>
                      </p:tavLst>
                    </p:anim>
                    <p:anim calcmode="lin" valueType="num">
                      <p:cBhvr>
                        <p:cTn dur="500" fill="hold"/>
                        <p:tgtEl>
                          <p:spTgt spid="1049433"/>
                        </p:tgtEl>
                        <p:attrNameLst>
                          <p:attrName>ppt_y</p:attrName>
                        </p:attrNameLst>
                      </p:cBhvr>
                      <p:tavLst>
                        <p:tav tm="0">
                          <p:val>
                            <p:strVal val="#ppt_y+.1"/>
                          </p:val>
                        </p:tav>
                        <p:tav tm="100000">
                          <p:val>
                            <p:strVal val="#ppt_y"/>
                          </p:val>
                        </p:tav>
                      </p:tavLst>
                    </p:anim>
                  </p:childTnLst>
                </p:cTn>
              </p:par>
            </p:tnLst>
          </p:tmpl>
        </p:tmplLst>
      </p:bldP>
      <p:bldP spid="1049434" grpId="0" build="p">
        <p:tmplLst>
          <p:tmpl lvl="1">
            <p:tnLst>
              <p:par>
                <p:cTn presetID="10" presetClass="entr" presetSubtype="0" fill="hold" nodeType="withEffect">
                  <p:stCondLst>
                    <p:cond delay="800"/>
                  </p:stCondLst>
                  <p:childTnLst>
                    <p:set>
                      <p:cBhvr>
                        <p:cTn dur="1" fill="hold">
                          <p:stCondLst>
                            <p:cond delay="0"/>
                          </p:stCondLst>
                        </p:cTn>
                        <p:tgtEl>
                          <p:spTgt spid="1049434"/>
                        </p:tgtEl>
                        <p:attrNameLst>
                          <p:attrName>style.visibility</p:attrName>
                        </p:attrNameLst>
                      </p:cBhvr>
                      <p:to>
                        <p:strVal val="visible"/>
                      </p:to>
                    </p:set>
                    <p:animEffect transition="in" filter="fade">
                      <p:cBhvr>
                        <p:cTn dur="500"/>
                        <p:tgtEl>
                          <p:spTgt spid="104943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1_Text Slide">
    <p:spTree>
      <p:nvGrpSpPr>
        <p:cNvPr id="294" name=""/>
        <p:cNvGrpSpPr/>
        <p:nvPr/>
      </p:nvGrpSpPr>
      <p:grpSpPr>
        <a:xfrm>
          <a:off x="0" y="0"/>
          <a:ext cx="0" cy="0"/>
          <a:chOff x="0" y="0"/>
          <a:chExt cx="0" cy="0"/>
        </a:xfrm>
      </p:grpSpPr>
      <p:sp>
        <p:nvSpPr>
          <p:cNvPr id="104940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40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06" name="Text Placeholder 2"/>
          <p:cNvSpPr>
            <a:spLocks noGrp="1"/>
          </p:cNvSpPr>
          <p:nvPr>
            <p:ph type="body" sz="quarter" idx="16" hasCustomPrompt="1"/>
          </p:nvPr>
        </p:nvSpPr>
        <p:spPr>
          <a:xfrm>
            <a:off x="452438" y="1161914"/>
            <a:ext cx="8229600" cy="3812253"/>
          </a:xfrm>
          <a:prstGeom prst="rect">
            <a:avLst/>
          </a:prstGeom>
        </p:spPr>
        <p:txBody>
          <a:bodyPr vert="horz" lIns="95057" tIns="47529" rIns="95057" bIns="47529"/>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04">
                                            <p:txEl>
                                              <p:pRg st="0" end="0"/>
                                            </p:txEl>
                                          </p:spTgt>
                                        </p:tgtEl>
                                        <p:attrNameLst>
                                          <p:attrName>style.visibility</p:attrName>
                                        </p:attrNameLst>
                                      </p:cBhvr>
                                      <p:to>
                                        <p:strVal val="visible"/>
                                      </p:to>
                                    </p:set>
                                    <p:animEffect transition="in" filter="fade">
                                      <p:cBhvr>
                                        <p:cTn id="7" dur="400"/>
                                        <p:tgtEl>
                                          <p:spTgt spid="1049404">
                                            <p:txEl>
                                              <p:pRg st="0" end="0"/>
                                            </p:txEl>
                                          </p:spTgt>
                                        </p:tgtEl>
                                      </p:cBhvr>
                                    </p:animEffect>
                                    <p:anim calcmode="lin" valueType="num">
                                      <p:cBhvr>
                                        <p:cTn id="8" dur="400" fill="hold"/>
                                        <p:tgtEl>
                                          <p:spTgt spid="104940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0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05">
                                            <p:txEl>
                                              <p:pRg st="0" end="0"/>
                                            </p:txEl>
                                          </p:spTgt>
                                        </p:tgtEl>
                                        <p:attrNameLst>
                                          <p:attrName>style.visibility</p:attrName>
                                        </p:attrNameLst>
                                      </p:cBhvr>
                                      <p:to>
                                        <p:strVal val="visible"/>
                                      </p:to>
                                    </p:set>
                                    <p:animEffect transition="in" filter="fade">
                                      <p:cBhvr>
                                        <p:cTn id="12" dur="500"/>
                                        <p:tgtEl>
                                          <p:spTgt spid="1049405">
                                            <p:txEl>
                                              <p:pRg st="0" end="0"/>
                                            </p:txEl>
                                          </p:spTgt>
                                        </p:tgtEl>
                                      </p:cBhvr>
                                    </p:animEffect>
                                    <p:anim calcmode="lin" valueType="num">
                                      <p:cBhvr>
                                        <p:cTn id="13" dur="500" fill="hold"/>
                                        <p:tgtEl>
                                          <p:spTgt spid="104940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0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406">
                                            <p:txEl>
                                              <p:pRg st="0" end="0"/>
                                            </p:txEl>
                                          </p:spTgt>
                                        </p:tgtEl>
                                        <p:attrNameLst>
                                          <p:attrName>style.visibility</p:attrName>
                                        </p:attrNameLst>
                                      </p:cBhvr>
                                      <p:to>
                                        <p:strVal val="visible"/>
                                      </p:to>
                                    </p:set>
                                    <p:animEffect transition="in" filter="fade">
                                      <p:cBhvr>
                                        <p:cTn id="17" dur="500"/>
                                        <p:tgtEl>
                                          <p:spTgt spid="1049406">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9406">
                                            <p:txEl>
                                              <p:pRg st="2" end="2"/>
                                            </p:txEl>
                                          </p:spTgt>
                                        </p:tgtEl>
                                        <p:attrNameLst>
                                          <p:attrName>style.visibility</p:attrName>
                                        </p:attrNameLst>
                                      </p:cBhvr>
                                      <p:to>
                                        <p:strVal val="visible"/>
                                      </p:to>
                                    </p:set>
                                    <p:animEffect transition="in" filter="fade">
                                      <p:cBhvr>
                                        <p:cTn id="20" dur="500"/>
                                        <p:tgtEl>
                                          <p:spTgt spid="1049406">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1049406">
                                            <p:txEl>
                                              <p:pRg st="4" end="4"/>
                                            </p:txEl>
                                          </p:spTgt>
                                        </p:tgtEl>
                                        <p:attrNameLst>
                                          <p:attrName>style.visibility</p:attrName>
                                        </p:attrNameLst>
                                      </p:cBhvr>
                                      <p:to>
                                        <p:strVal val="visible"/>
                                      </p:to>
                                    </p:set>
                                    <p:animEffect transition="in" filter="fade">
                                      <p:cBhvr>
                                        <p:cTn id="23" dur="500"/>
                                        <p:tgtEl>
                                          <p:spTgt spid="10494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4" grpId="0" build="p">
        <p:tmplLst>
          <p:tmpl lvl="1">
            <p:tnLst>
              <p:par>
                <p:cTn presetID="42" presetClass="entr" presetSubtype="0" fill="hold" nodeType="withEffect">
                  <p:stCondLst>
                    <p:cond delay="200"/>
                  </p:stCondLst>
                  <p:childTnLst>
                    <p:set>
                      <p:cBhvr>
                        <p:cTn dur="1" fill="hold">
                          <p:stCondLst>
                            <p:cond delay="0"/>
                          </p:stCondLst>
                        </p:cTn>
                        <p:tgtEl>
                          <p:spTgt spid="1049404"/>
                        </p:tgtEl>
                        <p:attrNameLst>
                          <p:attrName>style.visibility</p:attrName>
                        </p:attrNameLst>
                      </p:cBhvr>
                      <p:to>
                        <p:strVal val="visible"/>
                      </p:to>
                    </p:set>
                    <p:animEffect transition="in" filter="fade">
                      <p:cBhvr>
                        <p:cTn dur="400"/>
                        <p:tgtEl>
                          <p:spTgt spid="1049404"/>
                        </p:tgtEl>
                      </p:cBhvr>
                    </p:animEffect>
                    <p:anim calcmode="lin" valueType="num">
                      <p:cBhvr>
                        <p:cTn dur="400" fill="hold"/>
                        <p:tgtEl>
                          <p:spTgt spid="1049404"/>
                        </p:tgtEl>
                        <p:attrNameLst>
                          <p:attrName>ppt_x</p:attrName>
                        </p:attrNameLst>
                      </p:cBhvr>
                      <p:tavLst>
                        <p:tav tm="0">
                          <p:val>
                            <p:strVal val="#ppt_x"/>
                          </p:val>
                        </p:tav>
                        <p:tav tm="100000">
                          <p:val>
                            <p:strVal val="#ppt_x"/>
                          </p:val>
                        </p:tav>
                      </p:tavLst>
                    </p:anim>
                    <p:anim calcmode="lin" valueType="num">
                      <p:cBhvr>
                        <p:cTn dur="400" fill="hold"/>
                        <p:tgtEl>
                          <p:spTgt spid="1049404"/>
                        </p:tgtEl>
                        <p:attrNameLst>
                          <p:attrName>ppt_y</p:attrName>
                        </p:attrNameLst>
                      </p:cBhvr>
                      <p:tavLst>
                        <p:tav tm="0">
                          <p:val>
                            <p:strVal val="#ppt_y+.1"/>
                          </p:val>
                        </p:tav>
                        <p:tav tm="100000">
                          <p:val>
                            <p:strVal val="#ppt_y"/>
                          </p:val>
                        </p:tav>
                      </p:tavLst>
                    </p:anim>
                  </p:childTnLst>
                </p:cTn>
              </p:par>
            </p:tnLst>
          </p:tmpl>
        </p:tmplLst>
      </p:bldP>
      <p:bldP spid="1049405" grpId="0" build="p">
        <p:tmplLst>
          <p:tmpl lvl="1">
            <p:tnLst>
              <p:par>
                <p:cTn presetID="42" presetClass="entr" presetSubtype="0" fill="hold" nodeType="withEffect">
                  <p:stCondLst>
                    <p:cond delay="200"/>
                  </p:stCondLst>
                  <p:childTnLst>
                    <p:set>
                      <p:cBhvr>
                        <p:cTn dur="1" fill="hold">
                          <p:stCondLst>
                            <p:cond delay="0"/>
                          </p:stCondLst>
                        </p:cTn>
                        <p:tgtEl>
                          <p:spTgt spid="1049405"/>
                        </p:tgtEl>
                        <p:attrNameLst>
                          <p:attrName>style.visibility</p:attrName>
                        </p:attrNameLst>
                      </p:cBhvr>
                      <p:to>
                        <p:strVal val="visible"/>
                      </p:to>
                    </p:set>
                    <p:animEffect transition="in" filter="fade">
                      <p:cBhvr>
                        <p:cTn dur="500"/>
                        <p:tgtEl>
                          <p:spTgt spid="1049405"/>
                        </p:tgtEl>
                      </p:cBhvr>
                    </p:animEffect>
                    <p:anim calcmode="lin" valueType="num">
                      <p:cBhvr>
                        <p:cTn dur="500" fill="hold"/>
                        <p:tgtEl>
                          <p:spTgt spid="1049405"/>
                        </p:tgtEl>
                        <p:attrNameLst>
                          <p:attrName>ppt_x</p:attrName>
                        </p:attrNameLst>
                      </p:cBhvr>
                      <p:tavLst>
                        <p:tav tm="0">
                          <p:val>
                            <p:strVal val="#ppt_x"/>
                          </p:val>
                        </p:tav>
                        <p:tav tm="100000">
                          <p:val>
                            <p:strVal val="#ppt_x"/>
                          </p:val>
                        </p:tav>
                      </p:tavLst>
                    </p:anim>
                    <p:anim calcmode="lin" valueType="num">
                      <p:cBhvr>
                        <p:cTn dur="500" fill="hold"/>
                        <p:tgtEl>
                          <p:spTgt spid="1049405"/>
                        </p:tgtEl>
                        <p:attrNameLst>
                          <p:attrName>ppt_y</p:attrName>
                        </p:attrNameLst>
                      </p:cBhvr>
                      <p:tavLst>
                        <p:tav tm="0">
                          <p:val>
                            <p:strVal val="#ppt_y+.1"/>
                          </p:val>
                        </p:tav>
                        <p:tav tm="100000">
                          <p:val>
                            <p:strVal val="#ppt_y"/>
                          </p:val>
                        </p:tav>
                      </p:tavLst>
                    </p:anim>
                  </p:childTnLst>
                </p:cTn>
              </p:par>
            </p:tnLst>
          </p:tmpl>
        </p:tmplLst>
      </p:bldP>
      <p:bldP spid="1049406" grpId="0" build="p">
        <p:tmplLst>
          <p:tmpl lvl="1">
            <p:tnLst>
              <p:par>
                <p:cTn presetID="10" presetClass="entr" presetSubtype="0" fill="hold" nodeType="withEffect" nodePh="1">
                  <p:stCondLst>
                    <p:cond delay="800"/>
                  </p:stCondLst>
                  <p:childTnLst>
                    <p:set>
                      <p:cBhvr>
                        <p:cTn dur="1" fill="hold">
                          <p:stCondLst>
                            <p:cond delay="0"/>
                          </p:stCondLst>
                        </p:cTn>
                        <p:tgtEl>
                          <p:spTgt spid="1049406"/>
                        </p:tgtEl>
                        <p:attrNameLst>
                          <p:attrName>style.visibility</p:attrName>
                        </p:attrNameLst>
                      </p:cBhvr>
                      <p:to>
                        <p:strVal val="visible"/>
                      </p:to>
                    </p:set>
                    <p:animEffect transition="in" filter="fade">
                      <p:cBhvr>
                        <p:cTn dur="500"/>
                        <p:tgtEl>
                          <p:spTgt spid="1049406"/>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Two Columns Text">
    <p:spTree>
      <p:nvGrpSpPr>
        <p:cNvPr id="272" name=""/>
        <p:cNvGrpSpPr/>
        <p:nvPr/>
      </p:nvGrpSpPr>
      <p:grpSpPr>
        <a:xfrm>
          <a:off x="0" y="0"/>
          <a:ext cx="0" cy="0"/>
          <a:chOff x="0" y="0"/>
          <a:chExt cx="0" cy="0"/>
        </a:xfrm>
      </p:grpSpPr>
      <p:sp>
        <p:nvSpPr>
          <p:cNvPr id="1049099" name="Text Placeholder 2"/>
          <p:cNvSpPr>
            <a:spLocks noGrp="1"/>
          </p:cNvSpPr>
          <p:nvPr>
            <p:ph type="body" sz="quarter" idx="16" hasCustomPrompt="1"/>
          </p:nvPr>
        </p:nvSpPr>
        <p:spPr>
          <a:xfrm>
            <a:off x="452438" y="1140748"/>
            <a:ext cx="8229600" cy="4074720"/>
          </a:xfrm>
          <a:prstGeom prst="rect">
            <a:avLst/>
          </a:prstGeom>
        </p:spPr>
        <p:txBody>
          <a:bodyPr vert="horz" lIns="95057" tIns="47529" rIns="95057" bIns="47529" numCol="2"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
        <p:nvSpPr>
          <p:cNvPr id="104910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10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049099">
                                            <p:txEl>
                                              <p:pRg st="0" end="0"/>
                                            </p:txEl>
                                          </p:spTgt>
                                        </p:tgtEl>
                                        <p:attrNameLst>
                                          <p:attrName>style.visibility</p:attrName>
                                        </p:attrNameLst>
                                      </p:cBhvr>
                                      <p:to>
                                        <p:strVal val="visible"/>
                                      </p:to>
                                    </p:set>
                                    <p:animEffect transition="in" filter="fade">
                                      <p:cBhvr>
                                        <p:cTn id="7" dur="500"/>
                                        <p:tgtEl>
                                          <p:spTgt spid="1049099">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1049099">
                                            <p:txEl>
                                              <p:pRg st="2" end="2"/>
                                            </p:txEl>
                                          </p:spTgt>
                                        </p:tgtEl>
                                        <p:attrNameLst>
                                          <p:attrName>style.visibility</p:attrName>
                                        </p:attrNameLst>
                                      </p:cBhvr>
                                      <p:to>
                                        <p:strVal val="visible"/>
                                      </p:to>
                                    </p:set>
                                    <p:animEffect transition="in" filter="fade">
                                      <p:cBhvr>
                                        <p:cTn id="10" dur="500"/>
                                        <p:tgtEl>
                                          <p:spTgt spid="1049099">
                                            <p:txEl>
                                              <p:pRg st="2" end="2"/>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049099">
                                            <p:txEl>
                                              <p:pRg st="4" end="4"/>
                                            </p:txEl>
                                          </p:spTgt>
                                        </p:tgtEl>
                                        <p:attrNameLst>
                                          <p:attrName>style.visibility</p:attrName>
                                        </p:attrNameLst>
                                      </p:cBhvr>
                                      <p:to>
                                        <p:strVal val="visible"/>
                                      </p:to>
                                    </p:set>
                                    <p:animEffect transition="in" filter="fade">
                                      <p:cBhvr>
                                        <p:cTn id="13" dur="500"/>
                                        <p:tgtEl>
                                          <p:spTgt spid="1049099">
                                            <p:txEl>
                                              <p:pRg st="4" end="4"/>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049100">
                                            <p:txEl>
                                              <p:pRg st="0" end="0"/>
                                            </p:txEl>
                                          </p:spTgt>
                                        </p:tgtEl>
                                        <p:attrNameLst>
                                          <p:attrName>style.visibility</p:attrName>
                                        </p:attrNameLst>
                                      </p:cBhvr>
                                      <p:to>
                                        <p:strVal val="visible"/>
                                      </p:to>
                                    </p:set>
                                    <p:animEffect transition="in" filter="fade">
                                      <p:cBhvr>
                                        <p:cTn id="16" dur="400"/>
                                        <p:tgtEl>
                                          <p:spTgt spid="1049100">
                                            <p:txEl>
                                              <p:pRg st="0" end="0"/>
                                            </p:txEl>
                                          </p:spTgt>
                                        </p:tgtEl>
                                      </p:cBhvr>
                                    </p:animEffect>
                                    <p:anim calcmode="lin" valueType="num">
                                      <p:cBhvr>
                                        <p:cTn id="17" dur="400" fill="hold"/>
                                        <p:tgtEl>
                                          <p:spTgt spid="1049100">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049100">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049101">
                                            <p:txEl>
                                              <p:pRg st="0" end="0"/>
                                            </p:txEl>
                                          </p:spTgt>
                                        </p:tgtEl>
                                        <p:attrNameLst>
                                          <p:attrName>style.visibility</p:attrName>
                                        </p:attrNameLst>
                                      </p:cBhvr>
                                      <p:to>
                                        <p:strVal val="visible"/>
                                      </p:to>
                                    </p:set>
                                    <p:animEffect transition="in" filter="fade">
                                      <p:cBhvr>
                                        <p:cTn id="21" dur="500"/>
                                        <p:tgtEl>
                                          <p:spTgt spid="1049101">
                                            <p:txEl>
                                              <p:pRg st="0" end="0"/>
                                            </p:txEl>
                                          </p:spTgt>
                                        </p:tgtEl>
                                      </p:cBhvr>
                                    </p:animEffect>
                                    <p:anim calcmode="lin" valueType="num">
                                      <p:cBhvr>
                                        <p:cTn id="22" dur="500" fill="hold"/>
                                        <p:tgtEl>
                                          <p:spTgt spid="1049101">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0491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9" grpId="0" build="p">
        <p:tmplLst>
          <p:tmpl lvl="1">
            <p:tnLst>
              <p:par>
                <p:cTn presetID="10" presetClass="entr" presetSubtype="0" fill="hold" nodeType="withEffect" nodePh="1">
                  <p:stCondLst>
                    <p:cond delay="800"/>
                  </p:stCondLst>
                  <p:childTnLst>
                    <p:set>
                      <p:cBhvr>
                        <p:cTn dur="1" fill="hold">
                          <p:stCondLst>
                            <p:cond delay="0"/>
                          </p:stCondLst>
                        </p:cTn>
                        <p:tgtEl>
                          <p:spTgt spid="1049099"/>
                        </p:tgtEl>
                        <p:attrNameLst>
                          <p:attrName>style.visibility</p:attrName>
                        </p:attrNameLst>
                      </p:cBhvr>
                      <p:to>
                        <p:strVal val="visible"/>
                      </p:to>
                    </p:set>
                    <p:animEffect transition="in" filter="fade">
                      <p:cBhvr>
                        <p:cTn dur="500"/>
                        <p:tgtEl>
                          <p:spTgt spid="1049099"/>
                        </p:tgtEl>
                      </p:cBhvr>
                    </p:animEffect>
                  </p:childTnLst>
                </p:cTn>
              </p:par>
            </p:tnLst>
          </p:tmpl>
        </p:tmplLst>
      </p:bldP>
      <p:bldP spid="1049100" grpId="0" build="p">
        <p:tmplLst>
          <p:tmpl lvl="1">
            <p:tnLst>
              <p:par>
                <p:cTn presetID="42" presetClass="entr" presetSubtype="0" fill="hold" nodeType="withEffect">
                  <p:stCondLst>
                    <p:cond delay="200"/>
                  </p:stCondLst>
                  <p:childTnLst>
                    <p:set>
                      <p:cBhvr>
                        <p:cTn dur="1" fill="hold">
                          <p:stCondLst>
                            <p:cond delay="0"/>
                          </p:stCondLst>
                        </p:cTn>
                        <p:tgtEl>
                          <p:spTgt spid="1049100"/>
                        </p:tgtEl>
                        <p:attrNameLst>
                          <p:attrName>style.visibility</p:attrName>
                        </p:attrNameLst>
                      </p:cBhvr>
                      <p:to>
                        <p:strVal val="visible"/>
                      </p:to>
                    </p:set>
                    <p:animEffect transition="in" filter="fade">
                      <p:cBhvr>
                        <p:cTn dur="400"/>
                        <p:tgtEl>
                          <p:spTgt spid="1049100"/>
                        </p:tgtEl>
                      </p:cBhvr>
                    </p:animEffect>
                    <p:anim calcmode="lin" valueType="num">
                      <p:cBhvr>
                        <p:cTn dur="400" fill="hold"/>
                        <p:tgtEl>
                          <p:spTgt spid="1049100"/>
                        </p:tgtEl>
                        <p:attrNameLst>
                          <p:attrName>ppt_x</p:attrName>
                        </p:attrNameLst>
                      </p:cBhvr>
                      <p:tavLst>
                        <p:tav tm="0">
                          <p:val>
                            <p:strVal val="#ppt_x"/>
                          </p:val>
                        </p:tav>
                        <p:tav tm="100000">
                          <p:val>
                            <p:strVal val="#ppt_x"/>
                          </p:val>
                        </p:tav>
                      </p:tavLst>
                    </p:anim>
                    <p:anim calcmode="lin" valueType="num">
                      <p:cBhvr>
                        <p:cTn dur="400" fill="hold"/>
                        <p:tgtEl>
                          <p:spTgt spid="1049100"/>
                        </p:tgtEl>
                        <p:attrNameLst>
                          <p:attrName>ppt_y</p:attrName>
                        </p:attrNameLst>
                      </p:cBhvr>
                      <p:tavLst>
                        <p:tav tm="0">
                          <p:val>
                            <p:strVal val="#ppt_y+.1"/>
                          </p:val>
                        </p:tav>
                        <p:tav tm="100000">
                          <p:val>
                            <p:strVal val="#ppt_y"/>
                          </p:val>
                        </p:tav>
                      </p:tavLst>
                    </p:anim>
                  </p:childTnLst>
                </p:cTn>
              </p:par>
            </p:tnLst>
          </p:tmpl>
        </p:tmplLst>
      </p:bldP>
      <p:bldP spid="1049101" grpId="0" build="p">
        <p:tmplLst>
          <p:tmpl lvl="1">
            <p:tnLst>
              <p:par>
                <p:cTn presetID="42" presetClass="entr" presetSubtype="0" fill="hold" nodeType="withEffect">
                  <p:stCondLst>
                    <p:cond delay="200"/>
                  </p:stCondLst>
                  <p:childTnLst>
                    <p:set>
                      <p:cBhvr>
                        <p:cTn dur="1" fill="hold">
                          <p:stCondLst>
                            <p:cond delay="0"/>
                          </p:stCondLst>
                        </p:cTn>
                        <p:tgtEl>
                          <p:spTgt spid="1049101"/>
                        </p:tgtEl>
                        <p:attrNameLst>
                          <p:attrName>style.visibility</p:attrName>
                        </p:attrNameLst>
                      </p:cBhvr>
                      <p:to>
                        <p:strVal val="visible"/>
                      </p:to>
                    </p:set>
                    <p:animEffect transition="in" filter="fade">
                      <p:cBhvr>
                        <p:cTn dur="500"/>
                        <p:tgtEl>
                          <p:spTgt spid="1049101"/>
                        </p:tgtEl>
                      </p:cBhvr>
                    </p:animEffect>
                    <p:anim calcmode="lin" valueType="num">
                      <p:cBhvr>
                        <p:cTn dur="500" fill="hold"/>
                        <p:tgtEl>
                          <p:spTgt spid="1049101"/>
                        </p:tgtEl>
                        <p:attrNameLst>
                          <p:attrName>ppt_x</p:attrName>
                        </p:attrNameLst>
                      </p:cBhvr>
                      <p:tavLst>
                        <p:tav tm="0">
                          <p:val>
                            <p:strVal val="#ppt_x"/>
                          </p:val>
                        </p:tav>
                        <p:tav tm="100000">
                          <p:val>
                            <p:strVal val="#ppt_x"/>
                          </p:val>
                        </p:tav>
                      </p:tavLst>
                    </p:anim>
                    <p:anim calcmode="lin" valueType="num">
                      <p:cBhvr>
                        <p:cTn dur="500" fill="hold"/>
                        <p:tgtEl>
                          <p:spTgt spid="104910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Three Columns Text">
    <p:spTree>
      <p:nvGrpSpPr>
        <p:cNvPr id="281" name=""/>
        <p:cNvGrpSpPr/>
        <p:nvPr/>
      </p:nvGrpSpPr>
      <p:grpSpPr>
        <a:xfrm>
          <a:off x="0" y="0"/>
          <a:ext cx="0" cy="0"/>
          <a:chOff x="0" y="0"/>
          <a:chExt cx="0" cy="0"/>
        </a:xfrm>
      </p:grpSpPr>
      <p:sp>
        <p:nvSpPr>
          <p:cNvPr id="104920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104920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05" name="Text Placeholder 2"/>
          <p:cNvSpPr>
            <a:spLocks noGrp="1"/>
          </p:cNvSpPr>
          <p:nvPr>
            <p:ph type="body" sz="quarter" idx="16" hasCustomPrompt="1"/>
          </p:nvPr>
        </p:nvSpPr>
        <p:spPr>
          <a:xfrm>
            <a:off x="452438" y="1172498"/>
            <a:ext cx="8229600" cy="4093770"/>
          </a:xfrm>
          <a:prstGeom prst="rect">
            <a:avLst/>
          </a:prstGeom>
        </p:spPr>
        <p:txBody>
          <a:bodyPr vert="horz" lIns="95057" tIns="47529" rIns="95057" bIns="47529" numCol="3"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endParaRPr lang="en-US" dirty="0" smtClean="0"/>
          </a:p>
          <a:p>
            <a:pPr lvl="0"/>
            <a:endParaRPr lang="en-US" dirty="0" smtClean="0"/>
          </a:p>
          <a:p>
            <a:pPr lvl="0"/>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endParaRPr lang="en-US" dirty="0" smtClean="0"/>
          </a:p>
          <a:p>
            <a:pPr lvl="0"/>
            <a:endParaRPr lang="en-US" dirty="0" smtClean="0"/>
          </a:p>
          <a:p>
            <a:pPr lvl="0"/>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03">
                                            <p:txEl>
                                              <p:pRg st="0" end="0"/>
                                            </p:txEl>
                                          </p:spTgt>
                                        </p:tgtEl>
                                        <p:attrNameLst>
                                          <p:attrName>style.visibility</p:attrName>
                                        </p:attrNameLst>
                                      </p:cBhvr>
                                      <p:to>
                                        <p:strVal val="visible"/>
                                      </p:to>
                                    </p:set>
                                    <p:animEffect transition="in" filter="fade">
                                      <p:cBhvr>
                                        <p:cTn id="7" dur="400"/>
                                        <p:tgtEl>
                                          <p:spTgt spid="1049203">
                                            <p:txEl>
                                              <p:pRg st="0" end="0"/>
                                            </p:txEl>
                                          </p:spTgt>
                                        </p:tgtEl>
                                      </p:cBhvr>
                                    </p:animEffect>
                                    <p:anim calcmode="lin" valueType="num">
                                      <p:cBhvr>
                                        <p:cTn id="8" dur="400" fill="hold"/>
                                        <p:tgtEl>
                                          <p:spTgt spid="104920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04">
                                            <p:txEl>
                                              <p:pRg st="0" end="0"/>
                                            </p:txEl>
                                          </p:spTgt>
                                        </p:tgtEl>
                                        <p:attrNameLst>
                                          <p:attrName>style.visibility</p:attrName>
                                        </p:attrNameLst>
                                      </p:cBhvr>
                                      <p:to>
                                        <p:strVal val="visible"/>
                                      </p:to>
                                    </p:set>
                                    <p:animEffect transition="in" filter="fade">
                                      <p:cBhvr>
                                        <p:cTn id="12" dur="500"/>
                                        <p:tgtEl>
                                          <p:spTgt spid="1049204">
                                            <p:txEl>
                                              <p:pRg st="0" end="0"/>
                                            </p:txEl>
                                          </p:spTgt>
                                        </p:tgtEl>
                                      </p:cBhvr>
                                    </p:animEffect>
                                    <p:anim calcmode="lin" valueType="num">
                                      <p:cBhvr>
                                        <p:cTn id="13" dur="500" fill="hold"/>
                                        <p:tgtEl>
                                          <p:spTgt spid="104920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04">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49205">
                                            <p:txEl>
                                              <p:pRg st="0" end="0"/>
                                            </p:txEl>
                                          </p:spTgt>
                                        </p:tgtEl>
                                        <p:attrNameLst>
                                          <p:attrName>style.visibility</p:attrName>
                                        </p:attrNameLst>
                                      </p:cBhvr>
                                      <p:to>
                                        <p:strVal val="visible"/>
                                      </p:to>
                                    </p:set>
                                    <p:animEffect transition="in" filter="fade">
                                      <p:cBhvr>
                                        <p:cTn id="17" dur="500"/>
                                        <p:tgtEl>
                                          <p:spTgt spid="1049205">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049205">
                                            <p:txEl>
                                              <p:pRg st="2" end="2"/>
                                            </p:txEl>
                                          </p:spTgt>
                                        </p:tgtEl>
                                        <p:attrNameLst>
                                          <p:attrName>style.visibility</p:attrName>
                                        </p:attrNameLst>
                                      </p:cBhvr>
                                      <p:to>
                                        <p:strVal val="visible"/>
                                      </p:to>
                                    </p:set>
                                    <p:animEffect transition="in" filter="fade">
                                      <p:cBhvr>
                                        <p:cTn id="20" dur="500"/>
                                        <p:tgtEl>
                                          <p:spTgt spid="1049205">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1049205">
                                            <p:txEl>
                                              <p:pRg st="4" end="4"/>
                                            </p:txEl>
                                          </p:spTgt>
                                        </p:tgtEl>
                                        <p:attrNameLst>
                                          <p:attrName>style.visibility</p:attrName>
                                        </p:attrNameLst>
                                      </p:cBhvr>
                                      <p:to>
                                        <p:strVal val="visible"/>
                                      </p:to>
                                    </p:set>
                                    <p:animEffect transition="in" filter="fade">
                                      <p:cBhvr>
                                        <p:cTn id="23" dur="500"/>
                                        <p:tgtEl>
                                          <p:spTgt spid="1049205">
                                            <p:txEl>
                                              <p:pRg st="4" end="4"/>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1049205">
                                            <p:txEl>
                                              <p:pRg st="6" end="6"/>
                                            </p:txEl>
                                          </p:spTgt>
                                        </p:tgtEl>
                                        <p:attrNameLst>
                                          <p:attrName>style.visibility</p:attrName>
                                        </p:attrNameLst>
                                      </p:cBhvr>
                                      <p:to>
                                        <p:strVal val="visible"/>
                                      </p:to>
                                    </p:set>
                                    <p:animEffect transition="in" filter="fade">
                                      <p:cBhvr>
                                        <p:cTn id="26" dur="500"/>
                                        <p:tgtEl>
                                          <p:spTgt spid="1049205">
                                            <p:txEl>
                                              <p:pRg st="6" end="6"/>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1049205">
                                            <p:txEl>
                                              <p:pRg st="7" end="7"/>
                                            </p:txEl>
                                          </p:spTgt>
                                        </p:tgtEl>
                                        <p:attrNameLst>
                                          <p:attrName>style.visibility</p:attrName>
                                        </p:attrNameLst>
                                      </p:cBhvr>
                                      <p:to>
                                        <p:strVal val="visible"/>
                                      </p:to>
                                    </p:set>
                                    <p:animEffect transition="in" filter="fade">
                                      <p:cBhvr>
                                        <p:cTn id="29" dur="500"/>
                                        <p:tgtEl>
                                          <p:spTgt spid="1049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3" grpId="0" build="p">
        <p:tmplLst>
          <p:tmpl lvl="1">
            <p:tnLst>
              <p:par>
                <p:cTn presetID="42" presetClass="entr" presetSubtype="0" fill="hold" nodeType="withEffect">
                  <p:stCondLst>
                    <p:cond delay="200"/>
                  </p:stCondLst>
                  <p:childTnLst>
                    <p:set>
                      <p:cBhvr>
                        <p:cTn dur="1" fill="hold">
                          <p:stCondLst>
                            <p:cond delay="0"/>
                          </p:stCondLst>
                        </p:cTn>
                        <p:tgtEl>
                          <p:spTgt spid="1049203"/>
                        </p:tgtEl>
                        <p:attrNameLst>
                          <p:attrName>style.visibility</p:attrName>
                        </p:attrNameLst>
                      </p:cBhvr>
                      <p:to>
                        <p:strVal val="visible"/>
                      </p:to>
                    </p:set>
                    <p:animEffect transition="in" filter="fade">
                      <p:cBhvr>
                        <p:cTn dur="400"/>
                        <p:tgtEl>
                          <p:spTgt spid="1049203"/>
                        </p:tgtEl>
                      </p:cBhvr>
                    </p:animEffect>
                    <p:anim calcmode="lin" valueType="num">
                      <p:cBhvr>
                        <p:cTn dur="400" fill="hold"/>
                        <p:tgtEl>
                          <p:spTgt spid="1049203"/>
                        </p:tgtEl>
                        <p:attrNameLst>
                          <p:attrName>ppt_x</p:attrName>
                        </p:attrNameLst>
                      </p:cBhvr>
                      <p:tavLst>
                        <p:tav tm="0">
                          <p:val>
                            <p:strVal val="#ppt_x"/>
                          </p:val>
                        </p:tav>
                        <p:tav tm="100000">
                          <p:val>
                            <p:strVal val="#ppt_x"/>
                          </p:val>
                        </p:tav>
                      </p:tavLst>
                    </p:anim>
                    <p:anim calcmode="lin" valueType="num">
                      <p:cBhvr>
                        <p:cTn dur="400" fill="hold"/>
                        <p:tgtEl>
                          <p:spTgt spid="1049203"/>
                        </p:tgtEl>
                        <p:attrNameLst>
                          <p:attrName>ppt_y</p:attrName>
                        </p:attrNameLst>
                      </p:cBhvr>
                      <p:tavLst>
                        <p:tav tm="0">
                          <p:val>
                            <p:strVal val="#ppt_y+.1"/>
                          </p:val>
                        </p:tav>
                        <p:tav tm="100000">
                          <p:val>
                            <p:strVal val="#ppt_y"/>
                          </p:val>
                        </p:tav>
                      </p:tavLst>
                    </p:anim>
                  </p:childTnLst>
                </p:cTn>
              </p:par>
            </p:tnLst>
          </p:tmpl>
        </p:tmplLst>
      </p:bldP>
      <p:bldP spid="1049204" grpId="0" build="p">
        <p:tmplLst>
          <p:tmpl lvl="1">
            <p:tnLst>
              <p:par>
                <p:cTn presetID="42" presetClass="entr" presetSubtype="0" fill="hold" nodeType="withEffect">
                  <p:stCondLst>
                    <p:cond delay="200"/>
                  </p:stCondLst>
                  <p:childTnLst>
                    <p:set>
                      <p:cBhvr>
                        <p:cTn dur="1" fill="hold">
                          <p:stCondLst>
                            <p:cond delay="0"/>
                          </p:stCondLst>
                        </p:cTn>
                        <p:tgtEl>
                          <p:spTgt spid="1049204"/>
                        </p:tgtEl>
                        <p:attrNameLst>
                          <p:attrName>style.visibility</p:attrName>
                        </p:attrNameLst>
                      </p:cBhvr>
                      <p:to>
                        <p:strVal val="visible"/>
                      </p:to>
                    </p:set>
                    <p:animEffect transition="in" filter="fade">
                      <p:cBhvr>
                        <p:cTn dur="500"/>
                        <p:tgtEl>
                          <p:spTgt spid="1049204"/>
                        </p:tgtEl>
                      </p:cBhvr>
                    </p:animEffect>
                    <p:anim calcmode="lin" valueType="num">
                      <p:cBhvr>
                        <p:cTn dur="500" fill="hold"/>
                        <p:tgtEl>
                          <p:spTgt spid="1049204"/>
                        </p:tgtEl>
                        <p:attrNameLst>
                          <p:attrName>ppt_x</p:attrName>
                        </p:attrNameLst>
                      </p:cBhvr>
                      <p:tavLst>
                        <p:tav tm="0">
                          <p:val>
                            <p:strVal val="#ppt_x"/>
                          </p:val>
                        </p:tav>
                        <p:tav tm="100000">
                          <p:val>
                            <p:strVal val="#ppt_x"/>
                          </p:val>
                        </p:tav>
                      </p:tavLst>
                    </p:anim>
                    <p:anim calcmode="lin" valueType="num">
                      <p:cBhvr>
                        <p:cTn dur="500" fill="hold"/>
                        <p:tgtEl>
                          <p:spTgt spid="1049204"/>
                        </p:tgtEl>
                        <p:attrNameLst>
                          <p:attrName>ppt_y</p:attrName>
                        </p:attrNameLst>
                      </p:cBhvr>
                      <p:tavLst>
                        <p:tav tm="0">
                          <p:val>
                            <p:strVal val="#ppt_y+.1"/>
                          </p:val>
                        </p:tav>
                        <p:tav tm="100000">
                          <p:val>
                            <p:strVal val="#ppt_y"/>
                          </p:val>
                        </p:tav>
                      </p:tavLst>
                    </p:anim>
                  </p:childTnLst>
                </p:cTn>
              </p:par>
            </p:tnLst>
          </p:tmpl>
        </p:tmplLst>
      </p:bldP>
      <p:bldP spid="1049205" grpId="0" build="p">
        <p:tmplLst>
          <p:tmpl lvl="1">
            <p:tnLst>
              <p:par>
                <p:cTn presetID="10" presetClass="entr" presetSubtype="0" fill="hold" nodeType="withEffect">
                  <p:stCondLst>
                    <p:cond delay="800"/>
                  </p:stCondLst>
                  <p:childTnLst>
                    <p:set>
                      <p:cBhvr>
                        <p:cTn dur="1" fill="hold">
                          <p:stCondLst>
                            <p:cond delay="0"/>
                          </p:stCondLst>
                        </p:cTn>
                        <p:tgtEl>
                          <p:spTgt spid="1049205"/>
                        </p:tgtEl>
                        <p:attrNameLst>
                          <p:attrName>style.visibility</p:attrName>
                        </p:attrNameLst>
                      </p:cBhvr>
                      <p:to>
                        <p:strVal val="visible"/>
                      </p:to>
                    </p:set>
                    <p:animEffect transition="in" filter="fade">
                      <p:cBhvr>
                        <p:cTn dur="500"/>
                        <p:tgtEl>
                          <p:spTgt spid="10492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ide image with color bar">
    <p:spTree>
      <p:nvGrpSpPr>
        <p:cNvPr id="303" name=""/>
        <p:cNvGrpSpPr/>
        <p:nvPr/>
      </p:nvGrpSpPr>
      <p:grpSpPr>
        <a:xfrm>
          <a:off x="0" y="0"/>
          <a:ext cx="0" cy="0"/>
          <a:chOff x="0" y="0"/>
          <a:chExt cx="0" cy="0"/>
        </a:xfrm>
      </p:grpSpPr>
      <p:sp>
        <p:nvSpPr>
          <p:cNvPr id="1049483" name="Rectangle 1"/>
          <p:cNvSpPr/>
          <p:nvPr userDrawn="1"/>
        </p:nvSpPr>
        <p:spPr>
          <a:xfrm>
            <a:off x="4538133" y="1278122"/>
            <a:ext cx="4605867" cy="3090677"/>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48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48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86" name="Picture Placeholder 2"/>
          <p:cNvSpPr>
            <a:spLocks noGrp="1"/>
          </p:cNvSpPr>
          <p:nvPr>
            <p:ph type="pic" sz="quarter" idx="17"/>
          </p:nvPr>
        </p:nvSpPr>
        <p:spPr>
          <a:xfrm>
            <a:off x="0" y="1278122"/>
            <a:ext cx="4741333" cy="3090677"/>
          </a:xfrm>
          <a:custGeom>
            <a:avLst/>
            <a:gdLst/>
            <a:ahLst/>
            <a:cxnLst/>
            <a:rect l="l" t="t" r="r" b="b"/>
            <a:pathLst>
              <a:path w="4741333" h="3090677">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49487"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49488" name="Text Placeholder 7"/>
          <p:cNvSpPr>
            <a:spLocks noGrp="1"/>
          </p:cNvSpPr>
          <p:nvPr>
            <p:ph type="body" sz="quarter" idx="18" hasCustomPrompt="1"/>
          </p:nvPr>
        </p:nvSpPr>
        <p:spPr>
          <a:xfrm>
            <a:off x="5004328" y="1883258"/>
            <a:ext cx="3669772"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489" name="Text Placeholder 7"/>
          <p:cNvSpPr>
            <a:spLocks noGrp="1"/>
          </p:cNvSpPr>
          <p:nvPr>
            <p:ph type="body" sz="quarter" idx="19" hasCustomPrompt="1"/>
          </p:nvPr>
        </p:nvSpPr>
        <p:spPr>
          <a:xfrm>
            <a:off x="5004328" y="2302027"/>
            <a:ext cx="366977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490" name="Text Placeholder 2"/>
          <p:cNvSpPr>
            <a:spLocks noGrp="1"/>
          </p:cNvSpPr>
          <p:nvPr>
            <p:ph type="body" sz="quarter" idx="20" hasCustomPrompt="1"/>
          </p:nvPr>
        </p:nvSpPr>
        <p:spPr>
          <a:xfrm>
            <a:off x="5004328" y="2601224"/>
            <a:ext cx="3669772" cy="1310380"/>
          </a:xfrm>
          <a:prstGeom prst="rect">
            <a:avLst/>
          </a:prstGeom>
        </p:spPr>
        <p:txBody>
          <a:bodyPr vert="horz" lIns="0" tIns="0" rIns="0" bIns="0"/>
          <a:lstStyle>
            <a:lvl1pPr marL="0" indent="0" algn="just">
              <a:lnSpc>
                <a:spcPct val="130000"/>
              </a:lnSpc>
              <a:buNone/>
              <a:defRPr sz="900">
                <a:solidFill>
                  <a:schemeClr val="bg1">
                    <a:lumMod val="95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484">
                                            <p:txEl>
                                              <p:pRg st="0" end="0"/>
                                            </p:txEl>
                                          </p:spTgt>
                                        </p:tgtEl>
                                        <p:attrNameLst>
                                          <p:attrName>style.visibility</p:attrName>
                                        </p:attrNameLst>
                                      </p:cBhvr>
                                      <p:to>
                                        <p:strVal val="visible"/>
                                      </p:to>
                                    </p:set>
                                    <p:animEffect transition="in" filter="fade">
                                      <p:cBhvr>
                                        <p:cTn id="7" dur="400"/>
                                        <p:tgtEl>
                                          <p:spTgt spid="1049484">
                                            <p:txEl>
                                              <p:pRg st="0" end="0"/>
                                            </p:txEl>
                                          </p:spTgt>
                                        </p:tgtEl>
                                      </p:cBhvr>
                                    </p:animEffect>
                                    <p:anim calcmode="lin" valueType="num">
                                      <p:cBhvr>
                                        <p:cTn id="8" dur="400" fill="hold"/>
                                        <p:tgtEl>
                                          <p:spTgt spid="104948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48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485">
                                            <p:txEl>
                                              <p:pRg st="0" end="0"/>
                                            </p:txEl>
                                          </p:spTgt>
                                        </p:tgtEl>
                                        <p:attrNameLst>
                                          <p:attrName>style.visibility</p:attrName>
                                        </p:attrNameLst>
                                      </p:cBhvr>
                                      <p:to>
                                        <p:strVal val="visible"/>
                                      </p:to>
                                    </p:set>
                                    <p:animEffect transition="in" filter="fade">
                                      <p:cBhvr>
                                        <p:cTn id="12" dur="500"/>
                                        <p:tgtEl>
                                          <p:spTgt spid="1049485">
                                            <p:txEl>
                                              <p:pRg st="0" end="0"/>
                                            </p:txEl>
                                          </p:spTgt>
                                        </p:tgtEl>
                                      </p:cBhvr>
                                    </p:animEffect>
                                    <p:anim calcmode="lin" valueType="num">
                                      <p:cBhvr>
                                        <p:cTn id="13" dur="500" fill="hold"/>
                                        <p:tgtEl>
                                          <p:spTgt spid="104948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48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1049486"/>
                                        </p:tgtEl>
                                        <p:attrNameLst>
                                          <p:attrName>style.visibility</p:attrName>
                                        </p:attrNameLst>
                                      </p:cBhvr>
                                      <p:to>
                                        <p:strVal val="visible"/>
                                      </p:to>
                                    </p:set>
                                    <p:animEffect transition="in" filter="fade">
                                      <p:cBhvr>
                                        <p:cTn id="17" dur="500"/>
                                        <p:tgtEl>
                                          <p:spTgt spid="1049486"/>
                                        </p:tgtEl>
                                      </p:cBhvr>
                                    </p:animEffect>
                                  </p:childTnLst>
                                </p:cTn>
                              </p:par>
                            </p:childTnLst>
                          </p:cTn>
                        </p:par>
                        <p:par>
                          <p:cTn id="18" fill="hold">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1049483"/>
                                        </p:tgtEl>
                                        <p:attrNameLst>
                                          <p:attrName>style.visibility</p:attrName>
                                        </p:attrNameLst>
                                      </p:cBhvr>
                                      <p:to>
                                        <p:strVal val="visible"/>
                                      </p:to>
                                    </p:set>
                                    <p:animEffect transition="in" filter="fade">
                                      <p:cBhvr>
                                        <p:cTn id="21" dur="500"/>
                                        <p:tgtEl>
                                          <p:spTgt spid="1049483"/>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049488">
                                            <p:txEl>
                                              <p:pRg st="0" end="0"/>
                                            </p:txEl>
                                          </p:spTgt>
                                        </p:tgtEl>
                                        <p:attrNameLst>
                                          <p:attrName>style.visibility</p:attrName>
                                        </p:attrNameLst>
                                      </p:cBhvr>
                                      <p:to>
                                        <p:strVal val="visible"/>
                                      </p:to>
                                    </p:set>
                                    <p:animEffect transition="in" filter="fade">
                                      <p:cBhvr>
                                        <p:cTn id="24" dur="400"/>
                                        <p:tgtEl>
                                          <p:spTgt spid="1049488">
                                            <p:txEl>
                                              <p:pRg st="0" end="0"/>
                                            </p:txEl>
                                          </p:spTgt>
                                        </p:tgtEl>
                                      </p:cBhvr>
                                    </p:animEffect>
                                    <p:anim calcmode="lin" valueType="num">
                                      <p:cBhvr>
                                        <p:cTn id="25" dur="400" fill="hold"/>
                                        <p:tgtEl>
                                          <p:spTgt spid="1049488">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1049488">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1049489">
                                            <p:txEl>
                                              <p:pRg st="0" end="0"/>
                                            </p:txEl>
                                          </p:spTgt>
                                        </p:tgtEl>
                                        <p:attrNameLst>
                                          <p:attrName>style.visibility</p:attrName>
                                        </p:attrNameLst>
                                      </p:cBhvr>
                                      <p:to>
                                        <p:strVal val="visible"/>
                                      </p:to>
                                    </p:set>
                                    <p:animEffect transition="in" filter="fade">
                                      <p:cBhvr>
                                        <p:cTn id="29" dur="500"/>
                                        <p:tgtEl>
                                          <p:spTgt spid="1049489">
                                            <p:txEl>
                                              <p:pRg st="0" end="0"/>
                                            </p:txEl>
                                          </p:spTgt>
                                        </p:tgtEl>
                                      </p:cBhvr>
                                    </p:animEffect>
                                    <p:anim calcmode="lin" valueType="num">
                                      <p:cBhvr>
                                        <p:cTn id="30" dur="500" fill="hold"/>
                                        <p:tgtEl>
                                          <p:spTgt spid="104948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489">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490">
                                            <p:txEl>
                                              <p:pRg st="0" end="0"/>
                                            </p:txEl>
                                          </p:spTgt>
                                        </p:tgtEl>
                                        <p:attrNameLst>
                                          <p:attrName>style.visibility</p:attrName>
                                        </p:attrNameLst>
                                      </p:cBhvr>
                                      <p:to>
                                        <p:strVal val="visible"/>
                                      </p:to>
                                    </p:set>
                                    <p:animEffect transition="in" filter="fade">
                                      <p:cBhvr>
                                        <p:cTn id="34" dur="500"/>
                                        <p:tgtEl>
                                          <p:spTgt spid="1049490">
                                            <p:txEl>
                                              <p:pRg st="0" end="0"/>
                                            </p:txEl>
                                          </p:spTgt>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1049487">
                                            <p:txEl>
                                              <p:pRg st="0" end="0"/>
                                            </p:txEl>
                                          </p:spTgt>
                                        </p:tgtEl>
                                        <p:attrNameLst>
                                          <p:attrName>style.visibility</p:attrName>
                                        </p:attrNameLst>
                                      </p:cBhvr>
                                      <p:to>
                                        <p:strVal val="visible"/>
                                      </p:to>
                                    </p:set>
                                    <p:animEffect transition="in" filter="fade">
                                      <p:cBhvr>
                                        <p:cTn id="37" dur="500"/>
                                        <p:tgtEl>
                                          <p:spTgt spid="1049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83" grpId="0" animBg="1"/>
      <p:bldP spid="1049484" grpId="0" build="p">
        <p:tmplLst>
          <p:tmpl lvl="1">
            <p:tnLst>
              <p:par>
                <p:cTn presetID="42" presetClass="entr" presetSubtype="0" fill="hold" nodeType="withEffect">
                  <p:stCondLst>
                    <p:cond delay="200"/>
                  </p:stCondLst>
                  <p:childTnLst>
                    <p:set>
                      <p:cBhvr>
                        <p:cTn dur="1" fill="hold">
                          <p:stCondLst>
                            <p:cond delay="0"/>
                          </p:stCondLst>
                        </p:cTn>
                        <p:tgtEl>
                          <p:spTgt spid="1049484"/>
                        </p:tgtEl>
                        <p:attrNameLst>
                          <p:attrName>style.visibility</p:attrName>
                        </p:attrNameLst>
                      </p:cBhvr>
                      <p:to>
                        <p:strVal val="visible"/>
                      </p:to>
                    </p:set>
                    <p:animEffect transition="in" filter="fade">
                      <p:cBhvr>
                        <p:cTn dur="400"/>
                        <p:tgtEl>
                          <p:spTgt spid="1049484"/>
                        </p:tgtEl>
                      </p:cBhvr>
                    </p:animEffect>
                    <p:anim calcmode="lin" valueType="num">
                      <p:cBhvr>
                        <p:cTn dur="400" fill="hold"/>
                        <p:tgtEl>
                          <p:spTgt spid="1049484"/>
                        </p:tgtEl>
                        <p:attrNameLst>
                          <p:attrName>ppt_x</p:attrName>
                        </p:attrNameLst>
                      </p:cBhvr>
                      <p:tavLst>
                        <p:tav tm="0">
                          <p:val>
                            <p:strVal val="#ppt_x"/>
                          </p:val>
                        </p:tav>
                        <p:tav tm="100000">
                          <p:val>
                            <p:strVal val="#ppt_x"/>
                          </p:val>
                        </p:tav>
                      </p:tavLst>
                    </p:anim>
                    <p:anim calcmode="lin" valueType="num">
                      <p:cBhvr>
                        <p:cTn dur="400" fill="hold"/>
                        <p:tgtEl>
                          <p:spTgt spid="1049484"/>
                        </p:tgtEl>
                        <p:attrNameLst>
                          <p:attrName>ppt_y</p:attrName>
                        </p:attrNameLst>
                      </p:cBhvr>
                      <p:tavLst>
                        <p:tav tm="0">
                          <p:val>
                            <p:strVal val="#ppt_y+.1"/>
                          </p:val>
                        </p:tav>
                        <p:tav tm="100000">
                          <p:val>
                            <p:strVal val="#ppt_y"/>
                          </p:val>
                        </p:tav>
                      </p:tavLst>
                    </p:anim>
                  </p:childTnLst>
                </p:cTn>
              </p:par>
            </p:tnLst>
          </p:tmpl>
        </p:tmplLst>
      </p:bldP>
      <p:bldP spid="1049485" grpId="0" build="p">
        <p:tmplLst>
          <p:tmpl lvl="1">
            <p:tnLst>
              <p:par>
                <p:cTn presetID="42" presetClass="entr" presetSubtype="0" fill="hold" nodeType="withEffect">
                  <p:stCondLst>
                    <p:cond delay="200"/>
                  </p:stCondLst>
                  <p:childTnLst>
                    <p:set>
                      <p:cBhvr>
                        <p:cTn dur="1" fill="hold">
                          <p:stCondLst>
                            <p:cond delay="0"/>
                          </p:stCondLst>
                        </p:cTn>
                        <p:tgtEl>
                          <p:spTgt spid="1049485"/>
                        </p:tgtEl>
                        <p:attrNameLst>
                          <p:attrName>style.visibility</p:attrName>
                        </p:attrNameLst>
                      </p:cBhvr>
                      <p:to>
                        <p:strVal val="visible"/>
                      </p:to>
                    </p:set>
                    <p:animEffect transition="in" filter="fade">
                      <p:cBhvr>
                        <p:cTn dur="500"/>
                        <p:tgtEl>
                          <p:spTgt spid="1049485"/>
                        </p:tgtEl>
                      </p:cBhvr>
                    </p:animEffect>
                    <p:anim calcmode="lin" valueType="num">
                      <p:cBhvr>
                        <p:cTn dur="500" fill="hold"/>
                        <p:tgtEl>
                          <p:spTgt spid="1049485"/>
                        </p:tgtEl>
                        <p:attrNameLst>
                          <p:attrName>ppt_x</p:attrName>
                        </p:attrNameLst>
                      </p:cBhvr>
                      <p:tavLst>
                        <p:tav tm="0">
                          <p:val>
                            <p:strVal val="#ppt_x"/>
                          </p:val>
                        </p:tav>
                        <p:tav tm="100000">
                          <p:val>
                            <p:strVal val="#ppt_x"/>
                          </p:val>
                        </p:tav>
                      </p:tavLst>
                    </p:anim>
                    <p:anim calcmode="lin" valueType="num">
                      <p:cBhvr>
                        <p:cTn dur="500" fill="hold"/>
                        <p:tgtEl>
                          <p:spTgt spid="1049485"/>
                        </p:tgtEl>
                        <p:attrNameLst>
                          <p:attrName>ppt_y</p:attrName>
                        </p:attrNameLst>
                      </p:cBhvr>
                      <p:tavLst>
                        <p:tav tm="0">
                          <p:val>
                            <p:strVal val="#ppt_y+.1"/>
                          </p:val>
                        </p:tav>
                        <p:tav tm="100000">
                          <p:val>
                            <p:strVal val="#ppt_y"/>
                          </p:val>
                        </p:tav>
                      </p:tavLst>
                    </p:anim>
                  </p:childTnLst>
                </p:cTn>
              </p:par>
            </p:tnLst>
          </p:tmpl>
        </p:tmplLst>
      </p:bldP>
      <p:bldP spid="1049486" grpId="0"/>
      <p:bldP spid="1049487" grpId="0" build="p">
        <p:tmplLst>
          <p:tmpl lvl="1">
            <p:tnLst>
              <p:par>
                <p:cTn presetID="10" presetClass="entr" presetSubtype="0" fill="hold" nodeType="withEffect">
                  <p:stCondLst>
                    <p:cond delay="800"/>
                  </p:stCondLst>
                  <p:childTnLst>
                    <p:set>
                      <p:cBhvr>
                        <p:cTn dur="1" fill="hold">
                          <p:stCondLst>
                            <p:cond delay="0"/>
                          </p:stCondLst>
                        </p:cTn>
                        <p:tgtEl>
                          <p:spTgt spid="1049487"/>
                        </p:tgtEl>
                        <p:attrNameLst>
                          <p:attrName>style.visibility</p:attrName>
                        </p:attrNameLst>
                      </p:cBhvr>
                      <p:to>
                        <p:strVal val="visible"/>
                      </p:to>
                    </p:set>
                    <p:animEffect transition="in" filter="fade">
                      <p:cBhvr>
                        <p:cTn dur="500"/>
                        <p:tgtEl>
                          <p:spTgt spid="1049487"/>
                        </p:tgtEl>
                      </p:cBhvr>
                    </p:animEffect>
                  </p:childTnLst>
                </p:cTn>
              </p:par>
            </p:tnLst>
          </p:tmpl>
        </p:tmplLst>
      </p:bldP>
      <p:bldP spid="1049488" grpId="0" build="p">
        <p:tmplLst>
          <p:tmpl lvl="1">
            <p:tnLst>
              <p:par>
                <p:cTn presetID="42" presetClass="entr" presetSubtype="0" fill="hold" nodeType="withEffect">
                  <p:stCondLst>
                    <p:cond delay="200"/>
                  </p:stCondLst>
                  <p:childTnLst>
                    <p:set>
                      <p:cBhvr>
                        <p:cTn dur="1" fill="hold">
                          <p:stCondLst>
                            <p:cond delay="0"/>
                          </p:stCondLst>
                        </p:cTn>
                        <p:tgtEl>
                          <p:spTgt spid="1049488"/>
                        </p:tgtEl>
                        <p:attrNameLst>
                          <p:attrName>style.visibility</p:attrName>
                        </p:attrNameLst>
                      </p:cBhvr>
                      <p:to>
                        <p:strVal val="visible"/>
                      </p:to>
                    </p:set>
                    <p:animEffect transition="in" filter="fade">
                      <p:cBhvr>
                        <p:cTn dur="400"/>
                        <p:tgtEl>
                          <p:spTgt spid="1049488"/>
                        </p:tgtEl>
                      </p:cBhvr>
                    </p:animEffect>
                    <p:anim calcmode="lin" valueType="num">
                      <p:cBhvr>
                        <p:cTn dur="400" fill="hold"/>
                        <p:tgtEl>
                          <p:spTgt spid="1049488"/>
                        </p:tgtEl>
                        <p:attrNameLst>
                          <p:attrName>ppt_x</p:attrName>
                        </p:attrNameLst>
                      </p:cBhvr>
                      <p:tavLst>
                        <p:tav tm="0">
                          <p:val>
                            <p:strVal val="#ppt_x"/>
                          </p:val>
                        </p:tav>
                        <p:tav tm="100000">
                          <p:val>
                            <p:strVal val="#ppt_x"/>
                          </p:val>
                        </p:tav>
                      </p:tavLst>
                    </p:anim>
                    <p:anim calcmode="lin" valueType="num">
                      <p:cBhvr>
                        <p:cTn dur="400" fill="hold"/>
                        <p:tgtEl>
                          <p:spTgt spid="1049488"/>
                        </p:tgtEl>
                        <p:attrNameLst>
                          <p:attrName>ppt_y</p:attrName>
                        </p:attrNameLst>
                      </p:cBhvr>
                      <p:tavLst>
                        <p:tav tm="0">
                          <p:val>
                            <p:strVal val="#ppt_y+.1"/>
                          </p:val>
                        </p:tav>
                        <p:tav tm="100000">
                          <p:val>
                            <p:strVal val="#ppt_y"/>
                          </p:val>
                        </p:tav>
                      </p:tavLst>
                    </p:anim>
                  </p:childTnLst>
                </p:cTn>
              </p:par>
            </p:tnLst>
          </p:tmpl>
        </p:tmplLst>
      </p:bldP>
      <p:bldP spid="1049489" grpId="0" build="p">
        <p:tmplLst>
          <p:tmpl lvl="1">
            <p:tnLst>
              <p:par>
                <p:cTn presetID="42" presetClass="entr" presetSubtype="0" fill="hold" nodeType="withEffect">
                  <p:stCondLst>
                    <p:cond delay="200"/>
                  </p:stCondLst>
                  <p:childTnLst>
                    <p:set>
                      <p:cBhvr>
                        <p:cTn dur="1" fill="hold">
                          <p:stCondLst>
                            <p:cond delay="0"/>
                          </p:stCondLst>
                        </p:cTn>
                        <p:tgtEl>
                          <p:spTgt spid="1049489"/>
                        </p:tgtEl>
                        <p:attrNameLst>
                          <p:attrName>style.visibility</p:attrName>
                        </p:attrNameLst>
                      </p:cBhvr>
                      <p:to>
                        <p:strVal val="visible"/>
                      </p:to>
                    </p:set>
                    <p:animEffect transition="in" filter="fade">
                      <p:cBhvr>
                        <p:cTn dur="500"/>
                        <p:tgtEl>
                          <p:spTgt spid="1049489"/>
                        </p:tgtEl>
                      </p:cBhvr>
                    </p:animEffect>
                    <p:anim calcmode="lin" valueType="num">
                      <p:cBhvr>
                        <p:cTn dur="500" fill="hold"/>
                        <p:tgtEl>
                          <p:spTgt spid="1049489"/>
                        </p:tgtEl>
                        <p:attrNameLst>
                          <p:attrName>ppt_x</p:attrName>
                        </p:attrNameLst>
                      </p:cBhvr>
                      <p:tavLst>
                        <p:tav tm="0">
                          <p:val>
                            <p:strVal val="#ppt_x"/>
                          </p:val>
                        </p:tav>
                        <p:tav tm="100000">
                          <p:val>
                            <p:strVal val="#ppt_x"/>
                          </p:val>
                        </p:tav>
                      </p:tavLst>
                    </p:anim>
                    <p:anim calcmode="lin" valueType="num">
                      <p:cBhvr>
                        <p:cTn dur="500" fill="hold"/>
                        <p:tgtEl>
                          <p:spTgt spid="1049489"/>
                        </p:tgtEl>
                        <p:attrNameLst>
                          <p:attrName>ppt_y</p:attrName>
                        </p:attrNameLst>
                      </p:cBhvr>
                      <p:tavLst>
                        <p:tav tm="0">
                          <p:val>
                            <p:strVal val="#ppt_y+.1"/>
                          </p:val>
                        </p:tav>
                        <p:tav tm="100000">
                          <p:val>
                            <p:strVal val="#ppt_y"/>
                          </p:val>
                        </p:tav>
                      </p:tavLst>
                    </p:anim>
                  </p:childTnLst>
                </p:cTn>
              </p:par>
            </p:tnLst>
          </p:tmpl>
        </p:tmplLst>
      </p:bldP>
      <p:bldP spid="1049490" grpId="0" build="p">
        <p:tmplLst>
          <p:tmpl lvl="1">
            <p:tnLst>
              <p:par>
                <p:cTn presetID="10" presetClass="entr" presetSubtype="0" fill="hold" nodeType="withEffect">
                  <p:stCondLst>
                    <p:cond delay="800"/>
                  </p:stCondLst>
                  <p:childTnLst>
                    <p:set>
                      <p:cBhvr>
                        <p:cTn dur="1" fill="hold">
                          <p:stCondLst>
                            <p:cond delay="0"/>
                          </p:stCondLst>
                        </p:cTn>
                        <p:tgtEl>
                          <p:spTgt spid="1049490"/>
                        </p:tgtEl>
                        <p:attrNameLst>
                          <p:attrName>style.visibility</p:attrName>
                        </p:attrNameLst>
                      </p:cBhvr>
                      <p:to>
                        <p:strVal val="visible"/>
                      </p:to>
                    </p:set>
                    <p:animEffect transition="in" filter="fade">
                      <p:cBhvr>
                        <p:cTn dur="500"/>
                        <p:tgtEl>
                          <p:spTgt spid="1049490"/>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262" name=""/>
        <p:cNvGrpSpPr/>
        <p:nvPr/>
      </p:nvGrpSpPr>
      <p:grpSpPr>
        <a:xfrm>
          <a:off x="0" y="0"/>
          <a:ext cx="0" cy="0"/>
          <a:chOff x="0" y="0"/>
          <a:chExt cx="0" cy="0"/>
        </a:xfrm>
      </p:grpSpPr>
      <p:sp>
        <p:nvSpPr>
          <p:cNvPr id="1049018" name="标题 1"/>
          <p:cNvSpPr>
            <a:spLocks noGrp="1"/>
          </p:cNvSpPr>
          <p:nvPr>
            <p:ph type="title"/>
          </p:nvPr>
        </p:nvSpPr>
        <p:spPr>
          <a:xfrm>
            <a:off x="457200" y="228600"/>
            <a:ext cx="8229600" cy="952500"/>
          </a:xfrm>
          <a:prstGeom prst="rect">
            <a:avLst/>
          </a:prstGeom>
        </p:spPr>
        <p:txBody>
          <a:bodyPr/>
          <a:p>
            <a:r>
              <a:rPr lang="zh-CN" altLang="en-US" smtClean="0"/>
              <a:t>单击此处编辑母版标题样式</a:t>
            </a:r>
            <a:endParaRPr lang="zh-CN" altLang="en-US"/>
          </a:p>
        </p:txBody>
      </p:sp>
      <p:sp>
        <p:nvSpPr>
          <p:cNvPr id="1049019" name="矩形 3"/>
          <p:cNvSpPr/>
          <p:nvPr userDrawn="1"/>
        </p:nvSpPr>
        <p:spPr>
          <a:xfrm>
            <a:off x="6409341" y="5181082"/>
            <a:ext cx="775136" cy="218440"/>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模板下载：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www.1ppt.com/moban/     </a:t>
            </a:r>
            <a:r>
              <a:rPr kumimoji="0" lang="zh-CN" altLang="en-US" sz="100" b="0" i="0" u="none" strike="noStrike" kern="0" cap="none" spc="0" normalizeH="0" baseline="0" noProof="0" dirty="0" smtClean="0">
                <a:ln>
                  <a:noFill/>
                </a:ln>
                <a:solidFill>
                  <a:schemeClr val="accent4">
                    <a:lumMod val="50000"/>
                  </a:schemeClr>
                </a:solidFill>
                <a:effectLst/>
                <a:uLnTx/>
                <a:uFillTx/>
              </a:rPr>
              <a:t>行业</a:t>
            </a: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模板：</a:t>
            </a:r>
            <a:r>
              <a:rPr kumimoji="0" lang="en-US" altLang="zh-CN" sz="100" b="0" i="0" u="none" strike="noStrike" kern="0" cap="none" spc="0" normalizeH="0" baseline="0" noProof="0" dirty="0" smtClean="0">
                <a:ln>
                  <a:noFill/>
                </a:ln>
                <a:solidFill>
                  <a:schemeClr val="accent4">
                    <a:lumMod val="50000"/>
                  </a:schemeClr>
                </a:solidFill>
                <a:effectLst/>
                <a:uLnTx/>
                <a:uFillTx/>
              </a:rPr>
              <a:t>www.1ppt.com/hangye/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节日</a:t>
            </a: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模板：</a:t>
            </a:r>
            <a:r>
              <a:rPr kumimoji="0" lang="en-US" altLang="zh-CN" sz="100" b="0" i="0" u="none" strike="noStrike" kern="0" cap="none" spc="0" normalizeH="0" baseline="0" noProof="0" dirty="0" smtClean="0">
                <a:ln>
                  <a:noFill/>
                </a:ln>
                <a:solidFill>
                  <a:schemeClr val="accent4">
                    <a:lumMod val="50000"/>
                  </a:schemeClr>
                </a:solidFill>
                <a:effectLst/>
                <a:uLnTx/>
                <a:uFillTx/>
              </a:rPr>
              <a:t>www.1ppt.com/jieri/           PPT</a:t>
            </a:r>
            <a:r>
              <a:rPr kumimoji="0" lang="zh-CN" altLang="en-US" sz="100" b="0" i="0" u="none" strike="noStrike" kern="0" cap="none" spc="0" normalizeH="0" baseline="0" noProof="0" dirty="0" smtClean="0">
                <a:ln>
                  <a:noFill/>
                </a:ln>
                <a:solidFill>
                  <a:schemeClr val="accent4">
                    <a:lumMod val="50000"/>
                  </a:schemeClr>
                </a:solidFill>
                <a:effectLst/>
                <a:uLnTx/>
                <a:uFillTx/>
              </a:rPr>
              <a:t>素材下载：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www.1ppt.com/sucai/</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背景图片：</a:t>
            </a:r>
            <a:r>
              <a:rPr kumimoji="0" lang="en-US" altLang="zh-CN" sz="100" b="0" i="0" u="none" strike="noStrike" kern="0" cap="none" spc="0" normalizeH="0" baseline="0" noProof="0" dirty="0" smtClean="0">
                <a:ln>
                  <a:noFill/>
                </a:ln>
                <a:solidFill>
                  <a:schemeClr val="accent4">
                    <a:lumMod val="50000"/>
                  </a:schemeClr>
                </a:solidFill>
                <a:effectLst/>
                <a:uLnTx/>
                <a:uFillTx/>
              </a:rPr>
              <a:t>www.1ppt.com/beijing/      PPT</a:t>
            </a:r>
            <a:r>
              <a:rPr kumimoji="0" lang="zh-CN" altLang="en-US" sz="100" b="0" i="0" u="none" strike="noStrike" kern="0" cap="none" spc="0" normalizeH="0" baseline="0" noProof="0" dirty="0" smtClean="0">
                <a:ln>
                  <a:noFill/>
                </a:ln>
                <a:solidFill>
                  <a:schemeClr val="accent4">
                    <a:lumMod val="50000"/>
                  </a:schemeClr>
                </a:solidFill>
                <a:effectLst/>
                <a:uLnTx/>
                <a:uFillTx/>
              </a:rPr>
              <a:t>图表下载：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www.1ppt.com/tubiao/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优秀</a:t>
            </a:r>
            <a:r>
              <a:rPr kumimoji="0" lang="en-US" altLang="zh-CN" sz="100" b="0" i="0" u="none" strike="noStrike" kern="0" cap="none" spc="0" normalizeH="0" baseline="0" noProof="0" dirty="0" smtClean="0">
                <a:ln>
                  <a:noFill/>
                </a:ln>
                <a:solidFill>
                  <a:schemeClr val="accent4">
                    <a:lumMod val="50000"/>
                  </a:schemeClr>
                </a:solidFill>
                <a:effectLst/>
                <a:uLnTx/>
                <a:uFillTx/>
              </a:rPr>
              <a:t>PPT</a:t>
            </a:r>
            <a:r>
              <a:rPr kumimoji="0" lang="zh-CN" altLang="en-US" sz="100" b="0" i="0" u="none" strike="noStrike" kern="0" cap="none" spc="0" normalizeH="0" baseline="0" noProof="0" dirty="0" smtClean="0">
                <a:ln>
                  <a:noFill/>
                </a:ln>
                <a:solidFill>
                  <a:schemeClr val="accent4">
                    <a:lumMod val="50000"/>
                  </a:schemeClr>
                </a:solidFill>
                <a:effectLst/>
                <a:uLnTx/>
                <a:uFillTx/>
              </a:rPr>
              <a:t>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www.1ppt.com/xiazai/        PPT</a:t>
            </a:r>
            <a:r>
              <a:rPr kumimoji="0" lang="zh-CN" altLang="en-US" sz="100" b="0" i="0" u="none" strike="noStrike" kern="0" cap="none" spc="0" normalizeH="0" baseline="0" noProof="0" dirty="0" smtClean="0">
                <a:ln>
                  <a:noFill/>
                </a:ln>
                <a:solidFill>
                  <a:schemeClr val="accent4">
                    <a:lumMod val="50000"/>
                  </a:schemeClr>
                </a:solidFill>
                <a:effectLst/>
                <a:uLnTx/>
                <a:uFillTx/>
              </a:rPr>
              <a:t>教程： </a:t>
            </a:r>
            <a:r>
              <a:rPr kumimoji="0" lang="en-US" altLang="zh-CN" sz="100" b="0" i="0" u="none" strike="noStrike" kern="0" cap="none" spc="0" normalizeH="0" baseline="0" noProof="0" dirty="0" smtClean="0">
                <a:ln>
                  <a:noFill/>
                </a:ln>
                <a:solidFill>
                  <a:schemeClr val="accent4">
                    <a:lumMod val="50000"/>
                  </a:schemeClr>
                </a:solidFill>
                <a:effectLst/>
                <a:uLnTx/>
                <a:uFillTx/>
              </a:rPr>
              <a:t>www.1ppt.com/powerpoint/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Word</a:t>
            </a:r>
            <a:r>
              <a:rPr kumimoji="0" lang="zh-CN" altLang="en-US" sz="100" b="0" i="0" u="none" strike="noStrike" kern="0" cap="none" spc="0" normalizeH="0" baseline="0" noProof="0" dirty="0" smtClean="0">
                <a:ln>
                  <a:noFill/>
                </a:ln>
                <a:solidFill>
                  <a:schemeClr val="accent4">
                    <a:lumMod val="50000"/>
                  </a:schemeClr>
                </a:solidFill>
                <a:effectLst/>
                <a:uLnTx/>
                <a:uFillTx/>
              </a:rPr>
              <a:t>教程： </a:t>
            </a:r>
            <a:r>
              <a:rPr kumimoji="0" lang="en-US" altLang="zh-CN" sz="100" b="0" i="0" u="none" strike="noStrike" kern="0" cap="none" spc="0" normalizeH="0" baseline="0" noProof="0" dirty="0" smtClean="0">
                <a:ln>
                  <a:noFill/>
                </a:ln>
                <a:solidFill>
                  <a:schemeClr val="accent4">
                    <a:lumMod val="50000"/>
                  </a:schemeClr>
                </a:solidFill>
                <a:effectLst/>
                <a:uLnTx/>
                <a:uFillTx/>
              </a:rPr>
              <a:t>www.1ppt.com/word/              Excel</a:t>
            </a:r>
            <a:r>
              <a:rPr kumimoji="0" lang="zh-CN" altLang="en-US" sz="100" b="0" i="0" u="none" strike="noStrike" kern="0" cap="none" spc="0" normalizeH="0" baseline="0" noProof="0" dirty="0" smtClean="0">
                <a:ln>
                  <a:noFill/>
                </a:ln>
                <a:solidFill>
                  <a:schemeClr val="accent4">
                    <a:lumMod val="50000"/>
                  </a:schemeClr>
                </a:solidFill>
                <a:effectLst/>
                <a:uLnTx/>
                <a:uFillTx/>
              </a:rPr>
              <a:t>教程：</a:t>
            </a:r>
            <a:r>
              <a:rPr kumimoji="0" lang="en-US" altLang="zh-CN" sz="100" b="0" i="0" u="none" strike="noStrike" kern="0" cap="none" spc="0" normalizeH="0" baseline="0" noProof="0" dirty="0" smtClean="0">
                <a:ln>
                  <a:noFill/>
                </a:ln>
                <a:solidFill>
                  <a:schemeClr val="accent4">
                    <a:lumMod val="50000"/>
                  </a:schemeClr>
                </a:solidFill>
                <a:effectLst/>
                <a:uLnTx/>
                <a:uFillTx/>
              </a:rPr>
              <a:t>www.1ppt.com/excel/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资料下载：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www.1ppt.com/ziliao/                PPT</a:t>
            </a:r>
            <a:r>
              <a:rPr kumimoji="0" lang="zh-CN" altLang="en-US" sz="100" b="0" i="0" u="none" strike="noStrike" kern="0" cap="none" spc="0" normalizeH="0" baseline="0" noProof="0" dirty="0" smtClean="0">
                <a:ln>
                  <a:noFill/>
                </a:ln>
                <a:solidFill>
                  <a:schemeClr val="accent4">
                    <a:lumMod val="50000"/>
                  </a:schemeClr>
                </a:solidFill>
                <a:effectLst/>
                <a:uLnTx/>
                <a:uFillTx/>
              </a:rPr>
              <a:t>课件下载：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www.1ppt.com/kejian/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范文下载：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www.1ppt.com/fanwen/             </a:t>
            </a:r>
            <a:r>
              <a:rPr kumimoji="0" lang="zh-CN" altLang="en-US" sz="100" b="0" i="0" u="none" strike="noStrike" kern="0" cap="none" spc="0" normalizeH="0" baseline="0" noProof="0" dirty="0" smtClean="0">
                <a:ln>
                  <a:noFill/>
                </a:ln>
                <a:solidFill>
                  <a:schemeClr val="accent4">
                    <a:lumMod val="50000"/>
                  </a:schemeClr>
                </a:solidFill>
                <a:effectLst/>
                <a:uLnTx/>
                <a:uFillTx/>
              </a:rPr>
              <a:t>试卷下载：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www.1ppt.com/shiti/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教案下载：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www.1ppt.com/jiaoan/        </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zh-CN" altLang="en-US" sz="100" b="0" i="0" u="none" strike="noStrike" kern="0" cap="none" spc="0" normalizeH="0" baseline="0" noProof="0" dirty="0" smtClean="0">
                <a:ln>
                  <a:noFill/>
                </a:ln>
                <a:solidFill>
                  <a:schemeClr val="accent4">
                    <a:lumMod val="50000"/>
                  </a:schemeClr>
                </a:solidFill>
                <a:effectLst/>
                <a:uLnTx/>
                <a:uFillTx/>
              </a:rPr>
              <a:t>字体下载：</a:t>
            </a:r>
            <a:r>
              <a:rPr kumimoji="0" lang="en-US" altLang="zh-CN" sz="100" b="0" i="0" u="none" strike="noStrike" kern="0" cap="none" spc="0" normalizeH="0" baseline="0" noProof="0" dirty="0" smtClean="0">
                <a:ln>
                  <a:noFill/>
                </a:ln>
                <a:solidFill>
                  <a:schemeClr val="accent4">
                    <a:lumMod val="50000"/>
                  </a:schemeClr>
                </a:solidFill>
                <a:effectLst/>
                <a:uLnTx/>
                <a:uFillTx/>
              </a:rPr>
              <a:t>www.1ppt.com/ziti/</a:t>
            </a:r>
            <a:endParaRPr kumimoji="0" lang="en-US" altLang="zh-CN" sz="100" b="0" i="0" u="none" strike="noStrike" kern="0" cap="none" spc="0" normalizeH="0" baseline="0" noProof="0" dirty="0" smtClean="0">
              <a:ln>
                <a:noFill/>
              </a:ln>
              <a:solidFill>
                <a:schemeClr val="accent4">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pPr>
            <a:r>
              <a:rPr kumimoji="0" lang="en-US" altLang="zh-CN" sz="100" b="0" i="0" u="none" strike="noStrike" kern="0" cap="none" spc="0" normalizeH="0" baseline="0" noProof="0" dirty="0" smtClean="0">
                <a:ln>
                  <a:noFill/>
                </a:ln>
                <a:solidFill>
                  <a:schemeClr val="accent4">
                    <a:lumMod val="50000"/>
                  </a:schemeClr>
                </a:solidFill>
                <a:effectLst/>
                <a:uLnTx/>
                <a:uFillTx/>
              </a:rPr>
              <a:t> </a:t>
            </a:r>
            <a:endParaRPr kumimoji="0" lang="zh-CN" altLang="en-US" sz="100" b="0" i="0" u="none" strike="noStrike" kern="0" cap="none" spc="0" normalizeH="0" baseline="0" noProof="0" dirty="0" smtClean="0">
              <a:ln>
                <a:noFill/>
              </a:ln>
              <a:solidFill>
                <a:schemeClr val="accent4">
                  <a:lumMod val="50000"/>
                </a:schemeClr>
              </a:solidFill>
              <a:effectLst/>
              <a:uLnTx/>
              <a:uFillTx/>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23" name=""/>
        <p:cNvGrpSpPr/>
        <p:nvPr/>
      </p:nvGrpSpPr>
      <p:grpSpPr>
        <a:xfrm>
          <a:off x="0" y="0"/>
          <a:ext cx="0" cy="0"/>
          <a:chOff x="0" y="0"/>
          <a:chExt cx="0" cy="0"/>
        </a:xfrm>
      </p:grpSpPr>
      <p:sp>
        <p:nvSpPr>
          <p:cNvPr id="1048621" name="标题 1"/>
          <p:cNvSpPr>
            <a:spLocks noGrp="1"/>
          </p:cNvSpPr>
          <p:nvPr>
            <p:ph type="title"/>
          </p:nvPr>
        </p:nvSpPr>
        <p:spPr>
          <a:xfrm>
            <a:off x="628650" y="304271"/>
            <a:ext cx="7886700" cy="1104636"/>
          </a:xfrm>
          <a:prstGeom prst="rect">
            <a:avLst/>
          </a:prstGeom>
        </p:spPr>
        <p:txBody>
          <a:bodyPr/>
          <a:p>
            <a:r>
              <a:rPr lang="zh-CN" altLang="en-US" smtClean="0"/>
              <a:t>单击此处编辑母版标题样式</a:t>
            </a:r>
            <a:endParaRPr lang="zh-CN" altLang="en-US"/>
          </a:p>
        </p:txBody>
      </p:sp>
      <p:sp>
        <p:nvSpPr>
          <p:cNvPr id="1048622" name="日期占位符 2"/>
          <p:cNvSpPr>
            <a:spLocks noGrp="1"/>
          </p:cNvSpPr>
          <p:nvPr>
            <p:ph type="dt" sz="half" idx="10"/>
          </p:nvPr>
        </p:nvSpPr>
        <p:spPr>
          <a:xfrm>
            <a:off x="628650" y="5296959"/>
            <a:ext cx="2057400" cy="304271"/>
          </a:xfrm>
          <a:prstGeom prst="rect">
            <a:avLst/>
          </a:prstGeom>
        </p:spPr>
        <p:txBody>
          <a:bodyPr/>
          <a:p>
            <a:fld id="{A2B3F2F7-D8C9-4E43-8D7C-873B3821DA85}" type="datetime1">
              <a:rPr lang="zh-CN" altLang="en-US"/>
            </a:fld>
            <a:endParaRPr lang="zh-CN" altLang="en-US" sz="1400">
              <a:solidFill>
                <a:schemeClr val="tx1"/>
              </a:solidFill>
            </a:endParaRPr>
          </a:p>
        </p:txBody>
      </p:sp>
      <p:sp>
        <p:nvSpPr>
          <p:cNvPr id="1048623" name="页脚占位符 3"/>
          <p:cNvSpPr>
            <a:spLocks noGrp="1"/>
          </p:cNvSpPr>
          <p:nvPr>
            <p:ph type="ftr" sz="quarter" idx="11"/>
          </p:nvPr>
        </p:nvSpPr>
        <p:spPr>
          <a:xfrm>
            <a:off x="3028950" y="5296959"/>
            <a:ext cx="3086100" cy="304271"/>
          </a:xfrm>
          <a:prstGeom prst="rect">
            <a:avLst/>
          </a:prstGeom>
        </p:spPr>
        <p:txBody>
          <a:bodyPr/>
          <a:p>
            <a:endParaRPr lang="zh-CN" altLang="zh-CN"/>
          </a:p>
        </p:txBody>
      </p:sp>
      <p:sp>
        <p:nvSpPr>
          <p:cNvPr id="1048624" name="灯片编号占位符 4"/>
          <p:cNvSpPr>
            <a:spLocks noGrp="1"/>
          </p:cNvSpPr>
          <p:nvPr>
            <p:ph type="sldNum" sz="quarter" idx="12"/>
          </p:nvPr>
        </p:nvSpPr>
        <p:spPr>
          <a:xfrm>
            <a:off x="6457950" y="5296959"/>
            <a:ext cx="2057400" cy="304271"/>
          </a:xfrm>
          <a:prstGeom prst="rect">
            <a:avLst/>
          </a:prstGeom>
        </p:spPr>
        <p:txBody>
          <a:bodyPr/>
          <a:p>
            <a:fld id="{BE49A5DF-8B1F-43DD-BA44-60E67D5F9AA0}" type="slidenum">
              <a:rPr lang="zh-CN" altLang="en-US"/>
            </a:fld>
            <a:endParaRPr lang="zh-CN" altLang="en-US" sz="1400">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00" name=""/>
        <p:cNvGrpSpPr/>
        <p:nvPr/>
      </p:nvGrpSpPr>
      <p:grpSpPr>
        <a:xfrm>
          <a:off x="0" y="0"/>
          <a:ext cx="0" cy="0"/>
          <a:chOff x="0" y="0"/>
          <a:chExt cx="0" cy="0"/>
        </a:xfrm>
      </p:grpSpPr>
      <p:sp>
        <p:nvSpPr>
          <p:cNvPr id="1048578" name="日期占位符 1"/>
          <p:cNvSpPr>
            <a:spLocks noGrp="1"/>
          </p:cNvSpPr>
          <p:nvPr>
            <p:ph type="dt" sz="half" idx="10"/>
          </p:nvPr>
        </p:nvSpPr>
        <p:spPr>
          <a:xfrm>
            <a:off x="457201" y="5296960"/>
            <a:ext cx="2133600" cy="304271"/>
          </a:xfrm>
          <a:prstGeom prst="rect">
            <a:avLst/>
          </a:prstGeom>
        </p:spPr>
        <p:txBody>
          <a:bodyPr/>
          <a:p>
            <a:fld id="{06DB1B64-DBBB-47C8-B605-FDCE552E155A}" type="datetimeFigureOut">
              <a:rPr lang="zh-CN" altLang="en-US" smtClean="0"/>
            </a:fld>
            <a:endParaRPr lang="zh-CN" altLang="en-US"/>
          </a:p>
        </p:txBody>
      </p:sp>
      <p:sp>
        <p:nvSpPr>
          <p:cNvPr id="1048579" name="页脚占位符 2"/>
          <p:cNvSpPr>
            <a:spLocks noGrp="1"/>
          </p:cNvSpPr>
          <p:nvPr>
            <p:ph type="ftr" sz="quarter" idx="11"/>
          </p:nvPr>
        </p:nvSpPr>
        <p:spPr>
          <a:xfrm>
            <a:off x="3124200" y="5296960"/>
            <a:ext cx="2895600" cy="304271"/>
          </a:xfrm>
          <a:prstGeom prst="rect">
            <a:avLst/>
          </a:prstGeom>
        </p:spPr>
        <p:txBody>
          <a:bodyPr/>
          <a:p>
            <a:endParaRPr lang="zh-CN" altLang="en-US"/>
          </a:p>
        </p:txBody>
      </p:sp>
      <p:sp>
        <p:nvSpPr>
          <p:cNvPr id="1048580" name="灯片编号占位符 3"/>
          <p:cNvSpPr>
            <a:spLocks noGrp="1"/>
          </p:cNvSpPr>
          <p:nvPr>
            <p:ph type="sldNum" sz="quarter" idx="12"/>
          </p:nvPr>
        </p:nvSpPr>
        <p:spPr>
          <a:xfrm>
            <a:off x="6553200" y="5296960"/>
            <a:ext cx="2133600" cy="304271"/>
          </a:xfrm>
          <a:prstGeom prst="rect">
            <a:avLst/>
          </a:prstGeom>
        </p:spPr>
        <p:txBody>
          <a:bodyPr/>
          <a:p>
            <a:fld id="{03793D6F-412A-4ABA-AC8C-DAF45DDA03D8}"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showMasterSp="0">
  <p:cSld name="标题和内容">
    <p:spTree>
      <p:nvGrpSpPr>
        <p:cNvPr id="285" name=""/>
        <p:cNvGrpSpPr/>
        <p:nvPr/>
      </p:nvGrpSpPr>
      <p:grpSpPr>
        <a:xfrm>
          <a:off x="0" y="0"/>
          <a:ext cx="0" cy="0"/>
          <a:chOff x="0" y="0"/>
          <a:chExt cx="0" cy="0"/>
        </a:xfrm>
      </p:grpSpPr>
      <p:sp>
        <p:nvSpPr>
          <p:cNvPr id="1049268" name="标题 1"/>
          <p:cNvSpPr>
            <a:spLocks noGrp="1"/>
          </p:cNvSpPr>
          <p:nvPr>
            <p:ph type="title"/>
          </p:nvPr>
        </p:nvSpPr>
        <p:spPr>
          <a:xfrm>
            <a:off x="457200" y="228865"/>
            <a:ext cx="8229600" cy="952500"/>
          </a:xfrm>
          <a:prstGeom prst="rect">
            <a:avLst/>
          </a:prstGeom>
        </p:spPr>
        <p:txBody>
          <a:bodyPr/>
          <a:p>
            <a:r>
              <a:rPr lang="zh-CN" altLang="en-US" smtClean="0"/>
              <a:t>单击此处编辑母版标题样式</a:t>
            </a:r>
            <a:endParaRPr lang="zh-CN" altLang="en-US"/>
          </a:p>
        </p:txBody>
      </p:sp>
      <p:sp>
        <p:nvSpPr>
          <p:cNvPr id="1049269" name="内容占位符 2"/>
          <p:cNvSpPr>
            <a:spLocks noGrp="1"/>
          </p:cNvSpPr>
          <p:nvPr>
            <p:ph idx="1"/>
          </p:nvPr>
        </p:nvSpPr>
        <p:spPr>
          <a:xfrm>
            <a:off x="457200" y="1333501"/>
            <a:ext cx="8229600" cy="3771636"/>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70" name="日期占位符 3"/>
          <p:cNvSpPr>
            <a:spLocks noGrp="1"/>
          </p:cNvSpPr>
          <p:nvPr>
            <p:ph type="dt" sz="half" idx="10"/>
          </p:nvPr>
        </p:nvSpPr>
        <p:spPr>
          <a:xfrm>
            <a:off x="457201" y="5296960"/>
            <a:ext cx="2133600" cy="304271"/>
          </a:xfrm>
          <a:prstGeom prst="rect">
            <a:avLst/>
          </a:prstGeom>
        </p:spPr>
        <p:txBody>
          <a:bodyPr/>
          <a:p>
            <a:fld id="{06DB1B64-DBBB-47C8-B605-FDCE552E155A}" type="datetimeFigureOut">
              <a:rPr lang="zh-CN" altLang="en-US" smtClean="0"/>
            </a:fld>
            <a:endParaRPr lang="zh-CN" altLang="en-US"/>
          </a:p>
        </p:txBody>
      </p:sp>
      <p:sp>
        <p:nvSpPr>
          <p:cNvPr id="1049271" name="页脚占位符 4"/>
          <p:cNvSpPr>
            <a:spLocks noGrp="1"/>
          </p:cNvSpPr>
          <p:nvPr>
            <p:ph type="ftr" sz="quarter" idx="11"/>
          </p:nvPr>
        </p:nvSpPr>
        <p:spPr>
          <a:xfrm>
            <a:off x="3124200" y="5296960"/>
            <a:ext cx="2895600" cy="304271"/>
          </a:xfrm>
          <a:prstGeom prst="rect">
            <a:avLst/>
          </a:prstGeom>
        </p:spPr>
        <p:txBody>
          <a:bodyPr/>
          <a:p>
            <a:endParaRPr lang="zh-CN" altLang="en-US"/>
          </a:p>
        </p:txBody>
      </p:sp>
      <p:sp>
        <p:nvSpPr>
          <p:cNvPr id="1049272" name="灯片编号占位符 5"/>
          <p:cNvSpPr>
            <a:spLocks noGrp="1"/>
          </p:cNvSpPr>
          <p:nvPr>
            <p:ph type="sldNum" sz="quarter" idx="12"/>
          </p:nvPr>
        </p:nvSpPr>
        <p:spPr>
          <a:xfrm>
            <a:off x="6553200" y="5296960"/>
            <a:ext cx="2133600" cy="304271"/>
          </a:xfrm>
          <a:prstGeom prst="rect">
            <a:avLst/>
          </a:prstGeom>
        </p:spPr>
        <p:txBody>
          <a:bodyPr/>
          <a:p>
            <a:fld id="{03793D6F-412A-4ABA-AC8C-DAF45DDA03D8}"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_节标题">
    <p:spTree>
      <p:nvGrpSpPr>
        <p:cNvPr id="292"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Services slide 1">
    <p:spTree>
      <p:nvGrpSpPr>
        <p:cNvPr id="271" name=""/>
        <p:cNvGrpSpPr/>
        <p:nvPr/>
      </p:nvGrpSpPr>
      <p:grpSpPr>
        <a:xfrm>
          <a:off x="0" y="0"/>
          <a:ext cx="0" cy="0"/>
          <a:chOff x="0" y="0"/>
          <a:chExt cx="0" cy="0"/>
        </a:xfrm>
      </p:grpSpPr>
      <p:sp>
        <p:nvSpPr>
          <p:cNvPr id="1049083" name="Rectangle 1"/>
          <p:cNvSpPr/>
          <p:nvPr userDrawn="1"/>
        </p:nvSpPr>
        <p:spPr>
          <a:xfrm>
            <a:off x="1" y="1638300"/>
            <a:ext cx="9144000" cy="2334769"/>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084"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085"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086" name="Text Placeholder 7"/>
          <p:cNvSpPr>
            <a:spLocks noGrp="1"/>
          </p:cNvSpPr>
          <p:nvPr>
            <p:ph type="body" sz="quarter" idx="39" hasCustomPrompt="1"/>
          </p:nvPr>
        </p:nvSpPr>
        <p:spPr>
          <a:xfrm>
            <a:off x="9069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2"/>
                </a:solidFill>
                <a:latin typeface="FontAwesome"/>
                <a:cs typeface="FontAwesome"/>
              </a:defRPr>
            </a:lvl1pPr>
          </a:lstStyle>
          <a:p>
            <a:pPr lvl="0"/>
            <a:r>
              <a:rPr lang="es-ES_tradnl" dirty="0" err="1" smtClean="0"/>
              <a:t>icon</a:t>
            </a:r>
            <a:endParaRPr lang="es-ES_tradnl" dirty="0" smtClean="0"/>
          </a:p>
        </p:txBody>
      </p:sp>
      <p:sp>
        <p:nvSpPr>
          <p:cNvPr id="1049087" name="Text Placeholder 7"/>
          <p:cNvSpPr>
            <a:spLocks noGrp="1"/>
          </p:cNvSpPr>
          <p:nvPr>
            <p:ph type="body" sz="quarter" idx="18" hasCustomPrompt="1"/>
          </p:nvPr>
        </p:nvSpPr>
        <p:spPr>
          <a:xfrm>
            <a:off x="4270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88" name="Text Placeholder 2"/>
          <p:cNvSpPr>
            <a:spLocks noGrp="1"/>
          </p:cNvSpPr>
          <p:nvPr>
            <p:ph type="body" sz="quarter" idx="40" hasCustomPrompt="1"/>
          </p:nvPr>
        </p:nvSpPr>
        <p:spPr>
          <a:xfrm>
            <a:off x="4143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89" name="Text Placeholder 7"/>
          <p:cNvSpPr>
            <a:spLocks noGrp="1"/>
          </p:cNvSpPr>
          <p:nvPr>
            <p:ph type="body" sz="quarter" idx="41" hasCustomPrompt="1"/>
          </p:nvPr>
        </p:nvSpPr>
        <p:spPr>
          <a:xfrm>
            <a:off x="3040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3"/>
                </a:solidFill>
                <a:latin typeface="FontAwesome"/>
                <a:cs typeface="FontAwesome"/>
              </a:defRPr>
            </a:lvl1pPr>
          </a:lstStyle>
          <a:p>
            <a:pPr lvl="0"/>
            <a:r>
              <a:rPr lang="es-ES_tradnl" dirty="0" err="1" smtClean="0"/>
              <a:t>icon</a:t>
            </a:r>
            <a:endParaRPr lang="es-ES_tradnl" dirty="0" smtClean="0"/>
          </a:p>
        </p:txBody>
      </p:sp>
      <p:sp>
        <p:nvSpPr>
          <p:cNvPr id="1049090" name="Text Placeholder 7"/>
          <p:cNvSpPr>
            <a:spLocks noGrp="1"/>
          </p:cNvSpPr>
          <p:nvPr>
            <p:ph type="body" sz="quarter" idx="42" hasCustomPrompt="1"/>
          </p:nvPr>
        </p:nvSpPr>
        <p:spPr>
          <a:xfrm>
            <a:off x="2560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91" name="Text Placeholder 2"/>
          <p:cNvSpPr>
            <a:spLocks noGrp="1"/>
          </p:cNvSpPr>
          <p:nvPr>
            <p:ph type="body" sz="quarter" idx="43" hasCustomPrompt="1"/>
          </p:nvPr>
        </p:nvSpPr>
        <p:spPr>
          <a:xfrm>
            <a:off x="2547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92" name="Text Placeholder 7"/>
          <p:cNvSpPr>
            <a:spLocks noGrp="1"/>
          </p:cNvSpPr>
          <p:nvPr>
            <p:ph type="body" sz="quarter" idx="44" hasCustomPrompt="1"/>
          </p:nvPr>
        </p:nvSpPr>
        <p:spPr>
          <a:xfrm>
            <a:off x="5199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4"/>
                </a:solidFill>
                <a:latin typeface="FontAwesome"/>
                <a:cs typeface="FontAwesome"/>
              </a:defRPr>
            </a:lvl1pPr>
          </a:lstStyle>
          <a:p>
            <a:pPr lvl="0"/>
            <a:r>
              <a:rPr lang="es-ES_tradnl" dirty="0" err="1" smtClean="0"/>
              <a:t>icon</a:t>
            </a:r>
            <a:endParaRPr lang="es-ES_tradnl" dirty="0" smtClean="0"/>
          </a:p>
        </p:txBody>
      </p:sp>
      <p:sp>
        <p:nvSpPr>
          <p:cNvPr id="1049093" name="Text Placeholder 7"/>
          <p:cNvSpPr>
            <a:spLocks noGrp="1"/>
          </p:cNvSpPr>
          <p:nvPr>
            <p:ph type="body" sz="quarter" idx="45" hasCustomPrompt="1"/>
          </p:nvPr>
        </p:nvSpPr>
        <p:spPr>
          <a:xfrm>
            <a:off x="4719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94" name="Text Placeholder 2"/>
          <p:cNvSpPr>
            <a:spLocks noGrp="1"/>
          </p:cNvSpPr>
          <p:nvPr>
            <p:ph type="body" sz="quarter" idx="46" hasCustomPrompt="1"/>
          </p:nvPr>
        </p:nvSpPr>
        <p:spPr>
          <a:xfrm>
            <a:off x="4706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95" name="Text Placeholder 7"/>
          <p:cNvSpPr>
            <a:spLocks noGrp="1"/>
          </p:cNvSpPr>
          <p:nvPr>
            <p:ph type="body" sz="quarter" idx="47" hasCustomPrompt="1"/>
          </p:nvPr>
        </p:nvSpPr>
        <p:spPr>
          <a:xfrm>
            <a:off x="7366533"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5"/>
                </a:solidFill>
                <a:latin typeface="FontAwesome"/>
                <a:cs typeface="FontAwesome"/>
              </a:defRPr>
            </a:lvl1pPr>
          </a:lstStyle>
          <a:p>
            <a:pPr lvl="0"/>
            <a:r>
              <a:rPr lang="es-ES_tradnl" dirty="0" err="1" smtClean="0"/>
              <a:t>icon</a:t>
            </a:r>
            <a:endParaRPr lang="es-ES_tradnl" dirty="0" smtClean="0"/>
          </a:p>
        </p:txBody>
      </p:sp>
      <p:sp>
        <p:nvSpPr>
          <p:cNvPr id="1049096" name="Text Placeholder 7"/>
          <p:cNvSpPr>
            <a:spLocks noGrp="1"/>
          </p:cNvSpPr>
          <p:nvPr>
            <p:ph type="body" sz="quarter" idx="48" hasCustomPrompt="1"/>
          </p:nvPr>
        </p:nvSpPr>
        <p:spPr>
          <a:xfrm>
            <a:off x="6886576"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049097" name="Text Placeholder 2"/>
          <p:cNvSpPr>
            <a:spLocks noGrp="1"/>
          </p:cNvSpPr>
          <p:nvPr>
            <p:ph type="body" sz="quarter" idx="49" hasCustomPrompt="1"/>
          </p:nvPr>
        </p:nvSpPr>
        <p:spPr>
          <a:xfrm>
            <a:off x="6873877"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49098" name="Text Placeholder 2"/>
          <p:cNvSpPr>
            <a:spLocks noGrp="1"/>
          </p:cNvSpPr>
          <p:nvPr>
            <p:ph type="body" sz="quarter" idx="16" hasCustomPrompt="1"/>
          </p:nvPr>
        </p:nvSpPr>
        <p:spPr>
          <a:xfrm>
            <a:off x="443971" y="44638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084">
                                            <p:txEl>
                                              <p:pRg st="0" end="0"/>
                                            </p:txEl>
                                          </p:spTgt>
                                        </p:tgtEl>
                                        <p:attrNameLst>
                                          <p:attrName>style.visibility</p:attrName>
                                        </p:attrNameLst>
                                      </p:cBhvr>
                                      <p:to>
                                        <p:strVal val="visible"/>
                                      </p:to>
                                    </p:set>
                                    <p:animEffect transition="in" filter="fade">
                                      <p:cBhvr>
                                        <p:cTn id="7" dur="400"/>
                                        <p:tgtEl>
                                          <p:spTgt spid="1049084">
                                            <p:txEl>
                                              <p:pRg st="0" end="0"/>
                                            </p:txEl>
                                          </p:spTgt>
                                        </p:tgtEl>
                                      </p:cBhvr>
                                    </p:animEffect>
                                    <p:anim calcmode="lin" valueType="num">
                                      <p:cBhvr>
                                        <p:cTn id="8" dur="400" fill="hold"/>
                                        <p:tgtEl>
                                          <p:spTgt spid="104908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08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085">
                                            <p:txEl>
                                              <p:pRg st="0" end="0"/>
                                            </p:txEl>
                                          </p:spTgt>
                                        </p:tgtEl>
                                        <p:attrNameLst>
                                          <p:attrName>style.visibility</p:attrName>
                                        </p:attrNameLst>
                                      </p:cBhvr>
                                      <p:to>
                                        <p:strVal val="visible"/>
                                      </p:to>
                                    </p:set>
                                    <p:animEffect transition="in" filter="fade">
                                      <p:cBhvr>
                                        <p:cTn id="12" dur="500"/>
                                        <p:tgtEl>
                                          <p:spTgt spid="1049085">
                                            <p:txEl>
                                              <p:pRg st="0" end="0"/>
                                            </p:txEl>
                                          </p:spTgt>
                                        </p:tgtEl>
                                      </p:cBhvr>
                                    </p:animEffect>
                                    <p:anim calcmode="lin" valueType="num">
                                      <p:cBhvr>
                                        <p:cTn id="13" dur="500" fill="hold"/>
                                        <p:tgtEl>
                                          <p:spTgt spid="104908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08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1049083"/>
                                        </p:tgtEl>
                                        <p:attrNameLst>
                                          <p:attrName>style.visibility</p:attrName>
                                        </p:attrNameLst>
                                      </p:cBhvr>
                                      <p:to>
                                        <p:strVal val="visible"/>
                                      </p:to>
                                    </p:set>
                                    <p:animEffect transition="in" filter="fade">
                                      <p:cBhvr>
                                        <p:cTn id="18" dur="500"/>
                                        <p:tgtEl>
                                          <p:spTgt spid="1049083"/>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049086">
                                            <p:txEl>
                                              <p:pRg st="0" end="0"/>
                                            </p:txEl>
                                          </p:spTgt>
                                        </p:tgtEl>
                                        <p:attrNameLst>
                                          <p:attrName>style.visibility</p:attrName>
                                        </p:attrNameLst>
                                      </p:cBhvr>
                                      <p:to>
                                        <p:strVal val="visible"/>
                                      </p:to>
                                    </p:set>
                                    <p:anim calcmode="lin" valueType="num">
                                      <p:cBhvr>
                                        <p:cTn id="22" dur="300" fill="hold"/>
                                        <p:tgtEl>
                                          <p:spTgt spid="1049086">
                                            <p:txEl>
                                              <p:pRg st="0" end="0"/>
                                            </p:txEl>
                                          </p:spTgt>
                                        </p:tgtEl>
                                        <p:attrNameLst>
                                          <p:attrName>ppt_w</p:attrName>
                                        </p:attrNameLst>
                                      </p:cBhvr>
                                      <p:tavLst>
                                        <p:tav tm="0">
                                          <p:val>
                                            <p:fltVal val="0.0"/>
                                          </p:val>
                                        </p:tav>
                                        <p:tav tm="100000">
                                          <p:val>
                                            <p:strVal val="#ppt_w"/>
                                          </p:val>
                                        </p:tav>
                                      </p:tavLst>
                                    </p:anim>
                                    <p:anim calcmode="lin" valueType="num">
                                      <p:cBhvr>
                                        <p:cTn id="23" dur="300" fill="hold"/>
                                        <p:tgtEl>
                                          <p:spTgt spid="1049086">
                                            <p:txEl>
                                              <p:pRg st="0" end="0"/>
                                            </p:txEl>
                                          </p:spTgt>
                                        </p:tgtEl>
                                        <p:attrNameLst>
                                          <p:attrName>ppt_h</p:attrName>
                                        </p:attrNameLst>
                                      </p:cBhvr>
                                      <p:tavLst>
                                        <p:tav tm="0">
                                          <p:val>
                                            <p:fltVal val="0.0"/>
                                          </p:val>
                                        </p:tav>
                                        <p:tav tm="100000">
                                          <p:val>
                                            <p:strVal val="#ppt_h"/>
                                          </p:val>
                                        </p:tav>
                                      </p:tavLst>
                                    </p:anim>
                                    <p:animEffect transition="in" filter="fade">
                                      <p:cBhvr>
                                        <p:cTn id="24" dur="300"/>
                                        <p:tgtEl>
                                          <p:spTgt spid="1049086">
                                            <p:txEl>
                                              <p:pRg st="0" end="0"/>
                                            </p:txEl>
                                          </p:spTgt>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49087">
                                            <p:txEl>
                                              <p:pRg st="0" end="0"/>
                                            </p:txEl>
                                          </p:spTgt>
                                        </p:tgtEl>
                                        <p:attrNameLst>
                                          <p:attrName>style.visibility</p:attrName>
                                        </p:attrNameLst>
                                      </p:cBhvr>
                                      <p:to>
                                        <p:strVal val="visible"/>
                                      </p:to>
                                    </p:set>
                                    <p:animEffect transition="in" filter="fade">
                                      <p:cBhvr>
                                        <p:cTn id="27" dur="400"/>
                                        <p:tgtEl>
                                          <p:spTgt spid="1049087">
                                            <p:txEl>
                                              <p:pRg st="0" end="0"/>
                                            </p:txEl>
                                          </p:spTgt>
                                        </p:tgtEl>
                                      </p:cBhvr>
                                    </p:animEffect>
                                    <p:anim calcmode="lin" valueType="num">
                                      <p:cBhvr>
                                        <p:cTn id="28" dur="400" fill="hold"/>
                                        <p:tgtEl>
                                          <p:spTgt spid="1049087">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49087">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049088">
                                            <p:txEl>
                                              <p:pRg st="0" end="0"/>
                                            </p:txEl>
                                          </p:spTgt>
                                        </p:tgtEl>
                                        <p:attrNameLst>
                                          <p:attrName>style.visibility</p:attrName>
                                        </p:attrNameLst>
                                      </p:cBhvr>
                                      <p:to>
                                        <p:strVal val="visible"/>
                                      </p:to>
                                    </p:set>
                                    <p:animEffect transition="in" filter="fade">
                                      <p:cBhvr>
                                        <p:cTn id="32" dur="500"/>
                                        <p:tgtEl>
                                          <p:spTgt spid="1049088">
                                            <p:txEl>
                                              <p:pRg st="0" end="0"/>
                                            </p:txEl>
                                          </p:spTgt>
                                        </p:tgtEl>
                                      </p:cBhvr>
                                    </p:animEffect>
                                  </p:childTnLst>
                                </p:cTn>
                              </p:par>
                            </p:childTnLst>
                          </p:cTn>
                        </p:par>
                        <p:par>
                          <p:cTn id="33" fill="hold">
                            <p:stCondLst>
                              <p:cond delay="1700"/>
                            </p:stCondLst>
                            <p:childTnLst>
                              <p:par>
                                <p:cTn id="34" presetID="53" presetClass="entr" presetSubtype="16" fill="hold" grpId="0" nodeType="afterEffect">
                                  <p:stCondLst>
                                    <p:cond delay="0"/>
                                  </p:stCondLst>
                                  <p:childTnLst>
                                    <p:set>
                                      <p:cBhvr>
                                        <p:cTn id="35" dur="1" fill="hold">
                                          <p:stCondLst>
                                            <p:cond delay="0"/>
                                          </p:stCondLst>
                                        </p:cTn>
                                        <p:tgtEl>
                                          <p:spTgt spid="1049089">
                                            <p:txEl>
                                              <p:pRg st="0" end="0"/>
                                            </p:txEl>
                                          </p:spTgt>
                                        </p:tgtEl>
                                        <p:attrNameLst>
                                          <p:attrName>style.visibility</p:attrName>
                                        </p:attrNameLst>
                                      </p:cBhvr>
                                      <p:to>
                                        <p:strVal val="visible"/>
                                      </p:to>
                                    </p:set>
                                    <p:anim calcmode="lin" valueType="num">
                                      <p:cBhvr>
                                        <p:cTn id="36" dur="300" fill="hold"/>
                                        <p:tgtEl>
                                          <p:spTgt spid="1049089">
                                            <p:txEl>
                                              <p:pRg st="0" end="0"/>
                                            </p:txEl>
                                          </p:spTgt>
                                        </p:tgtEl>
                                        <p:attrNameLst>
                                          <p:attrName>ppt_w</p:attrName>
                                        </p:attrNameLst>
                                      </p:cBhvr>
                                      <p:tavLst>
                                        <p:tav tm="0">
                                          <p:val>
                                            <p:fltVal val="0.0"/>
                                          </p:val>
                                        </p:tav>
                                        <p:tav tm="100000">
                                          <p:val>
                                            <p:strVal val="#ppt_w"/>
                                          </p:val>
                                        </p:tav>
                                      </p:tavLst>
                                    </p:anim>
                                    <p:anim calcmode="lin" valueType="num">
                                      <p:cBhvr>
                                        <p:cTn id="37" dur="300" fill="hold"/>
                                        <p:tgtEl>
                                          <p:spTgt spid="1049089">
                                            <p:txEl>
                                              <p:pRg st="0" end="0"/>
                                            </p:txEl>
                                          </p:spTgt>
                                        </p:tgtEl>
                                        <p:attrNameLst>
                                          <p:attrName>ppt_h</p:attrName>
                                        </p:attrNameLst>
                                      </p:cBhvr>
                                      <p:tavLst>
                                        <p:tav tm="0">
                                          <p:val>
                                            <p:fltVal val="0.0"/>
                                          </p:val>
                                        </p:tav>
                                        <p:tav tm="100000">
                                          <p:val>
                                            <p:strVal val="#ppt_h"/>
                                          </p:val>
                                        </p:tav>
                                      </p:tavLst>
                                    </p:anim>
                                    <p:animEffect transition="in" filter="fade">
                                      <p:cBhvr>
                                        <p:cTn id="38" dur="300"/>
                                        <p:tgtEl>
                                          <p:spTgt spid="1049089">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049090">
                                            <p:txEl>
                                              <p:pRg st="0" end="0"/>
                                            </p:txEl>
                                          </p:spTgt>
                                        </p:tgtEl>
                                        <p:attrNameLst>
                                          <p:attrName>style.visibility</p:attrName>
                                        </p:attrNameLst>
                                      </p:cBhvr>
                                      <p:to>
                                        <p:strVal val="visible"/>
                                      </p:to>
                                    </p:set>
                                    <p:animEffect transition="in" filter="fade">
                                      <p:cBhvr>
                                        <p:cTn id="41" dur="400"/>
                                        <p:tgtEl>
                                          <p:spTgt spid="1049090">
                                            <p:txEl>
                                              <p:pRg st="0" end="0"/>
                                            </p:txEl>
                                          </p:spTgt>
                                        </p:tgtEl>
                                      </p:cBhvr>
                                    </p:animEffect>
                                    <p:anim calcmode="lin" valueType="num">
                                      <p:cBhvr>
                                        <p:cTn id="42" dur="400" fill="hold"/>
                                        <p:tgtEl>
                                          <p:spTgt spid="1049090">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04909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1049091">
                                            <p:txEl>
                                              <p:pRg st="0" end="0"/>
                                            </p:txEl>
                                          </p:spTgt>
                                        </p:tgtEl>
                                        <p:attrNameLst>
                                          <p:attrName>style.visibility</p:attrName>
                                        </p:attrNameLst>
                                      </p:cBhvr>
                                      <p:to>
                                        <p:strVal val="visible"/>
                                      </p:to>
                                    </p:set>
                                    <p:animEffect transition="in" filter="fade">
                                      <p:cBhvr>
                                        <p:cTn id="46" dur="500"/>
                                        <p:tgtEl>
                                          <p:spTgt spid="1049091">
                                            <p:txEl>
                                              <p:pRg st="0" end="0"/>
                                            </p:txEl>
                                          </p:spTgt>
                                        </p:tgtEl>
                                      </p:cBhvr>
                                    </p:animEffect>
                                  </p:childTnLst>
                                </p:cTn>
                              </p:par>
                            </p:childTnLst>
                          </p:cTn>
                        </p:par>
                        <p:par>
                          <p:cTn id="47" fill="hold">
                            <p:stCondLst>
                              <p:cond delay="2200"/>
                            </p:stCondLst>
                            <p:childTnLst>
                              <p:par>
                                <p:cTn id="48" presetID="53" presetClass="entr" presetSubtype="16" fill="hold" grpId="0" nodeType="afterEffect">
                                  <p:stCondLst>
                                    <p:cond delay="0"/>
                                  </p:stCondLst>
                                  <p:childTnLst>
                                    <p:set>
                                      <p:cBhvr>
                                        <p:cTn id="49" dur="1" fill="hold">
                                          <p:stCondLst>
                                            <p:cond delay="0"/>
                                          </p:stCondLst>
                                        </p:cTn>
                                        <p:tgtEl>
                                          <p:spTgt spid="1049092">
                                            <p:txEl>
                                              <p:pRg st="0" end="0"/>
                                            </p:txEl>
                                          </p:spTgt>
                                        </p:tgtEl>
                                        <p:attrNameLst>
                                          <p:attrName>style.visibility</p:attrName>
                                        </p:attrNameLst>
                                      </p:cBhvr>
                                      <p:to>
                                        <p:strVal val="visible"/>
                                      </p:to>
                                    </p:set>
                                    <p:anim calcmode="lin" valueType="num">
                                      <p:cBhvr>
                                        <p:cTn id="50" dur="300" fill="hold"/>
                                        <p:tgtEl>
                                          <p:spTgt spid="1049092">
                                            <p:txEl>
                                              <p:pRg st="0" end="0"/>
                                            </p:txEl>
                                          </p:spTgt>
                                        </p:tgtEl>
                                        <p:attrNameLst>
                                          <p:attrName>ppt_w</p:attrName>
                                        </p:attrNameLst>
                                      </p:cBhvr>
                                      <p:tavLst>
                                        <p:tav tm="0">
                                          <p:val>
                                            <p:fltVal val="0.0"/>
                                          </p:val>
                                        </p:tav>
                                        <p:tav tm="100000">
                                          <p:val>
                                            <p:strVal val="#ppt_w"/>
                                          </p:val>
                                        </p:tav>
                                      </p:tavLst>
                                    </p:anim>
                                    <p:anim calcmode="lin" valueType="num">
                                      <p:cBhvr>
                                        <p:cTn id="51" dur="300" fill="hold"/>
                                        <p:tgtEl>
                                          <p:spTgt spid="1049092">
                                            <p:txEl>
                                              <p:pRg st="0" end="0"/>
                                            </p:txEl>
                                          </p:spTgt>
                                        </p:tgtEl>
                                        <p:attrNameLst>
                                          <p:attrName>ppt_h</p:attrName>
                                        </p:attrNameLst>
                                      </p:cBhvr>
                                      <p:tavLst>
                                        <p:tav tm="0">
                                          <p:val>
                                            <p:fltVal val="0.0"/>
                                          </p:val>
                                        </p:tav>
                                        <p:tav tm="100000">
                                          <p:val>
                                            <p:strVal val="#ppt_h"/>
                                          </p:val>
                                        </p:tav>
                                      </p:tavLst>
                                    </p:anim>
                                    <p:animEffect transition="in" filter="fade">
                                      <p:cBhvr>
                                        <p:cTn id="52" dur="300"/>
                                        <p:tgtEl>
                                          <p:spTgt spid="1049092">
                                            <p:txEl>
                                              <p:pRg st="0" end="0"/>
                                            </p:txEl>
                                          </p:spTgt>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049093">
                                            <p:txEl>
                                              <p:pRg st="0" end="0"/>
                                            </p:txEl>
                                          </p:spTgt>
                                        </p:tgtEl>
                                        <p:attrNameLst>
                                          <p:attrName>style.visibility</p:attrName>
                                        </p:attrNameLst>
                                      </p:cBhvr>
                                      <p:to>
                                        <p:strVal val="visible"/>
                                      </p:to>
                                    </p:set>
                                    <p:animEffect transition="in" filter="fade">
                                      <p:cBhvr>
                                        <p:cTn id="55" dur="400"/>
                                        <p:tgtEl>
                                          <p:spTgt spid="1049093">
                                            <p:txEl>
                                              <p:pRg st="0" end="0"/>
                                            </p:txEl>
                                          </p:spTgt>
                                        </p:tgtEl>
                                      </p:cBhvr>
                                    </p:animEffect>
                                    <p:anim calcmode="lin" valueType="num">
                                      <p:cBhvr>
                                        <p:cTn id="56" dur="400" fill="hold"/>
                                        <p:tgtEl>
                                          <p:spTgt spid="1049093">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1049093">
                                            <p:txEl>
                                              <p:pRg st="0" end="0"/>
                                            </p:txEl>
                                          </p:spTgt>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800"/>
                                  </p:stCondLst>
                                  <p:childTnLst>
                                    <p:set>
                                      <p:cBhvr>
                                        <p:cTn id="59" dur="1" fill="hold">
                                          <p:stCondLst>
                                            <p:cond delay="0"/>
                                          </p:stCondLst>
                                        </p:cTn>
                                        <p:tgtEl>
                                          <p:spTgt spid="1049094">
                                            <p:txEl>
                                              <p:pRg st="0" end="0"/>
                                            </p:txEl>
                                          </p:spTgt>
                                        </p:tgtEl>
                                        <p:attrNameLst>
                                          <p:attrName>style.visibility</p:attrName>
                                        </p:attrNameLst>
                                      </p:cBhvr>
                                      <p:to>
                                        <p:strVal val="visible"/>
                                      </p:to>
                                    </p:set>
                                    <p:animEffect transition="in" filter="fade">
                                      <p:cBhvr>
                                        <p:cTn id="60" dur="500"/>
                                        <p:tgtEl>
                                          <p:spTgt spid="1049094">
                                            <p:txEl>
                                              <p:pRg st="0" end="0"/>
                                            </p:txEl>
                                          </p:spTgt>
                                        </p:tgtEl>
                                      </p:cBhvr>
                                    </p:animEffect>
                                  </p:childTnLst>
                                </p:cTn>
                              </p:par>
                            </p:childTnLst>
                          </p:cTn>
                        </p:par>
                        <p:par>
                          <p:cTn id="61" fill="hold">
                            <p:stCondLst>
                              <p:cond delay="2700"/>
                            </p:stCondLst>
                            <p:childTnLst>
                              <p:par>
                                <p:cTn id="62" presetID="53" presetClass="entr" presetSubtype="16" fill="hold" grpId="0" nodeType="afterEffect">
                                  <p:stCondLst>
                                    <p:cond delay="0"/>
                                  </p:stCondLst>
                                  <p:childTnLst>
                                    <p:set>
                                      <p:cBhvr>
                                        <p:cTn id="63" dur="1" fill="hold">
                                          <p:stCondLst>
                                            <p:cond delay="0"/>
                                          </p:stCondLst>
                                        </p:cTn>
                                        <p:tgtEl>
                                          <p:spTgt spid="1049095">
                                            <p:txEl>
                                              <p:pRg st="0" end="0"/>
                                            </p:txEl>
                                          </p:spTgt>
                                        </p:tgtEl>
                                        <p:attrNameLst>
                                          <p:attrName>style.visibility</p:attrName>
                                        </p:attrNameLst>
                                      </p:cBhvr>
                                      <p:to>
                                        <p:strVal val="visible"/>
                                      </p:to>
                                    </p:set>
                                    <p:anim calcmode="lin" valueType="num">
                                      <p:cBhvr>
                                        <p:cTn id="64" dur="300" fill="hold"/>
                                        <p:tgtEl>
                                          <p:spTgt spid="1049095">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095">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095">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096">
                                            <p:txEl>
                                              <p:pRg st="0" end="0"/>
                                            </p:txEl>
                                          </p:spTgt>
                                        </p:tgtEl>
                                        <p:attrNameLst>
                                          <p:attrName>style.visibility</p:attrName>
                                        </p:attrNameLst>
                                      </p:cBhvr>
                                      <p:to>
                                        <p:strVal val="visible"/>
                                      </p:to>
                                    </p:set>
                                    <p:animEffect transition="in" filter="fade">
                                      <p:cBhvr>
                                        <p:cTn id="69" dur="400"/>
                                        <p:tgtEl>
                                          <p:spTgt spid="1049096">
                                            <p:txEl>
                                              <p:pRg st="0" end="0"/>
                                            </p:txEl>
                                          </p:spTgt>
                                        </p:tgtEl>
                                      </p:cBhvr>
                                    </p:animEffect>
                                    <p:anim calcmode="lin" valueType="num">
                                      <p:cBhvr>
                                        <p:cTn id="70" dur="400" fill="hold"/>
                                        <p:tgtEl>
                                          <p:spTgt spid="1049096">
                                            <p:txEl>
                                              <p:pRg st="0" end="0"/>
                                            </p:txEl>
                                          </p:spTgt>
                                        </p:tgtEl>
                                        <p:attrNameLst>
                                          <p:attrName>ppt_x</p:attrName>
                                        </p:attrNameLst>
                                      </p:cBhvr>
                                      <p:tavLst>
                                        <p:tav tm="0">
                                          <p:val>
                                            <p:strVal val="#ppt_x"/>
                                          </p:val>
                                        </p:tav>
                                        <p:tav tm="100000">
                                          <p:val>
                                            <p:strVal val="#ppt_x"/>
                                          </p:val>
                                        </p:tav>
                                      </p:tavLst>
                                    </p:anim>
                                    <p:anim calcmode="lin" valueType="num">
                                      <p:cBhvr>
                                        <p:cTn id="71" dur="400" fill="hold"/>
                                        <p:tgtEl>
                                          <p:spTgt spid="1049096">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097">
                                            <p:txEl>
                                              <p:pRg st="0" end="0"/>
                                            </p:txEl>
                                          </p:spTgt>
                                        </p:tgtEl>
                                        <p:attrNameLst>
                                          <p:attrName>style.visibility</p:attrName>
                                        </p:attrNameLst>
                                      </p:cBhvr>
                                      <p:to>
                                        <p:strVal val="visible"/>
                                      </p:to>
                                    </p:set>
                                    <p:animEffect transition="in" filter="fade">
                                      <p:cBhvr>
                                        <p:cTn id="74" dur="500"/>
                                        <p:tgtEl>
                                          <p:spTgt spid="1049097">
                                            <p:txEl>
                                              <p:pRg st="0" end="0"/>
                                            </p:txEl>
                                          </p:spTgt>
                                        </p:tgtEl>
                                      </p:cBhvr>
                                    </p:animEffect>
                                  </p:childTnLst>
                                </p:cTn>
                              </p:par>
                              <p:par>
                                <p:cTn id="75" presetID="10" presetClass="entr" presetSubtype="0" fill="hold" grpId="0" nodeType="withEffect">
                                  <p:stCondLst>
                                    <p:cond delay="800"/>
                                  </p:stCondLst>
                                  <p:childTnLst>
                                    <p:set>
                                      <p:cBhvr>
                                        <p:cTn id="76" dur="1" fill="hold">
                                          <p:stCondLst>
                                            <p:cond delay="0"/>
                                          </p:stCondLst>
                                        </p:cTn>
                                        <p:tgtEl>
                                          <p:spTgt spid="1049098">
                                            <p:txEl>
                                              <p:pRg st="0" end="0"/>
                                            </p:txEl>
                                          </p:spTgt>
                                        </p:tgtEl>
                                        <p:attrNameLst>
                                          <p:attrName>style.visibility</p:attrName>
                                        </p:attrNameLst>
                                      </p:cBhvr>
                                      <p:to>
                                        <p:strVal val="visible"/>
                                      </p:to>
                                    </p:set>
                                    <p:animEffect transition="in" filter="fade">
                                      <p:cBhvr>
                                        <p:cTn id="77" dur="500"/>
                                        <p:tgtEl>
                                          <p:spTgt spid="1049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3" grpId="0" animBg="1"/>
      <p:bldP spid="1049084" grpId="0" build="p">
        <p:tmplLst>
          <p:tmpl lvl="1">
            <p:tnLst>
              <p:par>
                <p:cTn presetID="42" presetClass="entr" presetSubtype="0" fill="hold" nodeType="withEffect">
                  <p:stCondLst>
                    <p:cond delay="200"/>
                  </p:stCondLst>
                  <p:childTnLst>
                    <p:set>
                      <p:cBhvr>
                        <p:cTn dur="1" fill="hold">
                          <p:stCondLst>
                            <p:cond delay="0"/>
                          </p:stCondLst>
                        </p:cTn>
                        <p:tgtEl>
                          <p:spTgt spid="1049084"/>
                        </p:tgtEl>
                        <p:attrNameLst>
                          <p:attrName>style.visibility</p:attrName>
                        </p:attrNameLst>
                      </p:cBhvr>
                      <p:to>
                        <p:strVal val="visible"/>
                      </p:to>
                    </p:set>
                    <p:animEffect transition="in" filter="fade">
                      <p:cBhvr>
                        <p:cTn dur="400"/>
                        <p:tgtEl>
                          <p:spTgt spid="1049084"/>
                        </p:tgtEl>
                      </p:cBhvr>
                    </p:animEffect>
                    <p:anim calcmode="lin" valueType="num">
                      <p:cBhvr>
                        <p:cTn dur="400" fill="hold"/>
                        <p:tgtEl>
                          <p:spTgt spid="1049084"/>
                        </p:tgtEl>
                        <p:attrNameLst>
                          <p:attrName>ppt_x</p:attrName>
                        </p:attrNameLst>
                      </p:cBhvr>
                      <p:tavLst>
                        <p:tav tm="0">
                          <p:val>
                            <p:strVal val="#ppt_x"/>
                          </p:val>
                        </p:tav>
                        <p:tav tm="100000">
                          <p:val>
                            <p:strVal val="#ppt_x"/>
                          </p:val>
                        </p:tav>
                      </p:tavLst>
                    </p:anim>
                    <p:anim calcmode="lin" valueType="num">
                      <p:cBhvr>
                        <p:cTn dur="400" fill="hold"/>
                        <p:tgtEl>
                          <p:spTgt spid="1049084"/>
                        </p:tgtEl>
                        <p:attrNameLst>
                          <p:attrName>ppt_y</p:attrName>
                        </p:attrNameLst>
                      </p:cBhvr>
                      <p:tavLst>
                        <p:tav tm="0">
                          <p:val>
                            <p:strVal val="#ppt_y+.1"/>
                          </p:val>
                        </p:tav>
                        <p:tav tm="100000">
                          <p:val>
                            <p:strVal val="#ppt_y"/>
                          </p:val>
                        </p:tav>
                      </p:tavLst>
                    </p:anim>
                  </p:childTnLst>
                </p:cTn>
              </p:par>
            </p:tnLst>
          </p:tmpl>
        </p:tmplLst>
      </p:bldP>
      <p:bldP spid="1049085" grpId="0" build="p">
        <p:tmplLst>
          <p:tmpl lvl="1">
            <p:tnLst>
              <p:par>
                <p:cTn presetID="42" presetClass="entr" presetSubtype="0" fill="hold" nodeType="withEffect">
                  <p:stCondLst>
                    <p:cond delay="200"/>
                  </p:stCondLst>
                  <p:childTnLst>
                    <p:set>
                      <p:cBhvr>
                        <p:cTn dur="1" fill="hold">
                          <p:stCondLst>
                            <p:cond delay="0"/>
                          </p:stCondLst>
                        </p:cTn>
                        <p:tgtEl>
                          <p:spTgt spid="1049085"/>
                        </p:tgtEl>
                        <p:attrNameLst>
                          <p:attrName>style.visibility</p:attrName>
                        </p:attrNameLst>
                      </p:cBhvr>
                      <p:to>
                        <p:strVal val="visible"/>
                      </p:to>
                    </p:set>
                    <p:animEffect transition="in" filter="fade">
                      <p:cBhvr>
                        <p:cTn dur="500"/>
                        <p:tgtEl>
                          <p:spTgt spid="1049085"/>
                        </p:tgtEl>
                      </p:cBhvr>
                    </p:animEffect>
                    <p:anim calcmode="lin" valueType="num">
                      <p:cBhvr>
                        <p:cTn dur="500" fill="hold"/>
                        <p:tgtEl>
                          <p:spTgt spid="1049085"/>
                        </p:tgtEl>
                        <p:attrNameLst>
                          <p:attrName>ppt_x</p:attrName>
                        </p:attrNameLst>
                      </p:cBhvr>
                      <p:tavLst>
                        <p:tav tm="0">
                          <p:val>
                            <p:strVal val="#ppt_x"/>
                          </p:val>
                        </p:tav>
                        <p:tav tm="100000">
                          <p:val>
                            <p:strVal val="#ppt_x"/>
                          </p:val>
                        </p:tav>
                      </p:tavLst>
                    </p:anim>
                    <p:anim calcmode="lin" valueType="num">
                      <p:cBhvr>
                        <p:cTn dur="500" fill="hold"/>
                        <p:tgtEl>
                          <p:spTgt spid="1049085"/>
                        </p:tgtEl>
                        <p:attrNameLst>
                          <p:attrName>ppt_y</p:attrName>
                        </p:attrNameLst>
                      </p:cBhvr>
                      <p:tavLst>
                        <p:tav tm="0">
                          <p:val>
                            <p:strVal val="#ppt_y+.1"/>
                          </p:val>
                        </p:tav>
                        <p:tav tm="100000">
                          <p:val>
                            <p:strVal val="#ppt_y"/>
                          </p:val>
                        </p:tav>
                      </p:tavLst>
                    </p:anim>
                  </p:childTnLst>
                </p:cTn>
              </p:par>
            </p:tnLst>
          </p:tmpl>
        </p:tmplLst>
      </p:bldP>
      <p:bldP spid="1049086" grpId="0" build="p">
        <p:tmplLst>
          <p:tmpl lvl="1">
            <p:tnLst>
              <p:par>
                <p:cTn presetID="53" presetClass="entr" presetSubtype="16" fill="hold" nodeType="afterEffect">
                  <p:stCondLst>
                    <p:cond delay="0"/>
                  </p:stCondLst>
                  <p:childTnLst>
                    <p:set>
                      <p:cBhvr>
                        <p:cTn dur="1" fill="hold">
                          <p:stCondLst>
                            <p:cond delay="0"/>
                          </p:stCondLst>
                        </p:cTn>
                        <p:tgtEl>
                          <p:spTgt spid="1049086"/>
                        </p:tgtEl>
                        <p:attrNameLst>
                          <p:attrName>style.visibility</p:attrName>
                        </p:attrNameLst>
                      </p:cBhvr>
                      <p:to>
                        <p:strVal val="visible"/>
                      </p:to>
                    </p:set>
                    <p:anim calcmode="lin" valueType="num">
                      <p:cBhvr>
                        <p:cTn dur="300" fill="hold"/>
                        <p:tgtEl>
                          <p:spTgt spid="1049086"/>
                        </p:tgtEl>
                        <p:attrNameLst>
                          <p:attrName>ppt_w</p:attrName>
                        </p:attrNameLst>
                      </p:cBhvr>
                      <p:tavLst>
                        <p:tav tm="0">
                          <p:val>
                            <p:fltVal val="0.0"/>
                          </p:val>
                        </p:tav>
                        <p:tav tm="100000">
                          <p:val>
                            <p:strVal val="#ppt_w"/>
                          </p:val>
                        </p:tav>
                      </p:tavLst>
                    </p:anim>
                    <p:anim calcmode="lin" valueType="num">
                      <p:cBhvr>
                        <p:cTn dur="300" fill="hold"/>
                        <p:tgtEl>
                          <p:spTgt spid="1049086"/>
                        </p:tgtEl>
                        <p:attrNameLst>
                          <p:attrName>ppt_h</p:attrName>
                        </p:attrNameLst>
                      </p:cBhvr>
                      <p:tavLst>
                        <p:tav tm="0">
                          <p:val>
                            <p:fltVal val="0.0"/>
                          </p:val>
                        </p:tav>
                        <p:tav tm="100000">
                          <p:val>
                            <p:strVal val="#ppt_h"/>
                          </p:val>
                        </p:tav>
                      </p:tavLst>
                    </p:anim>
                    <p:animEffect transition="in" filter="fade">
                      <p:cBhvr>
                        <p:cTn dur="300"/>
                        <p:tgtEl>
                          <p:spTgt spid="1049086"/>
                        </p:tgtEl>
                      </p:cBhvr>
                    </p:animEffect>
                  </p:childTnLst>
                </p:cTn>
              </p:par>
            </p:tnLst>
          </p:tmpl>
        </p:tmplLst>
      </p:bldP>
      <p:bldP spid="1049087" grpId="0" build="p">
        <p:tmplLst>
          <p:tmpl lvl="1">
            <p:tnLst>
              <p:par>
                <p:cTn presetID="42" presetClass="entr" presetSubtype="0" fill="hold" nodeType="withEffect">
                  <p:stCondLst>
                    <p:cond delay="200"/>
                  </p:stCondLst>
                  <p:childTnLst>
                    <p:set>
                      <p:cBhvr>
                        <p:cTn dur="1" fill="hold">
                          <p:stCondLst>
                            <p:cond delay="0"/>
                          </p:stCondLst>
                        </p:cTn>
                        <p:tgtEl>
                          <p:spTgt spid="1049087"/>
                        </p:tgtEl>
                        <p:attrNameLst>
                          <p:attrName>style.visibility</p:attrName>
                        </p:attrNameLst>
                      </p:cBhvr>
                      <p:to>
                        <p:strVal val="visible"/>
                      </p:to>
                    </p:set>
                    <p:animEffect transition="in" filter="fade">
                      <p:cBhvr>
                        <p:cTn dur="400"/>
                        <p:tgtEl>
                          <p:spTgt spid="1049087"/>
                        </p:tgtEl>
                      </p:cBhvr>
                    </p:animEffect>
                    <p:anim calcmode="lin" valueType="num">
                      <p:cBhvr>
                        <p:cTn dur="400" fill="hold"/>
                        <p:tgtEl>
                          <p:spTgt spid="1049087"/>
                        </p:tgtEl>
                        <p:attrNameLst>
                          <p:attrName>ppt_x</p:attrName>
                        </p:attrNameLst>
                      </p:cBhvr>
                      <p:tavLst>
                        <p:tav tm="0">
                          <p:val>
                            <p:strVal val="#ppt_x"/>
                          </p:val>
                        </p:tav>
                        <p:tav tm="100000">
                          <p:val>
                            <p:strVal val="#ppt_x"/>
                          </p:val>
                        </p:tav>
                      </p:tavLst>
                    </p:anim>
                    <p:anim calcmode="lin" valueType="num">
                      <p:cBhvr>
                        <p:cTn dur="400" fill="hold"/>
                        <p:tgtEl>
                          <p:spTgt spid="1049087"/>
                        </p:tgtEl>
                        <p:attrNameLst>
                          <p:attrName>ppt_y</p:attrName>
                        </p:attrNameLst>
                      </p:cBhvr>
                      <p:tavLst>
                        <p:tav tm="0">
                          <p:val>
                            <p:strVal val="#ppt_y+.1"/>
                          </p:val>
                        </p:tav>
                        <p:tav tm="100000">
                          <p:val>
                            <p:strVal val="#ppt_y"/>
                          </p:val>
                        </p:tav>
                      </p:tavLst>
                    </p:anim>
                  </p:childTnLst>
                </p:cTn>
              </p:par>
            </p:tnLst>
          </p:tmpl>
        </p:tmplLst>
      </p:bldP>
      <p:bldP spid="1049088" grpId="0" build="p">
        <p:tmplLst>
          <p:tmpl lvl="1">
            <p:tnLst>
              <p:par>
                <p:cTn presetID="10" presetClass="entr" presetSubtype="0" fill="hold" nodeType="withEffect">
                  <p:stCondLst>
                    <p:cond delay="800"/>
                  </p:stCondLst>
                  <p:childTnLst>
                    <p:set>
                      <p:cBhvr>
                        <p:cTn dur="1" fill="hold">
                          <p:stCondLst>
                            <p:cond delay="0"/>
                          </p:stCondLst>
                        </p:cTn>
                        <p:tgtEl>
                          <p:spTgt spid="1049088"/>
                        </p:tgtEl>
                        <p:attrNameLst>
                          <p:attrName>style.visibility</p:attrName>
                        </p:attrNameLst>
                      </p:cBhvr>
                      <p:to>
                        <p:strVal val="visible"/>
                      </p:to>
                    </p:set>
                    <p:animEffect transition="in" filter="fade">
                      <p:cBhvr>
                        <p:cTn dur="500"/>
                        <p:tgtEl>
                          <p:spTgt spid="1049088"/>
                        </p:tgtEl>
                      </p:cBhvr>
                    </p:animEffect>
                  </p:childTnLst>
                </p:cTn>
              </p:par>
            </p:tnLst>
          </p:tmpl>
        </p:tmplLst>
      </p:bldP>
      <p:bldP spid="1049089" grpId="0" build="p">
        <p:tmplLst>
          <p:tmpl lvl="1">
            <p:tnLst>
              <p:par>
                <p:cTn presetID="53" presetClass="entr" presetSubtype="16" fill="hold" nodeType="afterEffect">
                  <p:stCondLst>
                    <p:cond delay="0"/>
                  </p:stCondLst>
                  <p:childTnLst>
                    <p:set>
                      <p:cBhvr>
                        <p:cTn dur="1" fill="hold">
                          <p:stCondLst>
                            <p:cond delay="0"/>
                          </p:stCondLst>
                        </p:cTn>
                        <p:tgtEl>
                          <p:spTgt spid="1049089"/>
                        </p:tgtEl>
                        <p:attrNameLst>
                          <p:attrName>style.visibility</p:attrName>
                        </p:attrNameLst>
                      </p:cBhvr>
                      <p:to>
                        <p:strVal val="visible"/>
                      </p:to>
                    </p:set>
                    <p:anim calcmode="lin" valueType="num">
                      <p:cBhvr>
                        <p:cTn dur="300" fill="hold"/>
                        <p:tgtEl>
                          <p:spTgt spid="1049089"/>
                        </p:tgtEl>
                        <p:attrNameLst>
                          <p:attrName>ppt_w</p:attrName>
                        </p:attrNameLst>
                      </p:cBhvr>
                      <p:tavLst>
                        <p:tav tm="0">
                          <p:val>
                            <p:fltVal val="0.0"/>
                          </p:val>
                        </p:tav>
                        <p:tav tm="100000">
                          <p:val>
                            <p:strVal val="#ppt_w"/>
                          </p:val>
                        </p:tav>
                      </p:tavLst>
                    </p:anim>
                    <p:anim calcmode="lin" valueType="num">
                      <p:cBhvr>
                        <p:cTn dur="300" fill="hold"/>
                        <p:tgtEl>
                          <p:spTgt spid="1049089"/>
                        </p:tgtEl>
                        <p:attrNameLst>
                          <p:attrName>ppt_h</p:attrName>
                        </p:attrNameLst>
                      </p:cBhvr>
                      <p:tavLst>
                        <p:tav tm="0">
                          <p:val>
                            <p:fltVal val="0.0"/>
                          </p:val>
                        </p:tav>
                        <p:tav tm="100000">
                          <p:val>
                            <p:strVal val="#ppt_h"/>
                          </p:val>
                        </p:tav>
                      </p:tavLst>
                    </p:anim>
                    <p:animEffect transition="in" filter="fade">
                      <p:cBhvr>
                        <p:cTn dur="300"/>
                        <p:tgtEl>
                          <p:spTgt spid="1049089"/>
                        </p:tgtEl>
                      </p:cBhvr>
                    </p:animEffect>
                  </p:childTnLst>
                </p:cTn>
              </p:par>
            </p:tnLst>
          </p:tmpl>
        </p:tmplLst>
      </p:bldP>
      <p:bldP spid="1049090" grpId="0" build="p">
        <p:tmplLst>
          <p:tmpl lvl="1">
            <p:tnLst>
              <p:par>
                <p:cTn presetID="42" presetClass="entr" presetSubtype="0" fill="hold" nodeType="withEffect">
                  <p:stCondLst>
                    <p:cond delay="200"/>
                  </p:stCondLst>
                  <p:childTnLst>
                    <p:set>
                      <p:cBhvr>
                        <p:cTn dur="1" fill="hold">
                          <p:stCondLst>
                            <p:cond delay="0"/>
                          </p:stCondLst>
                        </p:cTn>
                        <p:tgtEl>
                          <p:spTgt spid="1049090"/>
                        </p:tgtEl>
                        <p:attrNameLst>
                          <p:attrName>style.visibility</p:attrName>
                        </p:attrNameLst>
                      </p:cBhvr>
                      <p:to>
                        <p:strVal val="visible"/>
                      </p:to>
                    </p:set>
                    <p:animEffect transition="in" filter="fade">
                      <p:cBhvr>
                        <p:cTn dur="400"/>
                        <p:tgtEl>
                          <p:spTgt spid="1049090"/>
                        </p:tgtEl>
                      </p:cBhvr>
                    </p:animEffect>
                    <p:anim calcmode="lin" valueType="num">
                      <p:cBhvr>
                        <p:cTn dur="400" fill="hold"/>
                        <p:tgtEl>
                          <p:spTgt spid="1049090"/>
                        </p:tgtEl>
                        <p:attrNameLst>
                          <p:attrName>ppt_x</p:attrName>
                        </p:attrNameLst>
                      </p:cBhvr>
                      <p:tavLst>
                        <p:tav tm="0">
                          <p:val>
                            <p:strVal val="#ppt_x"/>
                          </p:val>
                        </p:tav>
                        <p:tav tm="100000">
                          <p:val>
                            <p:strVal val="#ppt_x"/>
                          </p:val>
                        </p:tav>
                      </p:tavLst>
                    </p:anim>
                    <p:anim calcmode="lin" valueType="num">
                      <p:cBhvr>
                        <p:cTn dur="400" fill="hold"/>
                        <p:tgtEl>
                          <p:spTgt spid="1049090"/>
                        </p:tgtEl>
                        <p:attrNameLst>
                          <p:attrName>ppt_y</p:attrName>
                        </p:attrNameLst>
                      </p:cBhvr>
                      <p:tavLst>
                        <p:tav tm="0">
                          <p:val>
                            <p:strVal val="#ppt_y+.1"/>
                          </p:val>
                        </p:tav>
                        <p:tav tm="100000">
                          <p:val>
                            <p:strVal val="#ppt_y"/>
                          </p:val>
                        </p:tav>
                      </p:tavLst>
                    </p:anim>
                  </p:childTnLst>
                </p:cTn>
              </p:par>
            </p:tnLst>
          </p:tmpl>
        </p:tmplLst>
      </p:bldP>
      <p:bldP spid="1049091" grpId="0" build="p">
        <p:tmplLst>
          <p:tmpl lvl="1">
            <p:tnLst>
              <p:par>
                <p:cTn presetID="10" presetClass="entr" presetSubtype="0" fill="hold" nodeType="withEffect">
                  <p:stCondLst>
                    <p:cond delay="800"/>
                  </p:stCondLst>
                  <p:childTnLst>
                    <p:set>
                      <p:cBhvr>
                        <p:cTn dur="1" fill="hold">
                          <p:stCondLst>
                            <p:cond delay="0"/>
                          </p:stCondLst>
                        </p:cTn>
                        <p:tgtEl>
                          <p:spTgt spid="1049091"/>
                        </p:tgtEl>
                        <p:attrNameLst>
                          <p:attrName>style.visibility</p:attrName>
                        </p:attrNameLst>
                      </p:cBhvr>
                      <p:to>
                        <p:strVal val="visible"/>
                      </p:to>
                    </p:set>
                    <p:animEffect transition="in" filter="fade">
                      <p:cBhvr>
                        <p:cTn dur="500"/>
                        <p:tgtEl>
                          <p:spTgt spid="1049091"/>
                        </p:tgtEl>
                      </p:cBhvr>
                    </p:animEffect>
                  </p:childTnLst>
                </p:cTn>
              </p:par>
            </p:tnLst>
          </p:tmpl>
        </p:tmplLst>
      </p:bldP>
      <p:bldP spid="1049092" grpId="0" build="p">
        <p:tmplLst>
          <p:tmpl lvl="1">
            <p:tnLst>
              <p:par>
                <p:cTn presetID="53" presetClass="entr" presetSubtype="16" fill="hold" nodeType="afterEffect">
                  <p:stCondLst>
                    <p:cond delay="0"/>
                  </p:stCondLst>
                  <p:childTnLst>
                    <p:set>
                      <p:cBhvr>
                        <p:cTn dur="1" fill="hold">
                          <p:stCondLst>
                            <p:cond delay="0"/>
                          </p:stCondLst>
                        </p:cTn>
                        <p:tgtEl>
                          <p:spTgt spid="1049092"/>
                        </p:tgtEl>
                        <p:attrNameLst>
                          <p:attrName>style.visibility</p:attrName>
                        </p:attrNameLst>
                      </p:cBhvr>
                      <p:to>
                        <p:strVal val="visible"/>
                      </p:to>
                    </p:set>
                    <p:anim calcmode="lin" valueType="num">
                      <p:cBhvr>
                        <p:cTn dur="300" fill="hold"/>
                        <p:tgtEl>
                          <p:spTgt spid="1049092"/>
                        </p:tgtEl>
                        <p:attrNameLst>
                          <p:attrName>ppt_w</p:attrName>
                        </p:attrNameLst>
                      </p:cBhvr>
                      <p:tavLst>
                        <p:tav tm="0">
                          <p:val>
                            <p:fltVal val="0.0"/>
                          </p:val>
                        </p:tav>
                        <p:tav tm="100000">
                          <p:val>
                            <p:strVal val="#ppt_w"/>
                          </p:val>
                        </p:tav>
                      </p:tavLst>
                    </p:anim>
                    <p:anim calcmode="lin" valueType="num">
                      <p:cBhvr>
                        <p:cTn dur="300" fill="hold"/>
                        <p:tgtEl>
                          <p:spTgt spid="1049092"/>
                        </p:tgtEl>
                        <p:attrNameLst>
                          <p:attrName>ppt_h</p:attrName>
                        </p:attrNameLst>
                      </p:cBhvr>
                      <p:tavLst>
                        <p:tav tm="0">
                          <p:val>
                            <p:fltVal val="0.0"/>
                          </p:val>
                        </p:tav>
                        <p:tav tm="100000">
                          <p:val>
                            <p:strVal val="#ppt_h"/>
                          </p:val>
                        </p:tav>
                      </p:tavLst>
                    </p:anim>
                    <p:animEffect transition="in" filter="fade">
                      <p:cBhvr>
                        <p:cTn dur="300"/>
                        <p:tgtEl>
                          <p:spTgt spid="1049092"/>
                        </p:tgtEl>
                      </p:cBhvr>
                    </p:animEffect>
                  </p:childTnLst>
                </p:cTn>
              </p:par>
            </p:tnLst>
          </p:tmpl>
        </p:tmplLst>
      </p:bldP>
      <p:bldP spid="1049093" grpId="0" build="p">
        <p:tmplLst>
          <p:tmpl lvl="1">
            <p:tnLst>
              <p:par>
                <p:cTn presetID="42" presetClass="entr" presetSubtype="0" fill="hold" nodeType="withEffect">
                  <p:stCondLst>
                    <p:cond delay="200"/>
                  </p:stCondLst>
                  <p:childTnLst>
                    <p:set>
                      <p:cBhvr>
                        <p:cTn dur="1" fill="hold">
                          <p:stCondLst>
                            <p:cond delay="0"/>
                          </p:stCondLst>
                        </p:cTn>
                        <p:tgtEl>
                          <p:spTgt spid="1049093"/>
                        </p:tgtEl>
                        <p:attrNameLst>
                          <p:attrName>style.visibility</p:attrName>
                        </p:attrNameLst>
                      </p:cBhvr>
                      <p:to>
                        <p:strVal val="visible"/>
                      </p:to>
                    </p:set>
                    <p:animEffect transition="in" filter="fade">
                      <p:cBhvr>
                        <p:cTn dur="400"/>
                        <p:tgtEl>
                          <p:spTgt spid="1049093"/>
                        </p:tgtEl>
                      </p:cBhvr>
                    </p:animEffect>
                    <p:anim calcmode="lin" valueType="num">
                      <p:cBhvr>
                        <p:cTn dur="400" fill="hold"/>
                        <p:tgtEl>
                          <p:spTgt spid="1049093"/>
                        </p:tgtEl>
                        <p:attrNameLst>
                          <p:attrName>ppt_x</p:attrName>
                        </p:attrNameLst>
                      </p:cBhvr>
                      <p:tavLst>
                        <p:tav tm="0">
                          <p:val>
                            <p:strVal val="#ppt_x"/>
                          </p:val>
                        </p:tav>
                        <p:tav tm="100000">
                          <p:val>
                            <p:strVal val="#ppt_x"/>
                          </p:val>
                        </p:tav>
                      </p:tavLst>
                    </p:anim>
                    <p:anim calcmode="lin" valueType="num">
                      <p:cBhvr>
                        <p:cTn dur="400" fill="hold"/>
                        <p:tgtEl>
                          <p:spTgt spid="1049093"/>
                        </p:tgtEl>
                        <p:attrNameLst>
                          <p:attrName>ppt_y</p:attrName>
                        </p:attrNameLst>
                      </p:cBhvr>
                      <p:tavLst>
                        <p:tav tm="0">
                          <p:val>
                            <p:strVal val="#ppt_y+.1"/>
                          </p:val>
                        </p:tav>
                        <p:tav tm="100000">
                          <p:val>
                            <p:strVal val="#ppt_y"/>
                          </p:val>
                        </p:tav>
                      </p:tavLst>
                    </p:anim>
                  </p:childTnLst>
                </p:cTn>
              </p:par>
            </p:tnLst>
          </p:tmpl>
        </p:tmplLst>
      </p:bldP>
      <p:bldP spid="1049094" grpId="0" build="p">
        <p:tmplLst>
          <p:tmpl lvl="1">
            <p:tnLst>
              <p:par>
                <p:cTn presetID="10" presetClass="entr" presetSubtype="0" fill="hold" nodeType="withEffect">
                  <p:stCondLst>
                    <p:cond delay="800"/>
                  </p:stCondLst>
                  <p:childTnLst>
                    <p:set>
                      <p:cBhvr>
                        <p:cTn dur="1" fill="hold">
                          <p:stCondLst>
                            <p:cond delay="0"/>
                          </p:stCondLst>
                        </p:cTn>
                        <p:tgtEl>
                          <p:spTgt spid="1049094"/>
                        </p:tgtEl>
                        <p:attrNameLst>
                          <p:attrName>style.visibility</p:attrName>
                        </p:attrNameLst>
                      </p:cBhvr>
                      <p:to>
                        <p:strVal val="visible"/>
                      </p:to>
                    </p:set>
                    <p:animEffect transition="in" filter="fade">
                      <p:cBhvr>
                        <p:cTn dur="500"/>
                        <p:tgtEl>
                          <p:spTgt spid="1049094"/>
                        </p:tgtEl>
                      </p:cBhvr>
                    </p:animEffect>
                  </p:childTnLst>
                </p:cTn>
              </p:par>
            </p:tnLst>
          </p:tmpl>
        </p:tmplLst>
      </p:bldP>
      <p:bldP spid="1049095" grpId="0" build="p">
        <p:tmplLst>
          <p:tmpl lvl="1">
            <p:tnLst>
              <p:par>
                <p:cTn presetID="53" presetClass="entr" presetSubtype="16" fill="hold" nodeType="afterEffect">
                  <p:stCondLst>
                    <p:cond delay="0"/>
                  </p:stCondLst>
                  <p:childTnLst>
                    <p:set>
                      <p:cBhvr>
                        <p:cTn dur="1" fill="hold">
                          <p:stCondLst>
                            <p:cond delay="0"/>
                          </p:stCondLst>
                        </p:cTn>
                        <p:tgtEl>
                          <p:spTgt spid="1049095"/>
                        </p:tgtEl>
                        <p:attrNameLst>
                          <p:attrName>style.visibility</p:attrName>
                        </p:attrNameLst>
                      </p:cBhvr>
                      <p:to>
                        <p:strVal val="visible"/>
                      </p:to>
                    </p:set>
                    <p:anim calcmode="lin" valueType="num">
                      <p:cBhvr>
                        <p:cTn dur="300" fill="hold"/>
                        <p:tgtEl>
                          <p:spTgt spid="1049095"/>
                        </p:tgtEl>
                        <p:attrNameLst>
                          <p:attrName>ppt_w</p:attrName>
                        </p:attrNameLst>
                      </p:cBhvr>
                      <p:tavLst>
                        <p:tav tm="0">
                          <p:val>
                            <p:fltVal val="0.0"/>
                          </p:val>
                        </p:tav>
                        <p:tav tm="100000">
                          <p:val>
                            <p:strVal val="#ppt_w"/>
                          </p:val>
                        </p:tav>
                      </p:tavLst>
                    </p:anim>
                    <p:anim calcmode="lin" valueType="num">
                      <p:cBhvr>
                        <p:cTn dur="300" fill="hold"/>
                        <p:tgtEl>
                          <p:spTgt spid="1049095"/>
                        </p:tgtEl>
                        <p:attrNameLst>
                          <p:attrName>ppt_h</p:attrName>
                        </p:attrNameLst>
                      </p:cBhvr>
                      <p:tavLst>
                        <p:tav tm="0">
                          <p:val>
                            <p:fltVal val="0.0"/>
                          </p:val>
                        </p:tav>
                        <p:tav tm="100000">
                          <p:val>
                            <p:strVal val="#ppt_h"/>
                          </p:val>
                        </p:tav>
                      </p:tavLst>
                    </p:anim>
                    <p:animEffect transition="in" filter="fade">
                      <p:cBhvr>
                        <p:cTn dur="300"/>
                        <p:tgtEl>
                          <p:spTgt spid="1049095"/>
                        </p:tgtEl>
                      </p:cBhvr>
                    </p:animEffect>
                  </p:childTnLst>
                </p:cTn>
              </p:par>
            </p:tnLst>
          </p:tmpl>
        </p:tmplLst>
      </p:bldP>
      <p:bldP spid="1049096" grpId="0" build="p">
        <p:tmplLst>
          <p:tmpl lvl="1">
            <p:tnLst>
              <p:par>
                <p:cTn presetID="42" presetClass="entr" presetSubtype="0" fill="hold" nodeType="withEffect">
                  <p:stCondLst>
                    <p:cond delay="200"/>
                  </p:stCondLst>
                  <p:childTnLst>
                    <p:set>
                      <p:cBhvr>
                        <p:cTn dur="1" fill="hold">
                          <p:stCondLst>
                            <p:cond delay="0"/>
                          </p:stCondLst>
                        </p:cTn>
                        <p:tgtEl>
                          <p:spTgt spid="1049096"/>
                        </p:tgtEl>
                        <p:attrNameLst>
                          <p:attrName>style.visibility</p:attrName>
                        </p:attrNameLst>
                      </p:cBhvr>
                      <p:to>
                        <p:strVal val="visible"/>
                      </p:to>
                    </p:set>
                    <p:animEffect transition="in" filter="fade">
                      <p:cBhvr>
                        <p:cTn dur="400"/>
                        <p:tgtEl>
                          <p:spTgt spid="1049096"/>
                        </p:tgtEl>
                      </p:cBhvr>
                    </p:animEffect>
                    <p:anim calcmode="lin" valueType="num">
                      <p:cBhvr>
                        <p:cTn dur="400" fill="hold"/>
                        <p:tgtEl>
                          <p:spTgt spid="1049096"/>
                        </p:tgtEl>
                        <p:attrNameLst>
                          <p:attrName>ppt_x</p:attrName>
                        </p:attrNameLst>
                      </p:cBhvr>
                      <p:tavLst>
                        <p:tav tm="0">
                          <p:val>
                            <p:strVal val="#ppt_x"/>
                          </p:val>
                        </p:tav>
                        <p:tav tm="100000">
                          <p:val>
                            <p:strVal val="#ppt_x"/>
                          </p:val>
                        </p:tav>
                      </p:tavLst>
                    </p:anim>
                    <p:anim calcmode="lin" valueType="num">
                      <p:cBhvr>
                        <p:cTn dur="400" fill="hold"/>
                        <p:tgtEl>
                          <p:spTgt spid="1049096"/>
                        </p:tgtEl>
                        <p:attrNameLst>
                          <p:attrName>ppt_y</p:attrName>
                        </p:attrNameLst>
                      </p:cBhvr>
                      <p:tavLst>
                        <p:tav tm="0">
                          <p:val>
                            <p:strVal val="#ppt_y+.1"/>
                          </p:val>
                        </p:tav>
                        <p:tav tm="100000">
                          <p:val>
                            <p:strVal val="#ppt_y"/>
                          </p:val>
                        </p:tav>
                      </p:tavLst>
                    </p:anim>
                  </p:childTnLst>
                </p:cTn>
              </p:par>
            </p:tnLst>
          </p:tmpl>
        </p:tmplLst>
      </p:bldP>
      <p:bldP spid="1049097" grpId="0" build="p">
        <p:tmplLst>
          <p:tmpl lvl="1">
            <p:tnLst>
              <p:par>
                <p:cTn presetID="10" presetClass="entr" presetSubtype="0" fill="hold" nodeType="withEffect">
                  <p:stCondLst>
                    <p:cond delay="800"/>
                  </p:stCondLst>
                  <p:childTnLst>
                    <p:set>
                      <p:cBhvr>
                        <p:cTn dur="1" fill="hold">
                          <p:stCondLst>
                            <p:cond delay="0"/>
                          </p:stCondLst>
                        </p:cTn>
                        <p:tgtEl>
                          <p:spTgt spid="1049097"/>
                        </p:tgtEl>
                        <p:attrNameLst>
                          <p:attrName>style.visibility</p:attrName>
                        </p:attrNameLst>
                      </p:cBhvr>
                      <p:to>
                        <p:strVal val="visible"/>
                      </p:to>
                    </p:set>
                    <p:animEffect transition="in" filter="fade">
                      <p:cBhvr>
                        <p:cTn dur="500"/>
                        <p:tgtEl>
                          <p:spTgt spid="1049097"/>
                        </p:tgtEl>
                      </p:cBhvr>
                    </p:animEffect>
                  </p:childTnLst>
                </p:cTn>
              </p:par>
            </p:tnLst>
          </p:tmpl>
        </p:tmplLst>
      </p:bldP>
      <p:bldP spid="1049098" grpId="0" build="p">
        <p:tmplLst>
          <p:tmpl lvl="1">
            <p:tnLst>
              <p:par>
                <p:cTn presetID="10" presetClass="entr" presetSubtype="0" fill="hold" nodeType="withEffect">
                  <p:stCondLst>
                    <p:cond delay="800"/>
                  </p:stCondLst>
                  <p:childTnLst>
                    <p:set>
                      <p:cBhvr>
                        <p:cTn dur="1" fill="hold">
                          <p:stCondLst>
                            <p:cond delay="0"/>
                          </p:stCondLst>
                        </p:cTn>
                        <p:tgtEl>
                          <p:spTgt spid="1049098"/>
                        </p:tgtEl>
                        <p:attrNameLst>
                          <p:attrName>style.visibility</p:attrName>
                        </p:attrNameLst>
                      </p:cBhvr>
                      <p:to>
                        <p:strVal val="visible"/>
                      </p:to>
                    </p:set>
                    <p:animEffect transition="in" filter="fade">
                      <p:cBhvr>
                        <p:cTn dur="500"/>
                        <p:tgtEl>
                          <p:spTgt spid="104909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Iconic list 2">
    <p:spTree>
      <p:nvGrpSpPr>
        <p:cNvPr id="278" name=""/>
        <p:cNvGrpSpPr/>
        <p:nvPr/>
      </p:nvGrpSpPr>
      <p:grpSpPr>
        <a:xfrm>
          <a:off x="0" y="0"/>
          <a:ext cx="0" cy="0"/>
          <a:chOff x="0" y="0"/>
          <a:chExt cx="0" cy="0"/>
        </a:xfrm>
      </p:grpSpPr>
      <p:sp>
        <p:nvSpPr>
          <p:cNvPr id="104915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15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55"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56"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57" name="Text Placeholder 7"/>
          <p:cNvSpPr>
            <a:spLocks noGrp="1"/>
          </p:cNvSpPr>
          <p:nvPr>
            <p:ph type="body" sz="quarter" idx="19" hasCustomPrompt="1"/>
          </p:nvPr>
        </p:nvSpPr>
        <p:spPr>
          <a:xfrm>
            <a:off x="1354138"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58"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59" name="Rounded Rectangle 27"/>
          <p:cNvSpPr/>
          <p:nvPr userDrawn="1"/>
        </p:nvSpPr>
        <p:spPr>
          <a:xfrm>
            <a:off x="4689476" y="14294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60" name="Text Placeholder 7"/>
          <p:cNvSpPr>
            <a:spLocks noGrp="1"/>
          </p:cNvSpPr>
          <p:nvPr>
            <p:ph type="body" sz="quarter" idx="40" hasCustomPrompt="1"/>
          </p:nvPr>
        </p:nvSpPr>
        <p:spPr>
          <a:xfrm>
            <a:off x="4750332"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61" name="Text Placeholder 7"/>
          <p:cNvSpPr>
            <a:spLocks noGrp="1"/>
          </p:cNvSpPr>
          <p:nvPr>
            <p:ph type="body" sz="quarter" idx="41" hasCustomPrompt="1"/>
          </p:nvPr>
        </p:nvSpPr>
        <p:spPr>
          <a:xfrm>
            <a:off x="5591176"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62" name="Text Placeholder 2"/>
          <p:cNvSpPr>
            <a:spLocks noGrp="1"/>
          </p:cNvSpPr>
          <p:nvPr>
            <p:ph type="body" sz="quarter" idx="42" hasCustomPrompt="1"/>
          </p:nvPr>
        </p:nvSpPr>
        <p:spPr>
          <a:xfrm>
            <a:off x="5591177"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63" name="Rounded Rectangle 31"/>
          <p:cNvSpPr/>
          <p:nvPr userDrawn="1"/>
        </p:nvSpPr>
        <p:spPr>
          <a:xfrm>
            <a:off x="452438" y="2661381"/>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64"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65" name="Text Placeholder 7"/>
          <p:cNvSpPr>
            <a:spLocks noGrp="1"/>
          </p:cNvSpPr>
          <p:nvPr>
            <p:ph type="body" sz="quarter" idx="44" hasCustomPrompt="1"/>
          </p:nvPr>
        </p:nvSpPr>
        <p:spPr>
          <a:xfrm>
            <a:off x="1354138"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66"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67" name="Rounded Rectangle 35"/>
          <p:cNvSpPr/>
          <p:nvPr userDrawn="1"/>
        </p:nvSpPr>
        <p:spPr>
          <a:xfrm>
            <a:off x="4689476" y="26613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68" name="Text Placeholder 7"/>
          <p:cNvSpPr>
            <a:spLocks noGrp="1"/>
          </p:cNvSpPr>
          <p:nvPr>
            <p:ph type="body" sz="quarter" idx="46" hasCustomPrompt="1"/>
          </p:nvPr>
        </p:nvSpPr>
        <p:spPr>
          <a:xfrm>
            <a:off x="4750332"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69" name="Text Placeholder 7"/>
          <p:cNvSpPr>
            <a:spLocks noGrp="1"/>
          </p:cNvSpPr>
          <p:nvPr>
            <p:ph type="body" sz="quarter" idx="47" hasCustomPrompt="1"/>
          </p:nvPr>
        </p:nvSpPr>
        <p:spPr>
          <a:xfrm>
            <a:off x="5591176"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70" name="Text Placeholder 2"/>
          <p:cNvSpPr>
            <a:spLocks noGrp="1"/>
          </p:cNvSpPr>
          <p:nvPr>
            <p:ph type="body" sz="quarter" idx="48" hasCustomPrompt="1"/>
          </p:nvPr>
        </p:nvSpPr>
        <p:spPr>
          <a:xfrm>
            <a:off x="5591177"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71" name="Rounded Rectangle 39"/>
          <p:cNvSpPr/>
          <p:nvPr userDrawn="1"/>
        </p:nvSpPr>
        <p:spPr>
          <a:xfrm>
            <a:off x="452438" y="3893281"/>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72"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73" name="Text Placeholder 7"/>
          <p:cNvSpPr>
            <a:spLocks noGrp="1"/>
          </p:cNvSpPr>
          <p:nvPr>
            <p:ph type="body" sz="quarter" idx="50" hasCustomPrompt="1"/>
          </p:nvPr>
        </p:nvSpPr>
        <p:spPr>
          <a:xfrm>
            <a:off x="1354138"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74"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1049175" name="Rounded Rectangle 43"/>
          <p:cNvSpPr/>
          <p:nvPr userDrawn="1"/>
        </p:nvSpPr>
        <p:spPr>
          <a:xfrm>
            <a:off x="4689476" y="3893281"/>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176" name="Text Placeholder 7"/>
          <p:cNvSpPr>
            <a:spLocks noGrp="1"/>
          </p:cNvSpPr>
          <p:nvPr>
            <p:ph type="body" sz="quarter" idx="52" hasCustomPrompt="1"/>
          </p:nvPr>
        </p:nvSpPr>
        <p:spPr>
          <a:xfrm>
            <a:off x="4750332"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177" name="Text Placeholder 7"/>
          <p:cNvSpPr>
            <a:spLocks noGrp="1"/>
          </p:cNvSpPr>
          <p:nvPr>
            <p:ph type="body" sz="quarter" idx="53" hasCustomPrompt="1"/>
          </p:nvPr>
        </p:nvSpPr>
        <p:spPr>
          <a:xfrm>
            <a:off x="5591176"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178" name="Text Placeholder 2"/>
          <p:cNvSpPr>
            <a:spLocks noGrp="1"/>
          </p:cNvSpPr>
          <p:nvPr>
            <p:ph type="body" sz="quarter" idx="54" hasCustomPrompt="1"/>
          </p:nvPr>
        </p:nvSpPr>
        <p:spPr>
          <a:xfrm>
            <a:off x="5591177"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153">
                                            <p:txEl>
                                              <p:pRg st="0" end="0"/>
                                            </p:txEl>
                                          </p:spTgt>
                                        </p:tgtEl>
                                        <p:attrNameLst>
                                          <p:attrName>style.visibility</p:attrName>
                                        </p:attrNameLst>
                                      </p:cBhvr>
                                      <p:to>
                                        <p:strVal val="visible"/>
                                      </p:to>
                                    </p:set>
                                    <p:animEffect transition="in" filter="fade">
                                      <p:cBhvr>
                                        <p:cTn id="7" dur="400"/>
                                        <p:tgtEl>
                                          <p:spTgt spid="1049153">
                                            <p:txEl>
                                              <p:pRg st="0" end="0"/>
                                            </p:txEl>
                                          </p:spTgt>
                                        </p:tgtEl>
                                      </p:cBhvr>
                                    </p:animEffect>
                                    <p:anim calcmode="lin" valueType="num">
                                      <p:cBhvr>
                                        <p:cTn id="8" dur="400" fill="hold"/>
                                        <p:tgtEl>
                                          <p:spTgt spid="104915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15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154">
                                            <p:txEl>
                                              <p:pRg st="0" end="0"/>
                                            </p:txEl>
                                          </p:spTgt>
                                        </p:tgtEl>
                                        <p:attrNameLst>
                                          <p:attrName>style.visibility</p:attrName>
                                        </p:attrNameLst>
                                      </p:cBhvr>
                                      <p:to>
                                        <p:strVal val="visible"/>
                                      </p:to>
                                    </p:set>
                                    <p:animEffect transition="in" filter="fade">
                                      <p:cBhvr>
                                        <p:cTn id="12" dur="500"/>
                                        <p:tgtEl>
                                          <p:spTgt spid="1049154">
                                            <p:txEl>
                                              <p:pRg st="0" end="0"/>
                                            </p:txEl>
                                          </p:spTgt>
                                        </p:tgtEl>
                                      </p:cBhvr>
                                    </p:animEffect>
                                    <p:anim calcmode="lin" valueType="num">
                                      <p:cBhvr>
                                        <p:cTn id="13" dur="500" fill="hold"/>
                                        <p:tgtEl>
                                          <p:spTgt spid="104915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15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155"/>
                                        </p:tgtEl>
                                        <p:attrNameLst>
                                          <p:attrName>style.visibility</p:attrName>
                                        </p:attrNameLst>
                                      </p:cBhvr>
                                      <p:to>
                                        <p:strVal val="visible"/>
                                      </p:to>
                                    </p:set>
                                    <p:anim calcmode="lin" valueType="num">
                                      <p:cBhvr>
                                        <p:cTn id="18" dur="400" fill="hold"/>
                                        <p:tgtEl>
                                          <p:spTgt spid="1049155"/>
                                        </p:tgtEl>
                                        <p:attrNameLst>
                                          <p:attrName>ppt_w</p:attrName>
                                        </p:attrNameLst>
                                      </p:cBhvr>
                                      <p:tavLst>
                                        <p:tav tm="0">
                                          <p:val>
                                            <p:fltVal val="0.0"/>
                                          </p:val>
                                        </p:tav>
                                        <p:tav tm="100000">
                                          <p:val>
                                            <p:strVal val="#ppt_w"/>
                                          </p:val>
                                        </p:tav>
                                      </p:tavLst>
                                    </p:anim>
                                    <p:anim calcmode="lin" valueType="num">
                                      <p:cBhvr>
                                        <p:cTn id="19" dur="400" fill="hold"/>
                                        <p:tgtEl>
                                          <p:spTgt spid="1049155"/>
                                        </p:tgtEl>
                                        <p:attrNameLst>
                                          <p:attrName>ppt_h</p:attrName>
                                        </p:attrNameLst>
                                      </p:cBhvr>
                                      <p:tavLst>
                                        <p:tav tm="0">
                                          <p:val>
                                            <p:fltVal val="0.0"/>
                                          </p:val>
                                        </p:tav>
                                        <p:tav tm="100000">
                                          <p:val>
                                            <p:strVal val="#ppt_h"/>
                                          </p:val>
                                        </p:tav>
                                      </p:tavLst>
                                    </p:anim>
                                    <p:animEffect transition="in" filter="fade">
                                      <p:cBhvr>
                                        <p:cTn id="20" dur="400"/>
                                        <p:tgtEl>
                                          <p:spTgt spid="1049155"/>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156">
                                            <p:txEl>
                                              <p:pRg st="0" end="0"/>
                                            </p:txEl>
                                          </p:spTgt>
                                        </p:tgtEl>
                                        <p:attrNameLst>
                                          <p:attrName>style.visibility</p:attrName>
                                        </p:attrNameLst>
                                      </p:cBhvr>
                                      <p:to>
                                        <p:strVal val="visible"/>
                                      </p:to>
                                    </p:set>
                                    <p:anim calcmode="lin" valueType="num">
                                      <p:cBhvr>
                                        <p:cTn id="24" dur="300" fill="hold"/>
                                        <p:tgtEl>
                                          <p:spTgt spid="1049156">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156">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156">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157">
                                            <p:txEl>
                                              <p:pRg st="0" end="0"/>
                                            </p:txEl>
                                          </p:spTgt>
                                        </p:tgtEl>
                                        <p:attrNameLst>
                                          <p:attrName>style.visibility</p:attrName>
                                        </p:attrNameLst>
                                      </p:cBhvr>
                                      <p:to>
                                        <p:strVal val="visible"/>
                                      </p:to>
                                    </p:set>
                                    <p:animEffect transition="in" filter="fade">
                                      <p:cBhvr>
                                        <p:cTn id="29" dur="500"/>
                                        <p:tgtEl>
                                          <p:spTgt spid="1049157">
                                            <p:txEl>
                                              <p:pRg st="0" end="0"/>
                                            </p:txEl>
                                          </p:spTgt>
                                        </p:tgtEl>
                                      </p:cBhvr>
                                    </p:animEffect>
                                    <p:anim calcmode="lin" valueType="num">
                                      <p:cBhvr>
                                        <p:cTn id="30" dur="500" fill="hold"/>
                                        <p:tgtEl>
                                          <p:spTgt spid="10491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157">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158">
                                            <p:txEl>
                                              <p:pRg st="0" end="0"/>
                                            </p:txEl>
                                          </p:spTgt>
                                        </p:tgtEl>
                                        <p:attrNameLst>
                                          <p:attrName>style.visibility</p:attrName>
                                        </p:attrNameLst>
                                      </p:cBhvr>
                                      <p:to>
                                        <p:strVal val="visible"/>
                                      </p:to>
                                    </p:set>
                                    <p:animEffect transition="in" filter="fade">
                                      <p:cBhvr>
                                        <p:cTn id="34" dur="500"/>
                                        <p:tgtEl>
                                          <p:spTgt spid="1049158">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159"/>
                                        </p:tgtEl>
                                        <p:attrNameLst>
                                          <p:attrName>style.visibility</p:attrName>
                                        </p:attrNameLst>
                                      </p:cBhvr>
                                      <p:to>
                                        <p:strVal val="visible"/>
                                      </p:to>
                                    </p:set>
                                    <p:anim calcmode="lin" valueType="num">
                                      <p:cBhvr>
                                        <p:cTn id="38" dur="400" fill="hold"/>
                                        <p:tgtEl>
                                          <p:spTgt spid="1049159"/>
                                        </p:tgtEl>
                                        <p:attrNameLst>
                                          <p:attrName>ppt_w</p:attrName>
                                        </p:attrNameLst>
                                      </p:cBhvr>
                                      <p:tavLst>
                                        <p:tav tm="0">
                                          <p:val>
                                            <p:fltVal val="0.0"/>
                                          </p:val>
                                        </p:tav>
                                        <p:tav tm="100000">
                                          <p:val>
                                            <p:strVal val="#ppt_w"/>
                                          </p:val>
                                        </p:tav>
                                      </p:tavLst>
                                    </p:anim>
                                    <p:anim calcmode="lin" valueType="num">
                                      <p:cBhvr>
                                        <p:cTn id="39" dur="400" fill="hold"/>
                                        <p:tgtEl>
                                          <p:spTgt spid="1049159"/>
                                        </p:tgtEl>
                                        <p:attrNameLst>
                                          <p:attrName>ppt_h</p:attrName>
                                        </p:attrNameLst>
                                      </p:cBhvr>
                                      <p:tavLst>
                                        <p:tav tm="0">
                                          <p:val>
                                            <p:fltVal val="0.0"/>
                                          </p:val>
                                        </p:tav>
                                        <p:tav tm="100000">
                                          <p:val>
                                            <p:strVal val="#ppt_h"/>
                                          </p:val>
                                        </p:tav>
                                      </p:tavLst>
                                    </p:anim>
                                    <p:animEffect transition="in" filter="fade">
                                      <p:cBhvr>
                                        <p:cTn id="40" dur="400"/>
                                        <p:tgtEl>
                                          <p:spTgt spid="1049159"/>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160">
                                            <p:txEl>
                                              <p:pRg st="0" end="0"/>
                                            </p:txEl>
                                          </p:spTgt>
                                        </p:tgtEl>
                                        <p:attrNameLst>
                                          <p:attrName>style.visibility</p:attrName>
                                        </p:attrNameLst>
                                      </p:cBhvr>
                                      <p:to>
                                        <p:strVal val="visible"/>
                                      </p:to>
                                    </p:set>
                                    <p:anim calcmode="lin" valueType="num">
                                      <p:cBhvr>
                                        <p:cTn id="44" dur="300" fill="hold"/>
                                        <p:tgtEl>
                                          <p:spTgt spid="1049160">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160">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160">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161">
                                            <p:txEl>
                                              <p:pRg st="0" end="0"/>
                                            </p:txEl>
                                          </p:spTgt>
                                        </p:tgtEl>
                                        <p:attrNameLst>
                                          <p:attrName>style.visibility</p:attrName>
                                        </p:attrNameLst>
                                      </p:cBhvr>
                                      <p:to>
                                        <p:strVal val="visible"/>
                                      </p:to>
                                    </p:set>
                                    <p:animEffect transition="in" filter="fade">
                                      <p:cBhvr>
                                        <p:cTn id="49" dur="500"/>
                                        <p:tgtEl>
                                          <p:spTgt spid="1049161">
                                            <p:txEl>
                                              <p:pRg st="0" end="0"/>
                                            </p:txEl>
                                          </p:spTgt>
                                        </p:tgtEl>
                                      </p:cBhvr>
                                    </p:animEffect>
                                    <p:anim calcmode="lin" valueType="num">
                                      <p:cBhvr>
                                        <p:cTn id="50" dur="500" fill="hold"/>
                                        <p:tgtEl>
                                          <p:spTgt spid="1049161">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161">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162">
                                            <p:txEl>
                                              <p:pRg st="0" end="0"/>
                                            </p:txEl>
                                          </p:spTgt>
                                        </p:tgtEl>
                                        <p:attrNameLst>
                                          <p:attrName>style.visibility</p:attrName>
                                        </p:attrNameLst>
                                      </p:cBhvr>
                                      <p:to>
                                        <p:strVal val="visible"/>
                                      </p:to>
                                    </p:set>
                                    <p:animEffect transition="in" filter="fade">
                                      <p:cBhvr>
                                        <p:cTn id="54" dur="500"/>
                                        <p:tgtEl>
                                          <p:spTgt spid="1049162">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163"/>
                                        </p:tgtEl>
                                        <p:attrNameLst>
                                          <p:attrName>style.visibility</p:attrName>
                                        </p:attrNameLst>
                                      </p:cBhvr>
                                      <p:to>
                                        <p:strVal val="visible"/>
                                      </p:to>
                                    </p:set>
                                    <p:anim calcmode="lin" valueType="num">
                                      <p:cBhvr>
                                        <p:cTn id="58" dur="400" fill="hold"/>
                                        <p:tgtEl>
                                          <p:spTgt spid="1049163"/>
                                        </p:tgtEl>
                                        <p:attrNameLst>
                                          <p:attrName>ppt_w</p:attrName>
                                        </p:attrNameLst>
                                      </p:cBhvr>
                                      <p:tavLst>
                                        <p:tav tm="0">
                                          <p:val>
                                            <p:fltVal val="0.0"/>
                                          </p:val>
                                        </p:tav>
                                        <p:tav tm="100000">
                                          <p:val>
                                            <p:strVal val="#ppt_w"/>
                                          </p:val>
                                        </p:tav>
                                      </p:tavLst>
                                    </p:anim>
                                    <p:anim calcmode="lin" valueType="num">
                                      <p:cBhvr>
                                        <p:cTn id="59" dur="400" fill="hold"/>
                                        <p:tgtEl>
                                          <p:spTgt spid="1049163"/>
                                        </p:tgtEl>
                                        <p:attrNameLst>
                                          <p:attrName>ppt_h</p:attrName>
                                        </p:attrNameLst>
                                      </p:cBhvr>
                                      <p:tavLst>
                                        <p:tav tm="0">
                                          <p:val>
                                            <p:fltVal val="0.0"/>
                                          </p:val>
                                        </p:tav>
                                        <p:tav tm="100000">
                                          <p:val>
                                            <p:strVal val="#ppt_h"/>
                                          </p:val>
                                        </p:tav>
                                      </p:tavLst>
                                    </p:anim>
                                    <p:animEffect transition="in" filter="fade">
                                      <p:cBhvr>
                                        <p:cTn id="60" dur="400"/>
                                        <p:tgtEl>
                                          <p:spTgt spid="1049163"/>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164">
                                            <p:txEl>
                                              <p:pRg st="0" end="0"/>
                                            </p:txEl>
                                          </p:spTgt>
                                        </p:tgtEl>
                                        <p:attrNameLst>
                                          <p:attrName>style.visibility</p:attrName>
                                        </p:attrNameLst>
                                      </p:cBhvr>
                                      <p:to>
                                        <p:strVal val="visible"/>
                                      </p:to>
                                    </p:set>
                                    <p:anim calcmode="lin" valueType="num">
                                      <p:cBhvr>
                                        <p:cTn id="64" dur="300" fill="hold"/>
                                        <p:tgtEl>
                                          <p:spTgt spid="1049164">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164">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16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165">
                                            <p:txEl>
                                              <p:pRg st="0" end="0"/>
                                            </p:txEl>
                                          </p:spTgt>
                                        </p:tgtEl>
                                        <p:attrNameLst>
                                          <p:attrName>style.visibility</p:attrName>
                                        </p:attrNameLst>
                                      </p:cBhvr>
                                      <p:to>
                                        <p:strVal val="visible"/>
                                      </p:to>
                                    </p:set>
                                    <p:animEffect transition="in" filter="fade">
                                      <p:cBhvr>
                                        <p:cTn id="69" dur="500"/>
                                        <p:tgtEl>
                                          <p:spTgt spid="1049165">
                                            <p:txEl>
                                              <p:pRg st="0" end="0"/>
                                            </p:txEl>
                                          </p:spTgt>
                                        </p:tgtEl>
                                      </p:cBhvr>
                                    </p:animEffect>
                                    <p:anim calcmode="lin" valueType="num">
                                      <p:cBhvr>
                                        <p:cTn id="70" dur="500" fill="hold"/>
                                        <p:tgtEl>
                                          <p:spTgt spid="104916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16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166">
                                            <p:txEl>
                                              <p:pRg st="0" end="0"/>
                                            </p:txEl>
                                          </p:spTgt>
                                        </p:tgtEl>
                                        <p:attrNameLst>
                                          <p:attrName>style.visibility</p:attrName>
                                        </p:attrNameLst>
                                      </p:cBhvr>
                                      <p:to>
                                        <p:strVal val="visible"/>
                                      </p:to>
                                    </p:set>
                                    <p:animEffect transition="in" filter="fade">
                                      <p:cBhvr>
                                        <p:cTn id="74" dur="500"/>
                                        <p:tgtEl>
                                          <p:spTgt spid="1049166">
                                            <p:txEl>
                                              <p:pRg st="0" end="0"/>
                                            </p:txEl>
                                          </p:spTgt>
                                        </p:tgtEl>
                                      </p:cBhvr>
                                    </p:animEffect>
                                  </p:childTnLst>
                                </p:cTn>
                              </p:par>
                            </p:childTnLst>
                          </p:cTn>
                        </p:par>
                        <p:par>
                          <p:cTn id="75" fill="hold">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1049167"/>
                                        </p:tgtEl>
                                        <p:attrNameLst>
                                          <p:attrName>style.visibility</p:attrName>
                                        </p:attrNameLst>
                                      </p:cBhvr>
                                      <p:to>
                                        <p:strVal val="visible"/>
                                      </p:to>
                                    </p:set>
                                    <p:anim calcmode="lin" valueType="num">
                                      <p:cBhvr>
                                        <p:cTn id="78" dur="400" fill="hold"/>
                                        <p:tgtEl>
                                          <p:spTgt spid="1049167"/>
                                        </p:tgtEl>
                                        <p:attrNameLst>
                                          <p:attrName>ppt_w</p:attrName>
                                        </p:attrNameLst>
                                      </p:cBhvr>
                                      <p:tavLst>
                                        <p:tav tm="0">
                                          <p:val>
                                            <p:fltVal val="0.0"/>
                                          </p:val>
                                        </p:tav>
                                        <p:tav tm="100000">
                                          <p:val>
                                            <p:strVal val="#ppt_w"/>
                                          </p:val>
                                        </p:tav>
                                      </p:tavLst>
                                    </p:anim>
                                    <p:anim calcmode="lin" valueType="num">
                                      <p:cBhvr>
                                        <p:cTn id="79" dur="400" fill="hold"/>
                                        <p:tgtEl>
                                          <p:spTgt spid="1049167"/>
                                        </p:tgtEl>
                                        <p:attrNameLst>
                                          <p:attrName>ppt_h</p:attrName>
                                        </p:attrNameLst>
                                      </p:cBhvr>
                                      <p:tavLst>
                                        <p:tav tm="0">
                                          <p:val>
                                            <p:fltVal val="0.0"/>
                                          </p:val>
                                        </p:tav>
                                        <p:tav tm="100000">
                                          <p:val>
                                            <p:strVal val="#ppt_h"/>
                                          </p:val>
                                        </p:tav>
                                      </p:tavLst>
                                    </p:anim>
                                    <p:animEffect transition="in" filter="fade">
                                      <p:cBhvr>
                                        <p:cTn id="80" dur="400"/>
                                        <p:tgtEl>
                                          <p:spTgt spid="1049167"/>
                                        </p:tgtEl>
                                      </p:cBhvr>
                                    </p:animEffect>
                                  </p:childTnLst>
                                </p:cTn>
                              </p:par>
                            </p:childTnLst>
                          </p:cTn>
                        </p:par>
                        <p:par>
                          <p:cTn id="81" fill="hold">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049168">
                                            <p:txEl>
                                              <p:pRg st="0" end="0"/>
                                            </p:txEl>
                                          </p:spTgt>
                                        </p:tgtEl>
                                        <p:attrNameLst>
                                          <p:attrName>style.visibility</p:attrName>
                                        </p:attrNameLst>
                                      </p:cBhvr>
                                      <p:to>
                                        <p:strVal val="visible"/>
                                      </p:to>
                                    </p:set>
                                    <p:anim calcmode="lin" valueType="num">
                                      <p:cBhvr>
                                        <p:cTn id="84" dur="300" fill="hold"/>
                                        <p:tgtEl>
                                          <p:spTgt spid="1049168">
                                            <p:txEl>
                                              <p:pRg st="0" end="0"/>
                                            </p:txEl>
                                          </p:spTgt>
                                        </p:tgtEl>
                                        <p:attrNameLst>
                                          <p:attrName>ppt_w</p:attrName>
                                        </p:attrNameLst>
                                      </p:cBhvr>
                                      <p:tavLst>
                                        <p:tav tm="0">
                                          <p:val>
                                            <p:fltVal val="0.0"/>
                                          </p:val>
                                        </p:tav>
                                        <p:tav tm="100000">
                                          <p:val>
                                            <p:strVal val="#ppt_w"/>
                                          </p:val>
                                        </p:tav>
                                      </p:tavLst>
                                    </p:anim>
                                    <p:anim calcmode="lin" valueType="num">
                                      <p:cBhvr>
                                        <p:cTn id="85" dur="300" fill="hold"/>
                                        <p:tgtEl>
                                          <p:spTgt spid="1049168">
                                            <p:txEl>
                                              <p:pRg st="0" end="0"/>
                                            </p:txEl>
                                          </p:spTgt>
                                        </p:tgtEl>
                                        <p:attrNameLst>
                                          <p:attrName>ppt_h</p:attrName>
                                        </p:attrNameLst>
                                      </p:cBhvr>
                                      <p:tavLst>
                                        <p:tav tm="0">
                                          <p:val>
                                            <p:fltVal val="0.0"/>
                                          </p:val>
                                        </p:tav>
                                        <p:tav tm="100000">
                                          <p:val>
                                            <p:strVal val="#ppt_h"/>
                                          </p:val>
                                        </p:tav>
                                      </p:tavLst>
                                    </p:anim>
                                    <p:animEffect transition="in" filter="fade">
                                      <p:cBhvr>
                                        <p:cTn id="86" dur="300"/>
                                        <p:tgtEl>
                                          <p:spTgt spid="1049168">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1049169">
                                            <p:txEl>
                                              <p:pRg st="0" end="0"/>
                                            </p:txEl>
                                          </p:spTgt>
                                        </p:tgtEl>
                                        <p:attrNameLst>
                                          <p:attrName>style.visibility</p:attrName>
                                        </p:attrNameLst>
                                      </p:cBhvr>
                                      <p:to>
                                        <p:strVal val="visible"/>
                                      </p:to>
                                    </p:set>
                                    <p:animEffect transition="in" filter="fade">
                                      <p:cBhvr>
                                        <p:cTn id="89" dur="500"/>
                                        <p:tgtEl>
                                          <p:spTgt spid="1049169">
                                            <p:txEl>
                                              <p:pRg st="0" end="0"/>
                                            </p:txEl>
                                          </p:spTgt>
                                        </p:tgtEl>
                                      </p:cBhvr>
                                    </p:animEffect>
                                    <p:anim calcmode="lin" valueType="num">
                                      <p:cBhvr>
                                        <p:cTn id="90" dur="500" fill="hold"/>
                                        <p:tgtEl>
                                          <p:spTgt spid="1049169">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169">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1049170">
                                            <p:txEl>
                                              <p:pRg st="0" end="0"/>
                                            </p:txEl>
                                          </p:spTgt>
                                        </p:tgtEl>
                                        <p:attrNameLst>
                                          <p:attrName>style.visibility</p:attrName>
                                        </p:attrNameLst>
                                      </p:cBhvr>
                                      <p:to>
                                        <p:strVal val="visible"/>
                                      </p:to>
                                    </p:set>
                                    <p:animEffect transition="in" filter="fade">
                                      <p:cBhvr>
                                        <p:cTn id="94" dur="500"/>
                                        <p:tgtEl>
                                          <p:spTgt spid="1049170">
                                            <p:txEl>
                                              <p:pRg st="0" end="0"/>
                                            </p:txEl>
                                          </p:spTgt>
                                        </p:tgtEl>
                                      </p:cBhvr>
                                    </p:animEffect>
                                  </p:childTnLst>
                                </p:cTn>
                              </p:par>
                            </p:childTnLst>
                          </p:cTn>
                        </p:par>
                        <p:par>
                          <p:cTn id="95" fill="hold">
                            <p:stCondLst>
                              <p:cond delay="4700"/>
                            </p:stCondLst>
                            <p:childTnLst>
                              <p:par>
                                <p:cTn id="96" presetID="53" presetClass="entr" presetSubtype="16" fill="hold" grpId="0" nodeType="afterEffect">
                                  <p:stCondLst>
                                    <p:cond delay="0"/>
                                  </p:stCondLst>
                                  <p:childTnLst>
                                    <p:set>
                                      <p:cBhvr>
                                        <p:cTn id="97" dur="1" fill="hold">
                                          <p:stCondLst>
                                            <p:cond delay="0"/>
                                          </p:stCondLst>
                                        </p:cTn>
                                        <p:tgtEl>
                                          <p:spTgt spid="1049171"/>
                                        </p:tgtEl>
                                        <p:attrNameLst>
                                          <p:attrName>style.visibility</p:attrName>
                                        </p:attrNameLst>
                                      </p:cBhvr>
                                      <p:to>
                                        <p:strVal val="visible"/>
                                      </p:to>
                                    </p:set>
                                    <p:anim calcmode="lin" valueType="num">
                                      <p:cBhvr>
                                        <p:cTn id="98" dur="400" fill="hold"/>
                                        <p:tgtEl>
                                          <p:spTgt spid="1049171"/>
                                        </p:tgtEl>
                                        <p:attrNameLst>
                                          <p:attrName>ppt_w</p:attrName>
                                        </p:attrNameLst>
                                      </p:cBhvr>
                                      <p:tavLst>
                                        <p:tav tm="0">
                                          <p:val>
                                            <p:fltVal val="0.0"/>
                                          </p:val>
                                        </p:tav>
                                        <p:tav tm="100000">
                                          <p:val>
                                            <p:strVal val="#ppt_w"/>
                                          </p:val>
                                        </p:tav>
                                      </p:tavLst>
                                    </p:anim>
                                    <p:anim calcmode="lin" valueType="num">
                                      <p:cBhvr>
                                        <p:cTn id="99" dur="400" fill="hold"/>
                                        <p:tgtEl>
                                          <p:spTgt spid="1049171"/>
                                        </p:tgtEl>
                                        <p:attrNameLst>
                                          <p:attrName>ppt_h</p:attrName>
                                        </p:attrNameLst>
                                      </p:cBhvr>
                                      <p:tavLst>
                                        <p:tav tm="0">
                                          <p:val>
                                            <p:fltVal val="0.0"/>
                                          </p:val>
                                        </p:tav>
                                        <p:tav tm="100000">
                                          <p:val>
                                            <p:strVal val="#ppt_h"/>
                                          </p:val>
                                        </p:tav>
                                      </p:tavLst>
                                    </p:anim>
                                    <p:animEffect transition="in" filter="fade">
                                      <p:cBhvr>
                                        <p:cTn id="100" dur="400"/>
                                        <p:tgtEl>
                                          <p:spTgt spid="1049171"/>
                                        </p:tgtEl>
                                      </p:cBhvr>
                                    </p:animEffect>
                                  </p:childTnLst>
                                </p:cTn>
                              </p:par>
                            </p:childTnLst>
                          </p:cTn>
                        </p:par>
                        <p:par>
                          <p:cTn id="101" fill="hold">
                            <p:stCondLst>
                              <p:cond delay="5200"/>
                            </p:stCondLst>
                            <p:childTnLst>
                              <p:par>
                                <p:cTn id="102" presetID="53" presetClass="entr" presetSubtype="16" fill="hold" grpId="0" nodeType="afterEffect">
                                  <p:stCondLst>
                                    <p:cond delay="0"/>
                                  </p:stCondLst>
                                  <p:childTnLst>
                                    <p:set>
                                      <p:cBhvr>
                                        <p:cTn id="103" dur="1" fill="hold">
                                          <p:stCondLst>
                                            <p:cond delay="0"/>
                                          </p:stCondLst>
                                        </p:cTn>
                                        <p:tgtEl>
                                          <p:spTgt spid="1049172">
                                            <p:txEl>
                                              <p:pRg st="0" end="0"/>
                                            </p:txEl>
                                          </p:spTgt>
                                        </p:tgtEl>
                                        <p:attrNameLst>
                                          <p:attrName>style.visibility</p:attrName>
                                        </p:attrNameLst>
                                      </p:cBhvr>
                                      <p:to>
                                        <p:strVal val="visible"/>
                                      </p:to>
                                    </p:set>
                                    <p:anim calcmode="lin" valueType="num">
                                      <p:cBhvr>
                                        <p:cTn id="104" dur="300" fill="hold"/>
                                        <p:tgtEl>
                                          <p:spTgt spid="1049172">
                                            <p:txEl>
                                              <p:pRg st="0" end="0"/>
                                            </p:txEl>
                                          </p:spTgt>
                                        </p:tgtEl>
                                        <p:attrNameLst>
                                          <p:attrName>ppt_w</p:attrName>
                                        </p:attrNameLst>
                                      </p:cBhvr>
                                      <p:tavLst>
                                        <p:tav tm="0">
                                          <p:val>
                                            <p:fltVal val="0.0"/>
                                          </p:val>
                                        </p:tav>
                                        <p:tav tm="100000">
                                          <p:val>
                                            <p:strVal val="#ppt_w"/>
                                          </p:val>
                                        </p:tav>
                                      </p:tavLst>
                                    </p:anim>
                                    <p:anim calcmode="lin" valueType="num">
                                      <p:cBhvr>
                                        <p:cTn id="105" dur="300" fill="hold"/>
                                        <p:tgtEl>
                                          <p:spTgt spid="1049172">
                                            <p:txEl>
                                              <p:pRg st="0" end="0"/>
                                            </p:txEl>
                                          </p:spTgt>
                                        </p:tgtEl>
                                        <p:attrNameLst>
                                          <p:attrName>ppt_h</p:attrName>
                                        </p:attrNameLst>
                                      </p:cBhvr>
                                      <p:tavLst>
                                        <p:tav tm="0">
                                          <p:val>
                                            <p:fltVal val="0.0"/>
                                          </p:val>
                                        </p:tav>
                                        <p:tav tm="100000">
                                          <p:val>
                                            <p:strVal val="#ppt_h"/>
                                          </p:val>
                                        </p:tav>
                                      </p:tavLst>
                                    </p:anim>
                                    <p:animEffect transition="in" filter="fade">
                                      <p:cBhvr>
                                        <p:cTn id="106" dur="300"/>
                                        <p:tgtEl>
                                          <p:spTgt spid="1049172">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1049173">
                                            <p:txEl>
                                              <p:pRg st="0" end="0"/>
                                            </p:txEl>
                                          </p:spTgt>
                                        </p:tgtEl>
                                        <p:attrNameLst>
                                          <p:attrName>style.visibility</p:attrName>
                                        </p:attrNameLst>
                                      </p:cBhvr>
                                      <p:to>
                                        <p:strVal val="visible"/>
                                      </p:to>
                                    </p:set>
                                    <p:animEffect transition="in" filter="fade">
                                      <p:cBhvr>
                                        <p:cTn id="109" dur="500"/>
                                        <p:tgtEl>
                                          <p:spTgt spid="1049173">
                                            <p:txEl>
                                              <p:pRg st="0" end="0"/>
                                            </p:txEl>
                                          </p:spTgt>
                                        </p:tgtEl>
                                      </p:cBhvr>
                                    </p:animEffect>
                                    <p:anim calcmode="lin" valueType="num">
                                      <p:cBhvr>
                                        <p:cTn id="110" dur="500" fill="hold"/>
                                        <p:tgtEl>
                                          <p:spTgt spid="1049173">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1049173">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1049174">
                                            <p:txEl>
                                              <p:pRg st="0" end="0"/>
                                            </p:txEl>
                                          </p:spTgt>
                                        </p:tgtEl>
                                        <p:attrNameLst>
                                          <p:attrName>style.visibility</p:attrName>
                                        </p:attrNameLst>
                                      </p:cBhvr>
                                      <p:to>
                                        <p:strVal val="visible"/>
                                      </p:to>
                                    </p:set>
                                    <p:animEffect transition="in" filter="fade">
                                      <p:cBhvr>
                                        <p:cTn id="114" dur="500"/>
                                        <p:tgtEl>
                                          <p:spTgt spid="1049174">
                                            <p:txEl>
                                              <p:pRg st="0" end="0"/>
                                            </p:txEl>
                                          </p:spTgt>
                                        </p:tgtEl>
                                      </p:cBhvr>
                                    </p:animEffect>
                                  </p:childTnLst>
                                </p:cTn>
                              </p:par>
                            </p:childTnLst>
                          </p:cTn>
                        </p:par>
                        <p:par>
                          <p:cTn id="115" fill="hold">
                            <p:stCondLst>
                              <p:cond delay="5700"/>
                            </p:stCondLst>
                            <p:childTnLst>
                              <p:par>
                                <p:cTn id="116" presetID="53" presetClass="entr" presetSubtype="16" fill="hold" grpId="0" nodeType="afterEffect">
                                  <p:stCondLst>
                                    <p:cond delay="0"/>
                                  </p:stCondLst>
                                  <p:childTnLst>
                                    <p:set>
                                      <p:cBhvr>
                                        <p:cTn id="117" dur="1" fill="hold">
                                          <p:stCondLst>
                                            <p:cond delay="0"/>
                                          </p:stCondLst>
                                        </p:cTn>
                                        <p:tgtEl>
                                          <p:spTgt spid="1049175"/>
                                        </p:tgtEl>
                                        <p:attrNameLst>
                                          <p:attrName>style.visibility</p:attrName>
                                        </p:attrNameLst>
                                      </p:cBhvr>
                                      <p:to>
                                        <p:strVal val="visible"/>
                                      </p:to>
                                    </p:set>
                                    <p:anim calcmode="lin" valueType="num">
                                      <p:cBhvr>
                                        <p:cTn id="118" dur="400" fill="hold"/>
                                        <p:tgtEl>
                                          <p:spTgt spid="1049175"/>
                                        </p:tgtEl>
                                        <p:attrNameLst>
                                          <p:attrName>ppt_w</p:attrName>
                                        </p:attrNameLst>
                                      </p:cBhvr>
                                      <p:tavLst>
                                        <p:tav tm="0">
                                          <p:val>
                                            <p:fltVal val="0.0"/>
                                          </p:val>
                                        </p:tav>
                                        <p:tav tm="100000">
                                          <p:val>
                                            <p:strVal val="#ppt_w"/>
                                          </p:val>
                                        </p:tav>
                                      </p:tavLst>
                                    </p:anim>
                                    <p:anim calcmode="lin" valueType="num">
                                      <p:cBhvr>
                                        <p:cTn id="119" dur="400" fill="hold"/>
                                        <p:tgtEl>
                                          <p:spTgt spid="1049175"/>
                                        </p:tgtEl>
                                        <p:attrNameLst>
                                          <p:attrName>ppt_h</p:attrName>
                                        </p:attrNameLst>
                                      </p:cBhvr>
                                      <p:tavLst>
                                        <p:tav tm="0">
                                          <p:val>
                                            <p:fltVal val="0.0"/>
                                          </p:val>
                                        </p:tav>
                                        <p:tav tm="100000">
                                          <p:val>
                                            <p:strVal val="#ppt_h"/>
                                          </p:val>
                                        </p:tav>
                                      </p:tavLst>
                                    </p:anim>
                                    <p:animEffect transition="in" filter="fade">
                                      <p:cBhvr>
                                        <p:cTn id="120" dur="400"/>
                                        <p:tgtEl>
                                          <p:spTgt spid="1049175"/>
                                        </p:tgtEl>
                                      </p:cBhvr>
                                    </p:animEffect>
                                  </p:childTnLst>
                                </p:cTn>
                              </p:par>
                            </p:childTnLst>
                          </p:cTn>
                        </p:par>
                        <p:par>
                          <p:cTn id="121" fill="hold">
                            <p:stCondLst>
                              <p:cond delay="6200"/>
                            </p:stCondLst>
                            <p:childTnLst>
                              <p:par>
                                <p:cTn id="122" presetID="53" presetClass="entr" presetSubtype="16" fill="hold" grpId="0" nodeType="afterEffect">
                                  <p:stCondLst>
                                    <p:cond delay="0"/>
                                  </p:stCondLst>
                                  <p:childTnLst>
                                    <p:set>
                                      <p:cBhvr>
                                        <p:cTn id="123" dur="1" fill="hold">
                                          <p:stCondLst>
                                            <p:cond delay="0"/>
                                          </p:stCondLst>
                                        </p:cTn>
                                        <p:tgtEl>
                                          <p:spTgt spid="1049176">
                                            <p:txEl>
                                              <p:pRg st="0" end="0"/>
                                            </p:txEl>
                                          </p:spTgt>
                                        </p:tgtEl>
                                        <p:attrNameLst>
                                          <p:attrName>style.visibility</p:attrName>
                                        </p:attrNameLst>
                                      </p:cBhvr>
                                      <p:to>
                                        <p:strVal val="visible"/>
                                      </p:to>
                                    </p:set>
                                    <p:anim calcmode="lin" valueType="num">
                                      <p:cBhvr>
                                        <p:cTn id="124" dur="300" fill="hold"/>
                                        <p:tgtEl>
                                          <p:spTgt spid="1049176">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176">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176">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1049177">
                                            <p:txEl>
                                              <p:pRg st="0" end="0"/>
                                            </p:txEl>
                                          </p:spTgt>
                                        </p:tgtEl>
                                        <p:attrNameLst>
                                          <p:attrName>style.visibility</p:attrName>
                                        </p:attrNameLst>
                                      </p:cBhvr>
                                      <p:to>
                                        <p:strVal val="visible"/>
                                      </p:to>
                                    </p:set>
                                    <p:animEffect transition="in" filter="fade">
                                      <p:cBhvr>
                                        <p:cTn id="129" dur="500"/>
                                        <p:tgtEl>
                                          <p:spTgt spid="1049177">
                                            <p:txEl>
                                              <p:pRg st="0" end="0"/>
                                            </p:txEl>
                                          </p:spTgt>
                                        </p:tgtEl>
                                      </p:cBhvr>
                                    </p:animEffect>
                                    <p:anim calcmode="lin" valueType="num">
                                      <p:cBhvr>
                                        <p:cTn id="130" dur="500" fill="hold"/>
                                        <p:tgtEl>
                                          <p:spTgt spid="1049177">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1049177">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1049178">
                                            <p:txEl>
                                              <p:pRg st="0" end="0"/>
                                            </p:txEl>
                                          </p:spTgt>
                                        </p:tgtEl>
                                        <p:attrNameLst>
                                          <p:attrName>style.visibility</p:attrName>
                                        </p:attrNameLst>
                                      </p:cBhvr>
                                      <p:to>
                                        <p:strVal val="visible"/>
                                      </p:to>
                                    </p:set>
                                    <p:animEffect transition="in" filter="fade">
                                      <p:cBhvr>
                                        <p:cTn id="134" dur="500"/>
                                        <p:tgtEl>
                                          <p:spTgt spid="1049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3" grpId="0" build="p">
        <p:tmplLst>
          <p:tmpl lvl="1">
            <p:tnLst>
              <p:par>
                <p:cTn presetID="42" presetClass="entr" presetSubtype="0" fill="hold" nodeType="withEffect">
                  <p:stCondLst>
                    <p:cond delay="200"/>
                  </p:stCondLst>
                  <p:childTnLst>
                    <p:set>
                      <p:cBhvr>
                        <p:cTn dur="1" fill="hold">
                          <p:stCondLst>
                            <p:cond delay="0"/>
                          </p:stCondLst>
                        </p:cTn>
                        <p:tgtEl>
                          <p:spTgt spid="1049153"/>
                        </p:tgtEl>
                        <p:attrNameLst>
                          <p:attrName>style.visibility</p:attrName>
                        </p:attrNameLst>
                      </p:cBhvr>
                      <p:to>
                        <p:strVal val="visible"/>
                      </p:to>
                    </p:set>
                    <p:animEffect transition="in" filter="fade">
                      <p:cBhvr>
                        <p:cTn dur="400"/>
                        <p:tgtEl>
                          <p:spTgt spid="1049153"/>
                        </p:tgtEl>
                      </p:cBhvr>
                    </p:animEffect>
                    <p:anim calcmode="lin" valueType="num">
                      <p:cBhvr>
                        <p:cTn dur="400" fill="hold"/>
                        <p:tgtEl>
                          <p:spTgt spid="1049153"/>
                        </p:tgtEl>
                        <p:attrNameLst>
                          <p:attrName>ppt_x</p:attrName>
                        </p:attrNameLst>
                      </p:cBhvr>
                      <p:tavLst>
                        <p:tav tm="0">
                          <p:val>
                            <p:strVal val="#ppt_x"/>
                          </p:val>
                        </p:tav>
                        <p:tav tm="100000">
                          <p:val>
                            <p:strVal val="#ppt_x"/>
                          </p:val>
                        </p:tav>
                      </p:tavLst>
                    </p:anim>
                    <p:anim calcmode="lin" valueType="num">
                      <p:cBhvr>
                        <p:cTn dur="400" fill="hold"/>
                        <p:tgtEl>
                          <p:spTgt spid="1049153"/>
                        </p:tgtEl>
                        <p:attrNameLst>
                          <p:attrName>ppt_y</p:attrName>
                        </p:attrNameLst>
                      </p:cBhvr>
                      <p:tavLst>
                        <p:tav tm="0">
                          <p:val>
                            <p:strVal val="#ppt_y+.1"/>
                          </p:val>
                        </p:tav>
                        <p:tav tm="100000">
                          <p:val>
                            <p:strVal val="#ppt_y"/>
                          </p:val>
                        </p:tav>
                      </p:tavLst>
                    </p:anim>
                  </p:childTnLst>
                </p:cTn>
              </p:par>
            </p:tnLst>
          </p:tmpl>
        </p:tmplLst>
      </p:bldP>
      <p:bldP spid="1049154" grpId="0" build="p">
        <p:tmplLst>
          <p:tmpl lvl="1">
            <p:tnLst>
              <p:par>
                <p:cTn presetID="42" presetClass="entr" presetSubtype="0" fill="hold" nodeType="withEffect">
                  <p:stCondLst>
                    <p:cond delay="200"/>
                  </p:stCondLst>
                  <p:childTnLst>
                    <p:set>
                      <p:cBhvr>
                        <p:cTn dur="1" fill="hold">
                          <p:stCondLst>
                            <p:cond delay="0"/>
                          </p:stCondLst>
                        </p:cTn>
                        <p:tgtEl>
                          <p:spTgt spid="1049154"/>
                        </p:tgtEl>
                        <p:attrNameLst>
                          <p:attrName>style.visibility</p:attrName>
                        </p:attrNameLst>
                      </p:cBhvr>
                      <p:to>
                        <p:strVal val="visible"/>
                      </p:to>
                    </p:set>
                    <p:animEffect transition="in" filter="fade">
                      <p:cBhvr>
                        <p:cTn dur="500"/>
                        <p:tgtEl>
                          <p:spTgt spid="1049154"/>
                        </p:tgtEl>
                      </p:cBhvr>
                    </p:animEffect>
                    <p:anim calcmode="lin" valueType="num">
                      <p:cBhvr>
                        <p:cTn dur="500" fill="hold"/>
                        <p:tgtEl>
                          <p:spTgt spid="1049154"/>
                        </p:tgtEl>
                        <p:attrNameLst>
                          <p:attrName>ppt_x</p:attrName>
                        </p:attrNameLst>
                      </p:cBhvr>
                      <p:tavLst>
                        <p:tav tm="0">
                          <p:val>
                            <p:strVal val="#ppt_x"/>
                          </p:val>
                        </p:tav>
                        <p:tav tm="100000">
                          <p:val>
                            <p:strVal val="#ppt_x"/>
                          </p:val>
                        </p:tav>
                      </p:tavLst>
                    </p:anim>
                    <p:anim calcmode="lin" valueType="num">
                      <p:cBhvr>
                        <p:cTn dur="500" fill="hold"/>
                        <p:tgtEl>
                          <p:spTgt spid="1049154"/>
                        </p:tgtEl>
                        <p:attrNameLst>
                          <p:attrName>ppt_y</p:attrName>
                        </p:attrNameLst>
                      </p:cBhvr>
                      <p:tavLst>
                        <p:tav tm="0">
                          <p:val>
                            <p:strVal val="#ppt_y+.1"/>
                          </p:val>
                        </p:tav>
                        <p:tav tm="100000">
                          <p:val>
                            <p:strVal val="#ppt_y"/>
                          </p:val>
                        </p:tav>
                      </p:tavLst>
                    </p:anim>
                  </p:childTnLst>
                </p:cTn>
              </p:par>
            </p:tnLst>
          </p:tmpl>
        </p:tmplLst>
      </p:bldP>
      <p:bldP spid="1049155" grpId="0" animBg="1"/>
      <p:bldP spid="1049156" grpId="0" build="p">
        <p:tmplLst>
          <p:tmpl lvl="1">
            <p:tnLst>
              <p:par>
                <p:cTn presetID="53" presetClass="entr" presetSubtype="16" fill="hold" nodeType="afterEffect">
                  <p:stCondLst>
                    <p:cond delay="0"/>
                  </p:stCondLst>
                  <p:childTnLst>
                    <p:set>
                      <p:cBhvr>
                        <p:cTn dur="1" fill="hold">
                          <p:stCondLst>
                            <p:cond delay="0"/>
                          </p:stCondLst>
                        </p:cTn>
                        <p:tgtEl>
                          <p:spTgt spid="1049156"/>
                        </p:tgtEl>
                        <p:attrNameLst>
                          <p:attrName>style.visibility</p:attrName>
                        </p:attrNameLst>
                      </p:cBhvr>
                      <p:to>
                        <p:strVal val="visible"/>
                      </p:to>
                    </p:set>
                    <p:anim calcmode="lin" valueType="num">
                      <p:cBhvr>
                        <p:cTn dur="300" fill="hold"/>
                        <p:tgtEl>
                          <p:spTgt spid="1049156"/>
                        </p:tgtEl>
                        <p:attrNameLst>
                          <p:attrName>ppt_w</p:attrName>
                        </p:attrNameLst>
                      </p:cBhvr>
                      <p:tavLst>
                        <p:tav tm="0">
                          <p:val>
                            <p:fltVal val="0.0"/>
                          </p:val>
                        </p:tav>
                        <p:tav tm="100000">
                          <p:val>
                            <p:strVal val="#ppt_w"/>
                          </p:val>
                        </p:tav>
                      </p:tavLst>
                    </p:anim>
                    <p:anim calcmode="lin" valueType="num">
                      <p:cBhvr>
                        <p:cTn dur="300" fill="hold"/>
                        <p:tgtEl>
                          <p:spTgt spid="1049156"/>
                        </p:tgtEl>
                        <p:attrNameLst>
                          <p:attrName>ppt_h</p:attrName>
                        </p:attrNameLst>
                      </p:cBhvr>
                      <p:tavLst>
                        <p:tav tm="0">
                          <p:val>
                            <p:fltVal val="0.0"/>
                          </p:val>
                        </p:tav>
                        <p:tav tm="100000">
                          <p:val>
                            <p:strVal val="#ppt_h"/>
                          </p:val>
                        </p:tav>
                      </p:tavLst>
                    </p:anim>
                    <p:animEffect transition="in" filter="fade">
                      <p:cBhvr>
                        <p:cTn dur="300"/>
                        <p:tgtEl>
                          <p:spTgt spid="1049156"/>
                        </p:tgtEl>
                      </p:cBhvr>
                    </p:animEffect>
                  </p:childTnLst>
                </p:cTn>
              </p:par>
            </p:tnLst>
          </p:tmpl>
        </p:tmplLst>
      </p:bldP>
      <p:bldP spid="1049157" grpId="0" build="p">
        <p:tmplLst>
          <p:tmpl lvl="1">
            <p:tnLst>
              <p:par>
                <p:cTn presetID="42" presetClass="entr" presetSubtype="0" fill="hold" nodeType="withEffect">
                  <p:stCondLst>
                    <p:cond delay="200"/>
                  </p:stCondLst>
                  <p:childTnLst>
                    <p:set>
                      <p:cBhvr>
                        <p:cTn dur="1" fill="hold">
                          <p:stCondLst>
                            <p:cond delay="0"/>
                          </p:stCondLst>
                        </p:cTn>
                        <p:tgtEl>
                          <p:spTgt spid="1049157"/>
                        </p:tgtEl>
                        <p:attrNameLst>
                          <p:attrName>style.visibility</p:attrName>
                        </p:attrNameLst>
                      </p:cBhvr>
                      <p:to>
                        <p:strVal val="visible"/>
                      </p:to>
                    </p:set>
                    <p:animEffect transition="in" filter="fade">
                      <p:cBhvr>
                        <p:cTn dur="500"/>
                        <p:tgtEl>
                          <p:spTgt spid="1049157"/>
                        </p:tgtEl>
                      </p:cBhvr>
                    </p:animEffect>
                    <p:anim calcmode="lin" valueType="num">
                      <p:cBhvr>
                        <p:cTn dur="500" fill="hold"/>
                        <p:tgtEl>
                          <p:spTgt spid="1049157"/>
                        </p:tgtEl>
                        <p:attrNameLst>
                          <p:attrName>ppt_x</p:attrName>
                        </p:attrNameLst>
                      </p:cBhvr>
                      <p:tavLst>
                        <p:tav tm="0">
                          <p:val>
                            <p:strVal val="#ppt_x"/>
                          </p:val>
                        </p:tav>
                        <p:tav tm="100000">
                          <p:val>
                            <p:strVal val="#ppt_x"/>
                          </p:val>
                        </p:tav>
                      </p:tavLst>
                    </p:anim>
                    <p:anim calcmode="lin" valueType="num">
                      <p:cBhvr>
                        <p:cTn dur="500" fill="hold"/>
                        <p:tgtEl>
                          <p:spTgt spid="1049157"/>
                        </p:tgtEl>
                        <p:attrNameLst>
                          <p:attrName>ppt_y</p:attrName>
                        </p:attrNameLst>
                      </p:cBhvr>
                      <p:tavLst>
                        <p:tav tm="0">
                          <p:val>
                            <p:strVal val="#ppt_y+.1"/>
                          </p:val>
                        </p:tav>
                        <p:tav tm="100000">
                          <p:val>
                            <p:strVal val="#ppt_y"/>
                          </p:val>
                        </p:tav>
                      </p:tavLst>
                    </p:anim>
                  </p:childTnLst>
                </p:cTn>
              </p:par>
            </p:tnLst>
          </p:tmpl>
        </p:tmplLst>
      </p:bldP>
      <p:bldP spid="1049158" grpId="0" build="p">
        <p:tmplLst>
          <p:tmpl lvl="1">
            <p:tnLst>
              <p:par>
                <p:cTn presetID="10" presetClass="entr" presetSubtype="0" fill="hold" nodeType="withEffect">
                  <p:stCondLst>
                    <p:cond delay="800"/>
                  </p:stCondLst>
                  <p:childTnLst>
                    <p:set>
                      <p:cBhvr>
                        <p:cTn dur="1" fill="hold">
                          <p:stCondLst>
                            <p:cond delay="0"/>
                          </p:stCondLst>
                        </p:cTn>
                        <p:tgtEl>
                          <p:spTgt spid="1049158"/>
                        </p:tgtEl>
                        <p:attrNameLst>
                          <p:attrName>style.visibility</p:attrName>
                        </p:attrNameLst>
                      </p:cBhvr>
                      <p:to>
                        <p:strVal val="visible"/>
                      </p:to>
                    </p:set>
                    <p:animEffect transition="in" filter="fade">
                      <p:cBhvr>
                        <p:cTn dur="500"/>
                        <p:tgtEl>
                          <p:spTgt spid="1049158"/>
                        </p:tgtEl>
                      </p:cBhvr>
                    </p:animEffect>
                  </p:childTnLst>
                </p:cTn>
              </p:par>
            </p:tnLst>
          </p:tmpl>
        </p:tmplLst>
      </p:bldP>
      <p:bldP spid="1049159" grpId="0" animBg="1"/>
      <p:bldP spid="1049160" grpId="0" build="p">
        <p:tmplLst>
          <p:tmpl lvl="1">
            <p:tnLst>
              <p:par>
                <p:cTn presetID="53" presetClass="entr" presetSubtype="16" fill="hold" nodeType="afterEffect">
                  <p:stCondLst>
                    <p:cond delay="0"/>
                  </p:stCondLst>
                  <p:childTnLst>
                    <p:set>
                      <p:cBhvr>
                        <p:cTn dur="1" fill="hold">
                          <p:stCondLst>
                            <p:cond delay="0"/>
                          </p:stCondLst>
                        </p:cTn>
                        <p:tgtEl>
                          <p:spTgt spid="1049160"/>
                        </p:tgtEl>
                        <p:attrNameLst>
                          <p:attrName>style.visibility</p:attrName>
                        </p:attrNameLst>
                      </p:cBhvr>
                      <p:to>
                        <p:strVal val="visible"/>
                      </p:to>
                    </p:set>
                    <p:anim calcmode="lin" valueType="num">
                      <p:cBhvr>
                        <p:cTn dur="300" fill="hold"/>
                        <p:tgtEl>
                          <p:spTgt spid="1049160"/>
                        </p:tgtEl>
                        <p:attrNameLst>
                          <p:attrName>ppt_w</p:attrName>
                        </p:attrNameLst>
                      </p:cBhvr>
                      <p:tavLst>
                        <p:tav tm="0">
                          <p:val>
                            <p:fltVal val="0.0"/>
                          </p:val>
                        </p:tav>
                        <p:tav tm="100000">
                          <p:val>
                            <p:strVal val="#ppt_w"/>
                          </p:val>
                        </p:tav>
                      </p:tavLst>
                    </p:anim>
                    <p:anim calcmode="lin" valueType="num">
                      <p:cBhvr>
                        <p:cTn dur="300" fill="hold"/>
                        <p:tgtEl>
                          <p:spTgt spid="1049160"/>
                        </p:tgtEl>
                        <p:attrNameLst>
                          <p:attrName>ppt_h</p:attrName>
                        </p:attrNameLst>
                      </p:cBhvr>
                      <p:tavLst>
                        <p:tav tm="0">
                          <p:val>
                            <p:fltVal val="0.0"/>
                          </p:val>
                        </p:tav>
                        <p:tav tm="100000">
                          <p:val>
                            <p:strVal val="#ppt_h"/>
                          </p:val>
                        </p:tav>
                      </p:tavLst>
                    </p:anim>
                    <p:animEffect transition="in" filter="fade">
                      <p:cBhvr>
                        <p:cTn dur="300"/>
                        <p:tgtEl>
                          <p:spTgt spid="1049160"/>
                        </p:tgtEl>
                      </p:cBhvr>
                    </p:animEffect>
                  </p:childTnLst>
                </p:cTn>
              </p:par>
            </p:tnLst>
          </p:tmpl>
        </p:tmplLst>
      </p:bldP>
      <p:bldP spid="1049161" grpId="0" build="p">
        <p:tmplLst>
          <p:tmpl lvl="1">
            <p:tnLst>
              <p:par>
                <p:cTn presetID="42" presetClass="entr" presetSubtype="0" fill="hold" nodeType="withEffect">
                  <p:stCondLst>
                    <p:cond delay="200"/>
                  </p:stCondLst>
                  <p:childTnLst>
                    <p:set>
                      <p:cBhvr>
                        <p:cTn dur="1" fill="hold">
                          <p:stCondLst>
                            <p:cond delay="0"/>
                          </p:stCondLst>
                        </p:cTn>
                        <p:tgtEl>
                          <p:spTgt spid="1049161"/>
                        </p:tgtEl>
                        <p:attrNameLst>
                          <p:attrName>style.visibility</p:attrName>
                        </p:attrNameLst>
                      </p:cBhvr>
                      <p:to>
                        <p:strVal val="visible"/>
                      </p:to>
                    </p:set>
                    <p:animEffect transition="in" filter="fade">
                      <p:cBhvr>
                        <p:cTn dur="500"/>
                        <p:tgtEl>
                          <p:spTgt spid="1049161"/>
                        </p:tgtEl>
                      </p:cBhvr>
                    </p:animEffect>
                    <p:anim calcmode="lin" valueType="num">
                      <p:cBhvr>
                        <p:cTn dur="500" fill="hold"/>
                        <p:tgtEl>
                          <p:spTgt spid="1049161"/>
                        </p:tgtEl>
                        <p:attrNameLst>
                          <p:attrName>ppt_x</p:attrName>
                        </p:attrNameLst>
                      </p:cBhvr>
                      <p:tavLst>
                        <p:tav tm="0">
                          <p:val>
                            <p:strVal val="#ppt_x"/>
                          </p:val>
                        </p:tav>
                        <p:tav tm="100000">
                          <p:val>
                            <p:strVal val="#ppt_x"/>
                          </p:val>
                        </p:tav>
                      </p:tavLst>
                    </p:anim>
                    <p:anim calcmode="lin" valueType="num">
                      <p:cBhvr>
                        <p:cTn dur="500" fill="hold"/>
                        <p:tgtEl>
                          <p:spTgt spid="1049161"/>
                        </p:tgtEl>
                        <p:attrNameLst>
                          <p:attrName>ppt_y</p:attrName>
                        </p:attrNameLst>
                      </p:cBhvr>
                      <p:tavLst>
                        <p:tav tm="0">
                          <p:val>
                            <p:strVal val="#ppt_y+.1"/>
                          </p:val>
                        </p:tav>
                        <p:tav tm="100000">
                          <p:val>
                            <p:strVal val="#ppt_y"/>
                          </p:val>
                        </p:tav>
                      </p:tavLst>
                    </p:anim>
                  </p:childTnLst>
                </p:cTn>
              </p:par>
            </p:tnLst>
          </p:tmpl>
        </p:tmplLst>
      </p:bldP>
      <p:bldP spid="1049162" grpId="0" build="p">
        <p:tmplLst>
          <p:tmpl lvl="1">
            <p:tnLst>
              <p:par>
                <p:cTn presetID="10" presetClass="entr" presetSubtype="0" fill="hold" nodeType="withEffect">
                  <p:stCondLst>
                    <p:cond delay="800"/>
                  </p:stCondLst>
                  <p:childTnLst>
                    <p:set>
                      <p:cBhvr>
                        <p:cTn dur="1" fill="hold">
                          <p:stCondLst>
                            <p:cond delay="0"/>
                          </p:stCondLst>
                        </p:cTn>
                        <p:tgtEl>
                          <p:spTgt spid="1049162"/>
                        </p:tgtEl>
                        <p:attrNameLst>
                          <p:attrName>style.visibility</p:attrName>
                        </p:attrNameLst>
                      </p:cBhvr>
                      <p:to>
                        <p:strVal val="visible"/>
                      </p:to>
                    </p:set>
                    <p:animEffect transition="in" filter="fade">
                      <p:cBhvr>
                        <p:cTn dur="500"/>
                        <p:tgtEl>
                          <p:spTgt spid="1049162"/>
                        </p:tgtEl>
                      </p:cBhvr>
                    </p:animEffect>
                  </p:childTnLst>
                </p:cTn>
              </p:par>
            </p:tnLst>
          </p:tmpl>
        </p:tmplLst>
      </p:bldP>
      <p:bldP spid="1049163" grpId="0" animBg="1"/>
      <p:bldP spid="1049164" grpId="0" build="p">
        <p:tmplLst>
          <p:tmpl lvl="1">
            <p:tnLst>
              <p:par>
                <p:cTn presetID="53" presetClass="entr" presetSubtype="16" fill="hold" nodeType="afterEffect">
                  <p:stCondLst>
                    <p:cond delay="0"/>
                  </p:stCondLst>
                  <p:childTnLst>
                    <p:set>
                      <p:cBhvr>
                        <p:cTn dur="1" fill="hold">
                          <p:stCondLst>
                            <p:cond delay="0"/>
                          </p:stCondLst>
                        </p:cTn>
                        <p:tgtEl>
                          <p:spTgt spid="1049164"/>
                        </p:tgtEl>
                        <p:attrNameLst>
                          <p:attrName>style.visibility</p:attrName>
                        </p:attrNameLst>
                      </p:cBhvr>
                      <p:to>
                        <p:strVal val="visible"/>
                      </p:to>
                    </p:set>
                    <p:anim calcmode="lin" valueType="num">
                      <p:cBhvr>
                        <p:cTn dur="300" fill="hold"/>
                        <p:tgtEl>
                          <p:spTgt spid="1049164"/>
                        </p:tgtEl>
                        <p:attrNameLst>
                          <p:attrName>ppt_w</p:attrName>
                        </p:attrNameLst>
                      </p:cBhvr>
                      <p:tavLst>
                        <p:tav tm="0">
                          <p:val>
                            <p:fltVal val="0.0"/>
                          </p:val>
                        </p:tav>
                        <p:tav tm="100000">
                          <p:val>
                            <p:strVal val="#ppt_w"/>
                          </p:val>
                        </p:tav>
                      </p:tavLst>
                    </p:anim>
                    <p:anim calcmode="lin" valueType="num">
                      <p:cBhvr>
                        <p:cTn dur="300" fill="hold"/>
                        <p:tgtEl>
                          <p:spTgt spid="1049164"/>
                        </p:tgtEl>
                        <p:attrNameLst>
                          <p:attrName>ppt_h</p:attrName>
                        </p:attrNameLst>
                      </p:cBhvr>
                      <p:tavLst>
                        <p:tav tm="0">
                          <p:val>
                            <p:fltVal val="0.0"/>
                          </p:val>
                        </p:tav>
                        <p:tav tm="100000">
                          <p:val>
                            <p:strVal val="#ppt_h"/>
                          </p:val>
                        </p:tav>
                      </p:tavLst>
                    </p:anim>
                    <p:animEffect transition="in" filter="fade">
                      <p:cBhvr>
                        <p:cTn dur="300"/>
                        <p:tgtEl>
                          <p:spTgt spid="1049164"/>
                        </p:tgtEl>
                      </p:cBhvr>
                    </p:animEffect>
                  </p:childTnLst>
                </p:cTn>
              </p:par>
            </p:tnLst>
          </p:tmpl>
        </p:tmplLst>
      </p:bldP>
      <p:bldP spid="1049165" grpId="0" build="p">
        <p:tmplLst>
          <p:tmpl lvl="1">
            <p:tnLst>
              <p:par>
                <p:cTn presetID="42" presetClass="entr" presetSubtype="0" fill="hold" nodeType="withEffect">
                  <p:stCondLst>
                    <p:cond delay="200"/>
                  </p:stCondLst>
                  <p:childTnLst>
                    <p:set>
                      <p:cBhvr>
                        <p:cTn dur="1" fill="hold">
                          <p:stCondLst>
                            <p:cond delay="0"/>
                          </p:stCondLst>
                        </p:cTn>
                        <p:tgtEl>
                          <p:spTgt spid="1049165"/>
                        </p:tgtEl>
                        <p:attrNameLst>
                          <p:attrName>style.visibility</p:attrName>
                        </p:attrNameLst>
                      </p:cBhvr>
                      <p:to>
                        <p:strVal val="visible"/>
                      </p:to>
                    </p:set>
                    <p:animEffect transition="in" filter="fade">
                      <p:cBhvr>
                        <p:cTn dur="500"/>
                        <p:tgtEl>
                          <p:spTgt spid="1049165"/>
                        </p:tgtEl>
                      </p:cBhvr>
                    </p:animEffect>
                    <p:anim calcmode="lin" valueType="num">
                      <p:cBhvr>
                        <p:cTn dur="500" fill="hold"/>
                        <p:tgtEl>
                          <p:spTgt spid="1049165"/>
                        </p:tgtEl>
                        <p:attrNameLst>
                          <p:attrName>ppt_x</p:attrName>
                        </p:attrNameLst>
                      </p:cBhvr>
                      <p:tavLst>
                        <p:tav tm="0">
                          <p:val>
                            <p:strVal val="#ppt_x"/>
                          </p:val>
                        </p:tav>
                        <p:tav tm="100000">
                          <p:val>
                            <p:strVal val="#ppt_x"/>
                          </p:val>
                        </p:tav>
                      </p:tavLst>
                    </p:anim>
                    <p:anim calcmode="lin" valueType="num">
                      <p:cBhvr>
                        <p:cTn dur="500" fill="hold"/>
                        <p:tgtEl>
                          <p:spTgt spid="1049165"/>
                        </p:tgtEl>
                        <p:attrNameLst>
                          <p:attrName>ppt_y</p:attrName>
                        </p:attrNameLst>
                      </p:cBhvr>
                      <p:tavLst>
                        <p:tav tm="0">
                          <p:val>
                            <p:strVal val="#ppt_y+.1"/>
                          </p:val>
                        </p:tav>
                        <p:tav tm="100000">
                          <p:val>
                            <p:strVal val="#ppt_y"/>
                          </p:val>
                        </p:tav>
                      </p:tavLst>
                    </p:anim>
                  </p:childTnLst>
                </p:cTn>
              </p:par>
            </p:tnLst>
          </p:tmpl>
        </p:tmplLst>
      </p:bldP>
      <p:bldP spid="1049166" grpId="0" build="p">
        <p:tmplLst>
          <p:tmpl lvl="1">
            <p:tnLst>
              <p:par>
                <p:cTn presetID="10" presetClass="entr" presetSubtype="0" fill="hold" nodeType="withEffect">
                  <p:stCondLst>
                    <p:cond delay="800"/>
                  </p:stCondLst>
                  <p:childTnLst>
                    <p:set>
                      <p:cBhvr>
                        <p:cTn dur="1" fill="hold">
                          <p:stCondLst>
                            <p:cond delay="0"/>
                          </p:stCondLst>
                        </p:cTn>
                        <p:tgtEl>
                          <p:spTgt spid="1049166"/>
                        </p:tgtEl>
                        <p:attrNameLst>
                          <p:attrName>style.visibility</p:attrName>
                        </p:attrNameLst>
                      </p:cBhvr>
                      <p:to>
                        <p:strVal val="visible"/>
                      </p:to>
                    </p:set>
                    <p:animEffect transition="in" filter="fade">
                      <p:cBhvr>
                        <p:cTn dur="500"/>
                        <p:tgtEl>
                          <p:spTgt spid="1049166"/>
                        </p:tgtEl>
                      </p:cBhvr>
                    </p:animEffect>
                  </p:childTnLst>
                </p:cTn>
              </p:par>
            </p:tnLst>
          </p:tmpl>
        </p:tmplLst>
      </p:bldP>
      <p:bldP spid="1049167" grpId="0" animBg="1"/>
      <p:bldP spid="1049168" grpId="0" build="p">
        <p:tmplLst>
          <p:tmpl lvl="1">
            <p:tnLst>
              <p:par>
                <p:cTn presetID="53" presetClass="entr" presetSubtype="16" fill="hold" nodeType="afterEffect">
                  <p:stCondLst>
                    <p:cond delay="0"/>
                  </p:stCondLst>
                  <p:childTnLst>
                    <p:set>
                      <p:cBhvr>
                        <p:cTn dur="1" fill="hold">
                          <p:stCondLst>
                            <p:cond delay="0"/>
                          </p:stCondLst>
                        </p:cTn>
                        <p:tgtEl>
                          <p:spTgt spid="1049168"/>
                        </p:tgtEl>
                        <p:attrNameLst>
                          <p:attrName>style.visibility</p:attrName>
                        </p:attrNameLst>
                      </p:cBhvr>
                      <p:to>
                        <p:strVal val="visible"/>
                      </p:to>
                    </p:set>
                    <p:anim calcmode="lin" valueType="num">
                      <p:cBhvr>
                        <p:cTn dur="300" fill="hold"/>
                        <p:tgtEl>
                          <p:spTgt spid="1049168"/>
                        </p:tgtEl>
                        <p:attrNameLst>
                          <p:attrName>ppt_w</p:attrName>
                        </p:attrNameLst>
                      </p:cBhvr>
                      <p:tavLst>
                        <p:tav tm="0">
                          <p:val>
                            <p:fltVal val="0.0"/>
                          </p:val>
                        </p:tav>
                        <p:tav tm="100000">
                          <p:val>
                            <p:strVal val="#ppt_w"/>
                          </p:val>
                        </p:tav>
                      </p:tavLst>
                    </p:anim>
                    <p:anim calcmode="lin" valueType="num">
                      <p:cBhvr>
                        <p:cTn dur="300" fill="hold"/>
                        <p:tgtEl>
                          <p:spTgt spid="1049168"/>
                        </p:tgtEl>
                        <p:attrNameLst>
                          <p:attrName>ppt_h</p:attrName>
                        </p:attrNameLst>
                      </p:cBhvr>
                      <p:tavLst>
                        <p:tav tm="0">
                          <p:val>
                            <p:fltVal val="0.0"/>
                          </p:val>
                        </p:tav>
                        <p:tav tm="100000">
                          <p:val>
                            <p:strVal val="#ppt_h"/>
                          </p:val>
                        </p:tav>
                      </p:tavLst>
                    </p:anim>
                    <p:animEffect transition="in" filter="fade">
                      <p:cBhvr>
                        <p:cTn dur="300"/>
                        <p:tgtEl>
                          <p:spTgt spid="1049168"/>
                        </p:tgtEl>
                      </p:cBhvr>
                    </p:animEffect>
                  </p:childTnLst>
                </p:cTn>
              </p:par>
            </p:tnLst>
          </p:tmpl>
        </p:tmplLst>
      </p:bldP>
      <p:bldP spid="1049169" grpId="0" build="p">
        <p:tmplLst>
          <p:tmpl lvl="1">
            <p:tnLst>
              <p:par>
                <p:cTn presetID="42" presetClass="entr" presetSubtype="0" fill="hold" nodeType="withEffect">
                  <p:stCondLst>
                    <p:cond delay="200"/>
                  </p:stCondLst>
                  <p:childTnLst>
                    <p:set>
                      <p:cBhvr>
                        <p:cTn dur="1" fill="hold">
                          <p:stCondLst>
                            <p:cond delay="0"/>
                          </p:stCondLst>
                        </p:cTn>
                        <p:tgtEl>
                          <p:spTgt spid="1049169"/>
                        </p:tgtEl>
                        <p:attrNameLst>
                          <p:attrName>style.visibility</p:attrName>
                        </p:attrNameLst>
                      </p:cBhvr>
                      <p:to>
                        <p:strVal val="visible"/>
                      </p:to>
                    </p:set>
                    <p:animEffect transition="in" filter="fade">
                      <p:cBhvr>
                        <p:cTn dur="500"/>
                        <p:tgtEl>
                          <p:spTgt spid="1049169"/>
                        </p:tgtEl>
                      </p:cBhvr>
                    </p:animEffect>
                    <p:anim calcmode="lin" valueType="num">
                      <p:cBhvr>
                        <p:cTn dur="500" fill="hold"/>
                        <p:tgtEl>
                          <p:spTgt spid="1049169"/>
                        </p:tgtEl>
                        <p:attrNameLst>
                          <p:attrName>ppt_x</p:attrName>
                        </p:attrNameLst>
                      </p:cBhvr>
                      <p:tavLst>
                        <p:tav tm="0">
                          <p:val>
                            <p:strVal val="#ppt_x"/>
                          </p:val>
                        </p:tav>
                        <p:tav tm="100000">
                          <p:val>
                            <p:strVal val="#ppt_x"/>
                          </p:val>
                        </p:tav>
                      </p:tavLst>
                    </p:anim>
                    <p:anim calcmode="lin" valueType="num">
                      <p:cBhvr>
                        <p:cTn dur="500" fill="hold"/>
                        <p:tgtEl>
                          <p:spTgt spid="1049169"/>
                        </p:tgtEl>
                        <p:attrNameLst>
                          <p:attrName>ppt_y</p:attrName>
                        </p:attrNameLst>
                      </p:cBhvr>
                      <p:tavLst>
                        <p:tav tm="0">
                          <p:val>
                            <p:strVal val="#ppt_y+.1"/>
                          </p:val>
                        </p:tav>
                        <p:tav tm="100000">
                          <p:val>
                            <p:strVal val="#ppt_y"/>
                          </p:val>
                        </p:tav>
                      </p:tavLst>
                    </p:anim>
                  </p:childTnLst>
                </p:cTn>
              </p:par>
            </p:tnLst>
          </p:tmpl>
        </p:tmplLst>
      </p:bldP>
      <p:bldP spid="1049170" grpId="0" build="p">
        <p:tmplLst>
          <p:tmpl lvl="1">
            <p:tnLst>
              <p:par>
                <p:cTn presetID="10" presetClass="entr" presetSubtype="0" fill="hold" nodeType="withEffect">
                  <p:stCondLst>
                    <p:cond delay="800"/>
                  </p:stCondLst>
                  <p:childTnLst>
                    <p:set>
                      <p:cBhvr>
                        <p:cTn dur="1" fill="hold">
                          <p:stCondLst>
                            <p:cond delay="0"/>
                          </p:stCondLst>
                        </p:cTn>
                        <p:tgtEl>
                          <p:spTgt spid="1049170"/>
                        </p:tgtEl>
                        <p:attrNameLst>
                          <p:attrName>style.visibility</p:attrName>
                        </p:attrNameLst>
                      </p:cBhvr>
                      <p:to>
                        <p:strVal val="visible"/>
                      </p:to>
                    </p:set>
                    <p:animEffect transition="in" filter="fade">
                      <p:cBhvr>
                        <p:cTn dur="500"/>
                        <p:tgtEl>
                          <p:spTgt spid="1049170"/>
                        </p:tgtEl>
                      </p:cBhvr>
                    </p:animEffect>
                  </p:childTnLst>
                </p:cTn>
              </p:par>
            </p:tnLst>
          </p:tmpl>
        </p:tmplLst>
      </p:bldP>
      <p:bldP spid="1049171" grpId="0" animBg="1"/>
      <p:bldP spid="1049172" grpId="0" build="p">
        <p:tmplLst>
          <p:tmpl lvl="1">
            <p:tnLst>
              <p:par>
                <p:cTn presetID="53" presetClass="entr" presetSubtype="16" fill="hold" nodeType="afterEffect">
                  <p:stCondLst>
                    <p:cond delay="0"/>
                  </p:stCondLst>
                  <p:childTnLst>
                    <p:set>
                      <p:cBhvr>
                        <p:cTn dur="1" fill="hold">
                          <p:stCondLst>
                            <p:cond delay="0"/>
                          </p:stCondLst>
                        </p:cTn>
                        <p:tgtEl>
                          <p:spTgt spid="1049172"/>
                        </p:tgtEl>
                        <p:attrNameLst>
                          <p:attrName>style.visibility</p:attrName>
                        </p:attrNameLst>
                      </p:cBhvr>
                      <p:to>
                        <p:strVal val="visible"/>
                      </p:to>
                    </p:set>
                    <p:anim calcmode="lin" valueType="num">
                      <p:cBhvr>
                        <p:cTn dur="300" fill="hold"/>
                        <p:tgtEl>
                          <p:spTgt spid="1049172"/>
                        </p:tgtEl>
                        <p:attrNameLst>
                          <p:attrName>ppt_w</p:attrName>
                        </p:attrNameLst>
                      </p:cBhvr>
                      <p:tavLst>
                        <p:tav tm="0">
                          <p:val>
                            <p:fltVal val="0.0"/>
                          </p:val>
                        </p:tav>
                        <p:tav tm="100000">
                          <p:val>
                            <p:strVal val="#ppt_w"/>
                          </p:val>
                        </p:tav>
                      </p:tavLst>
                    </p:anim>
                    <p:anim calcmode="lin" valueType="num">
                      <p:cBhvr>
                        <p:cTn dur="300" fill="hold"/>
                        <p:tgtEl>
                          <p:spTgt spid="1049172"/>
                        </p:tgtEl>
                        <p:attrNameLst>
                          <p:attrName>ppt_h</p:attrName>
                        </p:attrNameLst>
                      </p:cBhvr>
                      <p:tavLst>
                        <p:tav tm="0">
                          <p:val>
                            <p:fltVal val="0.0"/>
                          </p:val>
                        </p:tav>
                        <p:tav tm="100000">
                          <p:val>
                            <p:strVal val="#ppt_h"/>
                          </p:val>
                        </p:tav>
                      </p:tavLst>
                    </p:anim>
                    <p:animEffect transition="in" filter="fade">
                      <p:cBhvr>
                        <p:cTn dur="300"/>
                        <p:tgtEl>
                          <p:spTgt spid="1049172"/>
                        </p:tgtEl>
                      </p:cBhvr>
                    </p:animEffect>
                  </p:childTnLst>
                </p:cTn>
              </p:par>
            </p:tnLst>
          </p:tmpl>
        </p:tmplLst>
      </p:bldP>
      <p:bldP spid="1049173" grpId="0" build="p">
        <p:tmplLst>
          <p:tmpl lvl="1">
            <p:tnLst>
              <p:par>
                <p:cTn presetID="42" presetClass="entr" presetSubtype="0" fill="hold" nodeType="withEffect">
                  <p:stCondLst>
                    <p:cond delay="200"/>
                  </p:stCondLst>
                  <p:childTnLst>
                    <p:set>
                      <p:cBhvr>
                        <p:cTn dur="1" fill="hold">
                          <p:stCondLst>
                            <p:cond delay="0"/>
                          </p:stCondLst>
                        </p:cTn>
                        <p:tgtEl>
                          <p:spTgt spid="1049173"/>
                        </p:tgtEl>
                        <p:attrNameLst>
                          <p:attrName>style.visibility</p:attrName>
                        </p:attrNameLst>
                      </p:cBhvr>
                      <p:to>
                        <p:strVal val="visible"/>
                      </p:to>
                    </p:set>
                    <p:animEffect transition="in" filter="fade">
                      <p:cBhvr>
                        <p:cTn dur="500"/>
                        <p:tgtEl>
                          <p:spTgt spid="1049173"/>
                        </p:tgtEl>
                      </p:cBhvr>
                    </p:animEffect>
                    <p:anim calcmode="lin" valueType="num">
                      <p:cBhvr>
                        <p:cTn dur="500" fill="hold"/>
                        <p:tgtEl>
                          <p:spTgt spid="1049173"/>
                        </p:tgtEl>
                        <p:attrNameLst>
                          <p:attrName>ppt_x</p:attrName>
                        </p:attrNameLst>
                      </p:cBhvr>
                      <p:tavLst>
                        <p:tav tm="0">
                          <p:val>
                            <p:strVal val="#ppt_x"/>
                          </p:val>
                        </p:tav>
                        <p:tav tm="100000">
                          <p:val>
                            <p:strVal val="#ppt_x"/>
                          </p:val>
                        </p:tav>
                      </p:tavLst>
                    </p:anim>
                    <p:anim calcmode="lin" valueType="num">
                      <p:cBhvr>
                        <p:cTn dur="500" fill="hold"/>
                        <p:tgtEl>
                          <p:spTgt spid="1049173"/>
                        </p:tgtEl>
                        <p:attrNameLst>
                          <p:attrName>ppt_y</p:attrName>
                        </p:attrNameLst>
                      </p:cBhvr>
                      <p:tavLst>
                        <p:tav tm="0">
                          <p:val>
                            <p:strVal val="#ppt_y+.1"/>
                          </p:val>
                        </p:tav>
                        <p:tav tm="100000">
                          <p:val>
                            <p:strVal val="#ppt_y"/>
                          </p:val>
                        </p:tav>
                      </p:tavLst>
                    </p:anim>
                  </p:childTnLst>
                </p:cTn>
              </p:par>
            </p:tnLst>
          </p:tmpl>
        </p:tmplLst>
      </p:bldP>
      <p:bldP spid="1049174" grpId="0" build="p">
        <p:tmplLst>
          <p:tmpl lvl="1">
            <p:tnLst>
              <p:par>
                <p:cTn presetID="10" presetClass="entr" presetSubtype="0" fill="hold" nodeType="withEffect">
                  <p:stCondLst>
                    <p:cond delay="800"/>
                  </p:stCondLst>
                  <p:childTnLst>
                    <p:set>
                      <p:cBhvr>
                        <p:cTn dur="1" fill="hold">
                          <p:stCondLst>
                            <p:cond delay="0"/>
                          </p:stCondLst>
                        </p:cTn>
                        <p:tgtEl>
                          <p:spTgt spid="1049174"/>
                        </p:tgtEl>
                        <p:attrNameLst>
                          <p:attrName>style.visibility</p:attrName>
                        </p:attrNameLst>
                      </p:cBhvr>
                      <p:to>
                        <p:strVal val="visible"/>
                      </p:to>
                    </p:set>
                    <p:animEffect transition="in" filter="fade">
                      <p:cBhvr>
                        <p:cTn dur="500"/>
                        <p:tgtEl>
                          <p:spTgt spid="1049174"/>
                        </p:tgtEl>
                      </p:cBhvr>
                    </p:animEffect>
                  </p:childTnLst>
                </p:cTn>
              </p:par>
            </p:tnLst>
          </p:tmpl>
        </p:tmplLst>
      </p:bldP>
      <p:bldP spid="1049175" grpId="0" animBg="1"/>
      <p:bldP spid="1049176" grpId="0" build="p">
        <p:tmplLst>
          <p:tmpl lvl="1">
            <p:tnLst>
              <p:par>
                <p:cTn presetID="53" presetClass="entr" presetSubtype="16" fill="hold" nodeType="afterEffect">
                  <p:stCondLst>
                    <p:cond delay="0"/>
                  </p:stCondLst>
                  <p:childTnLst>
                    <p:set>
                      <p:cBhvr>
                        <p:cTn dur="1" fill="hold">
                          <p:stCondLst>
                            <p:cond delay="0"/>
                          </p:stCondLst>
                        </p:cTn>
                        <p:tgtEl>
                          <p:spTgt spid="1049176"/>
                        </p:tgtEl>
                        <p:attrNameLst>
                          <p:attrName>style.visibility</p:attrName>
                        </p:attrNameLst>
                      </p:cBhvr>
                      <p:to>
                        <p:strVal val="visible"/>
                      </p:to>
                    </p:set>
                    <p:anim calcmode="lin" valueType="num">
                      <p:cBhvr>
                        <p:cTn dur="300" fill="hold"/>
                        <p:tgtEl>
                          <p:spTgt spid="1049176"/>
                        </p:tgtEl>
                        <p:attrNameLst>
                          <p:attrName>ppt_w</p:attrName>
                        </p:attrNameLst>
                      </p:cBhvr>
                      <p:tavLst>
                        <p:tav tm="0">
                          <p:val>
                            <p:fltVal val="0.0"/>
                          </p:val>
                        </p:tav>
                        <p:tav tm="100000">
                          <p:val>
                            <p:strVal val="#ppt_w"/>
                          </p:val>
                        </p:tav>
                      </p:tavLst>
                    </p:anim>
                    <p:anim calcmode="lin" valueType="num">
                      <p:cBhvr>
                        <p:cTn dur="300" fill="hold"/>
                        <p:tgtEl>
                          <p:spTgt spid="1049176"/>
                        </p:tgtEl>
                        <p:attrNameLst>
                          <p:attrName>ppt_h</p:attrName>
                        </p:attrNameLst>
                      </p:cBhvr>
                      <p:tavLst>
                        <p:tav tm="0">
                          <p:val>
                            <p:fltVal val="0.0"/>
                          </p:val>
                        </p:tav>
                        <p:tav tm="100000">
                          <p:val>
                            <p:strVal val="#ppt_h"/>
                          </p:val>
                        </p:tav>
                      </p:tavLst>
                    </p:anim>
                    <p:animEffect transition="in" filter="fade">
                      <p:cBhvr>
                        <p:cTn dur="300"/>
                        <p:tgtEl>
                          <p:spTgt spid="1049176"/>
                        </p:tgtEl>
                      </p:cBhvr>
                    </p:animEffect>
                  </p:childTnLst>
                </p:cTn>
              </p:par>
            </p:tnLst>
          </p:tmpl>
        </p:tmplLst>
      </p:bldP>
      <p:bldP spid="1049177" grpId="0" build="p">
        <p:tmplLst>
          <p:tmpl lvl="1">
            <p:tnLst>
              <p:par>
                <p:cTn presetID="42" presetClass="entr" presetSubtype="0" fill="hold" nodeType="withEffect">
                  <p:stCondLst>
                    <p:cond delay="200"/>
                  </p:stCondLst>
                  <p:childTnLst>
                    <p:set>
                      <p:cBhvr>
                        <p:cTn dur="1" fill="hold">
                          <p:stCondLst>
                            <p:cond delay="0"/>
                          </p:stCondLst>
                        </p:cTn>
                        <p:tgtEl>
                          <p:spTgt spid="1049177"/>
                        </p:tgtEl>
                        <p:attrNameLst>
                          <p:attrName>style.visibility</p:attrName>
                        </p:attrNameLst>
                      </p:cBhvr>
                      <p:to>
                        <p:strVal val="visible"/>
                      </p:to>
                    </p:set>
                    <p:animEffect transition="in" filter="fade">
                      <p:cBhvr>
                        <p:cTn dur="500"/>
                        <p:tgtEl>
                          <p:spTgt spid="1049177"/>
                        </p:tgtEl>
                      </p:cBhvr>
                    </p:animEffect>
                    <p:anim calcmode="lin" valueType="num">
                      <p:cBhvr>
                        <p:cTn dur="500" fill="hold"/>
                        <p:tgtEl>
                          <p:spTgt spid="1049177"/>
                        </p:tgtEl>
                        <p:attrNameLst>
                          <p:attrName>ppt_x</p:attrName>
                        </p:attrNameLst>
                      </p:cBhvr>
                      <p:tavLst>
                        <p:tav tm="0">
                          <p:val>
                            <p:strVal val="#ppt_x"/>
                          </p:val>
                        </p:tav>
                        <p:tav tm="100000">
                          <p:val>
                            <p:strVal val="#ppt_x"/>
                          </p:val>
                        </p:tav>
                      </p:tavLst>
                    </p:anim>
                    <p:anim calcmode="lin" valueType="num">
                      <p:cBhvr>
                        <p:cTn dur="500" fill="hold"/>
                        <p:tgtEl>
                          <p:spTgt spid="1049177"/>
                        </p:tgtEl>
                        <p:attrNameLst>
                          <p:attrName>ppt_y</p:attrName>
                        </p:attrNameLst>
                      </p:cBhvr>
                      <p:tavLst>
                        <p:tav tm="0">
                          <p:val>
                            <p:strVal val="#ppt_y+.1"/>
                          </p:val>
                        </p:tav>
                        <p:tav tm="100000">
                          <p:val>
                            <p:strVal val="#ppt_y"/>
                          </p:val>
                        </p:tav>
                      </p:tavLst>
                    </p:anim>
                  </p:childTnLst>
                </p:cTn>
              </p:par>
            </p:tnLst>
          </p:tmpl>
        </p:tmplLst>
      </p:bldP>
      <p:bldP spid="1049178" grpId="0" build="p">
        <p:tmplLst>
          <p:tmpl lvl="1">
            <p:tnLst>
              <p:par>
                <p:cTn presetID="10" presetClass="entr" presetSubtype="0" fill="hold" nodeType="withEffect">
                  <p:stCondLst>
                    <p:cond delay="800"/>
                  </p:stCondLst>
                  <p:childTnLst>
                    <p:set>
                      <p:cBhvr>
                        <p:cTn dur="1" fill="hold">
                          <p:stCondLst>
                            <p:cond delay="0"/>
                          </p:stCondLst>
                        </p:cTn>
                        <p:tgtEl>
                          <p:spTgt spid="1049178"/>
                        </p:tgtEl>
                        <p:attrNameLst>
                          <p:attrName>style.visibility</p:attrName>
                        </p:attrNameLst>
                      </p:cBhvr>
                      <p:to>
                        <p:strVal val="visible"/>
                      </p:to>
                    </p:set>
                    <p:animEffect transition="in" filter="fade">
                      <p:cBhvr>
                        <p:cTn dur="500"/>
                        <p:tgtEl>
                          <p:spTgt spid="104917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Iconic list 3">
    <p:spTree>
      <p:nvGrpSpPr>
        <p:cNvPr id="286" name=""/>
        <p:cNvGrpSpPr/>
        <p:nvPr/>
      </p:nvGrpSpPr>
      <p:grpSpPr>
        <a:xfrm>
          <a:off x="0" y="0"/>
          <a:ext cx="0" cy="0"/>
          <a:chOff x="0" y="0"/>
          <a:chExt cx="0" cy="0"/>
        </a:xfrm>
      </p:grpSpPr>
      <p:sp>
        <p:nvSpPr>
          <p:cNvPr id="1049273"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27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75" name="Rounded Rectangle 2"/>
          <p:cNvSpPr/>
          <p:nvPr userDrawn="1"/>
        </p:nvSpPr>
        <p:spPr>
          <a:xfrm>
            <a:off x="1293285" y="1365562"/>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76" name="Text Placeholder 7"/>
          <p:cNvSpPr>
            <a:spLocks noGrp="1"/>
          </p:cNvSpPr>
          <p:nvPr>
            <p:ph type="body" sz="quarter" idx="39" hasCustomPrompt="1"/>
          </p:nvPr>
        </p:nvSpPr>
        <p:spPr>
          <a:xfrm>
            <a:off x="13541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77" name="Text Placeholder 7"/>
          <p:cNvSpPr>
            <a:spLocks noGrp="1"/>
          </p:cNvSpPr>
          <p:nvPr>
            <p:ph type="body" sz="quarter" idx="19" hasCustomPrompt="1"/>
          </p:nvPr>
        </p:nvSpPr>
        <p:spPr>
          <a:xfrm>
            <a:off x="4524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78" name="Text Placeholder 2"/>
          <p:cNvSpPr>
            <a:spLocks noGrp="1"/>
          </p:cNvSpPr>
          <p:nvPr>
            <p:ph type="body" sz="quarter" idx="16" hasCustomPrompt="1"/>
          </p:nvPr>
        </p:nvSpPr>
        <p:spPr>
          <a:xfrm>
            <a:off x="4524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79" name="Rounded Rectangle 71"/>
          <p:cNvSpPr/>
          <p:nvPr userDrawn="1"/>
        </p:nvSpPr>
        <p:spPr>
          <a:xfrm>
            <a:off x="4252385" y="1365562"/>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80" name="Text Placeholder 7"/>
          <p:cNvSpPr>
            <a:spLocks noGrp="1"/>
          </p:cNvSpPr>
          <p:nvPr>
            <p:ph type="body" sz="quarter" idx="40" hasCustomPrompt="1"/>
          </p:nvPr>
        </p:nvSpPr>
        <p:spPr>
          <a:xfrm>
            <a:off x="43132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81" name="Text Placeholder 7"/>
          <p:cNvSpPr>
            <a:spLocks noGrp="1"/>
          </p:cNvSpPr>
          <p:nvPr>
            <p:ph type="body" sz="quarter" idx="41" hasCustomPrompt="1"/>
          </p:nvPr>
        </p:nvSpPr>
        <p:spPr>
          <a:xfrm>
            <a:off x="34115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82" name="Text Placeholder 2"/>
          <p:cNvSpPr>
            <a:spLocks noGrp="1"/>
          </p:cNvSpPr>
          <p:nvPr>
            <p:ph type="body" sz="quarter" idx="42" hasCustomPrompt="1"/>
          </p:nvPr>
        </p:nvSpPr>
        <p:spPr>
          <a:xfrm>
            <a:off x="34115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83" name="Rounded Rectangle 75"/>
          <p:cNvSpPr/>
          <p:nvPr userDrawn="1"/>
        </p:nvSpPr>
        <p:spPr>
          <a:xfrm>
            <a:off x="7219423" y="1365562"/>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84" name="Text Placeholder 7"/>
          <p:cNvSpPr>
            <a:spLocks noGrp="1"/>
          </p:cNvSpPr>
          <p:nvPr>
            <p:ph type="body" sz="quarter" idx="43" hasCustomPrompt="1"/>
          </p:nvPr>
        </p:nvSpPr>
        <p:spPr>
          <a:xfrm>
            <a:off x="7280279"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85" name="Text Placeholder 7"/>
          <p:cNvSpPr>
            <a:spLocks noGrp="1"/>
          </p:cNvSpPr>
          <p:nvPr>
            <p:ph type="body" sz="quarter" idx="44" hasCustomPrompt="1"/>
          </p:nvPr>
        </p:nvSpPr>
        <p:spPr>
          <a:xfrm>
            <a:off x="6378576"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86" name="Text Placeholder 2"/>
          <p:cNvSpPr>
            <a:spLocks noGrp="1"/>
          </p:cNvSpPr>
          <p:nvPr>
            <p:ph type="body" sz="quarter" idx="45" hasCustomPrompt="1"/>
          </p:nvPr>
        </p:nvSpPr>
        <p:spPr>
          <a:xfrm>
            <a:off x="6378577"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87" name="Rounded Rectangle 79"/>
          <p:cNvSpPr/>
          <p:nvPr userDrawn="1"/>
        </p:nvSpPr>
        <p:spPr>
          <a:xfrm>
            <a:off x="1293285" y="3270562"/>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88" name="Text Placeholder 7"/>
          <p:cNvSpPr>
            <a:spLocks noGrp="1"/>
          </p:cNvSpPr>
          <p:nvPr>
            <p:ph type="body" sz="quarter" idx="46" hasCustomPrompt="1"/>
          </p:nvPr>
        </p:nvSpPr>
        <p:spPr>
          <a:xfrm>
            <a:off x="13541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89" name="Text Placeholder 7"/>
          <p:cNvSpPr>
            <a:spLocks noGrp="1"/>
          </p:cNvSpPr>
          <p:nvPr>
            <p:ph type="body" sz="quarter" idx="47" hasCustomPrompt="1"/>
          </p:nvPr>
        </p:nvSpPr>
        <p:spPr>
          <a:xfrm>
            <a:off x="4524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90" name="Text Placeholder 2"/>
          <p:cNvSpPr>
            <a:spLocks noGrp="1"/>
          </p:cNvSpPr>
          <p:nvPr>
            <p:ph type="body" sz="quarter" idx="48" hasCustomPrompt="1"/>
          </p:nvPr>
        </p:nvSpPr>
        <p:spPr>
          <a:xfrm>
            <a:off x="4524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91" name="Rounded Rectangle 83"/>
          <p:cNvSpPr/>
          <p:nvPr userDrawn="1"/>
        </p:nvSpPr>
        <p:spPr>
          <a:xfrm>
            <a:off x="4252385" y="3270562"/>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92" name="Text Placeholder 7"/>
          <p:cNvSpPr>
            <a:spLocks noGrp="1"/>
          </p:cNvSpPr>
          <p:nvPr>
            <p:ph type="body" sz="quarter" idx="49" hasCustomPrompt="1"/>
          </p:nvPr>
        </p:nvSpPr>
        <p:spPr>
          <a:xfrm>
            <a:off x="43132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93" name="Text Placeholder 7"/>
          <p:cNvSpPr>
            <a:spLocks noGrp="1"/>
          </p:cNvSpPr>
          <p:nvPr>
            <p:ph type="body" sz="quarter" idx="50" hasCustomPrompt="1"/>
          </p:nvPr>
        </p:nvSpPr>
        <p:spPr>
          <a:xfrm>
            <a:off x="34115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94" name="Text Placeholder 2"/>
          <p:cNvSpPr>
            <a:spLocks noGrp="1"/>
          </p:cNvSpPr>
          <p:nvPr>
            <p:ph type="body" sz="quarter" idx="51" hasCustomPrompt="1"/>
          </p:nvPr>
        </p:nvSpPr>
        <p:spPr>
          <a:xfrm>
            <a:off x="34115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295" name="Rounded Rectangle 87"/>
          <p:cNvSpPr/>
          <p:nvPr userDrawn="1"/>
        </p:nvSpPr>
        <p:spPr>
          <a:xfrm>
            <a:off x="7219423" y="3270562"/>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296" name="Text Placeholder 7"/>
          <p:cNvSpPr>
            <a:spLocks noGrp="1"/>
          </p:cNvSpPr>
          <p:nvPr>
            <p:ph type="body" sz="quarter" idx="52" hasCustomPrompt="1"/>
          </p:nvPr>
        </p:nvSpPr>
        <p:spPr>
          <a:xfrm>
            <a:off x="7280279"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297" name="Text Placeholder 7"/>
          <p:cNvSpPr>
            <a:spLocks noGrp="1"/>
          </p:cNvSpPr>
          <p:nvPr>
            <p:ph type="body" sz="quarter" idx="53" hasCustomPrompt="1"/>
          </p:nvPr>
        </p:nvSpPr>
        <p:spPr>
          <a:xfrm>
            <a:off x="6378576"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298" name="Text Placeholder 2"/>
          <p:cNvSpPr>
            <a:spLocks noGrp="1"/>
          </p:cNvSpPr>
          <p:nvPr>
            <p:ph type="body" sz="quarter" idx="54" hasCustomPrompt="1"/>
          </p:nvPr>
        </p:nvSpPr>
        <p:spPr>
          <a:xfrm>
            <a:off x="6378577"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273">
                                            <p:txEl>
                                              <p:pRg st="0" end="0"/>
                                            </p:txEl>
                                          </p:spTgt>
                                        </p:tgtEl>
                                        <p:attrNameLst>
                                          <p:attrName>style.visibility</p:attrName>
                                        </p:attrNameLst>
                                      </p:cBhvr>
                                      <p:to>
                                        <p:strVal val="visible"/>
                                      </p:to>
                                    </p:set>
                                    <p:animEffect transition="in" filter="fade">
                                      <p:cBhvr>
                                        <p:cTn id="7" dur="400"/>
                                        <p:tgtEl>
                                          <p:spTgt spid="1049273">
                                            <p:txEl>
                                              <p:pRg st="0" end="0"/>
                                            </p:txEl>
                                          </p:spTgt>
                                        </p:tgtEl>
                                      </p:cBhvr>
                                    </p:animEffect>
                                    <p:anim calcmode="lin" valueType="num">
                                      <p:cBhvr>
                                        <p:cTn id="8" dur="400" fill="hold"/>
                                        <p:tgtEl>
                                          <p:spTgt spid="104927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27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274">
                                            <p:txEl>
                                              <p:pRg st="0" end="0"/>
                                            </p:txEl>
                                          </p:spTgt>
                                        </p:tgtEl>
                                        <p:attrNameLst>
                                          <p:attrName>style.visibility</p:attrName>
                                        </p:attrNameLst>
                                      </p:cBhvr>
                                      <p:to>
                                        <p:strVal val="visible"/>
                                      </p:to>
                                    </p:set>
                                    <p:animEffect transition="in" filter="fade">
                                      <p:cBhvr>
                                        <p:cTn id="12" dur="500"/>
                                        <p:tgtEl>
                                          <p:spTgt spid="1049274">
                                            <p:txEl>
                                              <p:pRg st="0" end="0"/>
                                            </p:txEl>
                                          </p:spTgt>
                                        </p:tgtEl>
                                      </p:cBhvr>
                                    </p:animEffect>
                                    <p:anim calcmode="lin" valueType="num">
                                      <p:cBhvr>
                                        <p:cTn id="13" dur="500" fill="hold"/>
                                        <p:tgtEl>
                                          <p:spTgt spid="10492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27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275"/>
                                        </p:tgtEl>
                                        <p:attrNameLst>
                                          <p:attrName>style.visibility</p:attrName>
                                        </p:attrNameLst>
                                      </p:cBhvr>
                                      <p:to>
                                        <p:strVal val="visible"/>
                                      </p:to>
                                    </p:set>
                                    <p:anim calcmode="lin" valueType="num">
                                      <p:cBhvr>
                                        <p:cTn id="18" dur="400" fill="hold"/>
                                        <p:tgtEl>
                                          <p:spTgt spid="1049275"/>
                                        </p:tgtEl>
                                        <p:attrNameLst>
                                          <p:attrName>ppt_w</p:attrName>
                                        </p:attrNameLst>
                                      </p:cBhvr>
                                      <p:tavLst>
                                        <p:tav tm="0">
                                          <p:val>
                                            <p:fltVal val="0.0"/>
                                          </p:val>
                                        </p:tav>
                                        <p:tav tm="100000">
                                          <p:val>
                                            <p:strVal val="#ppt_w"/>
                                          </p:val>
                                        </p:tav>
                                      </p:tavLst>
                                    </p:anim>
                                    <p:anim calcmode="lin" valueType="num">
                                      <p:cBhvr>
                                        <p:cTn id="19" dur="400" fill="hold"/>
                                        <p:tgtEl>
                                          <p:spTgt spid="1049275"/>
                                        </p:tgtEl>
                                        <p:attrNameLst>
                                          <p:attrName>ppt_h</p:attrName>
                                        </p:attrNameLst>
                                      </p:cBhvr>
                                      <p:tavLst>
                                        <p:tav tm="0">
                                          <p:val>
                                            <p:fltVal val="0.0"/>
                                          </p:val>
                                        </p:tav>
                                        <p:tav tm="100000">
                                          <p:val>
                                            <p:strVal val="#ppt_h"/>
                                          </p:val>
                                        </p:tav>
                                      </p:tavLst>
                                    </p:anim>
                                    <p:animEffect transition="in" filter="fade">
                                      <p:cBhvr>
                                        <p:cTn id="20" dur="400"/>
                                        <p:tgtEl>
                                          <p:spTgt spid="1049275"/>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276">
                                            <p:txEl>
                                              <p:pRg st="0" end="0"/>
                                            </p:txEl>
                                          </p:spTgt>
                                        </p:tgtEl>
                                        <p:attrNameLst>
                                          <p:attrName>style.visibility</p:attrName>
                                        </p:attrNameLst>
                                      </p:cBhvr>
                                      <p:to>
                                        <p:strVal val="visible"/>
                                      </p:to>
                                    </p:set>
                                    <p:anim calcmode="lin" valueType="num">
                                      <p:cBhvr>
                                        <p:cTn id="24" dur="300" fill="hold"/>
                                        <p:tgtEl>
                                          <p:spTgt spid="1049276">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276">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276">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277">
                                            <p:txEl>
                                              <p:pRg st="0" end="0"/>
                                            </p:txEl>
                                          </p:spTgt>
                                        </p:tgtEl>
                                        <p:attrNameLst>
                                          <p:attrName>style.visibility</p:attrName>
                                        </p:attrNameLst>
                                      </p:cBhvr>
                                      <p:to>
                                        <p:strVal val="visible"/>
                                      </p:to>
                                    </p:set>
                                    <p:animEffect transition="in" filter="fade">
                                      <p:cBhvr>
                                        <p:cTn id="29" dur="500"/>
                                        <p:tgtEl>
                                          <p:spTgt spid="1049277">
                                            <p:txEl>
                                              <p:pRg st="0" end="0"/>
                                            </p:txEl>
                                          </p:spTgt>
                                        </p:tgtEl>
                                      </p:cBhvr>
                                    </p:animEffect>
                                    <p:anim calcmode="lin" valueType="num">
                                      <p:cBhvr>
                                        <p:cTn id="30" dur="500" fill="hold"/>
                                        <p:tgtEl>
                                          <p:spTgt spid="104927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277">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278">
                                            <p:txEl>
                                              <p:pRg st="0" end="0"/>
                                            </p:txEl>
                                          </p:spTgt>
                                        </p:tgtEl>
                                        <p:attrNameLst>
                                          <p:attrName>style.visibility</p:attrName>
                                        </p:attrNameLst>
                                      </p:cBhvr>
                                      <p:to>
                                        <p:strVal val="visible"/>
                                      </p:to>
                                    </p:set>
                                    <p:animEffect transition="in" filter="fade">
                                      <p:cBhvr>
                                        <p:cTn id="34" dur="500"/>
                                        <p:tgtEl>
                                          <p:spTgt spid="1049278">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279"/>
                                        </p:tgtEl>
                                        <p:attrNameLst>
                                          <p:attrName>style.visibility</p:attrName>
                                        </p:attrNameLst>
                                      </p:cBhvr>
                                      <p:to>
                                        <p:strVal val="visible"/>
                                      </p:to>
                                    </p:set>
                                    <p:anim calcmode="lin" valueType="num">
                                      <p:cBhvr>
                                        <p:cTn id="38" dur="400" fill="hold"/>
                                        <p:tgtEl>
                                          <p:spTgt spid="1049279"/>
                                        </p:tgtEl>
                                        <p:attrNameLst>
                                          <p:attrName>ppt_w</p:attrName>
                                        </p:attrNameLst>
                                      </p:cBhvr>
                                      <p:tavLst>
                                        <p:tav tm="0">
                                          <p:val>
                                            <p:fltVal val="0.0"/>
                                          </p:val>
                                        </p:tav>
                                        <p:tav tm="100000">
                                          <p:val>
                                            <p:strVal val="#ppt_w"/>
                                          </p:val>
                                        </p:tav>
                                      </p:tavLst>
                                    </p:anim>
                                    <p:anim calcmode="lin" valueType="num">
                                      <p:cBhvr>
                                        <p:cTn id="39" dur="400" fill="hold"/>
                                        <p:tgtEl>
                                          <p:spTgt spid="1049279"/>
                                        </p:tgtEl>
                                        <p:attrNameLst>
                                          <p:attrName>ppt_h</p:attrName>
                                        </p:attrNameLst>
                                      </p:cBhvr>
                                      <p:tavLst>
                                        <p:tav tm="0">
                                          <p:val>
                                            <p:fltVal val="0.0"/>
                                          </p:val>
                                        </p:tav>
                                        <p:tav tm="100000">
                                          <p:val>
                                            <p:strVal val="#ppt_h"/>
                                          </p:val>
                                        </p:tav>
                                      </p:tavLst>
                                    </p:anim>
                                    <p:animEffect transition="in" filter="fade">
                                      <p:cBhvr>
                                        <p:cTn id="40" dur="400"/>
                                        <p:tgtEl>
                                          <p:spTgt spid="1049279"/>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280">
                                            <p:txEl>
                                              <p:pRg st="0" end="0"/>
                                            </p:txEl>
                                          </p:spTgt>
                                        </p:tgtEl>
                                        <p:attrNameLst>
                                          <p:attrName>style.visibility</p:attrName>
                                        </p:attrNameLst>
                                      </p:cBhvr>
                                      <p:to>
                                        <p:strVal val="visible"/>
                                      </p:to>
                                    </p:set>
                                    <p:anim calcmode="lin" valueType="num">
                                      <p:cBhvr>
                                        <p:cTn id="44" dur="300" fill="hold"/>
                                        <p:tgtEl>
                                          <p:spTgt spid="1049280">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280">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280">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281">
                                            <p:txEl>
                                              <p:pRg st="0" end="0"/>
                                            </p:txEl>
                                          </p:spTgt>
                                        </p:tgtEl>
                                        <p:attrNameLst>
                                          <p:attrName>style.visibility</p:attrName>
                                        </p:attrNameLst>
                                      </p:cBhvr>
                                      <p:to>
                                        <p:strVal val="visible"/>
                                      </p:to>
                                    </p:set>
                                    <p:animEffect transition="in" filter="fade">
                                      <p:cBhvr>
                                        <p:cTn id="49" dur="500"/>
                                        <p:tgtEl>
                                          <p:spTgt spid="1049281">
                                            <p:txEl>
                                              <p:pRg st="0" end="0"/>
                                            </p:txEl>
                                          </p:spTgt>
                                        </p:tgtEl>
                                      </p:cBhvr>
                                    </p:animEffect>
                                    <p:anim calcmode="lin" valueType="num">
                                      <p:cBhvr>
                                        <p:cTn id="50" dur="500" fill="hold"/>
                                        <p:tgtEl>
                                          <p:spTgt spid="1049281">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281">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282">
                                            <p:txEl>
                                              <p:pRg st="0" end="0"/>
                                            </p:txEl>
                                          </p:spTgt>
                                        </p:tgtEl>
                                        <p:attrNameLst>
                                          <p:attrName>style.visibility</p:attrName>
                                        </p:attrNameLst>
                                      </p:cBhvr>
                                      <p:to>
                                        <p:strVal val="visible"/>
                                      </p:to>
                                    </p:set>
                                    <p:animEffect transition="in" filter="fade">
                                      <p:cBhvr>
                                        <p:cTn id="54" dur="500"/>
                                        <p:tgtEl>
                                          <p:spTgt spid="1049282">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283"/>
                                        </p:tgtEl>
                                        <p:attrNameLst>
                                          <p:attrName>style.visibility</p:attrName>
                                        </p:attrNameLst>
                                      </p:cBhvr>
                                      <p:to>
                                        <p:strVal val="visible"/>
                                      </p:to>
                                    </p:set>
                                    <p:anim calcmode="lin" valueType="num">
                                      <p:cBhvr>
                                        <p:cTn id="58" dur="400" fill="hold"/>
                                        <p:tgtEl>
                                          <p:spTgt spid="1049283"/>
                                        </p:tgtEl>
                                        <p:attrNameLst>
                                          <p:attrName>ppt_w</p:attrName>
                                        </p:attrNameLst>
                                      </p:cBhvr>
                                      <p:tavLst>
                                        <p:tav tm="0">
                                          <p:val>
                                            <p:fltVal val="0.0"/>
                                          </p:val>
                                        </p:tav>
                                        <p:tav tm="100000">
                                          <p:val>
                                            <p:strVal val="#ppt_w"/>
                                          </p:val>
                                        </p:tav>
                                      </p:tavLst>
                                    </p:anim>
                                    <p:anim calcmode="lin" valueType="num">
                                      <p:cBhvr>
                                        <p:cTn id="59" dur="400" fill="hold"/>
                                        <p:tgtEl>
                                          <p:spTgt spid="1049283"/>
                                        </p:tgtEl>
                                        <p:attrNameLst>
                                          <p:attrName>ppt_h</p:attrName>
                                        </p:attrNameLst>
                                      </p:cBhvr>
                                      <p:tavLst>
                                        <p:tav tm="0">
                                          <p:val>
                                            <p:fltVal val="0.0"/>
                                          </p:val>
                                        </p:tav>
                                        <p:tav tm="100000">
                                          <p:val>
                                            <p:strVal val="#ppt_h"/>
                                          </p:val>
                                        </p:tav>
                                      </p:tavLst>
                                    </p:anim>
                                    <p:animEffect transition="in" filter="fade">
                                      <p:cBhvr>
                                        <p:cTn id="60" dur="400"/>
                                        <p:tgtEl>
                                          <p:spTgt spid="1049283"/>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284">
                                            <p:txEl>
                                              <p:pRg st="0" end="0"/>
                                            </p:txEl>
                                          </p:spTgt>
                                        </p:tgtEl>
                                        <p:attrNameLst>
                                          <p:attrName>style.visibility</p:attrName>
                                        </p:attrNameLst>
                                      </p:cBhvr>
                                      <p:to>
                                        <p:strVal val="visible"/>
                                      </p:to>
                                    </p:set>
                                    <p:anim calcmode="lin" valueType="num">
                                      <p:cBhvr>
                                        <p:cTn id="64" dur="300" fill="hold"/>
                                        <p:tgtEl>
                                          <p:spTgt spid="1049284">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284">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28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285">
                                            <p:txEl>
                                              <p:pRg st="0" end="0"/>
                                            </p:txEl>
                                          </p:spTgt>
                                        </p:tgtEl>
                                        <p:attrNameLst>
                                          <p:attrName>style.visibility</p:attrName>
                                        </p:attrNameLst>
                                      </p:cBhvr>
                                      <p:to>
                                        <p:strVal val="visible"/>
                                      </p:to>
                                    </p:set>
                                    <p:animEffect transition="in" filter="fade">
                                      <p:cBhvr>
                                        <p:cTn id="69" dur="500"/>
                                        <p:tgtEl>
                                          <p:spTgt spid="1049285">
                                            <p:txEl>
                                              <p:pRg st="0" end="0"/>
                                            </p:txEl>
                                          </p:spTgt>
                                        </p:tgtEl>
                                      </p:cBhvr>
                                    </p:animEffect>
                                    <p:anim calcmode="lin" valueType="num">
                                      <p:cBhvr>
                                        <p:cTn id="70" dur="500" fill="hold"/>
                                        <p:tgtEl>
                                          <p:spTgt spid="104928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28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286">
                                            <p:txEl>
                                              <p:pRg st="0" end="0"/>
                                            </p:txEl>
                                          </p:spTgt>
                                        </p:tgtEl>
                                        <p:attrNameLst>
                                          <p:attrName>style.visibility</p:attrName>
                                        </p:attrNameLst>
                                      </p:cBhvr>
                                      <p:to>
                                        <p:strVal val="visible"/>
                                      </p:to>
                                    </p:set>
                                    <p:animEffect transition="in" filter="fade">
                                      <p:cBhvr>
                                        <p:cTn id="74" dur="500"/>
                                        <p:tgtEl>
                                          <p:spTgt spid="1049286">
                                            <p:txEl>
                                              <p:pRg st="0" end="0"/>
                                            </p:txEl>
                                          </p:spTgt>
                                        </p:tgtEl>
                                      </p:cBhvr>
                                    </p:animEffect>
                                  </p:childTnLst>
                                </p:cTn>
                              </p:par>
                            </p:childTnLst>
                          </p:cTn>
                        </p:par>
                        <p:par>
                          <p:cTn id="75" fill="hold">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1049287"/>
                                        </p:tgtEl>
                                        <p:attrNameLst>
                                          <p:attrName>style.visibility</p:attrName>
                                        </p:attrNameLst>
                                      </p:cBhvr>
                                      <p:to>
                                        <p:strVal val="visible"/>
                                      </p:to>
                                    </p:set>
                                    <p:anim calcmode="lin" valueType="num">
                                      <p:cBhvr>
                                        <p:cTn id="78" dur="400" fill="hold"/>
                                        <p:tgtEl>
                                          <p:spTgt spid="1049287"/>
                                        </p:tgtEl>
                                        <p:attrNameLst>
                                          <p:attrName>ppt_w</p:attrName>
                                        </p:attrNameLst>
                                      </p:cBhvr>
                                      <p:tavLst>
                                        <p:tav tm="0">
                                          <p:val>
                                            <p:fltVal val="0.0"/>
                                          </p:val>
                                        </p:tav>
                                        <p:tav tm="100000">
                                          <p:val>
                                            <p:strVal val="#ppt_w"/>
                                          </p:val>
                                        </p:tav>
                                      </p:tavLst>
                                    </p:anim>
                                    <p:anim calcmode="lin" valueType="num">
                                      <p:cBhvr>
                                        <p:cTn id="79" dur="400" fill="hold"/>
                                        <p:tgtEl>
                                          <p:spTgt spid="1049287"/>
                                        </p:tgtEl>
                                        <p:attrNameLst>
                                          <p:attrName>ppt_h</p:attrName>
                                        </p:attrNameLst>
                                      </p:cBhvr>
                                      <p:tavLst>
                                        <p:tav tm="0">
                                          <p:val>
                                            <p:fltVal val="0.0"/>
                                          </p:val>
                                        </p:tav>
                                        <p:tav tm="100000">
                                          <p:val>
                                            <p:strVal val="#ppt_h"/>
                                          </p:val>
                                        </p:tav>
                                      </p:tavLst>
                                    </p:anim>
                                    <p:animEffect transition="in" filter="fade">
                                      <p:cBhvr>
                                        <p:cTn id="80" dur="400"/>
                                        <p:tgtEl>
                                          <p:spTgt spid="1049287"/>
                                        </p:tgtEl>
                                      </p:cBhvr>
                                    </p:animEffect>
                                  </p:childTnLst>
                                </p:cTn>
                              </p:par>
                            </p:childTnLst>
                          </p:cTn>
                        </p:par>
                        <p:par>
                          <p:cTn id="81" fill="hold">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049288">
                                            <p:txEl>
                                              <p:pRg st="0" end="0"/>
                                            </p:txEl>
                                          </p:spTgt>
                                        </p:tgtEl>
                                        <p:attrNameLst>
                                          <p:attrName>style.visibility</p:attrName>
                                        </p:attrNameLst>
                                      </p:cBhvr>
                                      <p:to>
                                        <p:strVal val="visible"/>
                                      </p:to>
                                    </p:set>
                                    <p:anim calcmode="lin" valueType="num">
                                      <p:cBhvr>
                                        <p:cTn id="84" dur="300" fill="hold"/>
                                        <p:tgtEl>
                                          <p:spTgt spid="1049288">
                                            <p:txEl>
                                              <p:pRg st="0" end="0"/>
                                            </p:txEl>
                                          </p:spTgt>
                                        </p:tgtEl>
                                        <p:attrNameLst>
                                          <p:attrName>ppt_w</p:attrName>
                                        </p:attrNameLst>
                                      </p:cBhvr>
                                      <p:tavLst>
                                        <p:tav tm="0">
                                          <p:val>
                                            <p:fltVal val="0.0"/>
                                          </p:val>
                                        </p:tav>
                                        <p:tav tm="100000">
                                          <p:val>
                                            <p:strVal val="#ppt_w"/>
                                          </p:val>
                                        </p:tav>
                                      </p:tavLst>
                                    </p:anim>
                                    <p:anim calcmode="lin" valueType="num">
                                      <p:cBhvr>
                                        <p:cTn id="85" dur="300" fill="hold"/>
                                        <p:tgtEl>
                                          <p:spTgt spid="1049288">
                                            <p:txEl>
                                              <p:pRg st="0" end="0"/>
                                            </p:txEl>
                                          </p:spTgt>
                                        </p:tgtEl>
                                        <p:attrNameLst>
                                          <p:attrName>ppt_h</p:attrName>
                                        </p:attrNameLst>
                                      </p:cBhvr>
                                      <p:tavLst>
                                        <p:tav tm="0">
                                          <p:val>
                                            <p:fltVal val="0.0"/>
                                          </p:val>
                                        </p:tav>
                                        <p:tav tm="100000">
                                          <p:val>
                                            <p:strVal val="#ppt_h"/>
                                          </p:val>
                                        </p:tav>
                                      </p:tavLst>
                                    </p:anim>
                                    <p:animEffect transition="in" filter="fade">
                                      <p:cBhvr>
                                        <p:cTn id="86" dur="300"/>
                                        <p:tgtEl>
                                          <p:spTgt spid="1049288">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1049289">
                                            <p:txEl>
                                              <p:pRg st="0" end="0"/>
                                            </p:txEl>
                                          </p:spTgt>
                                        </p:tgtEl>
                                        <p:attrNameLst>
                                          <p:attrName>style.visibility</p:attrName>
                                        </p:attrNameLst>
                                      </p:cBhvr>
                                      <p:to>
                                        <p:strVal val="visible"/>
                                      </p:to>
                                    </p:set>
                                    <p:animEffect transition="in" filter="fade">
                                      <p:cBhvr>
                                        <p:cTn id="89" dur="500"/>
                                        <p:tgtEl>
                                          <p:spTgt spid="1049289">
                                            <p:txEl>
                                              <p:pRg st="0" end="0"/>
                                            </p:txEl>
                                          </p:spTgt>
                                        </p:tgtEl>
                                      </p:cBhvr>
                                    </p:animEffect>
                                    <p:anim calcmode="lin" valueType="num">
                                      <p:cBhvr>
                                        <p:cTn id="90" dur="500" fill="hold"/>
                                        <p:tgtEl>
                                          <p:spTgt spid="1049289">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289">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1049290">
                                            <p:txEl>
                                              <p:pRg st="0" end="0"/>
                                            </p:txEl>
                                          </p:spTgt>
                                        </p:tgtEl>
                                        <p:attrNameLst>
                                          <p:attrName>style.visibility</p:attrName>
                                        </p:attrNameLst>
                                      </p:cBhvr>
                                      <p:to>
                                        <p:strVal val="visible"/>
                                      </p:to>
                                    </p:set>
                                    <p:animEffect transition="in" filter="fade">
                                      <p:cBhvr>
                                        <p:cTn id="94" dur="500"/>
                                        <p:tgtEl>
                                          <p:spTgt spid="1049290">
                                            <p:txEl>
                                              <p:pRg st="0" end="0"/>
                                            </p:txEl>
                                          </p:spTgt>
                                        </p:tgtEl>
                                      </p:cBhvr>
                                    </p:animEffect>
                                  </p:childTnLst>
                                </p:cTn>
                              </p:par>
                            </p:childTnLst>
                          </p:cTn>
                        </p:par>
                        <p:par>
                          <p:cTn id="95" fill="hold">
                            <p:stCondLst>
                              <p:cond delay="4700"/>
                            </p:stCondLst>
                            <p:childTnLst>
                              <p:par>
                                <p:cTn id="96" presetID="53" presetClass="entr" presetSubtype="16" fill="hold" grpId="0" nodeType="afterEffect">
                                  <p:stCondLst>
                                    <p:cond delay="0"/>
                                  </p:stCondLst>
                                  <p:childTnLst>
                                    <p:set>
                                      <p:cBhvr>
                                        <p:cTn id="97" dur="1" fill="hold">
                                          <p:stCondLst>
                                            <p:cond delay="0"/>
                                          </p:stCondLst>
                                        </p:cTn>
                                        <p:tgtEl>
                                          <p:spTgt spid="1049291"/>
                                        </p:tgtEl>
                                        <p:attrNameLst>
                                          <p:attrName>style.visibility</p:attrName>
                                        </p:attrNameLst>
                                      </p:cBhvr>
                                      <p:to>
                                        <p:strVal val="visible"/>
                                      </p:to>
                                    </p:set>
                                    <p:anim calcmode="lin" valueType="num">
                                      <p:cBhvr>
                                        <p:cTn id="98" dur="400" fill="hold"/>
                                        <p:tgtEl>
                                          <p:spTgt spid="1049291"/>
                                        </p:tgtEl>
                                        <p:attrNameLst>
                                          <p:attrName>ppt_w</p:attrName>
                                        </p:attrNameLst>
                                      </p:cBhvr>
                                      <p:tavLst>
                                        <p:tav tm="0">
                                          <p:val>
                                            <p:fltVal val="0.0"/>
                                          </p:val>
                                        </p:tav>
                                        <p:tav tm="100000">
                                          <p:val>
                                            <p:strVal val="#ppt_w"/>
                                          </p:val>
                                        </p:tav>
                                      </p:tavLst>
                                    </p:anim>
                                    <p:anim calcmode="lin" valueType="num">
                                      <p:cBhvr>
                                        <p:cTn id="99" dur="400" fill="hold"/>
                                        <p:tgtEl>
                                          <p:spTgt spid="1049291"/>
                                        </p:tgtEl>
                                        <p:attrNameLst>
                                          <p:attrName>ppt_h</p:attrName>
                                        </p:attrNameLst>
                                      </p:cBhvr>
                                      <p:tavLst>
                                        <p:tav tm="0">
                                          <p:val>
                                            <p:fltVal val="0.0"/>
                                          </p:val>
                                        </p:tav>
                                        <p:tav tm="100000">
                                          <p:val>
                                            <p:strVal val="#ppt_h"/>
                                          </p:val>
                                        </p:tav>
                                      </p:tavLst>
                                    </p:anim>
                                    <p:animEffect transition="in" filter="fade">
                                      <p:cBhvr>
                                        <p:cTn id="100" dur="400"/>
                                        <p:tgtEl>
                                          <p:spTgt spid="1049291"/>
                                        </p:tgtEl>
                                      </p:cBhvr>
                                    </p:animEffect>
                                  </p:childTnLst>
                                </p:cTn>
                              </p:par>
                            </p:childTnLst>
                          </p:cTn>
                        </p:par>
                        <p:par>
                          <p:cTn id="101" fill="hold">
                            <p:stCondLst>
                              <p:cond delay="5200"/>
                            </p:stCondLst>
                            <p:childTnLst>
                              <p:par>
                                <p:cTn id="102" presetID="53" presetClass="entr" presetSubtype="16" fill="hold" grpId="0" nodeType="afterEffect">
                                  <p:stCondLst>
                                    <p:cond delay="0"/>
                                  </p:stCondLst>
                                  <p:childTnLst>
                                    <p:set>
                                      <p:cBhvr>
                                        <p:cTn id="103" dur="1" fill="hold">
                                          <p:stCondLst>
                                            <p:cond delay="0"/>
                                          </p:stCondLst>
                                        </p:cTn>
                                        <p:tgtEl>
                                          <p:spTgt spid="1049292">
                                            <p:txEl>
                                              <p:pRg st="0" end="0"/>
                                            </p:txEl>
                                          </p:spTgt>
                                        </p:tgtEl>
                                        <p:attrNameLst>
                                          <p:attrName>style.visibility</p:attrName>
                                        </p:attrNameLst>
                                      </p:cBhvr>
                                      <p:to>
                                        <p:strVal val="visible"/>
                                      </p:to>
                                    </p:set>
                                    <p:anim calcmode="lin" valueType="num">
                                      <p:cBhvr>
                                        <p:cTn id="104" dur="300" fill="hold"/>
                                        <p:tgtEl>
                                          <p:spTgt spid="1049292">
                                            <p:txEl>
                                              <p:pRg st="0" end="0"/>
                                            </p:txEl>
                                          </p:spTgt>
                                        </p:tgtEl>
                                        <p:attrNameLst>
                                          <p:attrName>ppt_w</p:attrName>
                                        </p:attrNameLst>
                                      </p:cBhvr>
                                      <p:tavLst>
                                        <p:tav tm="0">
                                          <p:val>
                                            <p:fltVal val="0.0"/>
                                          </p:val>
                                        </p:tav>
                                        <p:tav tm="100000">
                                          <p:val>
                                            <p:strVal val="#ppt_w"/>
                                          </p:val>
                                        </p:tav>
                                      </p:tavLst>
                                    </p:anim>
                                    <p:anim calcmode="lin" valueType="num">
                                      <p:cBhvr>
                                        <p:cTn id="105" dur="300" fill="hold"/>
                                        <p:tgtEl>
                                          <p:spTgt spid="1049292">
                                            <p:txEl>
                                              <p:pRg st="0" end="0"/>
                                            </p:txEl>
                                          </p:spTgt>
                                        </p:tgtEl>
                                        <p:attrNameLst>
                                          <p:attrName>ppt_h</p:attrName>
                                        </p:attrNameLst>
                                      </p:cBhvr>
                                      <p:tavLst>
                                        <p:tav tm="0">
                                          <p:val>
                                            <p:fltVal val="0.0"/>
                                          </p:val>
                                        </p:tav>
                                        <p:tav tm="100000">
                                          <p:val>
                                            <p:strVal val="#ppt_h"/>
                                          </p:val>
                                        </p:tav>
                                      </p:tavLst>
                                    </p:anim>
                                    <p:animEffect transition="in" filter="fade">
                                      <p:cBhvr>
                                        <p:cTn id="106" dur="300"/>
                                        <p:tgtEl>
                                          <p:spTgt spid="1049292">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1049293">
                                            <p:txEl>
                                              <p:pRg st="0" end="0"/>
                                            </p:txEl>
                                          </p:spTgt>
                                        </p:tgtEl>
                                        <p:attrNameLst>
                                          <p:attrName>style.visibility</p:attrName>
                                        </p:attrNameLst>
                                      </p:cBhvr>
                                      <p:to>
                                        <p:strVal val="visible"/>
                                      </p:to>
                                    </p:set>
                                    <p:animEffect transition="in" filter="fade">
                                      <p:cBhvr>
                                        <p:cTn id="109" dur="500"/>
                                        <p:tgtEl>
                                          <p:spTgt spid="1049293">
                                            <p:txEl>
                                              <p:pRg st="0" end="0"/>
                                            </p:txEl>
                                          </p:spTgt>
                                        </p:tgtEl>
                                      </p:cBhvr>
                                    </p:animEffect>
                                    <p:anim calcmode="lin" valueType="num">
                                      <p:cBhvr>
                                        <p:cTn id="110" dur="500" fill="hold"/>
                                        <p:tgtEl>
                                          <p:spTgt spid="1049293">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1049293">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1049294">
                                            <p:txEl>
                                              <p:pRg st="0" end="0"/>
                                            </p:txEl>
                                          </p:spTgt>
                                        </p:tgtEl>
                                        <p:attrNameLst>
                                          <p:attrName>style.visibility</p:attrName>
                                        </p:attrNameLst>
                                      </p:cBhvr>
                                      <p:to>
                                        <p:strVal val="visible"/>
                                      </p:to>
                                    </p:set>
                                    <p:animEffect transition="in" filter="fade">
                                      <p:cBhvr>
                                        <p:cTn id="114" dur="500"/>
                                        <p:tgtEl>
                                          <p:spTgt spid="1049294">
                                            <p:txEl>
                                              <p:pRg st="0" end="0"/>
                                            </p:txEl>
                                          </p:spTgt>
                                        </p:tgtEl>
                                      </p:cBhvr>
                                    </p:animEffect>
                                  </p:childTnLst>
                                </p:cTn>
                              </p:par>
                            </p:childTnLst>
                          </p:cTn>
                        </p:par>
                        <p:par>
                          <p:cTn id="115" fill="hold">
                            <p:stCondLst>
                              <p:cond delay="5700"/>
                            </p:stCondLst>
                            <p:childTnLst>
                              <p:par>
                                <p:cTn id="116" presetID="53" presetClass="entr" presetSubtype="16" fill="hold" grpId="0" nodeType="afterEffect">
                                  <p:stCondLst>
                                    <p:cond delay="0"/>
                                  </p:stCondLst>
                                  <p:childTnLst>
                                    <p:set>
                                      <p:cBhvr>
                                        <p:cTn id="117" dur="1" fill="hold">
                                          <p:stCondLst>
                                            <p:cond delay="0"/>
                                          </p:stCondLst>
                                        </p:cTn>
                                        <p:tgtEl>
                                          <p:spTgt spid="1049295"/>
                                        </p:tgtEl>
                                        <p:attrNameLst>
                                          <p:attrName>style.visibility</p:attrName>
                                        </p:attrNameLst>
                                      </p:cBhvr>
                                      <p:to>
                                        <p:strVal val="visible"/>
                                      </p:to>
                                    </p:set>
                                    <p:anim calcmode="lin" valueType="num">
                                      <p:cBhvr>
                                        <p:cTn id="118" dur="400" fill="hold"/>
                                        <p:tgtEl>
                                          <p:spTgt spid="1049295"/>
                                        </p:tgtEl>
                                        <p:attrNameLst>
                                          <p:attrName>ppt_w</p:attrName>
                                        </p:attrNameLst>
                                      </p:cBhvr>
                                      <p:tavLst>
                                        <p:tav tm="0">
                                          <p:val>
                                            <p:fltVal val="0.0"/>
                                          </p:val>
                                        </p:tav>
                                        <p:tav tm="100000">
                                          <p:val>
                                            <p:strVal val="#ppt_w"/>
                                          </p:val>
                                        </p:tav>
                                      </p:tavLst>
                                    </p:anim>
                                    <p:anim calcmode="lin" valueType="num">
                                      <p:cBhvr>
                                        <p:cTn id="119" dur="400" fill="hold"/>
                                        <p:tgtEl>
                                          <p:spTgt spid="1049295"/>
                                        </p:tgtEl>
                                        <p:attrNameLst>
                                          <p:attrName>ppt_h</p:attrName>
                                        </p:attrNameLst>
                                      </p:cBhvr>
                                      <p:tavLst>
                                        <p:tav tm="0">
                                          <p:val>
                                            <p:fltVal val="0.0"/>
                                          </p:val>
                                        </p:tav>
                                        <p:tav tm="100000">
                                          <p:val>
                                            <p:strVal val="#ppt_h"/>
                                          </p:val>
                                        </p:tav>
                                      </p:tavLst>
                                    </p:anim>
                                    <p:animEffect transition="in" filter="fade">
                                      <p:cBhvr>
                                        <p:cTn id="120" dur="400"/>
                                        <p:tgtEl>
                                          <p:spTgt spid="1049295"/>
                                        </p:tgtEl>
                                      </p:cBhvr>
                                    </p:animEffect>
                                  </p:childTnLst>
                                </p:cTn>
                              </p:par>
                            </p:childTnLst>
                          </p:cTn>
                        </p:par>
                        <p:par>
                          <p:cTn id="121" fill="hold">
                            <p:stCondLst>
                              <p:cond delay="6200"/>
                            </p:stCondLst>
                            <p:childTnLst>
                              <p:par>
                                <p:cTn id="122" presetID="53" presetClass="entr" presetSubtype="16" fill="hold" grpId="0" nodeType="afterEffect">
                                  <p:stCondLst>
                                    <p:cond delay="0"/>
                                  </p:stCondLst>
                                  <p:childTnLst>
                                    <p:set>
                                      <p:cBhvr>
                                        <p:cTn id="123" dur="1" fill="hold">
                                          <p:stCondLst>
                                            <p:cond delay="0"/>
                                          </p:stCondLst>
                                        </p:cTn>
                                        <p:tgtEl>
                                          <p:spTgt spid="1049296">
                                            <p:txEl>
                                              <p:pRg st="0" end="0"/>
                                            </p:txEl>
                                          </p:spTgt>
                                        </p:tgtEl>
                                        <p:attrNameLst>
                                          <p:attrName>style.visibility</p:attrName>
                                        </p:attrNameLst>
                                      </p:cBhvr>
                                      <p:to>
                                        <p:strVal val="visible"/>
                                      </p:to>
                                    </p:set>
                                    <p:anim calcmode="lin" valueType="num">
                                      <p:cBhvr>
                                        <p:cTn id="124" dur="300" fill="hold"/>
                                        <p:tgtEl>
                                          <p:spTgt spid="1049296">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296">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296">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1049297">
                                            <p:txEl>
                                              <p:pRg st="0" end="0"/>
                                            </p:txEl>
                                          </p:spTgt>
                                        </p:tgtEl>
                                        <p:attrNameLst>
                                          <p:attrName>style.visibility</p:attrName>
                                        </p:attrNameLst>
                                      </p:cBhvr>
                                      <p:to>
                                        <p:strVal val="visible"/>
                                      </p:to>
                                    </p:set>
                                    <p:animEffect transition="in" filter="fade">
                                      <p:cBhvr>
                                        <p:cTn id="129" dur="500"/>
                                        <p:tgtEl>
                                          <p:spTgt spid="1049297">
                                            <p:txEl>
                                              <p:pRg st="0" end="0"/>
                                            </p:txEl>
                                          </p:spTgt>
                                        </p:tgtEl>
                                      </p:cBhvr>
                                    </p:animEffect>
                                    <p:anim calcmode="lin" valueType="num">
                                      <p:cBhvr>
                                        <p:cTn id="130" dur="500" fill="hold"/>
                                        <p:tgtEl>
                                          <p:spTgt spid="1049297">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1049297">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1049298">
                                            <p:txEl>
                                              <p:pRg st="0" end="0"/>
                                            </p:txEl>
                                          </p:spTgt>
                                        </p:tgtEl>
                                        <p:attrNameLst>
                                          <p:attrName>style.visibility</p:attrName>
                                        </p:attrNameLst>
                                      </p:cBhvr>
                                      <p:to>
                                        <p:strVal val="visible"/>
                                      </p:to>
                                    </p:set>
                                    <p:animEffect transition="in" filter="fade">
                                      <p:cBhvr>
                                        <p:cTn id="134" dur="500"/>
                                        <p:tgtEl>
                                          <p:spTgt spid="1049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73" grpId="0" build="p">
        <p:tmplLst>
          <p:tmpl lvl="1">
            <p:tnLst>
              <p:par>
                <p:cTn presetID="42" presetClass="entr" presetSubtype="0" fill="hold" nodeType="withEffect">
                  <p:stCondLst>
                    <p:cond delay="200"/>
                  </p:stCondLst>
                  <p:childTnLst>
                    <p:set>
                      <p:cBhvr>
                        <p:cTn dur="1" fill="hold">
                          <p:stCondLst>
                            <p:cond delay="0"/>
                          </p:stCondLst>
                        </p:cTn>
                        <p:tgtEl>
                          <p:spTgt spid="1049273"/>
                        </p:tgtEl>
                        <p:attrNameLst>
                          <p:attrName>style.visibility</p:attrName>
                        </p:attrNameLst>
                      </p:cBhvr>
                      <p:to>
                        <p:strVal val="visible"/>
                      </p:to>
                    </p:set>
                    <p:animEffect transition="in" filter="fade">
                      <p:cBhvr>
                        <p:cTn dur="400"/>
                        <p:tgtEl>
                          <p:spTgt spid="1049273"/>
                        </p:tgtEl>
                      </p:cBhvr>
                    </p:animEffect>
                    <p:anim calcmode="lin" valueType="num">
                      <p:cBhvr>
                        <p:cTn dur="400" fill="hold"/>
                        <p:tgtEl>
                          <p:spTgt spid="1049273"/>
                        </p:tgtEl>
                        <p:attrNameLst>
                          <p:attrName>ppt_x</p:attrName>
                        </p:attrNameLst>
                      </p:cBhvr>
                      <p:tavLst>
                        <p:tav tm="0">
                          <p:val>
                            <p:strVal val="#ppt_x"/>
                          </p:val>
                        </p:tav>
                        <p:tav tm="100000">
                          <p:val>
                            <p:strVal val="#ppt_x"/>
                          </p:val>
                        </p:tav>
                      </p:tavLst>
                    </p:anim>
                    <p:anim calcmode="lin" valueType="num">
                      <p:cBhvr>
                        <p:cTn dur="400" fill="hold"/>
                        <p:tgtEl>
                          <p:spTgt spid="1049273"/>
                        </p:tgtEl>
                        <p:attrNameLst>
                          <p:attrName>ppt_y</p:attrName>
                        </p:attrNameLst>
                      </p:cBhvr>
                      <p:tavLst>
                        <p:tav tm="0">
                          <p:val>
                            <p:strVal val="#ppt_y+.1"/>
                          </p:val>
                        </p:tav>
                        <p:tav tm="100000">
                          <p:val>
                            <p:strVal val="#ppt_y"/>
                          </p:val>
                        </p:tav>
                      </p:tavLst>
                    </p:anim>
                  </p:childTnLst>
                </p:cTn>
              </p:par>
            </p:tnLst>
          </p:tmpl>
        </p:tmplLst>
      </p:bldP>
      <p:bldP spid="1049274" grpId="0" build="p">
        <p:tmplLst>
          <p:tmpl lvl="1">
            <p:tnLst>
              <p:par>
                <p:cTn presetID="42" presetClass="entr" presetSubtype="0" fill="hold" nodeType="withEffect">
                  <p:stCondLst>
                    <p:cond delay="200"/>
                  </p:stCondLst>
                  <p:childTnLst>
                    <p:set>
                      <p:cBhvr>
                        <p:cTn dur="1" fill="hold">
                          <p:stCondLst>
                            <p:cond delay="0"/>
                          </p:stCondLst>
                        </p:cTn>
                        <p:tgtEl>
                          <p:spTgt spid="1049274"/>
                        </p:tgtEl>
                        <p:attrNameLst>
                          <p:attrName>style.visibility</p:attrName>
                        </p:attrNameLst>
                      </p:cBhvr>
                      <p:to>
                        <p:strVal val="visible"/>
                      </p:to>
                    </p:set>
                    <p:animEffect transition="in" filter="fade">
                      <p:cBhvr>
                        <p:cTn dur="500"/>
                        <p:tgtEl>
                          <p:spTgt spid="1049274"/>
                        </p:tgtEl>
                      </p:cBhvr>
                    </p:animEffect>
                    <p:anim calcmode="lin" valueType="num">
                      <p:cBhvr>
                        <p:cTn dur="500" fill="hold"/>
                        <p:tgtEl>
                          <p:spTgt spid="1049274"/>
                        </p:tgtEl>
                        <p:attrNameLst>
                          <p:attrName>ppt_x</p:attrName>
                        </p:attrNameLst>
                      </p:cBhvr>
                      <p:tavLst>
                        <p:tav tm="0">
                          <p:val>
                            <p:strVal val="#ppt_x"/>
                          </p:val>
                        </p:tav>
                        <p:tav tm="100000">
                          <p:val>
                            <p:strVal val="#ppt_x"/>
                          </p:val>
                        </p:tav>
                      </p:tavLst>
                    </p:anim>
                    <p:anim calcmode="lin" valueType="num">
                      <p:cBhvr>
                        <p:cTn dur="500" fill="hold"/>
                        <p:tgtEl>
                          <p:spTgt spid="1049274"/>
                        </p:tgtEl>
                        <p:attrNameLst>
                          <p:attrName>ppt_y</p:attrName>
                        </p:attrNameLst>
                      </p:cBhvr>
                      <p:tavLst>
                        <p:tav tm="0">
                          <p:val>
                            <p:strVal val="#ppt_y+.1"/>
                          </p:val>
                        </p:tav>
                        <p:tav tm="100000">
                          <p:val>
                            <p:strVal val="#ppt_y"/>
                          </p:val>
                        </p:tav>
                      </p:tavLst>
                    </p:anim>
                  </p:childTnLst>
                </p:cTn>
              </p:par>
            </p:tnLst>
          </p:tmpl>
        </p:tmplLst>
      </p:bldP>
      <p:bldP spid="1049275" grpId="0" animBg="1"/>
      <p:bldP spid="1049276" grpId="0" build="p">
        <p:tmplLst>
          <p:tmpl lvl="1">
            <p:tnLst>
              <p:par>
                <p:cTn presetID="53" presetClass="entr" presetSubtype="16" fill="hold" nodeType="afterEffect">
                  <p:stCondLst>
                    <p:cond delay="0"/>
                  </p:stCondLst>
                  <p:childTnLst>
                    <p:set>
                      <p:cBhvr>
                        <p:cTn dur="1" fill="hold">
                          <p:stCondLst>
                            <p:cond delay="0"/>
                          </p:stCondLst>
                        </p:cTn>
                        <p:tgtEl>
                          <p:spTgt spid="1049276"/>
                        </p:tgtEl>
                        <p:attrNameLst>
                          <p:attrName>style.visibility</p:attrName>
                        </p:attrNameLst>
                      </p:cBhvr>
                      <p:to>
                        <p:strVal val="visible"/>
                      </p:to>
                    </p:set>
                    <p:anim calcmode="lin" valueType="num">
                      <p:cBhvr>
                        <p:cTn dur="300" fill="hold"/>
                        <p:tgtEl>
                          <p:spTgt spid="1049276"/>
                        </p:tgtEl>
                        <p:attrNameLst>
                          <p:attrName>ppt_w</p:attrName>
                        </p:attrNameLst>
                      </p:cBhvr>
                      <p:tavLst>
                        <p:tav tm="0">
                          <p:val>
                            <p:fltVal val="0.0"/>
                          </p:val>
                        </p:tav>
                        <p:tav tm="100000">
                          <p:val>
                            <p:strVal val="#ppt_w"/>
                          </p:val>
                        </p:tav>
                      </p:tavLst>
                    </p:anim>
                    <p:anim calcmode="lin" valueType="num">
                      <p:cBhvr>
                        <p:cTn dur="300" fill="hold"/>
                        <p:tgtEl>
                          <p:spTgt spid="1049276"/>
                        </p:tgtEl>
                        <p:attrNameLst>
                          <p:attrName>ppt_h</p:attrName>
                        </p:attrNameLst>
                      </p:cBhvr>
                      <p:tavLst>
                        <p:tav tm="0">
                          <p:val>
                            <p:fltVal val="0.0"/>
                          </p:val>
                        </p:tav>
                        <p:tav tm="100000">
                          <p:val>
                            <p:strVal val="#ppt_h"/>
                          </p:val>
                        </p:tav>
                      </p:tavLst>
                    </p:anim>
                    <p:animEffect transition="in" filter="fade">
                      <p:cBhvr>
                        <p:cTn dur="300"/>
                        <p:tgtEl>
                          <p:spTgt spid="1049276"/>
                        </p:tgtEl>
                      </p:cBhvr>
                    </p:animEffect>
                  </p:childTnLst>
                </p:cTn>
              </p:par>
            </p:tnLst>
          </p:tmpl>
        </p:tmplLst>
      </p:bldP>
      <p:bldP spid="1049277" grpId="0" build="p">
        <p:tmplLst>
          <p:tmpl lvl="1">
            <p:tnLst>
              <p:par>
                <p:cTn presetID="42" presetClass="entr" presetSubtype="0" fill="hold" nodeType="withEffect">
                  <p:stCondLst>
                    <p:cond delay="200"/>
                  </p:stCondLst>
                  <p:childTnLst>
                    <p:set>
                      <p:cBhvr>
                        <p:cTn dur="1" fill="hold">
                          <p:stCondLst>
                            <p:cond delay="0"/>
                          </p:stCondLst>
                        </p:cTn>
                        <p:tgtEl>
                          <p:spTgt spid="1049277"/>
                        </p:tgtEl>
                        <p:attrNameLst>
                          <p:attrName>style.visibility</p:attrName>
                        </p:attrNameLst>
                      </p:cBhvr>
                      <p:to>
                        <p:strVal val="visible"/>
                      </p:to>
                    </p:set>
                    <p:animEffect transition="in" filter="fade">
                      <p:cBhvr>
                        <p:cTn dur="500"/>
                        <p:tgtEl>
                          <p:spTgt spid="1049277"/>
                        </p:tgtEl>
                      </p:cBhvr>
                    </p:animEffect>
                    <p:anim calcmode="lin" valueType="num">
                      <p:cBhvr>
                        <p:cTn dur="500" fill="hold"/>
                        <p:tgtEl>
                          <p:spTgt spid="1049277"/>
                        </p:tgtEl>
                        <p:attrNameLst>
                          <p:attrName>ppt_x</p:attrName>
                        </p:attrNameLst>
                      </p:cBhvr>
                      <p:tavLst>
                        <p:tav tm="0">
                          <p:val>
                            <p:strVal val="#ppt_x"/>
                          </p:val>
                        </p:tav>
                        <p:tav tm="100000">
                          <p:val>
                            <p:strVal val="#ppt_x"/>
                          </p:val>
                        </p:tav>
                      </p:tavLst>
                    </p:anim>
                    <p:anim calcmode="lin" valueType="num">
                      <p:cBhvr>
                        <p:cTn dur="500" fill="hold"/>
                        <p:tgtEl>
                          <p:spTgt spid="1049277"/>
                        </p:tgtEl>
                        <p:attrNameLst>
                          <p:attrName>ppt_y</p:attrName>
                        </p:attrNameLst>
                      </p:cBhvr>
                      <p:tavLst>
                        <p:tav tm="0">
                          <p:val>
                            <p:strVal val="#ppt_y+.1"/>
                          </p:val>
                        </p:tav>
                        <p:tav tm="100000">
                          <p:val>
                            <p:strVal val="#ppt_y"/>
                          </p:val>
                        </p:tav>
                      </p:tavLst>
                    </p:anim>
                  </p:childTnLst>
                </p:cTn>
              </p:par>
            </p:tnLst>
          </p:tmpl>
        </p:tmplLst>
      </p:bldP>
      <p:bldP spid="1049278" grpId="0" build="p">
        <p:tmplLst>
          <p:tmpl lvl="1">
            <p:tnLst>
              <p:par>
                <p:cTn presetID="10" presetClass="entr" presetSubtype="0" fill="hold" nodeType="withEffect">
                  <p:stCondLst>
                    <p:cond delay="800"/>
                  </p:stCondLst>
                  <p:childTnLst>
                    <p:set>
                      <p:cBhvr>
                        <p:cTn dur="1" fill="hold">
                          <p:stCondLst>
                            <p:cond delay="0"/>
                          </p:stCondLst>
                        </p:cTn>
                        <p:tgtEl>
                          <p:spTgt spid="1049278"/>
                        </p:tgtEl>
                        <p:attrNameLst>
                          <p:attrName>style.visibility</p:attrName>
                        </p:attrNameLst>
                      </p:cBhvr>
                      <p:to>
                        <p:strVal val="visible"/>
                      </p:to>
                    </p:set>
                    <p:animEffect transition="in" filter="fade">
                      <p:cBhvr>
                        <p:cTn dur="500"/>
                        <p:tgtEl>
                          <p:spTgt spid="1049278"/>
                        </p:tgtEl>
                      </p:cBhvr>
                    </p:animEffect>
                  </p:childTnLst>
                </p:cTn>
              </p:par>
            </p:tnLst>
          </p:tmpl>
        </p:tmplLst>
      </p:bldP>
      <p:bldP spid="1049279" grpId="0" animBg="1"/>
      <p:bldP spid="1049280" grpId="0" build="p">
        <p:tmplLst>
          <p:tmpl lvl="1">
            <p:tnLst>
              <p:par>
                <p:cTn presetID="53" presetClass="entr" presetSubtype="16" fill="hold" nodeType="afterEffect">
                  <p:stCondLst>
                    <p:cond delay="0"/>
                  </p:stCondLst>
                  <p:childTnLst>
                    <p:set>
                      <p:cBhvr>
                        <p:cTn dur="1" fill="hold">
                          <p:stCondLst>
                            <p:cond delay="0"/>
                          </p:stCondLst>
                        </p:cTn>
                        <p:tgtEl>
                          <p:spTgt spid="1049280"/>
                        </p:tgtEl>
                        <p:attrNameLst>
                          <p:attrName>style.visibility</p:attrName>
                        </p:attrNameLst>
                      </p:cBhvr>
                      <p:to>
                        <p:strVal val="visible"/>
                      </p:to>
                    </p:set>
                    <p:anim calcmode="lin" valueType="num">
                      <p:cBhvr>
                        <p:cTn dur="300" fill="hold"/>
                        <p:tgtEl>
                          <p:spTgt spid="1049280"/>
                        </p:tgtEl>
                        <p:attrNameLst>
                          <p:attrName>ppt_w</p:attrName>
                        </p:attrNameLst>
                      </p:cBhvr>
                      <p:tavLst>
                        <p:tav tm="0">
                          <p:val>
                            <p:fltVal val="0.0"/>
                          </p:val>
                        </p:tav>
                        <p:tav tm="100000">
                          <p:val>
                            <p:strVal val="#ppt_w"/>
                          </p:val>
                        </p:tav>
                      </p:tavLst>
                    </p:anim>
                    <p:anim calcmode="lin" valueType="num">
                      <p:cBhvr>
                        <p:cTn dur="300" fill="hold"/>
                        <p:tgtEl>
                          <p:spTgt spid="1049280"/>
                        </p:tgtEl>
                        <p:attrNameLst>
                          <p:attrName>ppt_h</p:attrName>
                        </p:attrNameLst>
                      </p:cBhvr>
                      <p:tavLst>
                        <p:tav tm="0">
                          <p:val>
                            <p:fltVal val="0.0"/>
                          </p:val>
                        </p:tav>
                        <p:tav tm="100000">
                          <p:val>
                            <p:strVal val="#ppt_h"/>
                          </p:val>
                        </p:tav>
                      </p:tavLst>
                    </p:anim>
                    <p:animEffect transition="in" filter="fade">
                      <p:cBhvr>
                        <p:cTn dur="300"/>
                        <p:tgtEl>
                          <p:spTgt spid="1049280"/>
                        </p:tgtEl>
                      </p:cBhvr>
                    </p:animEffect>
                  </p:childTnLst>
                </p:cTn>
              </p:par>
            </p:tnLst>
          </p:tmpl>
        </p:tmplLst>
      </p:bldP>
      <p:bldP spid="1049281" grpId="0" build="p">
        <p:tmplLst>
          <p:tmpl lvl="1">
            <p:tnLst>
              <p:par>
                <p:cTn presetID="42" presetClass="entr" presetSubtype="0" fill="hold" nodeType="withEffect">
                  <p:stCondLst>
                    <p:cond delay="200"/>
                  </p:stCondLst>
                  <p:childTnLst>
                    <p:set>
                      <p:cBhvr>
                        <p:cTn dur="1" fill="hold">
                          <p:stCondLst>
                            <p:cond delay="0"/>
                          </p:stCondLst>
                        </p:cTn>
                        <p:tgtEl>
                          <p:spTgt spid="1049281"/>
                        </p:tgtEl>
                        <p:attrNameLst>
                          <p:attrName>style.visibility</p:attrName>
                        </p:attrNameLst>
                      </p:cBhvr>
                      <p:to>
                        <p:strVal val="visible"/>
                      </p:to>
                    </p:set>
                    <p:animEffect transition="in" filter="fade">
                      <p:cBhvr>
                        <p:cTn dur="500"/>
                        <p:tgtEl>
                          <p:spTgt spid="1049281"/>
                        </p:tgtEl>
                      </p:cBhvr>
                    </p:animEffect>
                    <p:anim calcmode="lin" valueType="num">
                      <p:cBhvr>
                        <p:cTn dur="500" fill="hold"/>
                        <p:tgtEl>
                          <p:spTgt spid="1049281"/>
                        </p:tgtEl>
                        <p:attrNameLst>
                          <p:attrName>ppt_x</p:attrName>
                        </p:attrNameLst>
                      </p:cBhvr>
                      <p:tavLst>
                        <p:tav tm="0">
                          <p:val>
                            <p:strVal val="#ppt_x"/>
                          </p:val>
                        </p:tav>
                        <p:tav tm="100000">
                          <p:val>
                            <p:strVal val="#ppt_x"/>
                          </p:val>
                        </p:tav>
                      </p:tavLst>
                    </p:anim>
                    <p:anim calcmode="lin" valueType="num">
                      <p:cBhvr>
                        <p:cTn dur="500" fill="hold"/>
                        <p:tgtEl>
                          <p:spTgt spid="1049281"/>
                        </p:tgtEl>
                        <p:attrNameLst>
                          <p:attrName>ppt_y</p:attrName>
                        </p:attrNameLst>
                      </p:cBhvr>
                      <p:tavLst>
                        <p:tav tm="0">
                          <p:val>
                            <p:strVal val="#ppt_y+.1"/>
                          </p:val>
                        </p:tav>
                        <p:tav tm="100000">
                          <p:val>
                            <p:strVal val="#ppt_y"/>
                          </p:val>
                        </p:tav>
                      </p:tavLst>
                    </p:anim>
                  </p:childTnLst>
                </p:cTn>
              </p:par>
            </p:tnLst>
          </p:tmpl>
        </p:tmplLst>
      </p:bldP>
      <p:bldP spid="1049282" grpId="0" build="p">
        <p:tmplLst>
          <p:tmpl lvl="1">
            <p:tnLst>
              <p:par>
                <p:cTn presetID="10" presetClass="entr" presetSubtype="0" fill="hold" nodeType="withEffect">
                  <p:stCondLst>
                    <p:cond delay="800"/>
                  </p:stCondLst>
                  <p:childTnLst>
                    <p:set>
                      <p:cBhvr>
                        <p:cTn dur="1" fill="hold">
                          <p:stCondLst>
                            <p:cond delay="0"/>
                          </p:stCondLst>
                        </p:cTn>
                        <p:tgtEl>
                          <p:spTgt spid="1049282"/>
                        </p:tgtEl>
                        <p:attrNameLst>
                          <p:attrName>style.visibility</p:attrName>
                        </p:attrNameLst>
                      </p:cBhvr>
                      <p:to>
                        <p:strVal val="visible"/>
                      </p:to>
                    </p:set>
                    <p:animEffect transition="in" filter="fade">
                      <p:cBhvr>
                        <p:cTn dur="500"/>
                        <p:tgtEl>
                          <p:spTgt spid="1049282"/>
                        </p:tgtEl>
                      </p:cBhvr>
                    </p:animEffect>
                  </p:childTnLst>
                </p:cTn>
              </p:par>
            </p:tnLst>
          </p:tmpl>
        </p:tmplLst>
      </p:bldP>
      <p:bldP spid="1049283" grpId="0" animBg="1"/>
      <p:bldP spid="1049284" grpId="0" build="p">
        <p:tmplLst>
          <p:tmpl lvl="1">
            <p:tnLst>
              <p:par>
                <p:cTn presetID="53" presetClass="entr" presetSubtype="16" fill="hold" nodeType="afterEffect">
                  <p:stCondLst>
                    <p:cond delay="0"/>
                  </p:stCondLst>
                  <p:childTnLst>
                    <p:set>
                      <p:cBhvr>
                        <p:cTn dur="1" fill="hold">
                          <p:stCondLst>
                            <p:cond delay="0"/>
                          </p:stCondLst>
                        </p:cTn>
                        <p:tgtEl>
                          <p:spTgt spid="1049284"/>
                        </p:tgtEl>
                        <p:attrNameLst>
                          <p:attrName>style.visibility</p:attrName>
                        </p:attrNameLst>
                      </p:cBhvr>
                      <p:to>
                        <p:strVal val="visible"/>
                      </p:to>
                    </p:set>
                    <p:anim calcmode="lin" valueType="num">
                      <p:cBhvr>
                        <p:cTn dur="300" fill="hold"/>
                        <p:tgtEl>
                          <p:spTgt spid="1049284"/>
                        </p:tgtEl>
                        <p:attrNameLst>
                          <p:attrName>ppt_w</p:attrName>
                        </p:attrNameLst>
                      </p:cBhvr>
                      <p:tavLst>
                        <p:tav tm="0">
                          <p:val>
                            <p:fltVal val="0.0"/>
                          </p:val>
                        </p:tav>
                        <p:tav tm="100000">
                          <p:val>
                            <p:strVal val="#ppt_w"/>
                          </p:val>
                        </p:tav>
                      </p:tavLst>
                    </p:anim>
                    <p:anim calcmode="lin" valueType="num">
                      <p:cBhvr>
                        <p:cTn dur="300" fill="hold"/>
                        <p:tgtEl>
                          <p:spTgt spid="1049284"/>
                        </p:tgtEl>
                        <p:attrNameLst>
                          <p:attrName>ppt_h</p:attrName>
                        </p:attrNameLst>
                      </p:cBhvr>
                      <p:tavLst>
                        <p:tav tm="0">
                          <p:val>
                            <p:fltVal val="0.0"/>
                          </p:val>
                        </p:tav>
                        <p:tav tm="100000">
                          <p:val>
                            <p:strVal val="#ppt_h"/>
                          </p:val>
                        </p:tav>
                      </p:tavLst>
                    </p:anim>
                    <p:animEffect transition="in" filter="fade">
                      <p:cBhvr>
                        <p:cTn dur="300"/>
                        <p:tgtEl>
                          <p:spTgt spid="1049284"/>
                        </p:tgtEl>
                      </p:cBhvr>
                    </p:animEffect>
                  </p:childTnLst>
                </p:cTn>
              </p:par>
            </p:tnLst>
          </p:tmpl>
        </p:tmplLst>
      </p:bldP>
      <p:bldP spid="1049285" grpId="0" build="p">
        <p:tmplLst>
          <p:tmpl lvl="1">
            <p:tnLst>
              <p:par>
                <p:cTn presetID="42" presetClass="entr" presetSubtype="0" fill="hold" nodeType="withEffect">
                  <p:stCondLst>
                    <p:cond delay="200"/>
                  </p:stCondLst>
                  <p:childTnLst>
                    <p:set>
                      <p:cBhvr>
                        <p:cTn dur="1" fill="hold">
                          <p:stCondLst>
                            <p:cond delay="0"/>
                          </p:stCondLst>
                        </p:cTn>
                        <p:tgtEl>
                          <p:spTgt spid="1049285"/>
                        </p:tgtEl>
                        <p:attrNameLst>
                          <p:attrName>style.visibility</p:attrName>
                        </p:attrNameLst>
                      </p:cBhvr>
                      <p:to>
                        <p:strVal val="visible"/>
                      </p:to>
                    </p:set>
                    <p:animEffect transition="in" filter="fade">
                      <p:cBhvr>
                        <p:cTn dur="500"/>
                        <p:tgtEl>
                          <p:spTgt spid="1049285"/>
                        </p:tgtEl>
                      </p:cBhvr>
                    </p:animEffect>
                    <p:anim calcmode="lin" valueType="num">
                      <p:cBhvr>
                        <p:cTn dur="500" fill="hold"/>
                        <p:tgtEl>
                          <p:spTgt spid="1049285"/>
                        </p:tgtEl>
                        <p:attrNameLst>
                          <p:attrName>ppt_x</p:attrName>
                        </p:attrNameLst>
                      </p:cBhvr>
                      <p:tavLst>
                        <p:tav tm="0">
                          <p:val>
                            <p:strVal val="#ppt_x"/>
                          </p:val>
                        </p:tav>
                        <p:tav tm="100000">
                          <p:val>
                            <p:strVal val="#ppt_x"/>
                          </p:val>
                        </p:tav>
                      </p:tavLst>
                    </p:anim>
                    <p:anim calcmode="lin" valueType="num">
                      <p:cBhvr>
                        <p:cTn dur="500" fill="hold"/>
                        <p:tgtEl>
                          <p:spTgt spid="1049285"/>
                        </p:tgtEl>
                        <p:attrNameLst>
                          <p:attrName>ppt_y</p:attrName>
                        </p:attrNameLst>
                      </p:cBhvr>
                      <p:tavLst>
                        <p:tav tm="0">
                          <p:val>
                            <p:strVal val="#ppt_y+.1"/>
                          </p:val>
                        </p:tav>
                        <p:tav tm="100000">
                          <p:val>
                            <p:strVal val="#ppt_y"/>
                          </p:val>
                        </p:tav>
                      </p:tavLst>
                    </p:anim>
                  </p:childTnLst>
                </p:cTn>
              </p:par>
            </p:tnLst>
          </p:tmpl>
        </p:tmplLst>
      </p:bldP>
      <p:bldP spid="1049286" grpId="0" build="p">
        <p:tmplLst>
          <p:tmpl lvl="1">
            <p:tnLst>
              <p:par>
                <p:cTn presetID="10" presetClass="entr" presetSubtype="0" fill="hold" nodeType="withEffect">
                  <p:stCondLst>
                    <p:cond delay="800"/>
                  </p:stCondLst>
                  <p:childTnLst>
                    <p:set>
                      <p:cBhvr>
                        <p:cTn dur="1" fill="hold">
                          <p:stCondLst>
                            <p:cond delay="0"/>
                          </p:stCondLst>
                        </p:cTn>
                        <p:tgtEl>
                          <p:spTgt spid="1049286"/>
                        </p:tgtEl>
                        <p:attrNameLst>
                          <p:attrName>style.visibility</p:attrName>
                        </p:attrNameLst>
                      </p:cBhvr>
                      <p:to>
                        <p:strVal val="visible"/>
                      </p:to>
                    </p:set>
                    <p:animEffect transition="in" filter="fade">
                      <p:cBhvr>
                        <p:cTn dur="500"/>
                        <p:tgtEl>
                          <p:spTgt spid="1049286"/>
                        </p:tgtEl>
                      </p:cBhvr>
                    </p:animEffect>
                  </p:childTnLst>
                </p:cTn>
              </p:par>
            </p:tnLst>
          </p:tmpl>
        </p:tmplLst>
      </p:bldP>
      <p:bldP spid="1049287" grpId="0" animBg="1"/>
      <p:bldP spid="1049288" grpId="0" build="p">
        <p:tmplLst>
          <p:tmpl lvl="1">
            <p:tnLst>
              <p:par>
                <p:cTn presetID="53" presetClass="entr" presetSubtype="16" fill="hold" nodeType="afterEffect">
                  <p:stCondLst>
                    <p:cond delay="0"/>
                  </p:stCondLst>
                  <p:childTnLst>
                    <p:set>
                      <p:cBhvr>
                        <p:cTn dur="1" fill="hold">
                          <p:stCondLst>
                            <p:cond delay="0"/>
                          </p:stCondLst>
                        </p:cTn>
                        <p:tgtEl>
                          <p:spTgt spid="1049288"/>
                        </p:tgtEl>
                        <p:attrNameLst>
                          <p:attrName>style.visibility</p:attrName>
                        </p:attrNameLst>
                      </p:cBhvr>
                      <p:to>
                        <p:strVal val="visible"/>
                      </p:to>
                    </p:set>
                    <p:anim calcmode="lin" valueType="num">
                      <p:cBhvr>
                        <p:cTn dur="300" fill="hold"/>
                        <p:tgtEl>
                          <p:spTgt spid="1049288"/>
                        </p:tgtEl>
                        <p:attrNameLst>
                          <p:attrName>ppt_w</p:attrName>
                        </p:attrNameLst>
                      </p:cBhvr>
                      <p:tavLst>
                        <p:tav tm="0">
                          <p:val>
                            <p:fltVal val="0.0"/>
                          </p:val>
                        </p:tav>
                        <p:tav tm="100000">
                          <p:val>
                            <p:strVal val="#ppt_w"/>
                          </p:val>
                        </p:tav>
                      </p:tavLst>
                    </p:anim>
                    <p:anim calcmode="lin" valueType="num">
                      <p:cBhvr>
                        <p:cTn dur="300" fill="hold"/>
                        <p:tgtEl>
                          <p:spTgt spid="1049288"/>
                        </p:tgtEl>
                        <p:attrNameLst>
                          <p:attrName>ppt_h</p:attrName>
                        </p:attrNameLst>
                      </p:cBhvr>
                      <p:tavLst>
                        <p:tav tm="0">
                          <p:val>
                            <p:fltVal val="0.0"/>
                          </p:val>
                        </p:tav>
                        <p:tav tm="100000">
                          <p:val>
                            <p:strVal val="#ppt_h"/>
                          </p:val>
                        </p:tav>
                      </p:tavLst>
                    </p:anim>
                    <p:animEffect transition="in" filter="fade">
                      <p:cBhvr>
                        <p:cTn dur="300"/>
                        <p:tgtEl>
                          <p:spTgt spid="1049288"/>
                        </p:tgtEl>
                      </p:cBhvr>
                    </p:animEffect>
                  </p:childTnLst>
                </p:cTn>
              </p:par>
            </p:tnLst>
          </p:tmpl>
        </p:tmplLst>
      </p:bldP>
      <p:bldP spid="1049289" grpId="0" build="p">
        <p:tmplLst>
          <p:tmpl lvl="1">
            <p:tnLst>
              <p:par>
                <p:cTn presetID="42" presetClass="entr" presetSubtype="0" fill="hold" nodeType="withEffect">
                  <p:stCondLst>
                    <p:cond delay="200"/>
                  </p:stCondLst>
                  <p:childTnLst>
                    <p:set>
                      <p:cBhvr>
                        <p:cTn dur="1" fill="hold">
                          <p:stCondLst>
                            <p:cond delay="0"/>
                          </p:stCondLst>
                        </p:cTn>
                        <p:tgtEl>
                          <p:spTgt spid="1049289"/>
                        </p:tgtEl>
                        <p:attrNameLst>
                          <p:attrName>style.visibility</p:attrName>
                        </p:attrNameLst>
                      </p:cBhvr>
                      <p:to>
                        <p:strVal val="visible"/>
                      </p:to>
                    </p:set>
                    <p:animEffect transition="in" filter="fade">
                      <p:cBhvr>
                        <p:cTn dur="500"/>
                        <p:tgtEl>
                          <p:spTgt spid="1049289"/>
                        </p:tgtEl>
                      </p:cBhvr>
                    </p:animEffect>
                    <p:anim calcmode="lin" valueType="num">
                      <p:cBhvr>
                        <p:cTn dur="500" fill="hold"/>
                        <p:tgtEl>
                          <p:spTgt spid="1049289"/>
                        </p:tgtEl>
                        <p:attrNameLst>
                          <p:attrName>ppt_x</p:attrName>
                        </p:attrNameLst>
                      </p:cBhvr>
                      <p:tavLst>
                        <p:tav tm="0">
                          <p:val>
                            <p:strVal val="#ppt_x"/>
                          </p:val>
                        </p:tav>
                        <p:tav tm="100000">
                          <p:val>
                            <p:strVal val="#ppt_x"/>
                          </p:val>
                        </p:tav>
                      </p:tavLst>
                    </p:anim>
                    <p:anim calcmode="lin" valueType="num">
                      <p:cBhvr>
                        <p:cTn dur="500" fill="hold"/>
                        <p:tgtEl>
                          <p:spTgt spid="1049289"/>
                        </p:tgtEl>
                        <p:attrNameLst>
                          <p:attrName>ppt_y</p:attrName>
                        </p:attrNameLst>
                      </p:cBhvr>
                      <p:tavLst>
                        <p:tav tm="0">
                          <p:val>
                            <p:strVal val="#ppt_y+.1"/>
                          </p:val>
                        </p:tav>
                        <p:tav tm="100000">
                          <p:val>
                            <p:strVal val="#ppt_y"/>
                          </p:val>
                        </p:tav>
                      </p:tavLst>
                    </p:anim>
                  </p:childTnLst>
                </p:cTn>
              </p:par>
            </p:tnLst>
          </p:tmpl>
        </p:tmplLst>
      </p:bldP>
      <p:bldP spid="1049290" grpId="0" build="p">
        <p:tmplLst>
          <p:tmpl lvl="1">
            <p:tnLst>
              <p:par>
                <p:cTn presetID="10" presetClass="entr" presetSubtype="0" fill="hold" nodeType="withEffect">
                  <p:stCondLst>
                    <p:cond delay="800"/>
                  </p:stCondLst>
                  <p:childTnLst>
                    <p:set>
                      <p:cBhvr>
                        <p:cTn dur="1" fill="hold">
                          <p:stCondLst>
                            <p:cond delay="0"/>
                          </p:stCondLst>
                        </p:cTn>
                        <p:tgtEl>
                          <p:spTgt spid="1049290"/>
                        </p:tgtEl>
                        <p:attrNameLst>
                          <p:attrName>style.visibility</p:attrName>
                        </p:attrNameLst>
                      </p:cBhvr>
                      <p:to>
                        <p:strVal val="visible"/>
                      </p:to>
                    </p:set>
                    <p:animEffect transition="in" filter="fade">
                      <p:cBhvr>
                        <p:cTn dur="500"/>
                        <p:tgtEl>
                          <p:spTgt spid="1049290"/>
                        </p:tgtEl>
                      </p:cBhvr>
                    </p:animEffect>
                  </p:childTnLst>
                </p:cTn>
              </p:par>
            </p:tnLst>
          </p:tmpl>
        </p:tmplLst>
      </p:bldP>
      <p:bldP spid="1049291" grpId="0" animBg="1"/>
      <p:bldP spid="1049292" grpId="0" build="p">
        <p:tmplLst>
          <p:tmpl lvl="1">
            <p:tnLst>
              <p:par>
                <p:cTn presetID="53" presetClass="entr" presetSubtype="16" fill="hold" nodeType="afterEffect">
                  <p:stCondLst>
                    <p:cond delay="0"/>
                  </p:stCondLst>
                  <p:childTnLst>
                    <p:set>
                      <p:cBhvr>
                        <p:cTn dur="1" fill="hold">
                          <p:stCondLst>
                            <p:cond delay="0"/>
                          </p:stCondLst>
                        </p:cTn>
                        <p:tgtEl>
                          <p:spTgt spid="1049292"/>
                        </p:tgtEl>
                        <p:attrNameLst>
                          <p:attrName>style.visibility</p:attrName>
                        </p:attrNameLst>
                      </p:cBhvr>
                      <p:to>
                        <p:strVal val="visible"/>
                      </p:to>
                    </p:set>
                    <p:anim calcmode="lin" valueType="num">
                      <p:cBhvr>
                        <p:cTn dur="300" fill="hold"/>
                        <p:tgtEl>
                          <p:spTgt spid="1049292"/>
                        </p:tgtEl>
                        <p:attrNameLst>
                          <p:attrName>ppt_w</p:attrName>
                        </p:attrNameLst>
                      </p:cBhvr>
                      <p:tavLst>
                        <p:tav tm="0">
                          <p:val>
                            <p:fltVal val="0.0"/>
                          </p:val>
                        </p:tav>
                        <p:tav tm="100000">
                          <p:val>
                            <p:strVal val="#ppt_w"/>
                          </p:val>
                        </p:tav>
                      </p:tavLst>
                    </p:anim>
                    <p:anim calcmode="lin" valueType="num">
                      <p:cBhvr>
                        <p:cTn dur="300" fill="hold"/>
                        <p:tgtEl>
                          <p:spTgt spid="1049292"/>
                        </p:tgtEl>
                        <p:attrNameLst>
                          <p:attrName>ppt_h</p:attrName>
                        </p:attrNameLst>
                      </p:cBhvr>
                      <p:tavLst>
                        <p:tav tm="0">
                          <p:val>
                            <p:fltVal val="0.0"/>
                          </p:val>
                        </p:tav>
                        <p:tav tm="100000">
                          <p:val>
                            <p:strVal val="#ppt_h"/>
                          </p:val>
                        </p:tav>
                      </p:tavLst>
                    </p:anim>
                    <p:animEffect transition="in" filter="fade">
                      <p:cBhvr>
                        <p:cTn dur="300"/>
                        <p:tgtEl>
                          <p:spTgt spid="1049292"/>
                        </p:tgtEl>
                      </p:cBhvr>
                    </p:animEffect>
                  </p:childTnLst>
                </p:cTn>
              </p:par>
            </p:tnLst>
          </p:tmpl>
        </p:tmplLst>
      </p:bldP>
      <p:bldP spid="1049293" grpId="0" build="p">
        <p:tmplLst>
          <p:tmpl lvl="1">
            <p:tnLst>
              <p:par>
                <p:cTn presetID="42" presetClass="entr" presetSubtype="0" fill="hold" nodeType="withEffect">
                  <p:stCondLst>
                    <p:cond delay="200"/>
                  </p:stCondLst>
                  <p:childTnLst>
                    <p:set>
                      <p:cBhvr>
                        <p:cTn dur="1" fill="hold">
                          <p:stCondLst>
                            <p:cond delay="0"/>
                          </p:stCondLst>
                        </p:cTn>
                        <p:tgtEl>
                          <p:spTgt spid="1049293"/>
                        </p:tgtEl>
                        <p:attrNameLst>
                          <p:attrName>style.visibility</p:attrName>
                        </p:attrNameLst>
                      </p:cBhvr>
                      <p:to>
                        <p:strVal val="visible"/>
                      </p:to>
                    </p:set>
                    <p:animEffect transition="in" filter="fade">
                      <p:cBhvr>
                        <p:cTn dur="500"/>
                        <p:tgtEl>
                          <p:spTgt spid="1049293"/>
                        </p:tgtEl>
                      </p:cBhvr>
                    </p:animEffect>
                    <p:anim calcmode="lin" valueType="num">
                      <p:cBhvr>
                        <p:cTn dur="500" fill="hold"/>
                        <p:tgtEl>
                          <p:spTgt spid="1049293"/>
                        </p:tgtEl>
                        <p:attrNameLst>
                          <p:attrName>ppt_x</p:attrName>
                        </p:attrNameLst>
                      </p:cBhvr>
                      <p:tavLst>
                        <p:tav tm="0">
                          <p:val>
                            <p:strVal val="#ppt_x"/>
                          </p:val>
                        </p:tav>
                        <p:tav tm="100000">
                          <p:val>
                            <p:strVal val="#ppt_x"/>
                          </p:val>
                        </p:tav>
                      </p:tavLst>
                    </p:anim>
                    <p:anim calcmode="lin" valueType="num">
                      <p:cBhvr>
                        <p:cTn dur="500" fill="hold"/>
                        <p:tgtEl>
                          <p:spTgt spid="1049293"/>
                        </p:tgtEl>
                        <p:attrNameLst>
                          <p:attrName>ppt_y</p:attrName>
                        </p:attrNameLst>
                      </p:cBhvr>
                      <p:tavLst>
                        <p:tav tm="0">
                          <p:val>
                            <p:strVal val="#ppt_y+.1"/>
                          </p:val>
                        </p:tav>
                        <p:tav tm="100000">
                          <p:val>
                            <p:strVal val="#ppt_y"/>
                          </p:val>
                        </p:tav>
                      </p:tavLst>
                    </p:anim>
                  </p:childTnLst>
                </p:cTn>
              </p:par>
            </p:tnLst>
          </p:tmpl>
        </p:tmplLst>
      </p:bldP>
      <p:bldP spid="1049294" grpId="0" build="p">
        <p:tmplLst>
          <p:tmpl lvl="1">
            <p:tnLst>
              <p:par>
                <p:cTn presetID="10" presetClass="entr" presetSubtype="0" fill="hold" nodeType="withEffect">
                  <p:stCondLst>
                    <p:cond delay="800"/>
                  </p:stCondLst>
                  <p:childTnLst>
                    <p:set>
                      <p:cBhvr>
                        <p:cTn dur="1" fill="hold">
                          <p:stCondLst>
                            <p:cond delay="0"/>
                          </p:stCondLst>
                        </p:cTn>
                        <p:tgtEl>
                          <p:spTgt spid="1049294"/>
                        </p:tgtEl>
                        <p:attrNameLst>
                          <p:attrName>style.visibility</p:attrName>
                        </p:attrNameLst>
                      </p:cBhvr>
                      <p:to>
                        <p:strVal val="visible"/>
                      </p:to>
                    </p:set>
                    <p:animEffect transition="in" filter="fade">
                      <p:cBhvr>
                        <p:cTn dur="500"/>
                        <p:tgtEl>
                          <p:spTgt spid="1049294"/>
                        </p:tgtEl>
                      </p:cBhvr>
                    </p:animEffect>
                  </p:childTnLst>
                </p:cTn>
              </p:par>
            </p:tnLst>
          </p:tmpl>
        </p:tmplLst>
      </p:bldP>
      <p:bldP spid="1049295" grpId="0" animBg="1"/>
      <p:bldP spid="1049296" grpId="0" build="p">
        <p:tmplLst>
          <p:tmpl lvl="1">
            <p:tnLst>
              <p:par>
                <p:cTn presetID="53" presetClass="entr" presetSubtype="16" fill="hold" nodeType="afterEffect">
                  <p:stCondLst>
                    <p:cond delay="0"/>
                  </p:stCondLst>
                  <p:childTnLst>
                    <p:set>
                      <p:cBhvr>
                        <p:cTn dur="1" fill="hold">
                          <p:stCondLst>
                            <p:cond delay="0"/>
                          </p:stCondLst>
                        </p:cTn>
                        <p:tgtEl>
                          <p:spTgt spid="1049296"/>
                        </p:tgtEl>
                        <p:attrNameLst>
                          <p:attrName>style.visibility</p:attrName>
                        </p:attrNameLst>
                      </p:cBhvr>
                      <p:to>
                        <p:strVal val="visible"/>
                      </p:to>
                    </p:set>
                    <p:anim calcmode="lin" valueType="num">
                      <p:cBhvr>
                        <p:cTn dur="300" fill="hold"/>
                        <p:tgtEl>
                          <p:spTgt spid="1049296"/>
                        </p:tgtEl>
                        <p:attrNameLst>
                          <p:attrName>ppt_w</p:attrName>
                        </p:attrNameLst>
                      </p:cBhvr>
                      <p:tavLst>
                        <p:tav tm="0">
                          <p:val>
                            <p:fltVal val="0.0"/>
                          </p:val>
                        </p:tav>
                        <p:tav tm="100000">
                          <p:val>
                            <p:strVal val="#ppt_w"/>
                          </p:val>
                        </p:tav>
                      </p:tavLst>
                    </p:anim>
                    <p:anim calcmode="lin" valueType="num">
                      <p:cBhvr>
                        <p:cTn dur="300" fill="hold"/>
                        <p:tgtEl>
                          <p:spTgt spid="1049296"/>
                        </p:tgtEl>
                        <p:attrNameLst>
                          <p:attrName>ppt_h</p:attrName>
                        </p:attrNameLst>
                      </p:cBhvr>
                      <p:tavLst>
                        <p:tav tm="0">
                          <p:val>
                            <p:fltVal val="0.0"/>
                          </p:val>
                        </p:tav>
                        <p:tav tm="100000">
                          <p:val>
                            <p:strVal val="#ppt_h"/>
                          </p:val>
                        </p:tav>
                      </p:tavLst>
                    </p:anim>
                    <p:animEffect transition="in" filter="fade">
                      <p:cBhvr>
                        <p:cTn dur="300"/>
                        <p:tgtEl>
                          <p:spTgt spid="1049296"/>
                        </p:tgtEl>
                      </p:cBhvr>
                    </p:animEffect>
                  </p:childTnLst>
                </p:cTn>
              </p:par>
            </p:tnLst>
          </p:tmpl>
        </p:tmplLst>
      </p:bldP>
      <p:bldP spid="1049297" grpId="0" build="p">
        <p:tmplLst>
          <p:tmpl lvl="1">
            <p:tnLst>
              <p:par>
                <p:cTn presetID="42" presetClass="entr" presetSubtype="0" fill="hold" nodeType="withEffect">
                  <p:stCondLst>
                    <p:cond delay="200"/>
                  </p:stCondLst>
                  <p:childTnLst>
                    <p:set>
                      <p:cBhvr>
                        <p:cTn dur="1" fill="hold">
                          <p:stCondLst>
                            <p:cond delay="0"/>
                          </p:stCondLst>
                        </p:cTn>
                        <p:tgtEl>
                          <p:spTgt spid="1049297"/>
                        </p:tgtEl>
                        <p:attrNameLst>
                          <p:attrName>style.visibility</p:attrName>
                        </p:attrNameLst>
                      </p:cBhvr>
                      <p:to>
                        <p:strVal val="visible"/>
                      </p:to>
                    </p:set>
                    <p:animEffect transition="in" filter="fade">
                      <p:cBhvr>
                        <p:cTn dur="500"/>
                        <p:tgtEl>
                          <p:spTgt spid="1049297"/>
                        </p:tgtEl>
                      </p:cBhvr>
                    </p:animEffect>
                    <p:anim calcmode="lin" valueType="num">
                      <p:cBhvr>
                        <p:cTn dur="500" fill="hold"/>
                        <p:tgtEl>
                          <p:spTgt spid="1049297"/>
                        </p:tgtEl>
                        <p:attrNameLst>
                          <p:attrName>ppt_x</p:attrName>
                        </p:attrNameLst>
                      </p:cBhvr>
                      <p:tavLst>
                        <p:tav tm="0">
                          <p:val>
                            <p:strVal val="#ppt_x"/>
                          </p:val>
                        </p:tav>
                        <p:tav tm="100000">
                          <p:val>
                            <p:strVal val="#ppt_x"/>
                          </p:val>
                        </p:tav>
                      </p:tavLst>
                    </p:anim>
                    <p:anim calcmode="lin" valueType="num">
                      <p:cBhvr>
                        <p:cTn dur="500" fill="hold"/>
                        <p:tgtEl>
                          <p:spTgt spid="1049297"/>
                        </p:tgtEl>
                        <p:attrNameLst>
                          <p:attrName>ppt_y</p:attrName>
                        </p:attrNameLst>
                      </p:cBhvr>
                      <p:tavLst>
                        <p:tav tm="0">
                          <p:val>
                            <p:strVal val="#ppt_y+.1"/>
                          </p:val>
                        </p:tav>
                        <p:tav tm="100000">
                          <p:val>
                            <p:strVal val="#ppt_y"/>
                          </p:val>
                        </p:tav>
                      </p:tavLst>
                    </p:anim>
                  </p:childTnLst>
                </p:cTn>
              </p:par>
            </p:tnLst>
          </p:tmpl>
        </p:tmplLst>
      </p:bldP>
      <p:bldP spid="1049298" grpId="0" build="p">
        <p:tmplLst>
          <p:tmpl lvl="1">
            <p:tnLst>
              <p:par>
                <p:cTn presetID="10" presetClass="entr" presetSubtype="0" fill="hold" nodeType="withEffect">
                  <p:stCondLst>
                    <p:cond delay="800"/>
                  </p:stCondLst>
                  <p:childTnLst>
                    <p:set>
                      <p:cBhvr>
                        <p:cTn dur="1" fill="hold">
                          <p:stCondLst>
                            <p:cond delay="0"/>
                          </p:stCondLst>
                        </p:cTn>
                        <p:tgtEl>
                          <p:spTgt spid="1049298"/>
                        </p:tgtEl>
                        <p:attrNameLst>
                          <p:attrName>style.visibility</p:attrName>
                        </p:attrNameLst>
                      </p:cBhvr>
                      <p:to>
                        <p:strVal val="visible"/>
                      </p:to>
                    </p:set>
                    <p:animEffect transition="in" filter="fade">
                      <p:cBhvr>
                        <p:cTn dur="500"/>
                        <p:tgtEl>
                          <p:spTgt spid="104929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Iconic list 4">
    <p:spTree>
      <p:nvGrpSpPr>
        <p:cNvPr id="289" name=""/>
        <p:cNvGrpSpPr/>
        <p:nvPr/>
      </p:nvGrpSpPr>
      <p:grpSpPr>
        <a:xfrm>
          <a:off x="0" y="0"/>
          <a:ext cx="0" cy="0"/>
          <a:chOff x="0" y="0"/>
          <a:chExt cx="0" cy="0"/>
        </a:xfrm>
      </p:grpSpPr>
      <p:sp>
        <p:nvSpPr>
          <p:cNvPr id="1049330"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049331"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32" name="Rounded Rectangle 2"/>
          <p:cNvSpPr/>
          <p:nvPr userDrawn="1"/>
        </p:nvSpPr>
        <p:spPr>
          <a:xfrm>
            <a:off x="452438" y="15560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33" name="Text Placeholder 7"/>
          <p:cNvSpPr>
            <a:spLocks noGrp="1"/>
          </p:cNvSpPr>
          <p:nvPr>
            <p:ph type="body" sz="quarter" idx="39" hasCustomPrompt="1"/>
          </p:nvPr>
        </p:nvSpPr>
        <p:spPr>
          <a:xfrm>
            <a:off x="513294"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34" name="Text Placeholder 7"/>
          <p:cNvSpPr>
            <a:spLocks noGrp="1"/>
          </p:cNvSpPr>
          <p:nvPr>
            <p:ph type="body" sz="quarter" idx="19" hasCustomPrompt="1"/>
          </p:nvPr>
        </p:nvSpPr>
        <p:spPr>
          <a:xfrm>
            <a:off x="12065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35" name="Text Placeholder 2"/>
          <p:cNvSpPr>
            <a:spLocks noGrp="1"/>
          </p:cNvSpPr>
          <p:nvPr>
            <p:ph type="body" sz="quarter" idx="16" hasCustomPrompt="1"/>
          </p:nvPr>
        </p:nvSpPr>
        <p:spPr>
          <a:xfrm>
            <a:off x="4524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36" name="Rounded Rectangle 71"/>
          <p:cNvSpPr/>
          <p:nvPr userDrawn="1"/>
        </p:nvSpPr>
        <p:spPr>
          <a:xfrm>
            <a:off x="3401486" y="15560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37" name="Text Placeholder 7"/>
          <p:cNvSpPr>
            <a:spLocks noGrp="1"/>
          </p:cNvSpPr>
          <p:nvPr>
            <p:ph type="body" sz="quarter" idx="40" hasCustomPrompt="1"/>
          </p:nvPr>
        </p:nvSpPr>
        <p:spPr>
          <a:xfrm>
            <a:off x="3462342"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38" name="Text Placeholder 7"/>
          <p:cNvSpPr>
            <a:spLocks noGrp="1"/>
          </p:cNvSpPr>
          <p:nvPr>
            <p:ph type="body" sz="quarter" idx="41" hasCustomPrompt="1"/>
          </p:nvPr>
        </p:nvSpPr>
        <p:spPr>
          <a:xfrm>
            <a:off x="41656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39" name="Text Placeholder 2"/>
          <p:cNvSpPr>
            <a:spLocks noGrp="1"/>
          </p:cNvSpPr>
          <p:nvPr>
            <p:ph type="body" sz="quarter" idx="42" hasCustomPrompt="1"/>
          </p:nvPr>
        </p:nvSpPr>
        <p:spPr>
          <a:xfrm>
            <a:off x="34115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40" name="Rounded Rectangle 75"/>
          <p:cNvSpPr/>
          <p:nvPr userDrawn="1"/>
        </p:nvSpPr>
        <p:spPr>
          <a:xfrm>
            <a:off x="6378577" y="15560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41" name="Text Placeholder 7"/>
          <p:cNvSpPr>
            <a:spLocks noGrp="1"/>
          </p:cNvSpPr>
          <p:nvPr>
            <p:ph type="body" sz="quarter" idx="43" hasCustomPrompt="1"/>
          </p:nvPr>
        </p:nvSpPr>
        <p:spPr>
          <a:xfrm>
            <a:off x="6439433"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42" name="Text Placeholder 7"/>
          <p:cNvSpPr>
            <a:spLocks noGrp="1"/>
          </p:cNvSpPr>
          <p:nvPr>
            <p:ph type="body" sz="quarter" idx="44" hasCustomPrompt="1"/>
          </p:nvPr>
        </p:nvSpPr>
        <p:spPr>
          <a:xfrm>
            <a:off x="7132638"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43" name="Text Placeholder 2"/>
          <p:cNvSpPr>
            <a:spLocks noGrp="1"/>
          </p:cNvSpPr>
          <p:nvPr>
            <p:ph type="body" sz="quarter" idx="45" hasCustomPrompt="1"/>
          </p:nvPr>
        </p:nvSpPr>
        <p:spPr>
          <a:xfrm>
            <a:off x="6378577"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44" name="Rounded Rectangle 79"/>
          <p:cNvSpPr/>
          <p:nvPr userDrawn="1"/>
        </p:nvSpPr>
        <p:spPr>
          <a:xfrm>
            <a:off x="452438" y="3219762"/>
            <a:ext cx="652462" cy="652462"/>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45" name="Text Placeholder 7"/>
          <p:cNvSpPr>
            <a:spLocks noGrp="1"/>
          </p:cNvSpPr>
          <p:nvPr>
            <p:ph type="body" sz="quarter" idx="46" hasCustomPrompt="1"/>
          </p:nvPr>
        </p:nvSpPr>
        <p:spPr>
          <a:xfrm>
            <a:off x="513294"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46" name="Text Placeholder 7"/>
          <p:cNvSpPr>
            <a:spLocks noGrp="1"/>
          </p:cNvSpPr>
          <p:nvPr>
            <p:ph type="body" sz="quarter" idx="47" hasCustomPrompt="1"/>
          </p:nvPr>
        </p:nvSpPr>
        <p:spPr>
          <a:xfrm>
            <a:off x="12065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47" name="Text Placeholder 2"/>
          <p:cNvSpPr>
            <a:spLocks noGrp="1"/>
          </p:cNvSpPr>
          <p:nvPr>
            <p:ph type="body" sz="quarter" idx="48" hasCustomPrompt="1"/>
          </p:nvPr>
        </p:nvSpPr>
        <p:spPr>
          <a:xfrm>
            <a:off x="4524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48" name="Rounded Rectangle 83"/>
          <p:cNvSpPr/>
          <p:nvPr userDrawn="1"/>
        </p:nvSpPr>
        <p:spPr>
          <a:xfrm>
            <a:off x="3416833" y="3219762"/>
            <a:ext cx="652462" cy="652462"/>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49" name="Text Placeholder 7"/>
          <p:cNvSpPr>
            <a:spLocks noGrp="1"/>
          </p:cNvSpPr>
          <p:nvPr>
            <p:ph type="body" sz="quarter" idx="49" hasCustomPrompt="1"/>
          </p:nvPr>
        </p:nvSpPr>
        <p:spPr>
          <a:xfrm>
            <a:off x="3477689"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50" name="Text Placeholder 7"/>
          <p:cNvSpPr>
            <a:spLocks noGrp="1"/>
          </p:cNvSpPr>
          <p:nvPr>
            <p:ph type="body" sz="quarter" idx="50" hasCustomPrompt="1"/>
          </p:nvPr>
        </p:nvSpPr>
        <p:spPr>
          <a:xfrm>
            <a:off x="41656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51" name="Text Placeholder 2"/>
          <p:cNvSpPr>
            <a:spLocks noGrp="1"/>
          </p:cNvSpPr>
          <p:nvPr>
            <p:ph type="body" sz="quarter" idx="51" hasCustomPrompt="1"/>
          </p:nvPr>
        </p:nvSpPr>
        <p:spPr>
          <a:xfrm>
            <a:off x="34115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52" name="Rounded Rectangle 87"/>
          <p:cNvSpPr/>
          <p:nvPr userDrawn="1"/>
        </p:nvSpPr>
        <p:spPr>
          <a:xfrm>
            <a:off x="6378576" y="3219762"/>
            <a:ext cx="652462" cy="652462"/>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p>
        </p:txBody>
      </p:sp>
      <p:sp>
        <p:nvSpPr>
          <p:cNvPr id="1049353" name="Text Placeholder 7"/>
          <p:cNvSpPr>
            <a:spLocks noGrp="1"/>
          </p:cNvSpPr>
          <p:nvPr>
            <p:ph type="body" sz="quarter" idx="52" hasCustomPrompt="1"/>
          </p:nvPr>
        </p:nvSpPr>
        <p:spPr>
          <a:xfrm>
            <a:off x="6439432"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smtClean="0"/>
              <a:t>icon</a:t>
            </a:r>
            <a:endParaRPr lang="es-ES_tradnl" dirty="0" smtClean="0"/>
          </a:p>
        </p:txBody>
      </p:sp>
      <p:sp>
        <p:nvSpPr>
          <p:cNvPr id="1049354" name="Text Placeholder 7"/>
          <p:cNvSpPr>
            <a:spLocks noGrp="1"/>
          </p:cNvSpPr>
          <p:nvPr>
            <p:ph type="body" sz="quarter" idx="53" hasCustomPrompt="1"/>
          </p:nvPr>
        </p:nvSpPr>
        <p:spPr>
          <a:xfrm>
            <a:off x="7132638"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49355" name="Text Placeholder 2"/>
          <p:cNvSpPr>
            <a:spLocks noGrp="1"/>
          </p:cNvSpPr>
          <p:nvPr>
            <p:ph type="body" sz="quarter" idx="54" hasCustomPrompt="1"/>
          </p:nvPr>
        </p:nvSpPr>
        <p:spPr>
          <a:xfrm>
            <a:off x="6378577"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049356" name="Text Placeholder 7"/>
          <p:cNvSpPr>
            <a:spLocks noGrp="1"/>
          </p:cNvSpPr>
          <p:nvPr>
            <p:ph type="body" sz="quarter" idx="55" hasCustomPrompt="1"/>
          </p:nvPr>
        </p:nvSpPr>
        <p:spPr>
          <a:xfrm>
            <a:off x="12065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smtClean="0"/>
              <a:t>80%</a:t>
            </a:r>
            <a:endParaRPr lang="es-ES_tradnl" dirty="0" smtClean="0"/>
          </a:p>
        </p:txBody>
      </p:sp>
      <p:sp>
        <p:nvSpPr>
          <p:cNvPr id="1049357" name="Text Placeholder 7"/>
          <p:cNvSpPr>
            <a:spLocks noGrp="1"/>
          </p:cNvSpPr>
          <p:nvPr>
            <p:ph type="body" sz="quarter" idx="56" hasCustomPrompt="1"/>
          </p:nvPr>
        </p:nvSpPr>
        <p:spPr>
          <a:xfrm>
            <a:off x="41656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smtClean="0"/>
              <a:t>80%</a:t>
            </a:r>
            <a:endParaRPr lang="es-ES_tradnl" dirty="0" smtClean="0"/>
          </a:p>
        </p:txBody>
      </p:sp>
      <p:sp>
        <p:nvSpPr>
          <p:cNvPr id="1049358" name="Text Placeholder 7"/>
          <p:cNvSpPr>
            <a:spLocks noGrp="1"/>
          </p:cNvSpPr>
          <p:nvPr>
            <p:ph type="body" sz="quarter" idx="57" hasCustomPrompt="1"/>
          </p:nvPr>
        </p:nvSpPr>
        <p:spPr>
          <a:xfrm>
            <a:off x="7132638"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smtClean="0"/>
              <a:t>80%</a:t>
            </a:r>
            <a:endParaRPr lang="es-ES_tradnl" dirty="0" smtClean="0"/>
          </a:p>
        </p:txBody>
      </p:sp>
      <p:sp>
        <p:nvSpPr>
          <p:cNvPr id="1049359" name="Text Placeholder 7"/>
          <p:cNvSpPr>
            <a:spLocks noGrp="1"/>
          </p:cNvSpPr>
          <p:nvPr>
            <p:ph type="body" sz="quarter" idx="58" hasCustomPrompt="1"/>
          </p:nvPr>
        </p:nvSpPr>
        <p:spPr>
          <a:xfrm>
            <a:off x="12065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4"/>
                </a:solidFill>
                <a:latin typeface="Lato Light"/>
                <a:cs typeface="Lato Light"/>
              </a:defRPr>
            </a:lvl1pPr>
          </a:lstStyle>
          <a:p>
            <a:pPr lvl="0"/>
            <a:r>
              <a:rPr lang="es-ES_tradnl" dirty="0" smtClean="0"/>
              <a:t>80%</a:t>
            </a:r>
            <a:endParaRPr lang="es-ES_tradnl" dirty="0" smtClean="0"/>
          </a:p>
        </p:txBody>
      </p:sp>
      <p:sp>
        <p:nvSpPr>
          <p:cNvPr id="1049360" name="Text Placeholder 7"/>
          <p:cNvSpPr>
            <a:spLocks noGrp="1"/>
          </p:cNvSpPr>
          <p:nvPr>
            <p:ph type="body" sz="quarter" idx="59" hasCustomPrompt="1"/>
          </p:nvPr>
        </p:nvSpPr>
        <p:spPr>
          <a:xfrm>
            <a:off x="41656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5"/>
                </a:solidFill>
                <a:latin typeface="Lato Light"/>
                <a:cs typeface="Lato Light"/>
              </a:defRPr>
            </a:lvl1pPr>
          </a:lstStyle>
          <a:p>
            <a:pPr lvl="0"/>
            <a:r>
              <a:rPr lang="es-ES_tradnl" dirty="0" smtClean="0"/>
              <a:t>80%</a:t>
            </a:r>
            <a:endParaRPr lang="es-ES_tradnl" dirty="0" smtClean="0"/>
          </a:p>
        </p:txBody>
      </p:sp>
      <p:sp>
        <p:nvSpPr>
          <p:cNvPr id="1049361" name="Text Placeholder 7"/>
          <p:cNvSpPr>
            <a:spLocks noGrp="1"/>
          </p:cNvSpPr>
          <p:nvPr>
            <p:ph type="body" sz="quarter" idx="60" hasCustomPrompt="1"/>
          </p:nvPr>
        </p:nvSpPr>
        <p:spPr>
          <a:xfrm>
            <a:off x="7132638"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6"/>
                </a:solidFill>
                <a:latin typeface="Lato Light"/>
                <a:cs typeface="Lato Light"/>
              </a:defRPr>
            </a:lvl1pPr>
          </a:lstStyle>
          <a:p>
            <a:pPr lvl="0"/>
            <a:r>
              <a:rPr lang="es-ES_tradnl" dirty="0" smtClean="0"/>
              <a:t>80%</a:t>
            </a:r>
            <a:endParaRPr lang="es-ES_trad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049330">
                                            <p:txEl>
                                              <p:pRg st="0" end="0"/>
                                            </p:txEl>
                                          </p:spTgt>
                                        </p:tgtEl>
                                        <p:attrNameLst>
                                          <p:attrName>style.visibility</p:attrName>
                                        </p:attrNameLst>
                                      </p:cBhvr>
                                      <p:to>
                                        <p:strVal val="visible"/>
                                      </p:to>
                                    </p:set>
                                    <p:animEffect transition="in" filter="fade">
                                      <p:cBhvr>
                                        <p:cTn id="7" dur="400"/>
                                        <p:tgtEl>
                                          <p:spTgt spid="1049330">
                                            <p:txEl>
                                              <p:pRg st="0" end="0"/>
                                            </p:txEl>
                                          </p:spTgt>
                                        </p:tgtEl>
                                      </p:cBhvr>
                                    </p:animEffect>
                                    <p:anim calcmode="lin" valueType="num">
                                      <p:cBhvr>
                                        <p:cTn id="8" dur="400" fill="hold"/>
                                        <p:tgtEl>
                                          <p:spTgt spid="104933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493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049331">
                                            <p:txEl>
                                              <p:pRg st="0" end="0"/>
                                            </p:txEl>
                                          </p:spTgt>
                                        </p:tgtEl>
                                        <p:attrNameLst>
                                          <p:attrName>style.visibility</p:attrName>
                                        </p:attrNameLst>
                                      </p:cBhvr>
                                      <p:to>
                                        <p:strVal val="visible"/>
                                      </p:to>
                                    </p:set>
                                    <p:animEffect transition="in" filter="fade">
                                      <p:cBhvr>
                                        <p:cTn id="12" dur="500"/>
                                        <p:tgtEl>
                                          <p:spTgt spid="1049331">
                                            <p:txEl>
                                              <p:pRg st="0" end="0"/>
                                            </p:txEl>
                                          </p:spTgt>
                                        </p:tgtEl>
                                      </p:cBhvr>
                                    </p:animEffect>
                                    <p:anim calcmode="lin" valueType="num">
                                      <p:cBhvr>
                                        <p:cTn id="13" dur="500" fill="hold"/>
                                        <p:tgtEl>
                                          <p:spTgt spid="104933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4933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1049332"/>
                                        </p:tgtEl>
                                        <p:attrNameLst>
                                          <p:attrName>style.visibility</p:attrName>
                                        </p:attrNameLst>
                                      </p:cBhvr>
                                      <p:to>
                                        <p:strVal val="visible"/>
                                      </p:to>
                                    </p:set>
                                    <p:anim calcmode="lin" valueType="num">
                                      <p:cBhvr>
                                        <p:cTn id="18" dur="400" fill="hold"/>
                                        <p:tgtEl>
                                          <p:spTgt spid="1049332"/>
                                        </p:tgtEl>
                                        <p:attrNameLst>
                                          <p:attrName>ppt_w</p:attrName>
                                        </p:attrNameLst>
                                      </p:cBhvr>
                                      <p:tavLst>
                                        <p:tav tm="0">
                                          <p:val>
                                            <p:fltVal val="0.0"/>
                                          </p:val>
                                        </p:tav>
                                        <p:tav tm="100000">
                                          <p:val>
                                            <p:strVal val="#ppt_w"/>
                                          </p:val>
                                        </p:tav>
                                      </p:tavLst>
                                    </p:anim>
                                    <p:anim calcmode="lin" valueType="num">
                                      <p:cBhvr>
                                        <p:cTn id="19" dur="400" fill="hold"/>
                                        <p:tgtEl>
                                          <p:spTgt spid="1049332"/>
                                        </p:tgtEl>
                                        <p:attrNameLst>
                                          <p:attrName>ppt_h</p:attrName>
                                        </p:attrNameLst>
                                      </p:cBhvr>
                                      <p:tavLst>
                                        <p:tav tm="0">
                                          <p:val>
                                            <p:fltVal val="0.0"/>
                                          </p:val>
                                        </p:tav>
                                        <p:tav tm="100000">
                                          <p:val>
                                            <p:strVal val="#ppt_h"/>
                                          </p:val>
                                        </p:tav>
                                      </p:tavLst>
                                    </p:anim>
                                    <p:animEffect transition="in" filter="fade">
                                      <p:cBhvr>
                                        <p:cTn id="20" dur="400"/>
                                        <p:tgtEl>
                                          <p:spTgt spid="1049332"/>
                                        </p:tgtEl>
                                      </p:cBhvr>
                                    </p:animEffect>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49333">
                                            <p:txEl>
                                              <p:pRg st="0" end="0"/>
                                            </p:txEl>
                                          </p:spTgt>
                                        </p:tgtEl>
                                        <p:attrNameLst>
                                          <p:attrName>style.visibility</p:attrName>
                                        </p:attrNameLst>
                                      </p:cBhvr>
                                      <p:to>
                                        <p:strVal val="visible"/>
                                      </p:to>
                                    </p:set>
                                    <p:anim calcmode="lin" valueType="num">
                                      <p:cBhvr>
                                        <p:cTn id="24" dur="300" fill="hold"/>
                                        <p:tgtEl>
                                          <p:spTgt spid="1049333">
                                            <p:txEl>
                                              <p:pRg st="0" end="0"/>
                                            </p:txEl>
                                          </p:spTgt>
                                        </p:tgtEl>
                                        <p:attrNameLst>
                                          <p:attrName>ppt_w</p:attrName>
                                        </p:attrNameLst>
                                      </p:cBhvr>
                                      <p:tavLst>
                                        <p:tav tm="0">
                                          <p:val>
                                            <p:fltVal val="0.0"/>
                                          </p:val>
                                        </p:tav>
                                        <p:tav tm="100000">
                                          <p:val>
                                            <p:strVal val="#ppt_w"/>
                                          </p:val>
                                        </p:tav>
                                      </p:tavLst>
                                    </p:anim>
                                    <p:anim calcmode="lin" valueType="num">
                                      <p:cBhvr>
                                        <p:cTn id="25" dur="300" fill="hold"/>
                                        <p:tgtEl>
                                          <p:spTgt spid="1049333">
                                            <p:txEl>
                                              <p:pRg st="0" end="0"/>
                                            </p:txEl>
                                          </p:spTgt>
                                        </p:tgtEl>
                                        <p:attrNameLst>
                                          <p:attrName>ppt_h</p:attrName>
                                        </p:attrNameLst>
                                      </p:cBhvr>
                                      <p:tavLst>
                                        <p:tav tm="0">
                                          <p:val>
                                            <p:fltVal val="0.0"/>
                                          </p:val>
                                        </p:tav>
                                        <p:tav tm="100000">
                                          <p:val>
                                            <p:strVal val="#ppt_h"/>
                                          </p:val>
                                        </p:tav>
                                      </p:tavLst>
                                    </p:anim>
                                    <p:animEffect transition="in" filter="fade">
                                      <p:cBhvr>
                                        <p:cTn id="26" dur="300"/>
                                        <p:tgtEl>
                                          <p:spTgt spid="104933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1049334">
                                            <p:txEl>
                                              <p:pRg st="0" end="0"/>
                                            </p:txEl>
                                          </p:spTgt>
                                        </p:tgtEl>
                                        <p:attrNameLst>
                                          <p:attrName>style.visibility</p:attrName>
                                        </p:attrNameLst>
                                      </p:cBhvr>
                                      <p:to>
                                        <p:strVal val="visible"/>
                                      </p:to>
                                    </p:set>
                                    <p:animEffect transition="in" filter="fade">
                                      <p:cBhvr>
                                        <p:cTn id="29" dur="500"/>
                                        <p:tgtEl>
                                          <p:spTgt spid="1049334">
                                            <p:txEl>
                                              <p:pRg st="0" end="0"/>
                                            </p:txEl>
                                          </p:spTgt>
                                        </p:tgtEl>
                                      </p:cBhvr>
                                    </p:animEffect>
                                    <p:anim calcmode="lin" valueType="num">
                                      <p:cBhvr>
                                        <p:cTn id="30" dur="500" fill="hold"/>
                                        <p:tgtEl>
                                          <p:spTgt spid="1049334">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49334">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49335">
                                            <p:txEl>
                                              <p:pRg st="0" end="0"/>
                                            </p:txEl>
                                          </p:spTgt>
                                        </p:tgtEl>
                                        <p:attrNameLst>
                                          <p:attrName>style.visibility</p:attrName>
                                        </p:attrNameLst>
                                      </p:cBhvr>
                                      <p:to>
                                        <p:strVal val="visible"/>
                                      </p:to>
                                    </p:set>
                                    <p:animEffect transition="in" filter="fade">
                                      <p:cBhvr>
                                        <p:cTn id="34" dur="500"/>
                                        <p:tgtEl>
                                          <p:spTgt spid="1049335">
                                            <p:txEl>
                                              <p:pRg st="0" end="0"/>
                                            </p:txEl>
                                          </p:spTgt>
                                        </p:tgtEl>
                                      </p:cBhvr>
                                    </p:animEffect>
                                  </p:childTnLst>
                                </p:cTn>
                              </p:par>
                            </p:childTnLst>
                          </p:cTn>
                        </p:par>
                        <p:par>
                          <p:cTn id="35" fill="hold">
                            <p:stCondLst>
                              <p:cond delay="1700"/>
                            </p:stCondLst>
                            <p:childTnLst>
                              <p:par>
                                <p:cTn id="36" presetID="53" presetClass="entr" presetSubtype="16" fill="hold" grpId="0" nodeType="afterEffect">
                                  <p:stCondLst>
                                    <p:cond delay="0"/>
                                  </p:stCondLst>
                                  <p:childTnLst>
                                    <p:set>
                                      <p:cBhvr>
                                        <p:cTn id="37" dur="1" fill="hold">
                                          <p:stCondLst>
                                            <p:cond delay="0"/>
                                          </p:stCondLst>
                                        </p:cTn>
                                        <p:tgtEl>
                                          <p:spTgt spid="1049336"/>
                                        </p:tgtEl>
                                        <p:attrNameLst>
                                          <p:attrName>style.visibility</p:attrName>
                                        </p:attrNameLst>
                                      </p:cBhvr>
                                      <p:to>
                                        <p:strVal val="visible"/>
                                      </p:to>
                                    </p:set>
                                    <p:anim calcmode="lin" valueType="num">
                                      <p:cBhvr>
                                        <p:cTn id="38" dur="400" fill="hold"/>
                                        <p:tgtEl>
                                          <p:spTgt spid="1049336"/>
                                        </p:tgtEl>
                                        <p:attrNameLst>
                                          <p:attrName>ppt_w</p:attrName>
                                        </p:attrNameLst>
                                      </p:cBhvr>
                                      <p:tavLst>
                                        <p:tav tm="0">
                                          <p:val>
                                            <p:fltVal val="0.0"/>
                                          </p:val>
                                        </p:tav>
                                        <p:tav tm="100000">
                                          <p:val>
                                            <p:strVal val="#ppt_w"/>
                                          </p:val>
                                        </p:tav>
                                      </p:tavLst>
                                    </p:anim>
                                    <p:anim calcmode="lin" valueType="num">
                                      <p:cBhvr>
                                        <p:cTn id="39" dur="400" fill="hold"/>
                                        <p:tgtEl>
                                          <p:spTgt spid="1049336"/>
                                        </p:tgtEl>
                                        <p:attrNameLst>
                                          <p:attrName>ppt_h</p:attrName>
                                        </p:attrNameLst>
                                      </p:cBhvr>
                                      <p:tavLst>
                                        <p:tav tm="0">
                                          <p:val>
                                            <p:fltVal val="0.0"/>
                                          </p:val>
                                        </p:tav>
                                        <p:tav tm="100000">
                                          <p:val>
                                            <p:strVal val="#ppt_h"/>
                                          </p:val>
                                        </p:tav>
                                      </p:tavLst>
                                    </p:anim>
                                    <p:animEffect transition="in" filter="fade">
                                      <p:cBhvr>
                                        <p:cTn id="40" dur="400"/>
                                        <p:tgtEl>
                                          <p:spTgt spid="1049336"/>
                                        </p:tgtEl>
                                      </p:cBhvr>
                                    </p:animEffect>
                                  </p:childTnLst>
                                </p:cTn>
                              </p:par>
                            </p:childTnLst>
                          </p:cTn>
                        </p:par>
                        <p:par>
                          <p:cTn id="41" fill="hold">
                            <p:stCondLst>
                              <p:cond delay="2200"/>
                            </p:stCondLst>
                            <p:childTnLst>
                              <p:par>
                                <p:cTn id="42" presetID="53" presetClass="entr" presetSubtype="16" fill="hold" grpId="0" nodeType="afterEffect">
                                  <p:stCondLst>
                                    <p:cond delay="0"/>
                                  </p:stCondLst>
                                  <p:childTnLst>
                                    <p:set>
                                      <p:cBhvr>
                                        <p:cTn id="43" dur="1" fill="hold">
                                          <p:stCondLst>
                                            <p:cond delay="0"/>
                                          </p:stCondLst>
                                        </p:cTn>
                                        <p:tgtEl>
                                          <p:spTgt spid="1049337">
                                            <p:txEl>
                                              <p:pRg st="0" end="0"/>
                                            </p:txEl>
                                          </p:spTgt>
                                        </p:tgtEl>
                                        <p:attrNameLst>
                                          <p:attrName>style.visibility</p:attrName>
                                        </p:attrNameLst>
                                      </p:cBhvr>
                                      <p:to>
                                        <p:strVal val="visible"/>
                                      </p:to>
                                    </p:set>
                                    <p:anim calcmode="lin" valueType="num">
                                      <p:cBhvr>
                                        <p:cTn id="44" dur="300" fill="hold"/>
                                        <p:tgtEl>
                                          <p:spTgt spid="1049337">
                                            <p:txEl>
                                              <p:pRg st="0" end="0"/>
                                            </p:txEl>
                                          </p:spTgt>
                                        </p:tgtEl>
                                        <p:attrNameLst>
                                          <p:attrName>ppt_w</p:attrName>
                                        </p:attrNameLst>
                                      </p:cBhvr>
                                      <p:tavLst>
                                        <p:tav tm="0">
                                          <p:val>
                                            <p:fltVal val="0.0"/>
                                          </p:val>
                                        </p:tav>
                                        <p:tav tm="100000">
                                          <p:val>
                                            <p:strVal val="#ppt_w"/>
                                          </p:val>
                                        </p:tav>
                                      </p:tavLst>
                                    </p:anim>
                                    <p:anim calcmode="lin" valueType="num">
                                      <p:cBhvr>
                                        <p:cTn id="45" dur="300" fill="hold"/>
                                        <p:tgtEl>
                                          <p:spTgt spid="1049337">
                                            <p:txEl>
                                              <p:pRg st="0" end="0"/>
                                            </p:txEl>
                                          </p:spTgt>
                                        </p:tgtEl>
                                        <p:attrNameLst>
                                          <p:attrName>ppt_h</p:attrName>
                                        </p:attrNameLst>
                                      </p:cBhvr>
                                      <p:tavLst>
                                        <p:tav tm="0">
                                          <p:val>
                                            <p:fltVal val="0.0"/>
                                          </p:val>
                                        </p:tav>
                                        <p:tav tm="100000">
                                          <p:val>
                                            <p:strVal val="#ppt_h"/>
                                          </p:val>
                                        </p:tav>
                                      </p:tavLst>
                                    </p:anim>
                                    <p:animEffect transition="in" filter="fade">
                                      <p:cBhvr>
                                        <p:cTn id="46" dur="300"/>
                                        <p:tgtEl>
                                          <p:spTgt spid="104933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049338">
                                            <p:txEl>
                                              <p:pRg st="0" end="0"/>
                                            </p:txEl>
                                          </p:spTgt>
                                        </p:tgtEl>
                                        <p:attrNameLst>
                                          <p:attrName>style.visibility</p:attrName>
                                        </p:attrNameLst>
                                      </p:cBhvr>
                                      <p:to>
                                        <p:strVal val="visible"/>
                                      </p:to>
                                    </p:set>
                                    <p:animEffect transition="in" filter="fade">
                                      <p:cBhvr>
                                        <p:cTn id="49" dur="500"/>
                                        <p:tgtEl>
                                          <p:spTgt spid="1049338">
                                            <p:txEl>
                                              <p:pRg st="0" end="0"/>
                                            </p:txEl>
                                          </p:spTgt>
                                        </p:tgtEl>
                                      </p:cBhvr>
                                    </p:animEffect>
                                    <p:anim calcmode="lin" valueType="num">
                                      <p:cBhvr>
                                        <p:cTn id="50" dur="500" fill="hold"/>
                                        <p:tgtEl>
                                          <p:spTgt spid="1049338">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049338">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049339">
                                            <p:txEl>
                                              <p:pRg st="0" end="0"/>
                                            </p:txEl>
                                          </p:spTgt>
                                        </p:tgtEl>
                                        <p:attrNameLst>
                                          <p:attrName>style.visibility</p:attrName>
                                        </p:attrNameLst>
                                      </p:cBhvr>
                                      <p:to>
                                        <p:strVal val="visible"/>
                                      </p:to>
                                    </p:set>
                                    <p:animEffect transition="in" filter="fade">
                                      <p:cBhvr>
                                        <p:cTn id="54" dur="500"/>
                                        <p:tgtEl>
                                          <p:spTgt spid="1049339">
                                            <p:txEl>
                                              <p:pRg st="0" end="0"/>
                                            </p:txEl>
                                          </p:spTgt>
                                        </p:tgtEl>
                                      </p:cBhvr>
                                    </p:animEffect>
                                  </p:childTnLst>
                                </p:cTn>
                              </p:par>
                            </p:childTnLst>
                          </p:cTn>
                        </p:par>
                        <p:par>
                          <p:cTn id="55" fill="hold">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1049340"/>
                                        </p:tgtEl>
                                        <p:attrNameLst>
                                          <p:attrName>style.visibility</p:attrName>
                                        </p:attrNameLst>
                                      </p:cBhvr>
                                      <p:to>
                                        <p:strVal val="visible"/>
                                      </p:to>
                                    </p:set>
                                    <p:anim calcmode="lin" valueType="num">
                                      <p:cBhvr>
                                        <p:cTn id="58" dur="400" fill="hold"/>
                                        <p:tgtEl>
                                          <p:spTgt spid="1049340"/>
                                        </p:tgtEl>
                                        <p:attrNameLst>
                                          <p:attrName>ppt_w</p:attrName>
                                        </p:attrNameLst>
                                      </p:cBhvr>
                                      <p:tavLst>
                                        <p:tav tm="0">
                                          <p:val>
                                            <p:fltVal val="0.0"/>
                                          </p:val>
                                        </p:tav>
                                        <p:tav tm="100000">
                                          <p:val>
                                            <p:strVal val="#ppt_w"/>
                                          </p:val>
                                        </p:tav>
                                      </p:tavLst>
                                    </p:anim>
                                    <p:anim calcmode="lin" valueType="num">
                                      <p:cBhvr>
                                        <p:cTn id="59" dur="400" fill="hold"/>
                                        <p:tgtEl>
                                          <p:spTgt spid="1049340"/>
                                        </p:tgtEl>
                                        <p:attrNameLst>
                                          <p:attrName>ppt_h</p:attrName>
                                        </p:attrNameLst>
                                      </p:cBhvr>
                                      <p:tavLst>
                                        <p:tav tm="0">
                                          <p:val>
                                            <p:fltVal val="0.0"/>
                                          </p:val>
                                        </p:tav>
                                        <p:tav tm="100000">
                                          <p:val>
                                            <p:strVal val="#ppt_h"/>
                                          </p:val>
                                        </p:tav>
                                      </p:tavLst>
                                    </p:anim>
                                    <p:animEffect transition="in" filter="fade">
                                      <p:cBhvr>
                                        <p:cTn id="60" dur="400"/>
                                        <p:tgtEl>
                                          <p:spTgt spid="1049340"/>
                                        </p:tgtEl>
                                      </p:cBhvr>
                                    </p:animEffect>
                                  </p:childTnLst>
                                </p:cTn>
                              </p:par>
                            </p:childTnLst>
                          </p:cTn>
                        </p:par>
                        <p:par>
                          <p:cTn id="61" fill="hold">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1049341">
                                            <p:txEl>
                                              <p:pRg st="0" end="0"/>
                                            </p:txEl>
                                          </p:spTgt>
                                        </p:tgtEl>
                                        <p:attrNameLst>
                                          <p:attrName>style.visibility</p:attrName>
                                        </p:attrNameLst>
                                      </p:cBhvr>
                                      <p:to>
                                        <p:strVal val="visible"/>
                                      </p:to>
                                    </p:set>
                                    <p:anim calcmode="lin" valueType="num">
                                      <p:cBhvr>
                                        <p:cTn id="64" dur="300" fill="hold"/>
                                        <p:tgtEl>
                                          <p:spTgt spid="1049341">
                                            <p:txEl>
                                              <p:pRg st="0" end="0"/>
                                            </p:txEl>
                                          </p:spTgt>
                                        </p:tgtEl>
                                        <p:attrNameLst>
                                          <p:attrName>ppt_w</p:attrName>
                                        </p:attrNameLst>
                                      </p:cBhvr>
                                      <p:tavLst>
                                        <p:tav tm="0">
                                          <p:val>
                                            <p:fltVal val="0.0"/>
                                          </p:val>
                                        </p:tav>
                                        <p:tav tm="100000">
                                          <p:val>
                                            <p:strVal val="#ppt_w"/>
                                          </p:val>
                                        </p:tav>
                                      </p:tavLst>
                                    </p:anim>
                                    <p:anim calcmode="lin" valueType="num">
                                      <p:cBhvr>
                                        <p:cTn id="65" dur="300" fill="hold"/>
                                        <p:tgtEl>
                                          <p:spTgt spid="1049341">
                                            <p:txEl>
                                              <p:pRg st="0" end="0"/>
                                            </p:txEl>
                                          </p:spTgt>
                                        </p:tgtEl>
                                        <p:attrNameLst>
                                          <p:attrName>ppt_h</p:attrName>
                                        </p:attrNameLst>
                                      </p:cBhvr>
                                      <p:tavLst>
                                        <p:tav tm="0">
                                          <p:val>
                                            <p:fltVal val="0.0"/>
                                          </p:val>
                                        </p:tav>
                                        <p:tav tm="100000">
                                          <p:val>
                                            <p:strVal val="#ppt_h"/>
                                          </p:val>
                                        </p:tav>
                                      </p:tavLst>
                                    </p:anim>
                                    <p:animEffect transition="in" filter="fade">
                                      <p:cBhvr>
                                        <p:cTn id="66" dur="300"/>
                                        <p:tgtEl>
                                          <p:spTgt spid="10493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049342">
                                            <p:txEl>
                                              <p:pRg st="0" end="0"/>
                                            </p:txEl>
                                          </p:spTgt>
                                        </p:tgtEl>
                                        <p:attrNameLst>
                                          <p:attrName>style.visibility</p:attrName>
                                        </p:attrNameLst>
                                      </p:cBhvr>
                                      <p:to>
                                        <p:strVal val="visible"/>
                                      </p:to>
                                    </p:set>
                                    <p:animEffect transition="in" filter="fade">
                                      <p:cBhvr>
                                        <p:cTn id="69" dur="500"/>
                                        <p:tgtEl>
                                          <p:spTgt spid="1049342">
                                            <p:txEl>
                                              <p:pRg st="0" end="0"/>
                                            </p:txEl>
                                          </p:spTgt>
                                        </p:tgtEl>
                                      </p:cBhvr>
                                    </p:animEffect>
                                    <p:anim calcmode="lin" valueType="num">
                                      <p:cBhvr>
                                        <p:cTn id="70" dur="500" fill="hold"/>
                                        <p:tgtEl>
                                          <p:spTgt spid="10493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0493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049343">
                                            <p:txEl>
                                              <p:pRg st="0" end="0"/>
                                            </p:txEl>
                                          </p:spTgt>
                                        </p:tgtEl>
                                        <p:attrNameLst>
                                          <p:attrName>style.visibility</p:attrName>
                                        </p:attrNameLst>
                                      </p:cBhvr>
                                      <p:to>
                                        <p:strVal val="visible"/>
                                      </p:to>
                                    </p:set>
                                    <p:animEffect transition="in" filter="fade">
                                      <p:cBhvr>
                                        <p:cTn id="74" dur="500"/>
                                        <p:tgtEl>
                                          <p:spTgt spid="1049343">
                                            <p:txEl>
                                              <p:pRg st="0" end="0"/>
                                            </p:txEl>
                                          </p:spTgt>
                                        </p:tgtEl>
                                      </p:cBhvr>
                                    </p:animEffect>
                                  </p:childTnLst>
                                </p:cTn>
                              </p:par>
                            </p:childTnLst>
                          </p:cTn>
                        </p:par>
                        <p:par>
                          <p:cTn id="75" fill="hold">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1049344"/>
                                        </p:tgtEl>
                                        <p:attrNameLst>
                                          <p:attrName>style.visibility</p:attrName>
                                        </p:attrNameLst>
                                      </p:cBhvr>
                                      <p:to>
                                        <p:strVal val="visible"/>
                                      </p:to>
                                    </p:set>
                                    <p:anim calcmode="lin" valueType="num">
                                      <p:cBhvr>
                                        <p:cTn id="78" dur="400" fill="hold"/>
                                        <p:tgtEl>
                                          <p:spTgt spid="1049344"/>
                                        </p:tgtEl>
                                        <p:attrNameLst>
                                          <p:attrName>ppt_w</p:attrName>
                                        </p:attrNameLst>
                                      </p:cBhvr>
                                      <p:tavLst>
                                        <p:tav tm="0">
                                          <p:val>
                                            <p:fltVal val="0.0"/>
                                          </p:val>
                                        </p:tav>
                                        <p:tav tm="100000">
                                          <p:val>
                                            <p:strVal val="#ppt_w"/>
                                          </p:val>
                                        </p:tav>
                                      </p:tavLst>
                                    </p:anim>
                                    <p:anim calcmode="lin" valueType="num">
                                      <p:cBhvr>
                                        <p:cTn id="79" dur="400" fill="hold"/>
                                        <p:tgtEl>
                                          <p:spTgt spid="1049344"/>
                                        </p:tgtEl>
                                        <p:attrNameLst>
                                          <p:attrName>ppt_h</p:attrName>
                                        </p:attrNameLst>
                                      </p:cBhvr>
                                      <p:tavLst>
                                        <p:tav tm="0">
                                          <p:val>
                                            <p:fltVal val="0.0"/>
                                          </p:val>
                                        </p:tav>
                                        <p:tav tm="100000">
                                          <p:val>
                                            <p:strVal val="#ppt_h"/>
                                          </p:val>
                                        </p:tav>
                                      </p:tavLst>
                                    </p:anim>
                                    <p:animEffect transition="in" filter="fade">
                                      <p:cBhvr>
                                        <p:cTn id="80" dur="400"/>
                                        <p:tgtEl>
                                          <p:spTgt spid="1049344"/>
                                        </p:tgtEl>
                                      </p:cBhvr>
                                    </p:animEffect>
                                  </p:childTnLst>
                                </p:cTn>
                              </p:par>
                            </p:childTnLst>
                          </p:cTn>
                        </p:par>
                        <p:par>
                          <p:cTn id="81" fill="hold">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049345">
                                            <p:txEl>
                                              <p:pRg st="0" end="0"/>
                                            </p:txEl>
                                          </p:spTgt>
                                        </p:tgtEl>
                                        <p:attrNameLst>
                                          <p:attrName>style.visibility</p:attrName>
                                        </p:attrNameLst>
                                      </p:cBhvr>
                                      <p:to>
                                        <p:strVal val="visible"/>
                                      </p:to>
                                    </p:set>
                                    <p:anim calcmode="lin" valueType="num">
                                      <p:cBhvr>
                                        <p:cTn id="84" dur="300" fill="hold"/>
                                        <p:tgtEl>
                                          <p:spTgt spid="1049345">
                                            <p:txEl>
                                              <p:pRg st="0" end="0"/>
                                            </p:txEl>
                                          </p:spTgt>
                                        </p:tgtEl>
                                        <p:attrNameLst>
                                          <p:attrName>ppt_w</p:attrName>
                                        </p:attrNameLst>
                                      </p:cBhvr>
                                      <p:tavLst>
                                        <p:tav tm="0">
                                          <p:val>
                                            <p:fltVal val="0.0"/>
                                          </p:val>
                                        </p:tav>
                                        <p:tav tm="100000">
                                          <p:val>
                                            <p:strVal val="#ppt_w"/>
                                          </p:val>
                                        </p:tav>
                                      </p:tavLst>
                                    </p:anim>
                                    <p:anim calcmode="lin" valueType="num">
                                      <p:cBhvr>
                                        <p:cTn id="85" dur="300" fill="hold"/>
                                        <p:tgtEl>
                                          <p:spTgt spid="1049345">
                                            <p:txEl>
                                              <p:pRg st="0" end="0"/>
                                            </p:txEl>
                                          </p:spTgt>
                                        </p:tgtEl>
                                        <p:attrNameLst>
                                          <p:attrName>ppt_h</p:attrName>
                                        </p:attrNameLst>
                                      </p:cBhvr>
                                      <p:tavLst>
                                        <p:tav tm="0">
                                          <p:val>
                                            <p:fltVal val="0.0"/>
                                          </p:val>
                                        </p:tav>
                                        <p:tav tm="100000">
                                          <p:val>
                                            <p:strVal val="#ppt_h"/>
                                          </p:val>
                                        </p:tav>
                                      </p:tavLst>
                                    </p:anim>
                                    <p:animEffect transition="in" filter="fade">
                                      <p:cBhvr>
                                        <p:cTn id="86" dur="300"/>
                                        <p:tgtEl>
                                          <p:spTgt spid="1049345">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1049346">
                                            <p:txEl>
                                              <p:pRg st="0" end="0"/>
                                            </p:txEl>
                                          </p:spTgt>
                                        </p:tgtEl>
                                        <p:attrNameLst>
                                          <p:attrName>style.visibility</p:attrName>
                                        </p:attrNameLst>
                                      </p:cBhvr>
                                      <p:to>
                                        <p:strVal val="visible"/>
                                      </p:to>
                                    </p:set>
                                    <p:animEffect transition="in" filter="fade">
                                      <p:cBhvr>
                                        <p:cTn id="89" dur="500"/>
                                        <p:tgtEl>
                                          <p:spTgt spid="1049346">
                                            <p:txEl>
                                              <p:pRg st="0" end="0"/>
                                            </p:txEl>
                                          </p:spTgt>
                                        </p:tgtEl>
                                      </p:cBhvr>
                                    </p:animEffect>
                                    <p:anim calcmode="lin" valueType="num">
                                      <p:cBhvr>
                                        <p:cTn id="90" dur="500" fill="hold"/>
                                        <p:tgtEl>
                                          <p:spTgt spid="1049346">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1049346">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1049347">
                                            <p:txEl>
                                              <p:pRg st="0" end="0"/>
                                            </p:txEl>
                                          </p:spTgt>
                                        </p:tgtEl>
                                        <p:attrNameLst>
                                          <p:attrName>style.visibility</p:attrName>
                                        </p:attrNameLst>
                                      </p:cBhvr>
                                      <p:to>
                                        <p:strVal val="visible"/>
                                      </p:to>
                                    </p:set>
                                    <p:animEffect transition="in" filter="fade">
                                      <p:cBhvr>
                                        <p:cTn id="94" dur="500"/>
                                        <p:tgtEl>
                                          <p:spTgt spid="1049347">
                                            <p:txEl>
                                              <p:pRg st="0" end="0"/>
                                            </p:txEl>
                                          </p:spTgt>
                                        </p:tgtEl>
                                      </p:cBhvr>
                                    </p:animEffect>
                                  </p:childTnLst>
                                </p:cTn>
                              </p:par>
                            </p:childTnLst>
                          </p:cTn>
                        </p:par>
                        <p:par>
                          <p:cTn id="95" fill="hold">
                            <p:stCondLst>
                              <p:cond delay="4700"/>
                            </p:stCondLst>
                            <p:childTnLst>
                              <p:par>
                                <p:cTn id="96" presetID="53" presetClass="entr" presetSubtype="16" fill="hold" grpId="0" nodeType="afterEffect">
                                  <p:stCondLst>
                                    <p:cond delay="0"/>
                                  </p:stCondLst>
                                  <p:childTnLst>
                                    <p:set>
                                      <p:cBhvr>
                                        <p:cTn id="97" dur="1" fill="hold">
                                          <p:stCondLst>
                                            <p:cond delay="0"/>
                                          </p:stCondLst>
                                        </p:cTn>
                                        <p:tgtEl>
                                          <p:spTgt spid="1049348"/>
                                        </p:tgtEl>
                                        <p:attrNameLst>
                                          <p:attrName>style.visibility</p:attrName>
                                        </p:attrNameLst>
                                      </p:cBhvr>
                                      <p:to>
                                        <p:strVal val="visible"/>
                                      </p:to>
                                    </p:set>
                                    <p:anim calcmode="lin" valueType="num">
                                      <p:cBhvr>
                                        <p:cTn id="98" dur="400" fill="hold"/>
                                        <p:tgtEl>
                                          <p:spTgt spid="1049348"/>
                                        </p:tgtEl>
                                        <p:attrNameLst>
                                          <p:attrName>ppt_w</p:attrName>
                                        </p:attrNameLst>
                                      </p:cBhvr>
                                      <p:tavLst>
                                        <p:tav tm="0">
                                          <p:val>
                                            <p:fltVal val="0.0"/>
                                          </p:val>
                                        </p:tav>
                                        <p:tav tm="100000">
                                          <p:val>
                                            <p:strVal val="#ppt_w"/>
                                          </p:val>
                                        </p:tav>
                                      </p:tavLst>
                                    </p:anim>
                                    <p:anim calcmode="lin" valueType="num">
                                      <p:cBhvr>
                                        <p:cTn id="99" dur="400" fill="hold"/>
                                        <p:tgtEl>
                                          <p:spTgt spid="1049348"/>
                                        </p:tgtEl>
                                        <p:attrNameLst>
                                          <p:attrName>ppt_h</p:attrName>
                                        </p:attrNameLst>
                                      </p:cBhvr>
                                      <p:tavLst>
                                        <p:tav tm="0">
                                          <p:val>
                                            <p:fltVal val="0.0"/>
                                          </p:val>
                                        </p:tav>
                                        <p:tav tm="100000">
                                          <p:val>
                                            <p:strVal val="#ppt_h"/>
                                          </p:val>
                                        </p:tav>
                                      </p:tavLst>
                                    </p:anim>
                                    <p:animEffect transition="in" filter="fade">
                                      <p:cBhvr>
                                        <p:cTn id="100" dur="400"/>
                                        <p:tgtEl>
                                          <p:spTgt spid="1049348"/>
                                        </p:tgtEl>
                                      </p:cBhvr>
                                    </p:animEffect>
                                  </p:childTnLst>
                                </p:cTn>
                              </p:par>
                            </p:childTnLst>
                          </p:cTn>
                        </p:par>
                        <p:par>
                          <p:cTn id="101" fill="hold">
                            <p:stCondLst>
                              <p:cond delay="5200"/>
                            </p:stCondLst>
                            <p:childTnLst>
                              <p:par>
                                <p:cTn id="102" presetID="53" presetClass="entr" presetSubtype="16" fill="hold" grpId="0" nodeType="afterEffect">
                                  <p:stCondLst>
                                    <p:cond delay="0"/>
                                  </p:stCondLst>
                                  <p:childTnLst>
                                    <p:set>
                                      <p:cBhvr>
                                        <p:cTn id="103" dur="1" fill="hold">
                                          <p:stCondLst>
                                            <p:cond delay="0"/>
                                          </p:stCondLst>
                                        </p:cTn>
                                        <p:tgtEl>
                                          <p:spTgt spid="1049349">
                                            <p:txEl>
                                              <p:pRg st="0" end="0"/>
                                            </p:txEl>
                                          </p:spTgt>
                                        </p:tgtEl>
                                        <p:attrNameLst>
                                          <p:attrName>style.visibility</p:attrName>
                                        </p:attrNameLst>
                                      </p:cBhvr>
                                      <p:to>
                                        <p:strVal val="visible"/>
                                      </p:to>
                                    </p:set>
                                    <p:anim calcmode="lin" valueType="num">
                                      <p:cBhvr>
                                        <p:cTn id="104" dur="300" fill="hold"/>
                                        <p:tgtEl>
                                          <p:spTgt spid="1049349">
                                            <p:txEl>
                                              <p:pRg st="0" end="0"/>
                                            </p:txEl>
                                          </p:spTgt>
                                        </p:tgtEl>
                                        <p:attrNameLst>
                                          <p:attrName>ppt_w</p:attrName>
                                        </p:attrNameLst>
                                      </p:cBhvr>
                                      <p:tavLst>
                                        <p:tav tm="0">
                                          <p:val>
                                            <p:fltVal val="0.0"/>
                                          </p:val>
                                        </p:tav>
                                        <p:tav tm="100000">
                                          <p:val>
                                            <p:strVal val="#ppt_w"/>
                                          </p:val>
                                        </p:tav>
                                      </p:tavLst>
                                    </p:anim>
                                    <p:anim calcmode="lin" valueType="num">
                                      <p:cBhvr>
                                        <p:cTn id="105" dur="300" fill="hold"/>
                                        <p:tgtEl>
                                          <p:spTgt spid="1049349">
                                            <p:txEl>
                                              <p:pRg st="0" end="0"/>
                                            </p:txEl>
                                          </p:spTgt>
                                        </p:tgtEl>
                                        <p:attrNameLst>
                                          <p:attrName>ppt_h</p:attrName>
                                        </p:attrNameLst>
                                      </p:cBhvr>
                                      <p:tavLst>
                                        <p:tav tm="0">
                                          <p:val>
                                            <p:fltVal val="0.0"/>
                                          </p:val>
                                        </p:tav>
                                        <p:tav tm="100000">
                                          <p:val>
                                            <p:strVal val="#ppt_h"/>
                                          </p:val>
                                        </p:tav>
                                      </p:tavLst>
                                    </p:anim>
                                    <p:animEffect transition="in" filter="fade">
                                      <p:cBhvr>
                                        <p:cTn id="106" dur="300"/>
                                        <p:tgtEl>
                                          <p:spTgt spid="1049349">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1049350">
                                            <p:txEl>
                                              <p:pRg st="0" end="0"/>
                                            </p:txEl>
                                          </p:spTgt>
                                        </p:tgtEl>
                                        <p:attrNameLst>
                                          <p:attrName>style.visibility</p:attrName>
                                        </p:attrNameLst>
                                      </p:cBhvr>
                                      <p:to>
                                        <p:strVal val="visible"/>
                                      </p:to>
                                    </p:set>
                                    <p:animEffect transition="in" filter="fade">
                                      <p:cBhvr>
                                        <p:cTn id="109" dur="500"/>
                                        <p:tgtEl>
                                          <p:spTgt spid="1049350">
                                            <p:txEl>
                                              <p:pRg st="0" end="0"/>
                                            </p:txEl>
                                          </p:spTgt>
                                        </p:tgtEl>
                                      </p:cBhvr>
                                    </p:animEffect>
                                    <p:anim calcmode="lin" valueType="num">
                                      <p:cBhvr>
                                        <p:cTn id="110" dur="500" fill="hold"/>
                                        <p:tgtEl>
                                          <p:spTgt spid="1049350">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1049350">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1049351">
                                            <p:txEl>
                                              <p:pRg st="0" end="0"/>
                                            </p:txEl>
                                          </p:spTgt>
                                        </p:tgtEl>
                                        <p:attrNameLst>
                                          <p:attrName>style.visibility</p:attrName>
                                        </p:attrNameLst>
                                      </p:cBhvr>
                                      <p:to>
                                        <p:strVal val="visible"/>
                                      </p:to>
                                    </p:set>
                                    <p:animEffect transition="in" filter="fade">
                                      <p:cBhvr>
                                        <p:cTn id="114" dur="500"/>
                                        <p:tgtEl>
                                          <p:spTgt spid="1049351">
                                            <p:txEl>
                                              <p:pRg st="0" end="0"/>
                                            </p:txEl>
                                          </p:spTgt>
                                        </p:tgtEl>
                                      </p:cBhvr>
                                    </p:animEffect>
                                  </p:childTnLst>
                                </p:cTn>
                              </p:par>
                            </p:childTnLst>
                          </p:cTn>
                        </p:par>
                        <p:par>
                          <p:cTn id="115" fill="hold">
                            <p:stCondLst>
                              <p:cond delay="5700"/>
                            </p:stCondLst>
                            <p:childTnLst>
                              <p:par>
                                <p:cTn id="116" presetID="53" presetClass="entr" presetSubtype="16" fill="hold" grpId="0" nodeType="afterEffect">
                                  <p:stCondLst>
                                    <p:cond delay="0"/>
                                  </p:stCondLst>
                                  <p:childTnLst>
                                    <p:set>
                                      <p:cBhvr>
                                        <p:cTn id="117" dur="1" fill="hold">
                                          <p:stCondLst>
                                            <p:cond delay="0"/>
                                          </p:stCondLst>
                                        </p:cTn>
                                        <p:tgtEl>
                                          <p:spTgt spid="1049352"/>
                                        </p:tgtEl>
                                        <p:attrNameLst>
                                          <p:attrName>style.visibility</p:attrName>
                                        </p:attrNameLst>
                                      </p:cBhvr>
                                      <p:to>
                                        <p:strVal val="visible"/>
                                      </p:to>
                                    </p:set>
                                    <p:anim calcmode="lin" valueType="num">
                                      <p:cBhvr>
                                        <p:cTn id="118" dur="400" fill="hold"/>
                                        <p:tgtEl>
                                          <p:spTgt spid="1049352"/>
                                        </p:tgtEl>
                                        <p:attrNameLst>
                                          <p:attrName>ppt_w</p:attrName>
                                        </p:attrNameLst>
                                      </p:cBhvr>
                                      <p:tavLst>
                                        <p:tav tm="0">
                                          <p:val>
                                            <p:fltVal val="0.0"/>
                                          </p:val>
                                        </p:tav>
                                        <p:tav tm="100000">
                                          <p:val>
                                            <p:strVal val="#ppt_w"/>
                                          </p:val>
                                        </p:tav>
                                      </p:tavLst>
                                    </p:anim>
                                    <p:anim calcmode="lin" valueType="num">
                                      <p:cBhvr>
                                        <p:cTn id="119" dur="400" fill="hold"/>
                                        <p:tgtEl>
                                          <p:spTgt spid="1049352"/>
                                        </p:tgtEl>
                                        <p:attrNameLst>
                                          <p:attrName>ppt_h</p:attrName>
                                        </p:attrNameLst>
                                      </p:cBhvr>
                                      <p:tavLst>
                                        <p:tav tm="0">
                                          <p:val>
                                            <p:fltVal val="0.0"/>
                                          </p:val>
                                        </p:tav>
                                        <p:tav tm="100000">
                                          <p:val>
                                            <p:strVal val="#ppt_h"/>
                                          </p:val>
                                        </p:tav>
                                      </p:tavLst>
                                    </p:anim>
                                    <p:animEffect transition="in" filter="fade">
                                      <p:cBhvr>
                                        <p:cTn id="120" dur="400"/>
                                        <p:tgtEl>
                                          <p:spTgt spid="1049352"/>
                                        </p:tgtEl>
                                      </p:cBhvr>
                                    </p:animEffect>
                                  </p:childTnLst>
                                </p:cTn>
                              </p:par>
                            </p:childTnLst>
                          </p:cTn>
                        </p:par>
                        <p:par>
                          <p:cTn id="121" fill="hold">
                            <p:stCondLst>
                              <p:cond delay="6200"/>
                            </p:stCondLst>
                            <p:childTnLst>
                              <p:par>
                                <p:cTn id="122" presetID="53" presetClass="entr" presetSubtype="16" fill="hold" grpId="0" nodeType="afterEffect">
                                  <p:stCondLst>
                                    <p:cond delay="0"/>
                                  </p:stCondLst>
                                  <p:childTnLst>
                                    <p:set>
                                      <p:cBhvr>
                                        <p:cTn id="123" dur="1" fill="hold">
                                          <p:stCondLst>
                                            <p:cond delay="0"/>
                                          </p:stCondLst>
                                        </p:cTn>
                                        <p:tgtEl>
                                          <p:spTgt spid="1049353">
                                            <p:txEl>
                                              <p:pRg st="0" end="0"/>
                                            </p:txEl>
                                          </p:spTgt>
                                        </p:tgtEl>
                                        <p:attrNameLst>
                                          <p:attrName>style.visibility</p:attrName>
                                        </p:attrNameLst>
                                      </p:cBhvr>
                                      <p:to>
                                        <p:strVal val="visible"/>
                                      </p:to>
                                    </p:set>
                                    <p:anim calcmode="lin" valueType="num">
                                      <p:cBhvr>
                                        <p:cTn id="124" dur="300" fill="hold"/>
                                        <p:tgtEl>
                                          <p:spTgt spid="1049353">
                                            <p:txEl>
                                              <p:pRg st="0" end="0"/>
                                            </p:txEl>
                                          </p:spTgt>
                                        </p:tgtEl>
                                        <p:attrNameLst>
                                          <p:attrName>ppt_w</p:attrName>
                                        </p:attrNameLst>
                                      </p:cBhvr>
                                      <p:tavLst>
                                        <p:tav tm="0">
                                          <p:val>
                                            <p:fltVal val="0.0"/>
                                          </p:val>
                                        </p:tav>
                                        <p:tav tm="100000">
                                          <p:val>
                                            <p:strVal val="#ppt_w"/>
                                          </p:val>
                                        </p:tav>
                                      </p:tavLst>
                                    </p:anim>
                                    <p:anim calcmode="lin" valueType="num">
                                      <p:cBhvr>
                                        <p:cTn id="125" dur="300" fill="hold"/>
                                        <p:tgtEl>
                                          <p:spTgt spid="1049353">
                                            <p:txEl>
                                              <p:pRg st="0" end="0"/>
                                            </p:txEl>
                                          </p:spTgt>
                                        </p:tgtEl>
                                        <p:attrNameLst>
                                          <p:attrName>ppt_h</p:attrName>
                                        </p:attrNameLst>
                                      </p:cBhvr>
                                      <p:tavLst>
                                        <p:tav tm="0">
                                          <p:val>
                                            <p:fltVal val="0.0"/>
                                          </p:val>
                                        </p:tav>
                                        <p:tav tm="100000">
                                          <p:val>
                                            <p:strVal val="#ppt_h"/>
                                          </p:val>
                                        </p:tav>
                                      </p:tavLst>
                                    </p:anim>
                                    <p:animEffect transition="in" filter="fade">
                                      <p:cBhvr>
                                        <p:cTn id="126" dur="300"/>
                                        <p:tgtEl>
                                          <p:spTgt spid="1049353">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1049354">
                                            <p:txEl>
                                              <p:pRg st="0" end="0"/>
                                            </p:txEl>
                                          </p:spTgt>
                                        </p:tgtEl>
                                        <p:attrNameLst>
                                          <p:attrName>style.visibility</p:attrName>
                                        </p:attrNameLst>
                                      </p:cBhvr>
                                      <p:to>
                                        <p:strVal val="visible"/>
                                      </p:to>
                                    </p:set>
                                    <p:animEffect transition="in" filter="fade">
                                      <p:cBhvr>
                                        <p:cTn id="129" dur="500"/>
                                        <p:tgtEl>
                                          <p:spTgt spid="1049354">
                                            <p:txEl>
                                              <p:pRg st="0" end="0"/>
                                            </p:txEl>
                                          </p:spTgt>
                                        </p:tgtEl>
                                      </p:cBhvr>
                                    </p:animEffect>
                                    <p:anim calcmode="lin" valueType="num">
                                      <p:cBhvr>
                                        <p:cTn id="130" dur="500" fill="hold"/>
                                        <p:tgtEl>
                                          <p:spTgt spid="1049354">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1049354">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1049355">
                                            <p:txEl>
                                              <p:pRg st="0" end="0"/>
                                            </p:txEl>
                                          </p:spTgt>
                                        </p:tgtEl>
                                        <p:attrNameLst>
                                          <p:attrName>style.visibility</p:attrName>
                                        </p:attrNameLst>
                                      </p:cBhvr>
                                      <p:to>
                                        <p:strVal val="visible"/>
                                      </p:to>
                                    </p:set>
                                    <p:animEffect transition="in" filter="fade">
                                      <p:cBhvr>
                                        <p:cTn id="134" dur="500"/>
                                        <p:tgtEl>
                                          <p:spTgt spid="1049355">
                                            <p:txEl>
                                              <p:pRg st="0" end="0"/>
                                            </p:txEl>
                                          </p:spTgt>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049356">
                                            <p:txEl>
                                              <p:pRg st="0" end="0"/>
                                            </p:txEl>
                                          </p:spTgt>
                                        </p:tgtEl>
                                        <p:attrNameLst>
                                          <p:attrName>style.visibility</p:attrName>
                                        </p:attrNameLst>
                                      </p:cBhvr>
                                      <p:to>
                                        <p:strVal val="visible"/>
                                      </p:to>
                                    </p:set>
                                    <p:animEffect transition="in" filter="fade">
                                      <p:cBhvr>
                                        <p:cTn id="137" dur="400"/>
                                        <p:tgtEl>
                                          <p:spTgt spid="1049356">
                                            <p:txEl>
                                              <p:pRg st="0" end="0"/>
                                            </p:txEl>
                                          </p:spTgt>
                                        </p:tgtEl>
                                      </p:cBhvr>
                                    </p:animEffect>
                                    <p:anim calcmode="lin" valueType="num">
                                      <p:cBhvr>
                                        <p:cTn id="138" dur="400" fill="hold"/>
                                        <p:tgtEl>
                                          <p:spTgt spid="1049356">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049356">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049357">
                                            <p:txEl>
                                              <p:pRg st="0" end="0"/>
                                            </p:txEl>
                                          </p:spTgt>
                                        </p:tgtEl>
                                        <p:attrNameLst>
                                          <p:attrName>style.visibility</p:attrName>
                                        </p:attrNameLst>
                                      </p:cBhvr>
                                      <p:to>
                                        <p:strVal val="visible"/>
                                      </p:to>
                                    </p:set>
                                    <p:animEffect transition="in" filter="fade">
                                      <p:cBhvr>
                                        <p:cTn id="142" dur="400"/>
                                        <p:tgtEl>
                                          <p:spTgt spid="1049357">
                                            <p:txEl>
                                              <p:pRg st="0" end="0"/>
                                            </p:txEl>
                                          </p:spTgt>
                                        </p:tgtEl>
                                      </p:cBhvr>
                                    </p:animEffect>
                                    <p:anim calcmode="lin" valueType="num">
                                      <p:cBhvr>
                                        <p:cTn id="143" dur="400" fill="hold"/>
                                        <p:tgtEl>
                                          <p:spTgt spid="1049357">
                                            <p:txEl>
                                              <p:pRg st="0" end="0"/>
                                            </p:txEl>
                                          </p:spTgt>
                                        </p:tgtEl>
                                        <p:attrNameLst>
                                          <p:attrName>ppt_x</p:attrName>
                                        </p:attrNameLst>
                                      </p:cBhvr>
                                      <p:tavLst>
                                        <p:tav tm="0">
                                          <p:val>
                                            <p:strVal val="#ppt_x"/>
                                          </p:val>
                                        </p:tav>
                                        <p:tav tm="100000">
                                          <p:val>
                                            <p:strVal val="#ppt_x"/>
                                          </p:val>
                                        </p:tav>
                                      </p:tavLst>
                                    </p:anim>
                                    <p:anim calcmode="lin" valueType="num">
                                      <p:cBhvr>
                                        <p:cTn id="144" dur="400" fill="hold"/>
                                        <p:tgtEl>
                                          <p:spTgt spid="1049357">
                                            <p:txEl>
                                              <p:pRg st="0" end="0"/>
                                            </p:tx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00"/>
                                  </p:stCondLst>
                                  <p:childTnLst>
                                    <p:set>
                                      <p:cBhvr>
                                        <p:cTn id="146" dur="1" fill="hold">
                                          <p:stCondLst>
                                            <p:cond delay="0"/>
                                          </p:stCondLst>
                                        </p:cTn>
                                        <p:tgtEl>
                                          <p:spTgt spid="1049358">
                                            <p:txEl>
                                              <p:pRg st="0" end="0"/>
                                            </p:txEl>
                                          </p:spTgt>
                                        </p:tgtEl>
                                        <p:attrNameLst>
                                          <p:attrName>style.visibility</p:attrName>
                                        </p:attrNameLst>
                                      </p:cBhvr>
                                      <p:to>
                                        <p:strVal val="visible"/>
                                      </p:to>
                                    </p:set>
                                    <p:animEffect transition="in" filter="fade">
                                      <p:cBhvr>
                                        <p:cTn id="147" dur="400"/>
                                        <p:tgtEl>
                                          <p:spTgt spid="1049358">
                                            <p:txEl>
                                              <p:pRg st="0" end="0"/>
                                            </p:txEl>
                                          </p:spTgt>
                                        </p:tgtEl>
                                      </p:cBhvr>
                                    </p:animEffect>
                                    <p:anim calcmode="lin" valueType="num">
                                      <p:cBhvr>
                                        <p:cTn id="148" dur="400" fill="hold"/>
                                        <p:tgtEl>
                                          <p:spTgt spid="1049358">
                                            <p:txEl>
                                              <p:pRg st="0" end="0"/>
                                            </p:txEl>
                                          </p:spTgt>
                                        </p:tgtEl>
                                        <p:attrNameLst>
                                          <p:attrName>ppt_x</p:attrName>
                                        </p:attrNameLst>
                                      </p:cBhvr>
                                      <p:tavLst>
                                        <p:tav tm="0">
                                          <p:val>
                                            <p:strVal val="#ppt_x"/>
                                          </p:val>
                                        </p:tav>
                                        <p:tav tm="100000">
                                          <p:val>
                                            <p:strVal val="#ppt_x"/>
                                          </p:val>
                                        </p:tav>
                                      </p:tavLst>
                                    </p:anim>
                                    <p:anim calcmode="lin" valueType="num">
                                      <p:cBhvr>
                                        <p:cTn id="149" dur="400" fill="hold"/>
                                        <p:tgtEl>
                                          <p:spTgt spid="1049358">
                                            <p:txEl>
                                              <p:pRg st="0" end="0"/>
                                            </p:tx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00"/>
                                  </p:stCondLst>
                                  <p:childTnLst>
                                    <p:set>
                                      <p:cBhvr>
                                        <p:cTn id="151" dur="1" fill="hold">
                                          <p:stCondLst>
                                            <p:cond delay="0"/>
                                          </p:stCondLst>
                                        </p:cTn>
                                        <p:tgtEl>
                                          <p:spTgt spid="1049359">
                                            <p:txEl>
                                              <p:pRg st="0" end="0"/>
                                            </p:txEl>
                                          </p:spTgt>
                                        </p:tgtEl>
                                        <p:attrNameLst>
                                          <p:attrName>style.visibility</p:attrName>
                                        </p:attrNameLst>
                                      </p:cBhvr>
                                      <p:to>
                                        <p:strVal val="visible"/>
                                      </p:to>
                                    </p:set>
                                    <p:animEffect transition="in" filter="fade">
                                      <p:cBhvr>
                                        <p:cTn id="152" dur="400"/>
                                        <p:tgtEl>
                                          <p:spTgt spid="1049359">
                                            <p:txEl>
                                              <p:pRg st="0" end="0"/>
                                            </p:txEl>
                                          </p:spTgt>
                                        </p:tgtEl>
                                      </p:cBhvr>
                                    </p:animEffect>
                                    <p:anim calcmode="lin" valueType="num">
                                      <p:cBhvr>
                                        <p:cTn id="153" dur="400" fill="hold"/>
                                        <p:tgtEl>
                                          <p:spTgt spid="1049359">
                                            <p:txEl>
                                              <p:pRg st="0" end="0"/>
                                            </p:txEl>
                                          </p:spTgt>
                                        </p:tgtEl>
                                        <p:attrNameLst>
                                          <p:attrName>ppt_x</p:attrName>
                                        </p:attrNameLst>
                                      </p:cBhvr>
                                      <p:tavLst>
                                        <p:tav tm="0">
                                          <p:val>
                                            <p:strVal val="#ppt_x"/>
                                          </p:val>
                                        </p:tav>
                                        <p:tav tm="100000">
                                          <p:val>
                                            <p:strVal val="#ppt_x"/>
                                          </p:val>
                                        </p:tav>
                                      </p:tavLst>
                                    </p:anim>
                                    <p:anim calcmode="lin" valueType="num">
                                      <p:cBhvr>
                                        <p:cTn id="154" dur="400" fill="hold"/>
                                        <p:tgtEl>
                                          <p:spTgt spid="1049359">
                                            <p:txEl>
                                              <p:pRg st="0" end="0"/>
                                            </p:tx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00"/>
                                  </p:stCondLst>
                                  <p:childTnLst>
                                    <p:set>
                                      <p:cBhvr>
                                        <p:cTn id="156" dur="1" fill="hold">
                                          <p:stCondLst>
                                            <p:cond delay="0"/>
                                          </p:stCondLst>
                                        </p:cTn>
                                        <p:tgtEl>
                                          <p:spTgt spid="1049360">
                                            <p:txEl>
                                              <p:pRg st="0" end="0"/>
                                            </p:txEl>
                                          </p:spTgt>
                                        </p:tgtEl>
                                        <p:attrNameLst>
                                          <p:attrName>style.visibility</p:attrName>
                                        </p:attrNameLst>
                                      </p:cBhvr>
                                      <p:to>
                                        <p:strVal val="visible"/>
                                      </p:to>
                                    </p:set>
                                    <p:animEffect transition="in" filter="fade">
                                      <p:cBhvr>
                                        <p:cTn id="157" dur="400"/>
                                        <p:tgtEl>
                                          <p:spTgt spid="1049360">
                                            <p:txEl>
                                              <p:pRg st="0" end="0"/>
                                            </p:txEl>
                                          </p:spTgt>
                                        </p:tgtEl>
                                      </p:cBhvr>
                                    </p:animEffect>
                                    <p:anim calcmode="lin" valueType="num">
                                      <p:cBhvr>
                                        <p:cTn id="158" dur="400" fill="hold"/>
                                        <p:tgtEl>
                                          <p:spTgt spid="1049360">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049360">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049361">
                                            <p:txEl>
                                              <p:pRg st="0" end="0"/>
                                            </p:txEl>
                                          </p:spTgt>
                                        </p:tgtEl>
                                        <p:attrNameLst>
                                          <p:attrName>style.visibility</p:attrName>
                                        </p:attrNameLst>
                                      </p:cBhvr>
                                      <p:to>
                                        <p:strVal val="visible"/>
                                      </p:to>
                                    </p:set>
                                    <p:animEffect transition="in" filter="fade">
                                      <p:cBhvr>
                                        <p:cTn id="162" dur="400"/>
                                        <p:tgtEl>
                                          <p:spTgt spid="1049361">
                                            <p:txEl>
                                              <p:pRg st="0" end="0"/>
                                            </p:txEl>
                                          </p:spTgt>
                                        </p:tgtEl>
                                      </p:cBhvr>
                                    </p:animEffect>
                                    <p:anim calcmode="lin" valueType="num">
                                      <p:cBhvr>
                                        <p:cTn id="163" dur="400" fill="hold"/>
                                        <p:tgtEl>
                                          <p:spTgt spid="1049361">
                                            <p:txEl>
                                              <p:pRg st="0" end="0"/>
                                            </p:txEl>
                                          </p:spTgt>
                                        </p:tgtEl>
                                        <p:attrNameLst>
                                          <p:attrName>ppt_x</p:attrName>
                                        </p:attrNameLst>
                                      </p:cBhvr>
                                      <p:tavLst>
                                        <p:tav tm="0">
                                          <p:val>
                                            <p:strVal val="#ppt_x"/>
                                          </p:val>
                                        </p:tav>
                                        <p:tav tm="100000">
                                          <p:val>
                                            <p:strVal val="#ppt_x"/>
                                          </p:val>
                                        </p:tav>
                                      </p:tavLst>
                                    </p:anim>
                                    <p:anim calcmode="lin" valueType="num">
                                      <p:cBhvr>
                                        <p:cTn id="164" dur="400" fill="hold"/>
                                        <p:tgtEl>
                                          <p:spTgt spid="104936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30" grpId="0" build="p">
        <p:tmplLst>
          <p:tmpl lvl="1">
            <p:tnLst>
              <p:par>
                <p:cTn presetID="42" presetClass="entr" presetSubtype="0" fill="hold" nodeType="withEffect">
                  <p:stCondLst>
                    <p:cond delay="200"/>
                  </p:stCondLst>
                  <p:childTnLst>
                    <p:set>
                      <p:cBhvr>
                        <p:cTn dur="1" fill="hold">
                          <p:stCondLst>
                            <p:cond delay="0"/>
                          </p:stCondLst>
                        </p:cTn>
                        <p:tgtEl>
                          <p:spTgt spid="1049330"/>
                        </p:tgtEl>
                        <p:attrNameLst>
                          <p:attrName>style.visibility</p:attrName>
                        </p:attrNameLst>
                      </p:cBhvr>
                      <p:to>
                        <p:strVal val="visible"/>
                      </p:to>
                    </p:set>
                    <p:animEffect transition="in" filter="fade">
                      <p:cBhvr>
                        <p:cTn dur="400"/>
                        <p:tgtEl>
                          <p:spTgt spid="1049330"/>
                        </p:tgtEl>
                      </p:cBhvr>
                    </p:animEffect>
                    <p:anim calcmode="lin" valueType="num">
                      <p:cBhvr>
                        <p:cTn dur="400" fill="hold"/>
                        <p:tgtEl>
                          <p:spTgt spid="1049330"/>
                        </p:tgtEl>
                        <p:attrNameLst>
                          <p:attrName>ppt_x</p:attrName>
                        </p:attrNameLst>
                      </p:cBhvr>
                      <p:tavLst>
                        <p:tav tm="0">
                          <p:val>
                            <p:strVal val="#ppt_x"/>
                          </p:val>
                        </p:tav>
                        <p:tav tm="100000">
                          <p:val>
                            <p:strVal val="#ppt_x"/>
                          </p:val>
                        </p:tav>
                      </p:tavLst>
                    </p:anim>
                    <p:anim calcmode="lin" valueType="num">
                      <p:cBhvr>
                        <p:cTn dur="400" fill="hold"/>
                        <p:tgtEl>
                          <p:spTgt spid="1049330"/>
                        </p:tgtEl>
                        <p:attrNameLst>
                          <p:attrName>ppt_y</p:attrName>
                        </p:attrNameLst>
                      </p:cBhvr>
                      <p:tavLst>
                        <p:tav tm="0">
                          <p:val>
                            <p:strVal val="#ppt_y+.1"/>
                          </p:val>
                        </p:tav>
                        <p:tav tm="100000">
                          <p:val>
                            <p:strVal val="#ppt_y"/>
                          </p:val>
                        </p:tav>
                      </p:tavLst>
                    </p:anim>
                  </p:childTnLst>
                </p:cTn>
              </p:par>
            </p:tnLst>
          </p:tmpl>
        </p:tmplLst>
      </p:bldP>
      <p:bldP spid="1049331" grpId="0" build="p">
        <p:tmplLst>
          <p:tmpl lvl="1">
            <p:tnLst>
              <p:par>
                <p:cTn presetID="42" presetClass="entr" presetSubtype="0" fill="hold" nodeType="withEffect">
                  <p:stCondLst>
                    <p:cond delay="200"/>
                  </p:stCondLst>
                  <p:childTnLst>
                    <p:set>
                      <p:cBhvr>
                        <p:cTn dur="1" fill="hold">
                          <p:stCondLst>
                            <p:cond delay="0"/>
                          </p:stCondLst>
                        </p:cTn>
                        <p:tgtEl>
                          <p:spTgt spid="1049331"/>
                        </p:tgtEl>
                        <p:attrNameLst>
                          <p:attrName>style.visibility</p:attrName>
                        </p:attrNameLst>
                      </p:cBhvr>
                      <p:to>
                        <p:strVal val="visible"/>
                      </p:to>
                    </p:set>
                    <p:animEffect transition="in" filter="fade">
                      <p:cBhvr>
                        <p:cTn dur="500"/>
                        <p:tgtEl>
                          <p:spTgt spid="1049331"/>
                        </p:tgtEl>
                      </p:cBhvr>
                    </p:animEffect>
                    <p:anim calcmode="lin" valueType="num">
                      <p:cBhvr>
                        <p:cTn dur="500" fill="hold"/>
                        <p:tgtEl>
                          <p:spTgt spid="1049331"/>
                        </p:tgtEl>
                        <p:attrNameLst>
                          <p:attrName>ppt_x</p:attrName>
                        </p:attrNameLst>
                      </p:cBhvr>
                      <p:tavLst>
                        <p:tav tm="0">
                          <p:val>
                            <p:strVal val="#ppt_x"/>
                          </p:val>
                        </p:tav>
                        <p:tav tm="100000">
                          <p:val>
                            <p:strVal val="#ppt_x"/>
                          </p:val>
                        </p:tav>
                      </p:tavLst>
                    </p:anim>
                    <p:anim calcmode="lin" valueType="num">
                      <p:cBhvr>
                        <p:cTn dur="500" fill="hold"/>
                        <p:tgtEl>
                          <p:spTgt spid="1049331"/>
                        </p:tgtEl>
                        <p:attrNameLst>
                          <p:attrName>ppt_y</p:attrName>
                        </p:attrNameLst>
                      </p:cBhvr>
                      <p:tavLst>
                        <p:tav tm="0">
                          <p:val>
                            <p:strVal val="#ppt_y+.1"/>
                          </p:val>
                        </p:tav>
                        <p:tav tm="100000">
                          <p:val>
                            <p:strVal val="#ppt_y"/>
                          </p:val>
                        </p:tav>
                      </p:tavLst>
                    </p:anim>
                  </p:childTnLst>
                </p:cTn>
              </p:par>
            </p:tnLst>
          </p:tmpl>
        </p:tmplLst>
      </p:bldP>
      <p:bldP spid="1049332" grpId="0" animBg="1"/>
      <p:bldP spid="1049333" grpId="0" build="p">
        <p:tmplLst>
          <p:tmpl lvl="1">
            <p:tnLst>
              <p:par>
                <p:cTn presetID="53" presetClass="entr" presetSubtype="16" fill="hold" nodeType="afterEffect">
                  <p:stCondLst>
                    <p:cond delay="0"/>
                  </p:stCondLst>
                  <p:childTnLst>
                    <p:set>
                      <p:cBhvr>
                        <p:cTn dur="1" fill="hold">
                          <p:stCondLst>
                            <p:cond delay="0"/>
                          </p:stCondLst>
                        </p:cTn>
                        <p:tgtEl>
                          <p:spTgt spid="1049333"/>
                        </p:tgtEl>
                        <p:attrNameLst>
                          <p:attrName>style.visibility</p:attrName>
                        </p:attrNameLst>
                      </p:cBhvr>
                      <p:to>
                        <p:strVal val="visible"/>
                      </p:to>
                    </p:set>
                    <p:anim calcmode="lin" valueType="num">
                      <p:cBhvr>
                        <p:cTn dur="300" fill="hold"/>
                        <p:tgtEl>
                          <p:spTgt spid="1049333"/>
                        </p:tgtEl>
                        <p:attrNameLst>
                          <p:attrName>ppt_w</p:attrName>
                        </p:attrNameLst>
                      </p:cBhvr>
                      <p:tavLst>
                        <p:tav tm="0">
                          <p:val>
                            <p:fltVal val="0.0"/>
                          </p:val>
                        </p:tav>
                        <p:tav tm="100000">
                          <p:val>
                            <p:strVal val="#ppt_w"/>
                          </p:val>
                        </p:tav>
                      </p:tavLst>
                    </p:anim>
                    <p:anim calcmode="lin" valueType="num">
                      <p:cBhvr>
                        <p:cTn dur="300" fill="hold"/>
                        <p:tgtEl>
                          <p:spTgt spid="1049333"/>
                        </p:tgtEl>
                        <p:attrNameLst>
                          <p:attrName>ppt_h</p:attrName>
                        </p:attrNameLst>
                      </p:cBhvr>
                      <p:tavLst>
                        <p:tav tm="0">
                          <p:val>
                            <p:fltVal val="0.0"/>
                          </p:val>
                        </p:tav>
                        <p:tav tm="100000">
                          <p:val>
                            <p:strVal val="#ppt_h"/>
                          </p:val>
                        </p:tav>
                      </p:tavLst>
                    </p:anim>
                    <p:animEffect transition="in" filter="fade">
                      <p:cBhvr>
                        <p:cTn dur="300"/>
                        <p:tgtEl>
                          <p:spTgt spid="1049333"/>
                        </p:tgtEl>
                      </p:cBhvr>
                    </p:animEffect>
                  </p:childTnLst>
                </p:cTn>
              </p:par>
            </p:tnLst>
          </p:tmpl>
        </p:tmplLst>
      </p:bldP>
      <p:bldP spid="1049334" grpId="0" build="p">
        <p:tmplLst>
          <p:tmpl lvl="1">
            <p:tnLst>
              <p:par>
                <p:cTn presetID="42" presetClass="entr" presetSubtype="0" fill="hold" nodeType="withEffect">
                  <p:stCondLst>
                    <p:cond delay="200"/>
                  </p:stCondLst>
                  <p:childTnLst>
                    <p:set>
                      <p:cBhvr>
                        <p:cTn dur="1" fill="hold">
                          <p:stCondLst>
                            <p:cond delay="0"/>
                          </p:stCondLst>
                        </p:cTn>
                        <p:tgtEl>
                          <p:spTgt spid="1049334"/>
                        </p:tgtEl>
                        <p:attrNameLst>
                          <p:attrName>style.visibility</p:attrName>
                        </p:attrNameLst>
                      </p:cBhvr>
                      <p:to>
                        <p:strVal val="visible"/>
                      </p:to>
                    </p:set>
                    <p:animEffect transition="in" filter="fade">
                      <p:cBhvr>
                        <p:cTn dur="500"/>
                        <p:tgtEl>
                          <p:spTgt spid="1049334"/>
                        </p:tgtEl>
                      </p:cBhvr>
                    </p:animEffect>
                    <p:anim calcmode="lin" valueType="num">
                      <p:cBhvr>
                        <p:cTn dur="500" fill="hold"/>
                        <p:tgtEl>
                          <p:spTgt spid="1049334"/>
                        </p:tgtEl>
                        <p:attrNameLst>
                          <p:attrName>ppt_x</p:attrName>
                        </p:attrNameLst>
                      </p:cBhvr>
                      <p:tavLst>
                        <p:tav tm="0">
                          <p:val>
                            <p:strVal val="#ppt_x"/>
                          </p:val>
                        </p:tav>
                        <p:tav tm="100000">
                          <p:val>
                            <p:strVal val="#ppt_x"/>
                          </p:val>
                        </p:tav>
                      </p:tavLst>
                    </p:anim>
                    <p:anim calcmode="lin" valueType="num">
                      <p:cBhvr>
                        <p:cTn dur="500" fill="hold"/>
                        <p:tgtEl>
                          <p:spTgt spid="1049334"/>
                        </p:tgtEl>
                        <p:attrNameLst>
                          <p:attrName>ppt_y</p:attrName>
                        </p:attrNameLst>
                      </p:cBhvr>
                      <p:tavLst>
                        <p:tav tm="0">
                          <p:val>
                            <p:strVal val="#ppt_y+.1"/>
                          </p:val>
                        </p:tav>
                        <p:tav tm="100000">
                          <p:val>
                            <p:strVal val="#ppt_y"/>
                          </p:val>
                        </p:tav>
                      </p:tavLst>
                    </p:anim>
                  </p:childTnLst>
                </p:cTn>
              </p:par>
            </p:tnLst>
          </p:tmpl>
        </p:tmplLst>
      </p:bldP>
      <p:bldP spid="1049335" grpId="0" build="p">
        <p:tmplLst>
          <p:tmpl lvl="1">
            <p:tnLst>
              <p:par>
                <p:cTn presetID="10" presetClass="entr" presetSubtype="0" fill="hold" nodeType="withEffect">
                  <p:stCondLst>
                    <p:cond delay="800"/>
                  </p:stCondLst>
                  <p:childTnLst>
                    <p:set>
                      <p:cBhvr>
                        <p:cTn dur="1" fill="hold">
                          <p:stCondLst>
                            <p:cond delay="0"/>
                          </p:stCondLst>
                        </p:cTn>
                        <p:tgtEl>
                          <p:spTgt spid="1049335"/>
                        </p:tgtEl>
                        <p:attrNameLst>
                          <p:attrName>style.visibility</p:attrName>
                        </p:attrNameLst>
                      </p:cBhvr>
                      <p:to>
                        <p:strVal val="visible"/>
                      </p:to>
                    </p:set>
                    <p:animEffect transition="in" filter="fade">
                      <p:cBhvr>
                        <p:cTn dur="500"/>
                        <p:tgtEl>
                          <p:spTgt spid="1049335"/>
                        </p:tgtEl>
                      </p:cBhvr>
                    </p:animEffect>
                  </p:childTnLst>
                </p:cTn>
              </p:par>
            </p:tnLst>
          </p:tmpl>
        </p:tmplLst>
      </p:bldP>
      <p:bldP spid="1049336" grpId="0" animBg="1"/>
      <p:bldP spid="1049337" grpId="0" build="p">
        <p:tmplLst>
          <p:tmpl lvl="1">
            <p:tnLst>
              <p:par>
                <p:cTn presetID="53" presetClass="entr" presetSubtype="16" fill="hold" nodeType="afterEffect">
                  <p:stCondLst>
                    <p:cond delay="0"/>
                  </p:stCondLst>
                  <p:childTnLst>
                    <p:set>
                      <p:cBhvr>
                        <p:cTn dur="1" fill="hold">
                          <p:stCondLst>
                            <p:cond delay="0"/>
                          </p:stCondLst>
                        </p:cTn>
                        <p:tgtEl>
                          <p:spTgt spid="1049337"/>
                        </p:tgtEl>
                        <p:attrNameLst>
                          <p:attrName>style.visibility</p:attrName>
                        </p:attrNameLst>
                      </p:cBhvr>
                      <p:to>
                        <p:strVal val="visible"/>
                      </p:to>
                    </p:set>
                    <p:anim calcmode="lin" valueType="num">
                      <p:cBhvr>
                        <p:cTn dur="300" fill="hold"/>
                        <p:tgtEl>
                          <p:spTgt spid="1049337"/>
                        </p:tgtEl>
                        <p:attrNameLst>
                          <p:attrName>ppt_w</p:attrName>
                        </p:attrNameLst>
                      </p:cBhvr>
                      <p:tavLst>
                        <p:tav tm="0">
                          <p:val>
                            <p:fltVal val="0.0"/>
                          </p:val>
                        </p:tav>
                        <p:tav tm="100000">
                          <p:val>
                            <p:strVal val="#ppt_w"/>
                          </p:val>
                        </p:tav>
                      </p:tavLst>
                    </p:anim>
                    <p:anim calcmode="lin" valueType="num">
                      <p:cBhvr>
                        <p:cTn dur="300" fill="hold"/>
                        <p:tgtEl>
                          <p:spTgt spid="1049337"/>
                        </p:tgtEl>
                        <p:attrNameLst>
                          <p:attrName>ppt_h</p:attrName>
                        </p:attrNameLst>
                      </p:cBhvr>
                      <p:tavLst>
                        <p:tav tm="0">
                          <p:val>
                            <p:fltVal val="0.0"/>
                          </p:val>
                        </p:tav>
                        <p:tav tm="100000">
                          <p:val>
                            <p:strVal val="#ppt_h"/>
                          </p:val>
                        </p:tav>
                      </p:tavLst>
                    </p:anim>
                    <p:animEffect transition="in" filter="fade">
                      <p:cBhvr>
                        <p:cTn dur="300"/>
                        <p:tgtEl>
                          <p:spTgt spid="1049337"/>
                        </p:tgtEl>
                      </p:cBhvr>
                    </p:animEffect>
                  </p:childTnLst>
                </p:cTn>
              </p:par>
            </p:tnLst>
          </p:tmpl>
        </p:tmplLst>
      </p:bldP>
      <p:bldP spid="1049338" grpId="0" build="p">
        <p:tmplLst>
          <p:tmpl lvl="1">
            <p:tnLst>
              <p:par>
                <p:cTn presetID="42" presetClass="entr" presetSubtype="0" fill="hold" nodeType="withEffect">
                  <p:stCondLst>
                    <p:cond delay="200"/>
                  </p:stCondLst>
                  <p:childTnLst>
                    <p:set>
                      <p:cBhvr>
                        <p:cTn dur="1" fill="hold">
                          <p:stCondLst>
                            <p:cond delay="0"/>
                          </p:stCondLst>
                        </p:cTn>
                        <p:tgtEl>
                          <p:spTgt spid="1049338"/>
                        </p:tgtEl>
                        <p:attrNameLst>
                          <p:attrName>style.visibility</p:attrName>
                        </p:attrNameLst>
                      </p:cBhvr>
                      <p:to>
                        <p:strVal val="visible"/>
                      </p:to>
                    </p:set>
                    <p:animEffect transition="in" filter="fade">
                      <p:cBhvr>
                        <p:cTn dur="500"/>
                        <p:tgtEl>
                          <p:spTgt spid="1049338"/>
                        </p:tgtEl>
                      </p:cBhvr>
                    </p:animEffect>
                    <p:anim calcmode="lin" valueType="num">
                      <p:cBhvr>
                        <p:cTn dur="500" fill="hold"/>
                        <p:tgtEl>
                          <p:spTgt spid="1049338"/>
                        </p:tgtEl>
                        <p:attrNameLst>
                          <p:attrName>ppt_x</p:attrName>
                        </p:attrNameLst>
                      </p:cBhvr>
                      <p:tavLst>
                        <p:tav tm="0">
                          <p:val>
                            <p:strVal val="#ppt_x"/>
                          </p:val>
                        </p:tav>
                        <p:tav tm="100000">
                          <p:val>
                            <p:strVal val="#ppt_x"/>
                          </p:val>
                        </p:tav>
                      </p:tavLst>
                    </p:anim>
                    <p:anim calcmode="lin" valueType="num">
                      <p:cBhvr>
                        <p:cTn dur="500" fill="hold"/>
                        <p:tgtEl>
                          <p:spTgt spid="1049338"/>
                        </p:tgtEl>
                        <p:attrNameLst>
                          <p:attrName>ppt_y</p:attrName>
                        </p:attrNameLst>
                      </p:cBhvr>
                      <p:tavLst>
                        <p:tav tm="0">
                          <p:val>
                            <p:strVal val="#ppt_y+.1"/>
                          </p:val>
                        </p:tav>
                        <p:tav tm="100000">
                          <p:val>
                            <p:strVal val="#ppt_y"/>
                          </p:val>
                        </p:tav>
                      </p:tavLst>
                    </p:anim>
                  </p:childTnLst>
                </p:cTn>
              </p:par>
            </p:tnLst>
          </p:tmpl>
        </p:tmplLst>
      </p:bldP>
      <p:bldP spid="1049339" grpId="0" build="p">
        <p:tmplLst>
          <p:tmpl lvl="1">
            <p:tnLst>
              <p:par>
                <p:cTn presetID="10" presetClass="entr" presetSubtype="0" fill="hold" nodeType="withEffect">
                  <p:stCondLst>
                    <p:cond delay="800"/>
                  </p:stCondLst>
                  <p:childTnLst>
                    <p:set>
                      <p:cBhvr>
                        <p:cTn dur="1" fill="hold">
                          <p:stCondLst>
                            <p:cond delay="0"/>
                          </p:stCondLst>
                        </p:cTn>
                        <p:tgtEl>
                          <p:spTgt spid="1049339"/>
                        </p:tgtEl>
                        <p:attrNameLst>
                          <p:attrName>style.visibility</p:attrName>
                        </p:attrNameLst>
                      </p:cBhvr>
                      <p:to>
                        <p:strVal val="visible"/>
                      </p:to>
                    </p:set>
                    <p:animEffect transition="in" filter="fade">
                      <p:cBhvr>
                        <p:cTn dur="500"/>
                        <p:tgtEl>
                          <p:spTgt spid="1049339"/>
                        </p:tgtEl>
                      </p:cBhvr>
                    </p:animEffect>
                  </p:childTnLst>
                </p:cTn>
              </p:par>
            </p:tnLst>
          </p:tmpl>
        </p:tmplLst>
      </p:bldP>
      <p:bldP spid="1049340" grpId="0" animBg="1"/>
      <p:bldP spid="1049341" grpId="0" build="p">
        <p:tmplLst>
          <p:tmpl lvl="1">
            <p:tnLst>
              <p:par>
                <p:cTn presetID="53" presetClass="entr" presetSubtype="16" fill="hold" nodeType="afterEffect">
                  <p:stCondLst>
                    <p:cond delay="0"/>
                  </p:stCondLst>
                  <p:childTnLst>
                    <p:set>
                      <p:cBhvr>
                        <p:cTn dur="1" fill="hold">
                          <p:stCondLst>
                            <p:cond delay="0"/>
                          </p:stCondLst>
                        </p:cTn>
                        <p:tgtEl>
                          <p:spTgt spid="1049341"/>
                        </p:tgtEl>
                        <p:attrNameLst>
                          <p:attrName>style.visibility</p:attrName>
                        </p:attrNameLst>
                      </p:cBhvr>
                      <p:to>
                        <p:strVal val="visible"/>
                      </p:to>
                    </p:set>
                    <p:anim calcmode="lin" valueType="num">
                      <p:cBhvr>
                        <p:cTn dur="300" fill="hold"/>
                        <p:tgtEl>
                          <p:spTgt spid="1049341"/>
                        </p:tgtEl>
                        <p:attrNameLst>
                          <p:attrName>ppt_w</p:attrName>
                        </p:attrNameLst>
                      </p:cBhvr>
                      <p:tavLst>
                        <p:tav tm="0">
                          <p:val>
                            <p:fltVal val="0.0"/>
                          </p:val>
                        </p:tav>
                        <p:tav tm="100000">
                          <p:val>
                            <p:strVal val="#ppt_w"/>
                          </p:val>
                        </p:tav>
                      </p:tavLst>
                    </p:anim>
                    <p:anim calcmode="lin" valueType="num">
                      <p:cBhvr>
                        <p:cTn dur="300" fill="hold"/>
                        <p:tgtEl>
                          <p:spTgt spid="1049341"/>
                        </p:tgtEl>
                        <p:attrNameLst>
                          <p:attrName>ppt_h</p:attrName>
                        </p:attrNameLst>
                      </p:cBhvr>
                      <p:tavLst>
                        <p:tav tm="0">
                          <p:val>
                            <p:fltVal val="0.0"/>
                          </p:val>
                        </p:tav>
                        <p:tav tm="100000">
                          <p:val>
                            <p:strVal val="#ppt_h"/>
                          </p:val>
                        </p:tav>
                      </p:tavLst>
                    </p:anim>
                    <p:animEffect transition="in" filter="fade">
                      <p:cBhvr>
                        <p:cTn dur="300"/>
                        <p:tgtEl>
                          <p:spTgt spid="1049341"/>
                        </p:tgtEl>
                      </p:cBhvr>
                    </p:animEffect>
                  </p:childTnLst>
                </p:cTn>
              </p:par>
            </p:tnLst>
          </p:tmpl>
        </p:tmplLst>
      </p:bldP>
      <p:bldP spid="1049342" grpId="0" build="p">
        <p:tmplLst>
          <p:tmpl lvl="1">
            <p:tnLst>
              <p:par>
                <p:cTn presetID="42" presetClass="entr" presetSubtype="0" fill="hold" nodeType="withEffect">
                  <p:stCondLst>
                    <p:cond delay="200"/>
                  </p:stCondLst>
                  <p:childTnLst>
                    <p:set>
                      <p:cBhvr>
                        <p:cTn dur="1" fill="hold">
                          <p:stCondLst>
                            <p:cond delay="0"/>
                          </p:stCondLst>
                        </p:cTn>
                        <p:tgtEl>
                          <p:spTgt spid="1049342"/>
                        </p:tgtEl>
                        <p:attrNameLst>
                          <p:attrName>style.visibility</p:attrName>
                        </p:attrNameLst>
                      </p:cBhvr>
                      <p:to>
                        <p:strVal val="visible"/>
                      </p:to>
                    </p:set>
                    <p:animEffect transition="in" filter="fade">
                      <p:cBhvr>
                        <p:cTn dur="500"/>
                        <p:tgtEl>
                          <p:spTgt spid="1049342"/>
                        </p:tgtEl>
                      </p:cBhvr>
                    </p:animEffect>
                    <p:anim calcmode="lin" valueType="num">
                      <p:cBhvr>
                        <p:cTn dur="500" fill="hold"/>
                        <p:tgtEl>
                          <p:spTgt spid="1049342"/>
                        </p:tgtEl>
                        <p:attrNameLst>
                          <p:attrName>ppt_x</p:attrName>
                        </p:attrNameLst>
                      </p:cBhvr>
                      <p:tavLst>
                        <p:tav tm="0">
                          <p:val>
                            <p:strVal val="#ppt_x"/>
                          </p:val>
                        </p:tav>
                        <p:tav tm="100000">
                          <p:val>
                            <p:strVal val="#ppt_x"/>
                          </p:val>
                        </p:tav>
                      </p:tavLst>
                    </p:anim>
                    <p:anim calcmode="lin" valueType="num">
                      <p:cBhvr>
                        <p:cTn dur="500" fill="hold"/>
                        <p:tgtEl>
                          <p:spTgt spid="1049342"/>
                        </p:tgtEl>
                        <p:attrNameLst>
                          <p:attrName>ppt_y</p:attrName>
                        </p:attrNameLst>
                      </p:cBhvr>
                      <p:tavLst>
                        <p:tav tm="0">
                          <p:val>
                            <p:strVal val="#ppt_y+.1"/>
                          </p:val>
                        </p:tav>
                        <p:tav tm="100000">
                          <p:val>
                            <p:strVal val="#ppt_y"/>
                          </p:val>
                        </p:tav>
                      </p:tavLst>
                    </p:anim>
                  </p:childTnLst>
                </p:cTn>
              </p:par>
            </p:tnLst>
          </p:tmpl>
        </p:tmplLst>
      </p:bldP>
      <p:bldP spid="1049343" grpId="0" build="p">
        <p:tmplLst>
          <p:tmpl lvl="1">
            <p:tnLst>
              <p:par>
                <p:cTn presetID="10" presetClass="entr" presetSubtype="0" fill="hold" nodeType="withEffect">
                  <p:stCondLst>
                    <p:cond delay="800"/>
                  </p:stCondLst>
                  <p:childTnLst>
                    <p:set>
                      <p:cBhvr>
                        <p:cTn dur="1" fill="hold">
                          <p:stCondLst>
                            <p:cond delay="0"/>
                          </p:stCondLst>
                        </p:cTn>
                        <p:tgtEl>
                          <p:spTgt spid="1049343"/>
                        </p:tgtEl>
                        <p:attrNameLst>
                          <p:attrName>style.visibility</p:attrName>
                        </p:attrNameLst>
                      </p:cBhvr>
                      <p:to>
                        <p:strVal val="visible"/>
                      </p:to>
                    </p:set>
                    <p:animEffect transition="in" filter="fade">
                      <p:cBhvr>
                        <p:cTn dur="500"/>
                        <p:tgtEl>
                          <p:spTgt spid="1049343"/>
                        </p:tgtEl>
                      </p:cBhvr>
                    </p:animEffect>
                  </p:childTnLst>
                </p:cTn>
              </p:par>
            </p:tnLst>
          </p:tmpl>
        </p:tmplLst>
      </p:bldP>
      <p:bldP spid="1049344" grpId="0" animBg="1"/>
      <p:bldP spid="1049345" grpId="0" build="p">
        <p:tmplLst>
          <p:tmpl lvl="1">
            <p:tnLst>
              <p:par>
                <p:cTn presetID="53" presetClass="entr" presetSubtype="16" fill="hold" nodeType="afterEffect">
                  <p:stCondLst>
                    <p:cond delay="0"/>
                  </p:stCondLst>
                  <p:childTnLst>
                    <p:set>
                      <p:cBhvr>
                        <p:cTn dur="1" fill="hold">
                          <p:stCondLst>
                            <p:cond delay="0"/>
                          </p:stCondLst>
                        </p:cTn>
                        <p:tgtEl>
                          <p:spTgt spid="1049345"/>
                        </p:tgtEl>
                        <p:attrNameLst>
                          <p:attrName>style.visibility</p:attrName>
                        </p:attrNameLst>
                      </p:cBhvr>
                      <p:to>
                        <p:strVal val="visible"/>
                      </p:to>
                    </p:set>
                    <p:anim calcmode="lin" valueType="num">
                      <p:cBhvr>
                        <p:cTn dur="300" fill="hold"/>
                        <p:tgtEl>
                          <p:spTgt spid="1049345"/>
                        </p:tgtEl>
                        <p:attrNameLst>
                          <p:attrName>ppt_w</p:attrName>
                        </p:attrNameLst>
                      </p:cBhvr>
                      <p:tavLst>
                        <p:tav tm="0">
                          <p:val>
                            <p:fltVal val="0.0"/>
                          </p:val>
                        </p:tav>
                        <p:tav tm="100000">
                          <p:val>
                            <p:strVal val="#ppt_w"/>
                          </p:val>
                        </p:tav>
                      </p:tavLst>
                    </p:anim>
                    <p:anim calcmode="lin" valueType="num">
                      <p:cBhvr>
                        <p:cTn dur="300" fill="hold"/>
                        <p:tgtEl>
                          <p:spTgt spid="1049345"/>
                        </p:tgtEl>
                        <p:attrNameLst>
                          <p:attrName>ppt_h</p:attrName>
                        </p:attrNameLst>
                      </p:cBhvr>
                      <p:tavLst>
                        <p:tav tm="0">
                          <p:val>
                            <p:fltVal val="0.0"/>
                          </p:val>
                        </p:tav>
                        <p:tav tm="100000">
                          <p:val>
                            <p:strVal val="#ppt_h"/>
                          </p:val>
                        </p:tav>
                      </p:tavLst>
                    </p:anim>
                    <p:animEffect transition="in" filter="fade">
                      <p:cBhvr>
                        <p:cTn dur="300"/>
                        <p:tgtEl>
                          <p:spTgt spid="1049345"/>
                        </p:tgtEl>
                      </p:cBhvr>
                    </p:animEffect>
                  </p:childTnLst>
                </p:cTn>
              </p:par>
            </p:tnLst>
          </p:tmpl>
        </p:tmplLst>
      </p:bldP>
      <p:bldP spid="1049346" grpId="0" build="p">
        <p:tmplLst>
          <p:tmpl lvl="1">
            <p:tnLst>
              <p:par>
                <p:cTn presetID="42" presetClass="entr" presetSubtype="0" fill="hold" nodeType="withEffect">
                  <p:stCondLst>
                    <p:cond delay="200"/>
                  </p:stCondLst>
                  <p:childTnLst>
                    <p:set>
                      <p:cBhvr>
                        <p:cTn dur="1" fill="hold">
                          <p:stCondLst>
                            <p:cond delay="0"/>
                          </p:stCondLst>
                        </p:cTn>
                        <p:tgtEl>
                          <p:spTgt spid="1049346"/>
                        </p:tgtEl>
                        <p:attrNameLst>
                          <p:attrName>style.visibility</p:attrName>
                        </p:attrNameLst>
                      </p:cBhvr>
                      <p:to>
                        <p:strVal val="visible"/>
                      </p:to>
                    </p:set>
                    <p:animEffect transition="in" filter="fade">
                      <p:cBhvr>
                        <p:cTn dur="500"/>
                        <p:tgtEl>
                          <p:spTgt spid="1049346"/>
                        </p:tgtEl>
                      </p:cBhvr>
                    </p:animEffect>
                    <p:anim calcmode="lin" valueType="num">
                      <p:cBhvr>
                        <p:cTn dur="500" fill="hold"/>
                        <p:tgtEl>
                          <p:spTgt spid="1049346"/>
                        </p:tgtEl>
                        <p:attrNameLst>
                          <p:attrName>ppt_x</p:attrName>
                        </p:attrNameLst>
                      </p:cBhvr>
                      <p:tavLst>
                        <p:tav tm="0">
                          <p:val>
                            <p:strVal val="#ppt_x"/>
                          </p:val>
                        </p:tav>
                        <p:tav tm="100000">
                          <p:val>
                            <p:strVal val="#ppt_x"/>
                          </p:val>
                        </p:tav>
                      </p:tavLst>
                    </p:anim>
                    <p:anim calcmode="lin" valueType="num">
                      <p:cBhvr>
                        <p:cTn dur="500" fill="hold"/>
                        <p:tgtEl>
                          <p:spTgt spid="1049346"/>
                        </p:tgtEl>
                        <p:attrNameLst>
                          <p:attrName>ppt_y</p:attrName>
                        </p:attrNameLst>
                      </p:cBhvr>
                      <p:tavLst>
                        <p:tav tm="0">
                          <p:val>
                            <p:strVal val="#ppt_y+.1"/>
                          </p:val>
                        </p:tav>
                        <p:tav tm="100000">
                          <p:val>
                            <p:strVal val="#ppt_y"/>
                          </p:val>
                        </p:tav>
                      </p:tavLst>
                    </p:anim>
                  </p:childTnLst>
                </p:cTn>
              </p:par>
            </p:tnLst>
          </p:tmpl>
        </p:tmplLst>
      </p:bldP>
      <p:bldP spid="1049347" grpId="0" build="p">
        <p:tmplLst>
          <p:tmpl lvl="1">
            <p:tnLst>
              <p:par>
                <p:cTn presetID="10" presetClass="entr" presetSubtype="0" fill="hold" nodeType="withEffect">
                  <p:stCondLst>
                    <p:cond delay="800"/>
                  </p:stCondLst>
                  <p:childTnLst>
                    <p:set>
                      <p:cBhvr>
                        <p:cTn dur="1" fill="hold">
                          <p:stCondLst>
                            <p:cond delay="0"/>
                          </p:stCondLst>
                        </p:cTn>
                        <p:tgtEl>
                          <p:spTgt spid="1049347"/>
                        </p:tgtEl>
                        <p:attrNameLst>
                          <p:attrName>style.visibility</p:attrName>
                        </p:attrNameLst>
                      </p:cBhvr>
                      <p:to>
                        <p:strVal val="visible"/>
                      </p:to>
                    </p:set>
                    <p:animEffect transition="in" filter="fade">
                      <p:cBhvr>
                        <p:cTn dur="500"/>
                        <p:tgtEl>
                          <p:spTgt spid="1049347"/>
                        </p:tgtEl>
                      </p:cBhvr>
                    </p:animEffect>
                  </p:childTnLst>
                </p:cTn>
              </p:par>
            </p:tnLst>
          </p:tmpl>
        </p:tmplLst>
      </p:bldP>
      <p:bldP spid="1049348" grpId="0" animBg="1"/>
      <p:bldP spid="1049349" grpId="0" build="p">
        <p:tmplLst>
          <p:tmpl lvl="1">
            <p:tnLst>
              <p:par>
                <p:cTn presetID="53" presetClass="entr" presetSubtype="16" fill="hold" nodeType="afterEffect">
                  <p:stCondLst>
                    <p:cond delay="0"/>
                  </p:stCondLst>
                  <p:childTnLst>
                    <p:set>
                      <p:cBhvr>
                        <p:cTn dur="1" fill="hold">
                          <p:stCondLst>
                            <p:cond delay="0"/>
                          </p:stCondLst>
                        </p:cTn>
                        <p:tgtEl>
                          <p:spTgt spid="1049349"/>
                        </p:tgtEl>
                        <p:attrNameLst>
                          <p:attrName>style.visibility</p:attrName>
                        </p:attrNameLst>
                      </p:cBhvr>
                      <p:to>
                        <p:strVal val="visible"/>
                      </p:to>
                    </p:set>
                    <p:anim calcmode="lin" valueType="num">
                      <p:cBhvr>
                        <p:cTn dur="300" fill="hold"/>
                        <p:tgtEl>
                          <p:spTgt spid="1049349"/>
                        </p:tgtEl>
                        <p:attrNameLst>
                          <p:attrName>ppt_w</p:attrName>
                        </p:attrNameLst>
                      </p:cBhvr>
                      <p:tavLst>
                        <p:tav tm="0">
                          <p:val>
                            <p:fltVal val="0.0"/>
                          </p:val>
                        </p:tav>
                        <p:tav tm="100000">
                          <p:val>
                            <p:strVal val="#ppt_w"/>
                          </p:val>
                        </p:tav>
                      </p:tavLst>
                    </p:anim>
                    <p:anim calcmode="lin" valueType="num">
                      <p:cBhvr>
                        <p:cTn dur="300" fill="hold"/>
                        <p:tgtEl>
                          <p:spTgt spid="1049349"/>
                        </p:tgtEl>
                        <p:attrNameLst>
                          <p:attrName>ppt_h</p:attrName>
                        </p:attrNameLst>
                      </p:cBhvr>
                      <p:tavLst>
                        <p:tav tm="0">
                          <p:val>
                            <p:fltVal val="0.0"/>
                          </p:val>
                        </p:tav>
                        <p:tav tm="100000">
                          <p:val>
                            <p:strVal val="#ppt_h"/>
                          </p:val>
                        </p:tav>
                      </p:tavLst>
                    </p:anim>
                    <p:animEffect transition="in" filter="fade">
                      <p:cBhvr>
                        <p:cTn dur="300"/>
                        <p:tgtEl>
                          <p:spTgt spid="1049349"/>
                        </p:tgtEl>
                      </p:cBhvr>
                    </p:animEffect>
                  </p:childTnLst>
                </p:cTn>
              </p:par>
            </p:tnLst>
          </p:tmpl>
        </p:tmplLst>
      </p:bldP>
      <p:bldP spid="1049350" grpId="0" build="p">
        <p:tmplLst>
          <p:tmpl lvl="1">
            <p:tnLst>
              <p:par>
                <p:cTn presetID="42" presetClass="entr" presetSubtype="0" fill="hold" nodeType="withEffect">
                  <p:stCondLst>
                    <p:cond delay="200"/>
                  </p:stCondLst>
                  <p:childTnLst>
                    <p:set>
                      <p:cBhvr>
                        <p:cTn dur="1" fill="hold">
                          <p:stCondLst>
                            <p:cond delay="0"/>
                          </p:stCondLst>
                        </p:cTn>
                        <p:tgtEl>
                          <p:spTgt spid="1049350"/>
                        </p:tgtEl>
                        <p:attrNameLst>
                          <p:attrName>style.visibility</p:attrName>
                        </p:attrNameLst>
                      </p:cBhvr>
                      <p:to>
                        <p:strVal val="visible"/>
                      </p:to>
                    </p:set>
                    <p:animEffect transition="in" filter="fade">
                      <p:cBhvr>
                        <p:cTn dur="500"/>
                        <p:tgtEl>
                          <p:spTgt spid="1049350"/>
                        </p:tgtEl>
                      </p:cBhvr>
                    </p:animEffect>
                    <p:anim calcmode="lin" valueType="num">
                      <p:cBhvr>
                        <p:cTn dur="500" fill="hold"/>
                        <p:tgtEl>
                          <p:spTgt spid="1049350"/>
                        </p:tgtEl>
                        <p:attrNameLst>
                          <p:attrName>ppt_x</p:attrName>
                        </p:attrNameLst>
                      </p:cBhvr>
                      <p:tavLst>
                        <p:tav tm="0">
                          <p:val>
                            <p:strVal val="#ppt_x"/>
                          </p:val>
                        </p:tav>
                        <p:tav tm="100000">
                          <p:val>
                            <p:strVal val="#ppt_x"/>
                          </p:val>
                        </p:tav>
                      </p:tavLst>
                    </p:anim>
                    <p:anim calcmode="lin" valueType="num">
                      <p:cBhvr>
                        <p:cTn dur="500" fill="hold"/>
                        <p:tgtEl>
                          <p:spTgt spid="1049350"/>
                        </p:tgtEl>
                        <p:attrNameLst>
                          <p:attrName>ppt_y</p:attrName>
                        </p:attrNameLst>
                      </p:cBhvr>
                      <p:tavLst>
                        <p:tav tm="0">
                          <p:val>
                            <p:strVal val="#ppt_y+.1"/>
                          </p:val>
                        </p:tav>
                        <p:tav tm="100000">
                          <p:val>
                            <p:strVal val="#ppt_y"/>
                          </p:val>
                        </p:tav>
                      </p:tavLst>
                    </p:anim>
                  </p:childTnLst>
                </p:cTn>
              </p:par>
            </p:tnLst>
          </p:tmpl>
        </p:tmplLst>
      </p:bldP>
      <p:bldP spid="1049351" grpId="0" build="p">
        <p:tmplLst>
          <p:tmpl lvl="1">
            <p:tnLst>
              <p:par>
                <p:cTn presetID="10" presetClass="entr" presetSubtype="0" fill="hold" nodeType="withEffect">
                  <p:stCondLst>
                    <p:cond delay="800"/>
                  </p:stCondLst>
                  <p:childTnLst>
                    <p:set>
                      <p:cBhvr>
                        <p:cTn dur="1" fill="hold">
                          <p:stCondLst>
                            <p:cond delay="0"/>
                          </p:stCondLst>
                        </p:cTn>
                        <p:tgtEl>
                          <p:spTgt spid="1049351"/>
                        </p:tgtEl>
                        <p:attrNameLst>
                          <p:attrName>style.visibility</p:attrName>
                        </p:attrNameLst>
                      </p:cBhvr>
                      <p:to>
                        <p:strVal val="visible"/>
                      </p:to>
                    </p:set>
                    <p:animEffect transition="in" filter="fade">
                      <p:cBhvr>
                        <p:cTn dur="500"/>
                        <p:tgtEl>
                          <p:spTgt spid="1049351"/>
                        </p:tgtEl>
                      </p:cBhvr>
                    </p:animEffect>
                  </p:childTnLst>
                </p:cTn>
              </p:par>
            </p:tnLst>
          </p:tmpl>
        </p:tmplLst>
      </p:bldP>
      <p:bldP spid="1049352" grpId="0" animBg="1"/>
      <p:bldP spid="1049353" grpId="0" build="p">
        <p:tmplLst>
          <p:tmpl lvl="1">
            <p:tnLst>
              <p:par>
                <p:cTn presetID="53" presetClass="entr" presetSubtype="16" fill="hold" nodeType="afterEffect">
                  <p:stCondLst>
                    <p:cond delay="0"/>
                  </p:stCondLst>
                  <p:childTnLst>
                    <p:set>
                      <p:cBhvr>
                        <p:cTn dur="1" fill="hold">
                          <p:stCondLst>
                            <p:cond delay="0"/>
                          </p:stCondLst>
                        </p:cTn>
                        <p:tgtEl>
                          <p:spTgt spid="1049353"/>
                        </p:tgtEl>
                        <p:attrNameLst>
                          <p:attrName>style.visibility</p:attrName>
                        </p:attrNameLst>
                      </p:cBhvr>
                      <p:to>
                        <p:strVal val="visible"/>
                      </p:to>
                    </p:set>
                    <p:anim calcmode="lin" valueType="num">
                      <p:cBhvr>
                        <p:cTn dur="300" fill="hold"/>
                        <p:tgtEl>
                          <p:spTgt spid="1049353"/>
                        </p:tgtEl>
                        <p:attrNameLst>
                          <p:attrName>ppt_w</p:attrName>
                        </p:attrNameLst>
                      </p:cBhvr>
                      <p:tavLst>
                        <p:tav tm="0">
                          <p:val>
                            <p:fltVal val="0.0"/>
                          </p:val>
                        </p:tav>
                        <p:tav tm="100000">
                          <p:val>
                            <p:strVal val="#ppt_w"/>
                          </p:val>
                        </p:tav>
                      </p:tavLst>
                    </p:anim>
                    <p:anim calcmode="lin" valueType="num">
                      <p:cBhvr>
                        <p:cTn dur="300" fill="hold"/>
                        <p:tgtEl>
                          <p:spTgt spid="1049353"/>
                        </p:tgtEl>
                        <p:attrNameLst>
                          <p:attrName>ppt_h</p:attrName>
                        </p:attrNameLst>
                      </p:cBhvr>
                      <p:tavLst>
                        <p:tav tm="0">
                          <p:val>
                            <p:fltVal val="0.0"/>
                          </p:val>
                        </p:tav>
                        <p:tav tm="100000">
                          <p:val>
                            <p:strVal val="#ppt_h"/>
                          </p:val>
                        </p:tav>
                      </p:tavLst>
                    </p:anim>
                    <p:animEffect transition="in" filter="fade">
                      <p:cBhvr>
                        <p:cTn dur="300"/>
                        <p:tgtEl>
                          <p:spTgt spid="1049353"/>
                        </p:tgtEl>
                      </p:cBhvr>
                    </p:animEffect>
                  </p:childTnLst>
                </p:cTn>
              </p:par>
            </p:tnLst>
          </p:tmpl>
        </p:tmplLst>
      </p:bldP>
      <p:bldP spid="1049354" grpId="0" build="p">
        <p:tmplLst>
          <p:tmpl lvl="1">
            <p:tnLst>
              <p:par>
                <p:cTn presetID="42" presetClass="entr" presetSubtype="0" fill="hold" nodeType="withEffect">
                  <p:stCondLst>
                    <p:cond delay="200"/>
                  </p:stCondLst>
                  <p:childTnLst>
                    <p:set>
                      <p:cBhvr>
                        <p:cTn dur="1" fill="hold">
                          <p:stCondLst>
                            <p:cond delay="0"/>
                          </p:stCondLst>
                        </p:cTn>
                        <p:tgtEl>
                          <p:spTgt spid="1049354"/>
                        </p:tgtEl>
                        <p:attrNameLst>
                          <p:attrName>style.visibility</p:attrName>
                        </p:attrNameLst>
                      </p:cBhvr>
                      <p:to>
                        <p:strVal val="visible"/>
                      </p:to>
                    </p:set>
                    <p:animEffect transition="in" filter="fade">
                      <p:cBhvr>
                        <p:cTn dur="500"/>
                        <p:tgtEl>
                          <p:spTgt spid="1049354"/>
                        </p:tgtEl>
                      </p:cBhvr>
                    </p:animEffect>
                    <p:anim calcmode="lin" valueType="num">
                      <p:cBhvr>
                        <p:cTn dur="500" fill="hold"/>
                        <p:tgtEl>
                          <p:spTgt spid="1049354"/>
                        </p:tgtEl>
                        <p:attrNameLst>
                          <p:attrName>ppt_x</p:attrName>
                        </p:attrNameLst>
                      </p:cBhvr>
                      <p:tavLst>
                        <p:tav tm="0">
                          <p:val>
                            <p:strVal val="#ppt_x"/>
                          </p:val>
                        </p:tav>
                        <p:tav tm="100000">
                          <p:val>
                            <p:strVal val="#ppt_x"/>
                          </p:val>
                        </p:tav>
                      </p:tavLst>
                    </p:anim>
                    <p:anim calcmode="lin" valueType="num">
                      <p:cBhvr>
                        <p:cTn dur="500" fill="hold"/>
                        <p:tgtEl>
                          <p:spTgt spid="1049354"/>
                        </p:tgtEl>
                        <p:attrNameLst>
                          <p:attrName>ppt_y</p:attrName>
                        </p:attrNameLst>
                      </p:cBhvr>
                      <p:tavLst>
                        <p:tav tm="0">
                          <p:val>
                            <p:strVal val="#ppt_y+.1"/>
                          </p:val>
                        </p:tav>
                        <p:tav tm="100000">
                          <p:val>
                            <p:strVal val="#ppt_y"/>
                          </p:val>
                        </p:tav>
                      </p:tavLst>
                    </p:anim>
                  </p:childTnLst>
                </p:cTn>
              </p:par>
            </p:tnLst>
          </p:tmpl>
        </p:tmplLst>
      </p:bldP>
      <p:bldP spid="1049355" grpId="0" build="p">
        <p:tmplLst>
          <p:tmpl lvl="1">
            <p:tnLst>
              <p:par>
                <p:cTn presetID="10" presetClass="entr" presetSubtype="0" fill="hold" nodeType="withEffect">
                  <p:stCondLst>
                    <p:cond delay="800"/>
                  </p:stCondLst>
                  <p:childTnLst>
                    <p:set>
                      <p:cBhvr>
                        <p:cTn dur="1" fill="hold">
                          <p:stCondLst>
                            <p:cond delay="0"/>
                          </p:stCondLst>
                        </p:cTn>
                        <p:tgtEl>
                          <p:spTgt spid="1049355"/>
                        </p:tgtEl>
                        <p:attrNameLst>
                          <p:attrName>style.visibility</p:attrName>
                        </p:attrNameLst>
                      </p:cBhvr>
                      <p:to>
                        <p:strVal val="visible"/>
                      </p:to>
                    </p:set>
                    <p:animEffect transition="in" filter="fade">
                      <p:cBhvr>
                        <p:cTn dur="500"/>
                        <p:tgtEl>
                          <p:spTgt spid="1049355"/>
                        </p:tgtEl>
                      </p:cBhvr>
                    </p:animEffect>
                  </p:childTnLst>
                </p:cTn>
              </p:par>
            </p:tnLst>
          </p:tmpl>
        </p:tmplLst>
      </p:bldP>
      <p:bldP spid="1049356" grpId="0" build="p">
        <p:tmplLst>
          <p:tmpl lvl="1">
            <p:tnLst>
              <p:par>
                <p:cTn presetID="42" presetClass="entr" presetSubtype="0" fill="hold" nodeType="withEffect">
                  <p:stCondLst>
                    <p:cond delay="200"/>
                  </p:stCondLst>
                  <p:childTnLst>
                    <p:set>
                      <p:cBhvr>
                        <p:cTn dur="1" fill="hold">
                          <p:stCondLst>
                            <p:cond delay="0"/>
                          </p:stCondLst>
                        </p:cTn>
                        <p:tgtEl>
                          <p:spTgt spid="1049356"/>
                        </p:tgtEl>
                        <p:attrNameLst>
                          <p:attrName>style.visibility</p:attrName>
                        </p:attrNameLst>
                      </p:cBhvr>
                      <p:to>
                        <p:strVal val="visible"/>
                      </p:to>
                    </p:set>
                    <p:animEffect transition="in" filter="fade">
                      <p:cBhvr>
                        <p:cTn dur="400"/>
                        <p:tgtEl>
                          <p:spTgt spid="1049356"/>
                        </p:tgtEl>
                      </p:cBhvr>
                    </p:animEffect>
                    <p:anim calcmode="lin" valueType="num">
                      <p:cBhvr>
                        <p:cTn dur="400" fill="hold"/>
                        <p:tgtEl>
                          <p:spTgt spid="1049356"/>
                        </p:tgtEl>
                        <p:attrNameLst>
                          <p:attrName>ppt_x</p:attrName>
                        </p:attrNameLst>
                      </p:cBhvr>
                      <p:tavLst>
                        <p:tav tm="0">
                          <p:val>
                            <p:strVal val="#ppt_x"/>
                          </p:val>
                        </p:tav>
                        <p:tav tm="100000">
                          <p:val>
                            <p:strVal val="#ppt_x"/>
                          </p:val>
                        </p:tav>
                      </p:tavLst>
                    </p:anim>
                    <p:anim calcmode="lin" valueType="num">
                      <p:cBhvr>
                        <p:cTn dur="400" fill="hold"/>
                        <p:tgtEl>
                          <p:spTgt spid="1049356"/>
                        </p:tgtEl>
                        <p:attrNameLst>
                          <p:attrName>ppt_y</p:attrName>
                        </p:attrNameLst>
                      </p:cBhvr>
                      <p:tavLst>
                        <p:tav tm="0">
                          <p:val>
                            <p:strVal val="#ppt_y+.1"/>
                          </p:val>
                        </p:tav>
                        <p:tav tm="100000">
                          <p:val>
                            <p:strVal val="#ppt_y"/>
                          </p:val>
                        </p:tav>
                      </p:tavLst>
                    </p:anim>
                  </p:childTnLst>
                </p:cTn>
              </p:par>
            </p:tnLst>
          </p:tmpl>
        </p:tmplLst>
      </p:bldP>
      <p:bldP spid="1049357" grpId="0" build="p">
        <p:tmplLst>
          <p:tmpl lvl="1">
            <p:tnLst>
              <p:par>
                <p:cTn presetID="42" presetClass="entr" presetSubtype="0" fill="hold" nodeType="withEffect">
                  <p:stCondLst>
                    <p:cond delay="200"/>
                  </p:stCondLst>
                  <p:childTnLst>
                    <p:set>
                      <p:cBhvr>
                        <p:cTn dur="1" fill="hold">
                          <p:stCondLst>
                            <p:cond delay="0"/>
                          </p:stCondLst>
                        </p:cTn>
                        <p:tgtEl>
                          <p:spTgt spid="1049357"/>
                        </p:tgtEl>
                        <p:attrNameLst>
                          <p:attrName>style.visibility</p:attrName>
                        </p:attrNameLst>
                      </p:cBhvr>
                      <p:to>
                        <p:strVal val="visible"/>
                      </p:to>
                    </p:set>
                    <p:animEffect transition="in" filter="fade">
                      <p:cBhvr>
                        <p:cTn dur="400"/>
                        <p:tgtEl>
                          <p:spTgt spid="1049357"/>
                        </p:tgtEl>
                      </p:cBhvr>
                    </p:animEffect>
                    <p:anim calcmode="lin" valueType="num">
                      <p:cBhvr>
                        <p:cTn dur="400" fill="hold"/>
                        <p:tgtEl>
                          <p:spTgt spid="1049357"/>
                        </p:tgtEl>
                        <p:attrNameLst>
                          <p:attrName>ppt_x</p:attrName>
                        </p:attrNameLst>
                      </p:cBhvr>
                      <p:tavLst>
                        <p:tav tm="0">
                          <p:val>
                            <p:strVal val="#ppt_x"/>
                          </p:val>
                        </p:tav>
                        <p:tav tm="100000">
                          <p:val>
                            <p:strVal val="#ppt_x"/>
                          </p:val>
                        </p:tav>
                      </p:tavLst>
                    </p:anim>
                    <p:anim calcmode="lin" valueType="num">
                      <p:cBhvr>
                        <p:cTn dur="400" fill="hold"/>
                        <p:tgtEl>
                          <p:spTgt spid="1049357"/>
                        </p:tgtEl>
                        <p:attrNameLst>
                          <p:attrName>ppt_y</p:attrName>
                        </p:attrNameLst>
                      </p:cBhvr>
                      <p:tavLst>
                        <p:tav tm="0">
                          <p:val>
                            <p:strVal val="#ppt_y+.1"/>
                          </p:val>
                        </p:tav>
                        <p:tav tm="100000">
                          <p:val>
                            <p:strVal val="#ppt_y"/>
                          </p:val>
                        </p:tav>
                      </p:tavLst>
                    </p:anim>
                  </p:childTnLst>
                </p:cTn>
              </p:par>
            </p:tnLst>
          </p:tmpl>
        </p:tmplLst>
      </p:bldP>
      <p:bldP spid="1049358" grpId="0" build="p">
        <p:tmplLst>
          <p:tmpl lvl="1">
            <p:tnLst>
              <p:par>
                <p:cTn presetID="42" presetClass="entr" presetSubtype="0" fill="hold" nodeType="withEffect">
                  <p:stCondLst>
                    <p:cond delay="200"/>
                  </p:stCondLst>
                  <p:childTnLst>
                    <p:set>
                      <p:cBhvr>
                        <p:cTn dur="1" fill="hold">
                          <p:stCondLst>
                            <p:cond delay="0"/>
                          </p:stCondLst>
                        </p:cTn>
                        <p:tgtEl>
                          <p:spTgt spid="1049358"/>
                        </p:tgtEl>
                        <p:attrNameLst>
                          <p:attrName>style.visibility</p:attrName>
                        </p:attrNameLst>
                      </p:cBhvr>
                      <p:to>
                        <p:strVal val="visible"/>
                      </p:to>
                    </p:set>
                    <p:animEffect transition="in" filter="fade">
                      <p:cBhvr>
                        <p:cTn dur="400"/>
                        <p:tgtEl>
                          <p:spTgt spid="1049358"/>
                        </p:tgtEl>
                      </p:cBhvr>
                    </p:animEffect>
                    <p:anim calcmode="lin" valueType="num">
                      <p:cBhvr>
                        <p:cTn dur="400" fill="hold"/>
                        <p:tgtEl>
                          <p:spTgt spid="1049358"/>
                        </p:tgtEl>
                        <p:attrNameLst>
                          <p:attrName>ppt_x</p:attrName>
                        </p:attrNameLst>
                      </p:cBhvr>
                      <p:tavLst>
                        <p:tav tm="0">
                          <p:val>
                            <p:strVal val="#ppt_x"/>
                          </p:val>
                        </p:tav>
                        <p:tav tm="100000">
                          <p:val>
                            <p:strVal val="#ppt_x"/>
                          </p:val>
                        </p:tav>
                      </p:tavLst>
                    </p:anim>
                    <p:anim calcmode="lin" valueType="num">
                      <p:cBhvr>
                        <p:cTn dur="400" fill="hold"/>
                        <p:tgtEl>
                          <p:spTgt spid="1049358"/>
                        </p:tgtEl>
                        <p:attrNameLst>
                          <p:attrName>ppt_y</p:attrName>
                        </p:attrNameLst>
                      </p:cBhvr>
                      <p:tavLst>
                        <p:tav tm="0">
                          <p:val>
                            <p:strVal val="#ppt_y+.1"/>
                          </p:val>
                        </p:tav>
                        <p:tav tm="100000">
                          <p:val>
                            <p:strVal val="#ppt_y"/>
                          </p:val>
                        </p:tav>
                      </p:tavLst>
                    </p:anim>
                  </p:childTnLst>
                </p:cTn>
              </p:par>
            </p:tnLst>
          </p:tmpl>
        </p:tmplLst>
      </p:bldP>
      <p:bldP spid="1049359" grpId="0" build="p">
        <p:tmplLst>
          <p:tmpl lvl="1">
            <p:tnLst>
              <p:par>
                <p:cTn presetID="42" presetClass="entr" presetSubtype="0" fill="hold" nodeType="withEffect">
                  <p:stCondLst>
                    <p:cond delay="200"/>
                  </p:stCondLst>
                  <p:childTnLst>
                    <p:set>
                      <p:cBhvr>
                        <p:cTn dur="1" fill="hold">
                          <p:stCondLst>
                            <p:cond delay="0"/>
                          </p:stCondLst>
                        </p:cTn>
                        <p:tgtEl>
                          <p:spTgt spid="1049359"/>
                        </p:tgtEl>
                        <p:attrNameLst>
                          <p:attrName>style.visibility</p:attrName>
                        </p:attrNameLst>
                      </p:cBhvr>
                      <p:to>
                        <p:strVal val="visible"/>
                      </p:to>
                    </p:set>
                    <p:animEffect transition="in" filter="fade">
                      <p:cBhvr>
                        <p:cTn dur="400"/>
                        <p:tgtEl>
                          <p:spTgt spid="1049359"/>
                        </p:tgtEl>
                      </p:cBhvr>
                    </p:animEffect>
                    <p:anim calcmode="lin" valueType="num">
                      <p:cBhvr>
                        <p:cTn dur="400" fill="hold"/>
                        <p:tgtEl>
                          <p:spTgt spid="1049359"/>
                        </p:tgtEl>
                        <p:attrNameLst>
                          <p:attrName>ppt_x</p:attrName>
                        </p:attrNameLst>
                      </p:cBhvr>
                      <p:tavLst>
                        <p:tav tm="0">
                          <p:val>
                            <p:strVal val="#ppt_x"/>
                          </p:val>
                        </p:tav>
                        <p:tav tm="100000">
                          <p:val>
                            <p:strVal val="#ppt_x"/>
                          </p:val>
                        </p:tav>
                      </p:tavLst>
                    </p:anim>
                    <p:anim calcmode="lin" valueType="num">
                      <p:cBhvr>
                        <p:cTn dur="400" fill="hold"/>
                        <p:tgtEl>
                          <p:spTgt spid="1049359"/>
                        </p:tgtEl>
                        <p:attrNameLst>
                          <p:attrName>ppt_y</p:attrName>
                        </p:attrNameLst>
                      </p:cBhvr>
                      <p:tavLst>
                        <p:tav tm="0">
                          <p:val>
                            <p:strVal val="#ppt_y+.1"/>
                          </p:val>
                        </p:tav>
                        <p:tav tm="100000">
                          <p:val>
                            <p:strVal val="#ppt_y"/>
                          </p:val>
                        </p:tav>
                      </p:tavLst>
                    </p:anim>
                  </p:childTnLst>
                </p:cTn>
              </p:par>
            </p:tnLst>
          </p:tmpl>
        </p:tmplLst>
      </p:bldP>
      <p:bldP spid="1049360" grpId="0" build="p">
        <p:tmplLst>
          <p:tmpl lvl="1">
            <p:tnLst>
              <p:par>
                <p:cTn presetID="42" presetClass="entr" presetSubtype="0" fill="hold" nodeType="withEffect">
                  <p:stCondLst>
                    <p:cond delay="200"/>
                  </p:stCondLst>
                  <p:childTnLst>
                    <p:set>
                      <p:cBhvr>
                        <p:cTn dur="1" fill="hold">
                          <p:stCondLst>
                            <p:cond delay="0"/>
                          </p:stCondLst>
                        </p:cTn>
                        <p:tgtEl>
                          <p:spTgt spid="1049360"/>
                        </p:tgtEl>
                        <p:attrNameLst>
                          <p:attrName>style.visibility</p:attrName>
                        </p:attrNameLst>
                      </p:cBhvr>
                      <p:to>
                        <p:strVal val="visible"/>
                      </p:to>
                    </p:set>
                    <p:animEffect transition="in" filter="fade">
                      <p:cBhvr>
                        <p:cTn dur="400"/>
                        <p:tgtEl>
                          <p:spTgt spid="1049360"/>
                        </p:tgtEl>
                      </p:cBhvr>
                    </p:animEffect>
                    <p:anim calcmode="lin" valueType="num">
                      <p:cBhvr>
                        <p:cTn dur="400" fill="hold"/>
                        <p:tgtEl>
                          <p:spTgt spid="1049360"/>
                        </p:tgtEl>
                        <p:attrNameLst>
                          <p:attrName>ppt_x</p:attrName>
                        </p:attrNameLst>
                      </p:cBhvr>
                      <p:tavLst>
                        <p:tav tm="0">
                          <p:val>
                            <p:strVal val="#ppt_x"/>
                          </p:val>
                        </p:tav>
                        <p:tav tm="100000">
                          <p:val>
                            <p:strVal val="#ppt_x"/>
                          </p:val>
                        </p:tav>
                      </p:tavLst>
                    </p:anim>
                    <p:anim calcmode="lin" valueType="num">
                      <p:cBhvr>
                        <p:cTn dur="400" fill="hold"/>
                        <p:tgtEl>
                          <p:spTgt spid="1049360"/>
                        </p:tgtEl>
                        <p:attrNameLst>
                          <p:attrName>ppt_y</p:attrName>
                        </p:attrNameLst>
                      </p:cBhvr>
                      <p:tavLst>
                        <p:tav tm="0">
                          <p:val>
                            <p:strVal val="#ppt_y+.1"/>
                          </p:val>
                        </p:tav>
                        <p:tav tm="100000">
                          <p:val>
                            <p:strVal val="#ppt_y"/>
                          </p:val>
                        </p:tav>
                      </p:tavLst>
                    </p:anim>
                  </p:childTnLst>
                </p:cTn>
              </p:par>
            </p:tnLst>
          </p:tmpl>
        </p:tmplLst>
      </p:bldP>
      <p:bldP spid="1049361" grpId="0" build="p">
        <p:tmplLst>
          <p:tmpl lvl="1">
            <p:tnLst>
              <p:par>
                <p:cTn presetID="42" presetClass="entr" presetSubtype="0" fill="hold" nodeType="withEffect">
                  <p:stCondLst>
                    <p:cond delay="200"/>
                  </p:stCondLst>
                  <p:childTnLst>
                    <p:set>
                      <p:cBhvr>
                        <p:cTn dur="1" fill="hold">
                          <p:stCondLst>
                            <p:cond delay="0"/>
                          </p:stCondLst>
                        </p:cTn>
                        <p:tgtEl>
                          <p:spTgt spid="1049361"/>
                        </p:tgtEl>
                        <p:attrNameLst>
                          <p:attrName>style.visibility</p:attrName>
                        </p:attrNameLst>
                      </p:cBhvr>
                      <p:to>
                        <p:strVal val="visible"/>
                      </p:to>
                    </p:set>
                    <p:animEffect transition="in" filter="fade">
                      <p:cBhvr>
                        <p:cTn dur="400"/>
                        <p:tgtEl>
                          <p:spTgt spid="1049361"/>
                        </p:tgtEl>
                      </p:cBhvr>
                    </p:animEffect>
                    <p:anim calcmode="lin" valueType="num">
                      <p:cBhvr>
                        <p:cTn dur="400" fill="hold"/>
                        <p:tgtEl>
                          <p:spTgt spid="1049361"/>
                        </p:tgtEl>
                        <p:attrNameLst>
                          <p:attrName>ppt_x</p:attrName>
                        </p:attrNameLst>
                      </p:cBhvr>
                      <p:tavLst>
                        <p:tav tm="0">
                          <p:val>
                            <p:strVal val="#ppt_x"/>
                          </p:val>
                        </p:tav>
                        <p:tav tm="100000">
                          <p:val>
                            <p:strVal val="#ppt_x"/>
                          </p:val>
                        </p:tav>
                      </p:tavLst>
                    </p:anim>
                    <p:anim calcmode="lin" valueType="num">
                      <p:cBhvr>
                        <p:cTn dur="400" fill="hold"/>
                        <p:tgtEl>
                          <p:spTgt spid="1049361"/>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6" Type="http://schemas.openxmlformats.org/officeDocument/2006/relationships/theme" Target="../theme/theme1.xml"/><Relationship Id="rId55" Type="http://schemas.openxmlformats.org/officeDocument/2006/relationships/image" Target="../media/image1.jpeg"/><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5" cstate="screen">
            <a:lum/>
          </a:blip>
          <a:srcRect/>
          <a:stretch>
            <a:fillRect/>
          </a:stretch>
        </a:blipFill>
        <a:effectLst/>
      </p:bgPr>
    </p:bg>
    <p:spTree>
      <p:nvGrpSpPr>
        <p:cNvPr id="45" name=""/>
        <p:cNvGrpSpPr/>
        <p:nvPr/>
      </p:nvGrpSpPr>
      <p:grpSpPr>
        <a:xfrm>
          <a:off x="0" y="0"/>
          <a:ext cx="0" cy="0"/>
          <a:chOff x="0" y="0"/>
          <a:chExt cx="0" cy="0"/>
        </a:xfrm>
      </p:grpSpPr>
      <p:sp>
        <p:nvSpPr>
          <p:cNvPr id="1048576" name="Rounded Rectangle 1"/>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p>
            <a:pPr algn="ctr"/>
            <a:endParaRPr lang="en-US" dirty="0">
              <a:solidFill>
                <a:srgbClr val="7F7F7F"/>
              </a:solidFill>
            </a:endParaRPr>
          </a:p>
        </p:txBody>
      </p:sp>
      <p:sp>
        <p:nvSpPr>
          <p:cNvPr id="1048577" name="TextBox 2"/>
          <p:cNvSpPr txBox="1"/>
          <p:nvPr userDrawn="1"/>
        </p:nvSpPr>
        <p:spPr>
          <a:xfrm flipH="1">
            <a:off x="8744211" y="263429"/>
            <a:ext cx="145790" cy="244248"/>
          </a:xfrm>
          <a:prstGeom prst="rect">
            <a:avLst/>
          </a:prstGeom>
          <a:noFill/>
        </p:spPr>
        <p:txBody>
          <a:bodyPr wrap="none" lIns="0" tIns="0" rIns="0" bIns="0" rtlCol="0" anchor="ctr" anchorCtr="1">
            <a:normAutofit/>
          </a:bodyPr>
          <a:p>
            <a:pPr algn="ctr">
              <a:lnSpc>
                <a:spcPct val="100000"/>
              </a:lnSpc>
            </a:pPr>
            <a:fld id="{FCEE2C88-6C8F-484D-AF69-578F576B1F44}" type="slidenum">
              <a:rPr lang="en-US" sz="900" smtClean="0">
                <a:solidFill>
                  <a:schemeClr val="bg1"/>
                </a:solidFill>
                <a:latin typeface="Arial" panose="020B0604020202020204"/>
                <a:cs typeface="Arial" panose="020B0604020202020204"/>
              </a:rPr>
            </a:fld>
            <a:endParaRPr lang="en-US" sz="900" dirty="0">
              <a:solidFill>
                <a:schemeClr val="bg1"/>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1048576"/>
                                        </p:tgtEl>
                                        <p:attrNameLst>
                                          <p:attrName>style.visibility</p:attrName>
                                        </p:attrNameLst>
                                      </p:cBhvr>
                                      <p:to>
                                        <p:strVal val="visible"/>
                                      </p:to>
                                    </p:set>
                                    <p:anim calcmode="lin" valueType="num">
                                      <p:cBhvr>
                                        <p:cTn id="7" dur="300" fill="hold"/>
                                        <p:tgtEl>
                                          <p:spTgt spid="1048576"/>
                                        </p:tgtEl>
                                        <p:attrNameLst>
                                          <p:attrName>ppt_w</p:attrName>
                                        </p:attrNameLst>
                                      </p:cBhvr>
                                      <p:tavLst>
                                        <p:tav tm="0">
                                          <p:val>
                                            <p:fltVal val="0.0"/>
                                          </p:val>
                                        </p:tav>
                                        <p:tav tm="100000">
                                          <p:val>
                                            <p:strVal val="#ppt_w"/>
                                          </p:val>
                                        </p:tav>
                                      </p:tavLst>
                                    </p:anim>
                                    <p:anim calcmode="lin" valueType="num">
                                      <p:cBhvr>
                                        <p:cTn id="8" dur="300" fill="hold"/>
                                        <p:tgtEl>
                                          <p:spTgt spid="1048576"/>
                                        </p:tgtEl>
                                        <p:attrNameLst>
                                          <p:attrName>ppt_h</p:attrName>
                                        </p:attrNameLst>
                                      </p:cBhvr>
                                      <p:tavLst>
                                        <p:tav tm="0">
                                          <p:val>
                                            <p:fltVal val="0.0"/>
                                          </p:val>
                                        </p:tav>
                                        <p:tav tm="100000">
                                          <p:val>
                                            <p:strVal val="#ppt_h"/>
                                          </p:val>
                                        </p:tav>
                                      </p:tavLst>
                                    </p:anim>
                                    <p:animEffect transition="in" filter="fade">
                                      <p:cBhvr>
                                        <p:cTn id="9" dur="300"/>
                                        <p:tgtEl>
                                          <p:spTgt spid="1048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6" grpId="0" animBg="1"/>
    </p:bldLst>
  </p:timing>
  <p:hf hdr="0" ftr="0" dt="0"/>
  <p:txStyles>
    <p:titleStyle>
      <a:lvl1pPr algn="ctr" defTabSz="405130" rtl="0" eaLnBrk="1" latinLnBrk="0" hangingPunct="1">
        <a:spcBef>
          <a:spcPct val="0"/>
        </a:spcBef>
        <a:buNone/>
        <a:defRPr sz="3900" kern="1200">
          <a:solidFill>
            <a:schemeClr val="tx1"/>
          </a:solidFill>
          <a:latin typeface="+mj-lt"/>
          <a:ea typeface="+mj-ea"/>
          <a:cs typeface="+mj-cs"/>
        </a:defRPr>
      </a:lvl1pPr>
    </p:titleStyle>
    <p:bodyStyle>
      <a:lvl1pPr marL="303530" indent="-303530" algn="l" defTabSz="405130" rtl="0" eaLnBrk="1" latinLnBrk="0" hangingPunct="1">
        <a:spcBef>
          <a:spcPct val="20000"/>
        </a:spcBef>
        <a:buFont typeface="Arial" panose="020B0604020202020204"/>
        <a:buChar char="•"/>
        <a:defRPr sz="2800" kern="1200">
          <a:solidFill>
            <a:schemeClr val="tx1"/>
          </a:solidFill>
          <a:latin typeface="+mn-lt"/>
          <a:ea typeface="+mn-ea"/>
          <a:cs typeface="+mn-cs"/>
        </a:defRPr>
      </a:lvl1pPr>
      <a:lvl2pPr marL="658495" indent="-253365" algn="l" defTabSz="405130"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5130"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5130" rtl="0" eaLnBrk="1" latinLnBrk="0" hangingPunct="1">
        <a:spcBef>
          <a:spcPct val="200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405130" rtl="0" eaLnBrk="1" latinLnBrk="0" hangingPunct="1">
        <a:defRPr sz="1600" kern="1200">
          <a:solidFill>
            <a:schemeClr val="tx1"/>
          </a:solidFill>
          <a:latin typeface="+mn-lt"/>
          <a:ea typeface="+mn-ea"/>
          <a:cs typeface="+mn-cs"/>
        </a:defRPr>
      </a:lvl1pPr>
      <a:lvl2pPr marL="405130" algn="l" defTabSz="405130" rtl="0" eaLnBrk="1" latinLnBrk="0" hangingPunct="1">
        <a:defRPr sz="1600" kern="1200">
          <a:solidFill>
            <a:schemeClr val="tx1"/>
          </a:solidFill>
          <a:latin typeface="+mn-lt"/>
          <a:ea typeface="+mn-ea"/>
          <a:cs typeface="+mn-cs"/>
        </a:defRPr>
      </a:lvl2pPr>
      <a:lvl3pPr marL="810260" algn="l" defTabSz="405130" rtl="0" eaLnBrk="1" latinLnBrk="0" hangingPunct="1">
        <a:defRPr sz="1600" kern="1200">
          <a:solidFill>
            <a:schemeClr val="tx1"/>
          </a:solidFill>
          <a:latin typeface="+mn-lt"/>
          <a:ea typeface="+mn-ea"/>
          <a:cs typeface="+mn-cs"/>
        </a:defRPr>
      </a:lvl3pPr>
      <a:lvl4pPr marL="1215390" algn="l" defTabSz="405130" rtl="0" eaLnBrk="1" latinLnBrk="0" hangingPunct="1">
        <a:defRPr sz="1600" kern="1200">
          <a:solidFill>
            <a:schemeClr val="tx1"/>
          </a:solidFill>
          <a:latin typeface="+mn-lt"/>
          <a:ea typeface="+mn-ea"/>
          <a:cs typeface="+mn-cs"/>
        </a:defRPr>
      </a:lvl4pPr>
      <a:lvl5pPr marL="1619885" algn="l" defTabSz="405130" rtl="0" eaLnBrk="1" latinLnBrk="0" hangingPunct="1">
        <a:defRPr sz="1600" kern="1200">
          <a:solidFill>
            <a:schemeClr val="tx1"/>
          </a:solidFill>
          <a:latin typeface="+mn-lt"/>
          <a:ea typeface="+mn-ea"/>
          <a:cs typeface="+mn-cs"/>
        </a:defRPr>
      </a:lvl5pPr>
      <a:lvl6pPr marL="2025015" algn="l" defTabSz="405130" rtl="0" eaLnBrk="1" latinLnBrk="0" hangingPunct="1">
        <a:defRPr sz="1600" kern="1200">
          <a:solidFill>
            <a:schemeClr val="tx1"/>
          </a:solidFill>
          <a:latin typeface="+mn-lt"/>
          <a:ea typeface="+mn-ea"/>
          <a:cs typeface="+mn-cs"/>
        </a:defRPr>
      </a:lvl6pPr>
      <a:lvl7pPr marL="2430145" algn="l" defTabSz="405130" rtl="0" eaLnBrk="1" latinLnBrk="0" hangingPunct="1">
        <a:defRPr sz="1600" kern="1200">
          <a:solidFill>
            <a:schemeClr val="tx1"/>
          </a:solidFill>
          <a:latin typeface="+mn-lt"/>
          <a:ea typeface="+mn-ea"/>
          <a:cs typeface="+mn-cs"/>
        </a:defRPr>
      </a:lvl7pPr>
      <a:lvl8pPr marL="2835275" algn="l" defTabSz="405130" rtl="0" eaLnBrk="1" latinLnBrk="0" hangingPunct="1">
        <a:defRPr sz="1600" kern="1200">
          <a:solidFill>
            <a:schemeClr val="tx1"/>
          </a:solidFill>
          <a:latin typeface="+mn-lt"/>
          <a:ea typeface="+mn-ea"/>
          <a:cs typeface="+mn-cs"/>
        </a:defRPr>
      </a:lvl8pPr>
      <a:lvl9pPr marL="3240405" algn="l" defTabSz="40513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8" Type="http://schemas.openxmlformats.org/officeDocument/2006/relationships/notesSlide" Target="../notesSlides/notesSlide1.xml"/><Relationship Id="rId77" Type="http://schemas.openxmlformats.org/officeDocument/2006/relationships/slideLayout" Target="../slideLayouts/slideLayout51.xml"/><Relationship Id="rId76" Type="http://schemas.openxmlformats.org/officeDocument/2006/relationships/image" Target="../media/image77.png"/><Relationship Id="rId75" Type="http://schemas.openxmlformats.org/officeDocument/2006/relationships/image" Target="../media/image76.png"/><Relationship Id="rId74" Type="http://schemas.openxmlformats.org/officeDocument/2006/relationships/image" Target="../media/image75.png"/><Relationship Id="rId73" Type="http://schemas.openxmlformats.org/officeDocument/2006/relationships/image" Target="../media/image74.png"/><Relationship Id="rId72" Type="http://schemas.openxmlformats.org/officeDocument/2006/relationships/image" Target="../media/image73.png"/><Relationship Id="rId71" Type="http://schemas.openxmlformats.org/officeDocument/2006/relationships/image" Target="../media/image72.png"/><Relationship Id="rId70" Type="http://schemas.openxmlformats.org/officeDocument/2006/relationships/image" Target="../media/image71.png"/><Relationship Id="rId7" Type="http://schemas.openxmlformats.org/officeDocument/2006/relationships/image" Target="../media/image8.png"/><Relationship Id="rId69" Type="http://schemas.openxmlformats.org/officeDocument/2006/relationships/image" Target="../media/image70.png"/><Relationship Id="rId68" Type="http://schemas.openxmlformats.org/officeDocument/2006/relationships/image" Target="../media/image69.png"/><Relationship Id="rId67" Type="http://schemas.openxmlformats.org/officeDocument/2006/relationships/image" Target="../media/image68.png"/><Relationship Id="rId66" Type="http://schemas.openxmlformats.org/officeDocument/2006/relationships/image" Target="../media/image67.png"/><Relationship Id="rId65" Type="http://schemas.openxmlformats.org/officeDocument/2006/relationships/image" Target="../media/image66.png"/><Relationship Id="rId64" Type="http://schemas.openxmlformats.org/officeDocument/2006/relationships/image" Target="../media/image65.png"/><Relationship Id="rId63" Type="http://schemas.openxmlformats.org/officeDocument/2006/relationships/image" Target="../media/image64.png"/><Relationship Id="rId62" Type="http://schemas.openxmlformats.org/officeDocument/2006/relationships/image" Target="../media/image63.png"/><Relationship Id="rId61" Type="http://schemas.openxmlformats.org/officeDocument/2006/relationships/image" Target="../media/image62.png"/><Relationship Id="rId60" Type="http://schemas.openxmlformats.org/officeDocument/2006/relationships/image" Target="../media/image61.png"/><Relationship Id="rId6" Type="http://schemas.openxmlformats.org/officeDocument/2006/relationships/image" Target="../media/image7.png"/><Relationship Id="rId59" Type="http://schemas.openxmlformats.org/officeDocument/2006/relationships/image" Target="../media/image60.png"/><Relationship Id="rId58" Type="http://schemas.openxmlformats.org/officeDocument/2006/relationships/image" Target="../media/image59.png"/><Relationship Id="rId57" Type="http://schemas.openxmlformats.org/officeDocument/2006/relationships/image" Target="../media/image58.png"/><Relationship Id="rId56" Type="http://schemas.openxmlformats.org/officeDocument/2006/relationships/image" Target="../media/image57.png"/><Relationship Id="rId55" Type="http://schemas.openxmlformats.org/officeDocument/2006/relationships/image" Target="../media/image56.png"/><Relationship Id="rId54" Type="http://schemas.openxmlformats.org/officeDocument/2006/relationships/image" Target="../media/image55.png"/><Relationship Id="rId53" Type="http://schemas.openxmlformats.org/officeDocument/2006/relationships/image" Target="../media/image54.png"/><Relationship Id="rId52" Type="http://schemas.openxmlformats.org/officeDocument/2006/relationships/image" Target="../media/image53.png"/><Relationship Id="rId51" Type="http://schemas.openxmlformats.org/officeDocument/2006/relationships/image" Target="../media/image52.png"/><Relationship Id="rId50" Type="http://schemas.openxmlformats.org/officeDocument/2006/relationships/image" Target="../media/image51.png"/><Relationship Id="rId5" Type="http://schemas.openxmlformats.org/officeDocument/2006/relationships/image" Target="../media/image6.png"/><Relationship Id="rId49" Type="http://schemas.openxmlformats.org/officeDocument/2006/relationships/image" Target="../media/image50.png"/><Relationship Id="rId48" Type="http://schemas.openxmlformats.org/officeDocument/2006/relationships/image" Target="../media/image49.png"/><Relationship Id="rId47" Type="http://schemas.openxmlformats.org/officeDocument/2006/relationships/image" Target="../media/image48.png"/><Relationship Id="rId46" Type="http://schemas.openxmlformats.org/officeDocument/2006/relationships/image" Target="../media/image47.png"/><Relationship Id="rId45" Type="http://schemas.openxmlformats.org/officeDocument/2006/relationships/image" Target="../media/image46.png"/><Relationship Id="rId44" Type="http://schemas.openxmlformats.org/officeDocument/2006/relationships/image" Target="../media/image45.png"/><Relationship Id="rId43" Type="http://schemas.openxmlformats.org/officeDocument/2006/relationships/image" Target="../media/image44.png"/><Relationship Id="rId42" Type="http://schemas.openxmlformats.org/officeDocument/2006/relationships/image" Target="../media/image43.png"/><Relationship Id="rId41" Type="http://schemas.openxmlformats.org/officeDocument/2006/relationships/image" Target="../media/image42.png"/><Relationship Id="rId40" Type="http://schemas.openxmlformats.org/officeDocument/2006/relationships/image" Target="../media/image41.png"/><Relationship Id="rId4" Type="http://schemas.openxmlformats.org/officeDocument/2006/relationships/image" Target="../media/image5.png"/><Relationship Id="rId39" Type="http://schemas.openxmlformats.org/officeDocument/2006/relationships/image" Target="../media/image40.png"/><Relationship Id="rId38" Type="http://schemas.openxmlformats.org/officeDocument/2006/relationships/image" Target="../media/image39.png"/><Relationship Id="rId37" Type="http://schemas.openxmlformats.org/officeDocument/2006/relationships/image" Target="../media/image38.png"/><Relationship Id="rId36" Type="http://schemas.openxmlformats.org/officeDocument/2006/relationships/image" Target="../media/image37.png"/><Relationship Id="rId35" Type="http://schemas.openxmlformats.org/officeDocument/2006/relationships/image" Target="../media/image36.png"/><Relationship Id="rId34" Type="http://schemas.openxmlformats.org/officeDocument/2006/relationships/image" Target="../media/image35.png"/><Relationship Id="rId33" Type="http://schemas.openxmlformats.org/officeDocument/2006/relationships/image" Target="../media/image34.png"/><Relationship Id="rId32" Type="http://schemas.openxmlformats.org/officeDocument/2006/relationships/image" Target="../media/image33.png"/><Relationship Id="rId31" Type="http://schemas.openxmlformats.org/officeDocument/2006/relationships/image" Target="../media/image32.png"/><Relationship Id="rId30" Type="http://schemas.openxmlformats.org/officeDocument/2006/relationships/image" Target="../media/image31.png"/><Relationship Id="rId3" Type="http://schemas.openxmlformats.org/officeDocument/2006/relationships/image" Target="../media/image4.png"/><Relationship Id="rId29" Type="http://schemas.openxmlformats.org/officeDocument/2006/relationships/image" Target="../media/image30.png"/><Relationship Id="rId28" Type="http://schemas.openxmlformats.org/officeDocument/2006/relationships/image" Target="../media/image29.png"/><Relationship Id="rId27" Type="http://schemas.openxmlformats.org/officeDocument/2006/relationships/image" Target="../media/image28.png"/><Relationship Id="rId26" Type="http://schemas.openxmlformats.org/officeDocument/2006/relationships/image" Target="../media/image27.png"/><Relationship Id="rId25" Type="http://schemas.openxmlformats.org/officeDocument/2006/relationships/image" Target="../media/image26.png"/><Relationship Id="rId24" Type="http://schemas.openxmlformats.org/officeDocument/2006/relationships/image" Target="../media/image25.png"/><Relationship Id="rId23" Type="http://schemas.openxmlformats.org/officeDocument/2006/relationships/image" Target="../media/image24.png"/><Relationship Id="rId22" Type="http://schemas.openxmlformats.org/officeDocument/2006/relationships/image" Target="../media/image23.png"/><Relationship Id="rId21" Type="http://schemas.openxmlformats.org/officeDocument/2006/relationships/image" Target="../media/image22.png"/><Relationship Id="rId20" Type="http://schemas.openxmlformats.org/officeDocument/2006/relationships/image" Target="../media/image21.png"/><Relationship Id="rId2" Type="http://schemas.openxmlformats.org/officeDocument/2006/relationships/image" Target="../media/image3.png"/><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2.xml"/><Relationship Id="rId2" Type="http://schemas.openxmlformats.org/officeDocument/2006/relationships/image" Target="../media/image81.jpeg"/><Relationship Id="rId1" Type="http://schemas.openxmlformats.org/officeDocument/2006/relationships/image" Target="../media/image8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5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2.xml"/><Relationship Id="rId2" Type="http://schemas.openxmlformats.org/officeDocument/2006/relationships/image" Target="../media/image82.png"/><Relationship Id="rId1"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10.xml"/><Relationship Id="rId1"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79.png"/><Relationship Id="rId1"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24" name=""/>
        <p:cNvGrpSpPr/>
        <p:nvPr/>
      </p:nvGrpSpPr>
      <p:grpSpPr>
        <a:xfrm>
          <a:off x="0" y="0"/>
          <a:ext cx="0" cy="0"/>
          <a:chOff x="0" y="0"/>
          <a:chExt cx="0" cy="0"/>
        </a:xfrm>
      </p:grpSpPr>
      <p:pic>
        <p:nvPicPr>
          <p:cNvPr id="2097152" name="Picture 5" descr="C:\Users\ABC\Desktop\图片1.png"/>
          <p:cNvPicPr>
            <a:picLocks noChangeAspect="1" noChangeArrowheads="1"/>
          </p:cNvPicPr>
          <p:nvPr/>
        </p:nvPicPr>
        <p:blipFill>
          <a:blip r:embed="rId1"/>
          <a:srcRect/>
          <a:stretch>
            <a:fillRect/>
          </a:stretch>
        </p:blipFill>
        <p:spPr bwMode="auto">
          <a:xfrm>
            <a:off x="-71703" y="-108277"/>
            <a:ext cx="9272855" cy="5961321"/>
          </a:xfrm>
          <a:prstGeom prst="rect">
            <a:avLst/>
          </a:prstGeom>
          <a:noFill/>
        </p:spPr>
      </p:pic>
      <p:pic>
        <p:nvPicPr>
          <p:cNvPr id="2097153" name="Picture 4" descr="C:\Users\ABC\Desktop\GR-010 (2).png"/>
          <p:cNvPicPr>
            <a:picLocks noChangeAspect="1" noChangeArrowheads="1"/>
          </p:cNvPicPr>
          <p:nvPr/>
        </p:nvPicPr>
        <p:blipFill>
          <a:blip r:embed="rId2">
            <a:biLevel thresh="25000"/>
          </a:blip>
          <a:srcRect/>
          <a:stretch>
            <a:fillRect/>
          </a:stretch>
        </p:blipFill>
        <p:spPr bwMode="auto">
          <a:xfrm>
            <a:off x="3003521" y="2433867"/>
            <a:ext cx="5228297" cy="342499"/>
          </a:xfrm>
          <a:prstGeom prst="rect">
            <a:avLst/>
          </a:prstGeom>
          <a:noFill/>
        </p:spPr>
      </p:pic>
      <p:sp>
        <p:nvSpPr>
          <p:cNvPr id="1048625" name="文本框 22"/>
          <p:cNvSpPr>
            <a:spLocks noChangeArrowheads="1"/>
          </p:cNvSpPr>
          <p:nvPr/>
        </p:nvSpPr>
        <p:spPr bwMode="auto">
          <a:xfrm>
            <a:off x="3096260" y="1847215"/>
            <a:ext cx="4949190" cy="745490"/>
          </a:xfrm>
          <a:prstGeom prst="rect">
            <a:avLst/>
          </a:prstGeom>
          <a:noFill/>
          <a:ln>
            <a:noFill/>
          </a:ln>
        </p:spPr>
        <p:txBody>
          <a:bodyPr wrap="square" lIns="68580" tIns="34290" rIns="68580" bIns="34290">
            <a:spAutoFit/>
          </a:bodyPr>
          <a:p>
            <a:r>
              <a:rPr sz="4400" b="1" dirty="0">
                <a:solidFill>
                  <a:schemeClr val="bg1"/>
                </a:solidFill>
                <a:latin typeface="微软雅黑" panose="020B0503020204020204" pitchFamily="34" charset="-122"/>
                <a:ea typeface="微软雅黑" panose="020B0503020204020204" pitchFamily="34" charset="-122"/>
              </a:rPr>
              <a:t>近代列强侵华战争</a:t>
            </a:r>
            <a:endParaRPr sz="4400" b="1" dirty="0">
              <a:solidFill>
                <a:schemeClr val="bg1"/>
              </a:solidFill>
              <a:latin typeface="微软雅黑" panose="020B0503020204020204" pitchFamily="34" charset="-122"/>
              <a:ea typeface="微软雅黑" panose="020B0503020204020204" pitchFamily="34" charset="-122"/>
            </a:endParaRPr>
          </a:p>
        </p:txBody>
      </p:sp>
      <p:sp>
        <p:nvSpPr>
          <p:cNvPr id="1048626" name="Rectangle 4"/>
          <p:cNvSpPr txBox="1">
            <a:spLocks noChangeArrowheads="1"/>
          </p:cNvSpPr>
          <p:nvPr/>
        </p:nvSpPr>
        <p:spPr bwMode="auto">
          <a:xfrm>
            <a:off x="3105785" y="2776220"/>
            <a:ext cx="4719955" cy="471170"/>
          </a:xfrm>
          <a:prstGeom prst="rect">
            <a:avLst/>
          </a:prstGeom>
          <a:noFill/>
          <a:ln>
            <a:noFill/>
          </a:ln>
          <a:effec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a:r>
              <a:rPr lang="zh-CN" altLang="en-US" sz="2800" b="0" dirty="0">
                <a:latin typeface="黑体" panose="02010609060101010101" charset="-122"/>
                <a:ea typeface="黑体" panose="02010609060101010101" charset="-122"/>
                <a:cs typeface="黑体" panose="02010609060101010101" charset="-122"/>
              </a:rPr>
              <a:t>中考考点：</a:t>
            </a:r>
            <a:r>
              <a:rPr lang="en-US" sz="2800" b="0" dirty="0">
                <a:latin typeface="黑体" panose="02010609060101010101" charset="-122"/>
                <a:ea typeface="黑体" panose="02010609060101010101" charset="-122"/>
                <a:cs typeface="黑体" panose="02010609060101010101" charset="-122"/>
              </a:rPr>
              <a:t>“</a:t>
            </a:r>
            <a:r>
              <a:rPr lang="zh-CN" altLang="en-US" sz="2800" b="0" dirty="0">
                <a:solidFill>
                  <a:srgbClr val="FFFF00"/>
                </a:solidFill>
                <a:latin typeface="黑体" panose="02010609060101010101" charset="-122"/>
                <a:ea typeface="黑体" panose="02010609060101010101" charset="-122"/>
                <a:cs typeface="黑体" panose="02010609060101010101" charset="-122"/>
              </a:rPr>
              <a:t>四战三约</a:t>
            </a:r>
            <a:r>
              <a:rPr lang="en-US" sz="2800" b="0" dirty="0">
                <a:latin typeface="黑体" panose="02010609060101010101" charset="-122"/>
                <a:ea typeface="黑体" panose="02010609060101010101" charset="-122"/>
                <a:cs typeface="黑体" panose="02010609060101010101" charset="-122"/>
              </a:rPr>
              <a:t>”</a:t>
            </a:r>
            <a:endParaRPr lang="en-US" sz="2800" b="0" dirty="0">
              <a:latin typeface="黑体" panose="02010609060101010101" charset="-122"/>
              <a:ea typeface="黑体" panose="02010609060101010101" charset="-122"/>
              <a:cs typeface="黑体" panose="02010609060101010101" charset="-122"/>
            </a:endParaRPr>
          </a:p>
        </p:txBody>
      </p:sp>
      <p:grpSp>
        <p:nvGrpSpPr>
          <p:cNvPr id="125" name="组合 42"/>
          <p:cNvGrpSpPr/>
          <p:nvPr/>
        </p:nvGrpSpPr>
        <p:grpSpPr>
          <a:xfrm>
            <a:off x="6519058" y="349510"/>
            <a:ext cx="343825" cy="309997"/>
            <a:chOff x="4634991" y="2138335"/>
            <a:chExt cx="428348" cy="386204"/>
          </a:xfrm>
          <a:solidFill>
            <a:srgbClr val="EF7E86"/>
          </a:solidFill>
        </p:grpSpPr>
        <p:sp>
          <p:nvSpPr>
            <p:cNvPr id="1048627"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1440" tIns="45720" rIns="91440" bIns="45720" numCol="1" anchor="t" anchorCtr="0" compatLnSpc="1"/>
            <a:p>
              <a:endParaRPr lang="zh-CN" altLang="en-US"/>
            </a:p>
          </p:txBody>
        </p:sp>
        <p:sp>
          <p:nvSpPr>
            <p:cNvPr id="1048628"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6" name="组合 45"/>
          <p:cNvGrpSpPr/>
          <p:nvPr/>
        </p:nvGrpSpPr>
        <p:grpSpPr>
          <a:xfrm>
            <a:off x="7009024" y="323628"/>
            <a:ext cx="343825" cy="309997"/>
            <a:chOff x="5076056" y="2138335"/>
            <a:chExt cx="428348" cy="386204"/>
          </a:xfrm>
        </p:grpSpPr>
        <p:sp>
          <p:nvSpPr>
            <p:cNvPr id="1048629"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7D8CD"/>
            </a:solidFill>
            <a:ln w="9525" cap="flat">
              <a:noFill/>
              <a:prstDash val="solid"/>
              <a:miter lim="800000"/>
            </a:ln>
          </p:spPr>
          <p:txBody>
            <a:bodyPr vert="horz" wrap="square" lIns="91440" tIns="45720" rIns="91440" bIns="45720" numCol="1" anchor="t" anchorCtr="0" compatLnSpc="1"/>
            <a:p>
              <a:endParaRPr lang="zh-CN" altLang="en-US"/>
            </a:p>
          </p:txBody>
        </p:sp>
        <p:sp>
          <p:nvSpPr>
            <p:cNvPr id="1048630"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7" name="组合 48"/>
          <p:cNvGrpSpPr/>
          <p:nvPr/>
        </p:nvGrpSpPr>
        <p:grpSpPr>
          <a:xfrm>
            <a:off x="7481898" y="317337"/>
            <a:ext cx="343825" cy="309997"/>
            <a:chOff x="5557128" y="2138335"/>
            <a:chExt cx="428348" cy="386204"/>
          </a:xfrm>
        </p:grpSpPr>
        <p:sp>
          <p:nvSpPr>
            <p:cNvPr id="1048631"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78A58"/>
            </a:solidFill>
            <a:ln w="9525" cap="flat">
              <a:noFill/>
              <a:prstDash val="solid"/>
              <a:miter lim="800000"/>
            </a:ln>
          </p:spPr>
          <p:txBody>
            <a:bodyPr vert="horz" wrap="square" lIns="91440" tIns="45720" rIns="91440" bIns="45720" numCol="1" anchor="t" anchorCtr="0" compatLnSpc="1"/>
            <a:p>
              <a:endParaRPr lang="zh-CN" altLang="en-US"/>
            </a:p>
          </p:txBody>
        </p:sp>
        <p:sp>
          <p:nvSpPr>
            <p:cNvPr id="1048632"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8" name="组合 51"/>
          <p:cNvGrpSpPr/>
          <p:nvPr/>
        </p:nvGrpSpPr>
        <p:grpSpPr>
          <a:xfrm>
            <a:off x="7961026" y="329334"/>
            <a:ext cx="343825" cy="309997"/>
            <a:chOff x="6068610" y="2138335"/>
            <a:chExt cx="428348" cy="386204"/>
          </a:xfrm>
        </p:grpSpPr>
        <p:sp>
          <p:nvSpPr>
            <p:cNvPr id="1048633"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F7E86"/>
            </a:solidFill>
            <a:ln w="9525" cap="flat">
              <a:noFill/>
              <a:prstDash val="solid"/>
              <a:miter lim="800000"/>
            </a:ln>
          </p:spPr>
          <p:txBody>
            <a:bodyPr vert="horz" wrap="square" lIns="91440" tIns="45720" rIns="91440" bIns="45720" numCol="1" anchor="t" anchorCtr="0" compatLnSpc="1"/>
            <a:p>
              <a:endParaRPr lang="zh-CN" altLang="en-US"/>
            </a:p>
          </p:txBody>
        </p:sp>
        <p:sp>
          <p:nvSpPr>
            <p:cNvPr id="1048634"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grpSp>
        <p:nvGrpSpPr>
          <p:cNvPr id="129" name="组合 54"/>
          <p:cNvGrpSpPr/>
          <p:nvPr/>
        </p:nvGrpSpPr>
        <p:grpSpPr>
          <a:xfrm>
            <a:off x="8444738" y="329334"/>
            <a:ext cx="343825" cy="309997"/>
            <a:chOff x="6623914" y="2138335"/>
            <a:chExt cx="428348" cy="386204"/>
          </a:xfrm>
        </p:grpSpPr>
        <p:sp>
          <p:nvSpPr>
            <p:cNvPr id="1048635"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7D8CD"/>
            </a:solidFill>
            <a:ln w="9525" cap="flat">
              <a:noFill/>
              <a:prstDash val="solid"/>
              <a:miter lim="800000"/>
            </a:ln>
          </p:spPr>
          <p:txBody>
            <a:bodyPr vert="horz" wrap="square" lIns="91440" tIns="45720" rIns="91440" bIns="45720" numCol="1" anchor="t" anchorCtr="0" compatLnSpc="1"/>
            <a:p>
              <a:endParaRPr lang="zh-CN" altLang="en-US"/>
            </a:p>
          </p:txBody>
        </p:sp>
        <p:sp>
          <p:nvSpPr>
            <p:cNvPr id="1048636"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a:endParaRPr lang="zh-CN" altLang="en-US">
                <a:solidFill>
                  <a:srgbClr val="FFFFFF"/>
                </a:solidFill>
                <a:ea typeface="宋体" panose="02010600030101010101" pitchFamily="2" charset="-122"/>
              </a:endParaRPr>
            </a:p>
          </p:txBody>
        </p:sp>
      </p:grpSp>
      <p:pic>
        <p:nvPicPr>
          <p:cNvPr id="2097154" name="Picture 3" descr="C:\Users\ABC\Desktop\GR-010 (2).png"/>
          <p:cNvPicPr>
            <a:picLocks noChangeAspect="1" noChangeArrowheads="1"/>
          </p:cNvPicPr>
          <p:nvPr/>
        </p:nvPicPr>
        <p:blipFill>
          <a:blip r:embed="rId3">
            <a:grayscl/>
          </a:blip>
          <a:srcRect/>
          <a:stretch>
            <a:fillRect/>
          </a:stretch>
        </p:blipFill>
        <p:spPr bwMode="auto">
          <a:xfrm rot="19741709">
            <a:off x="7809241" y="2049216"/>
            <a:ext cx="939800" cy="508000"/>
          </a:xfrm>
          <a:prstGeom prst="rect">
            <a:avLst/>
          </a:prstGeom>
          <a:noFill/>
        </p:spPr>
      </p:pic>
      <p:sp>
        <p:nvSpPr>
          <p:cNvPr id="1048637" name="Freeform 6"/>
          <p:cNvSpPr/>
          <p:nvPr/>
        </p:nvSpPr>
        <p:spPr bwMode="auto">
          <a:xfrm flipH="1">
            <a:off x="1192264" y="4607686"/>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blipFill dpi="0" rotWithShape="1">
            <a:blip r:embed="rId4" cstate="screen"/>
            <a:srcRect/>
            <a:stretch>
              <a:fillRect/>
            </a:stretch>
          </a:blipFill>
          <a:ln>
            <a:noFill/>
          </a:ln>
        </p:spPr>
        <p:txBody>
          <a:bodyPr vert="horz" wrap="square" lIns="68562" tIns="34281" rIns="68562" bIns="34281" numCol="1" anchor="t" anchorCtr="0" compatLnSpc="1"/>
          <a:p>
            <a:endParaRPr lang="id-ID" sz="1015"/>
          </a:p>
        </p:txBody>
      </p:sp>
      <p:sp>
        <p:nvSpPr>
          <p:cNvPr id="1048638" name="Freeform 24"/>
          <p:cNvSpPr/>
          <p:nvPr/>
        </p:nvSpPr>
        <p:spPr>
          <a:xfrm flipH="1">
            <a:off x="1016595" y="4279828"/>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200">
              <a:solidFill>
                <a:srgbClr val="414455"/>
              </a:solidFill>
            </a:endParaRPr>
          </a:p>
        </p:txBody>
      </p:sp>
      <p:sp>
        <p:nvSpPr>
          <p:cNvPr id="1048639" name="Freeform 25"/>
          <p:cNvSpPr/>
          <p:nvPr/>
        </p:nvSpPr>
        <p:spPr>
          <a:xfrm flipH="1">
            <a:off x="1299524" y="4781930"/>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200"/>
          </a:p>
        </p:txBody>
      </p:sp>
      <p:sp>
        <p:nvSpPr>
          <p:cNvPr id="1048640" name="Freeform 5"/>
          <p:cNvSpPr/>
          <p:nvPr/>
        </p:nvSpPr>
        <p:spPr bwMode="auto">
          <a:xfrm>
            <a:off x="1445398" y="3704415"/>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blipFill dpi="0" rotWithShape="1">
            <a:blip r:embed="rId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1" name="Freeform 6"/>
          <p:cNvSpPr/>
          <p:nvPr/>
        </p:nvSpPr>
        <p:spPr bwMode="auto">
          <a:xfrm>
            <a:off x="1483488" y="3634187"/>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blipFill dpi="0" rotWithShape="1">
            <a:blip r:embed="rId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2" name="Freeform 7"/>
          <p:cNvSpPr/>
          <p:nvPr/>
        </p:nvSpPr>
        <p:spPr bwMode="auto">
          <a:xfrm>
            <a:off x="1471585" y="3678228"/>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blipFill dpi="0" rotWithShape="1">
            <a:blip r:embed="rId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3" name="Freeform 8"/>
          <p:cNvSpPr/>
          <p:nvPr/>
        </p:nvSpPr>
        <p:spPr bwMode="auto">
          <a:xfrm>
            <a:off x="1463253" y="4084125"/>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blipFill dpi="0" rotWithShape="1">
            <a:blip r:embed="rId1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4" name="Freeform 9"/>
          <p:cNvSpPr/>
          <p:nvPr/>
        </p:nvSpPr>
        <p:spPr bwMode="auto">
          <a:xfrm>
            <a:off x="1583475" y="3703225"/>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blipFill dpi="0" rotWithShape="1">
            <a:blip r:embed="rId1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5" name="Freeform 10"/>
          <p:cNvSpPr/>
          <p:nvPr/>
        </p:nvSpPr>
        <p:spPr bwMode="auto">
          <a:xfrm>
            <a:off x="1620375" y="3630616"/>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blipFill dpi="0" rotWithShape="1">
            <a:blip r:embed="rId1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6" name="Freeform 11"/>
          <p:cNvSpPr/>
          <p:nvPr/>
        </p:nvSpPr>
        <p:spPr bwMode="auto">
          <a:xfrm>
            <a:off x="1609662" y="3677038"/>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blipFill dpi="0" rotWithShape="1">
            <a:blip r:embed="rId1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7" name="Freeform 12"/>
          <p:cNvSpPr/>
          <p:nvPr/>
        </p:nvSpPr>
        <p:spPr bwMode="auto">
          <a:xfrm>
            <a:off x="1601330" y="4080555"/>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blipFill dpi="0" rotWithShape="1">
            <a:blip r:embed="rId1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48" name="Freeform 13"/>
          <p:cNvSpPr/>
          <p:nvPr/>
        </p:nvSpPr>
        <p:spPr bwMode="auto">
          <a:xfrm>
            <a:off x="1703697" y="3705605"/>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blipFill dpi="0" rotWithShape="1">
            <a:blip r:embed="rId1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0" name="Group 123"/>
          <p:cNvGrpSpPr/>
          <p:nvPr/>
        </p:nvGrpSpPr>
        <p:grpSpPr>
          <a:xfrm>
            <a:off x="777632" y="3643709"/>
            <a:ext cx="613013" cy="465414"/>
            <a:chOff x="7170738" y="4168775"/>
            <a:chExt cx="817563" cy="620713"/>
          </a:xfrm>
          <a:blipFill dpi="0" rotWithShape="1">
            <a:blip r:embed="rId15"/>
            <a:srcRect/>
            <a:stretch>
              <a:fillRect/>
            </a:stretch>
          </a:blipFill>
        </p:grpSpPr>
        <p:sp>
          <p:nvSpPr>
            <p:cNvPr id="10486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0" name="Rectangle 15"/>
            <p:cNvSpPr>
              <a:spLocks noChangeArrowheads="1"/>
            </p:cNvSpPr>
            <p:nvPr/>
          </p:nvSpPr>
          <p:spPr bwMode="auto">
            <a:xfrm>
              <a:off x="7924800" y="4335463"/>
              <a:ext cx="23813" cy="257175"/>
            </a:xfrm>
            <a:prstGeom prst="rect">
              <a:avLst/>
            </a:pr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1" name="Oval 16"/>
            <p:cNvSpPr>
              <a:spLocks noChangeArrowheads="1"/>
            </p:cNvSpPr>
            <p:nvPr/>
          </p:nvSpPr>
          <p:spPr bwMode="auto">
            <a:xfrm>
              <a:off x="7897813" y="4564063"/>
              <a:ext cx="76200" cy="77788"/>
            </a:xfrm>
            <a:prstGeom prst="ellipse">
              <a:avLst/>
            </a:pr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grpSp>
      <p:sp>
        <p:nvSpPr>
          <p:cNvPr id="1048655" name="Freeform 20"/>
          <p:cNvSpPr>
            <a:spLocks noEditPoints="1"/>
          </p:cNvSpPr>
          <p:nvPr/>
        </p:nvSpPr>
        <p:spPr bwMode="auto">
          <a:xfrm>
            <a:off x="278889" y="2024880"/>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blipFill dpi="0" rotWithShape="1">
            <a:blip r:embed="rId1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6" name="Oval 21"/>
          <p:cNvSpPr>
            <a:spLocks noChangeArrowheads="1"/>
          </p:cNvSpPr>
          <p:nvPr/>
        </p:nvSpPr>
        <p:spPr bwMode="auto">
          <a:xfrm>
            <a:off x="2565485" y="1936797"/>
            <a:ext cx="105938" cy="105938"/>
          </a:xfrm>
          <a:prstGeom prst="ellipse">
            <a:avLst/>
          </a:prstGeom>
          <a:blipFill dpi="0" rotWithShape="1">
            <a:blip r:embed="rId1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7" name="Freeform 22"/>
          <p:cNvSpPr/>
          <p:nvPr/>
        </p:nvSpPr>
        <p:spPr bwMode="auto">
          <a:xfrm>
            <a:off x="2603575" y="2015358"/>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blipFill dpi="0" rotWithShape="1">
            <a:blip r:embed="rId1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8" name="Freeform 23"/>
          <p:cNvSpPr/>
          <p:nvPr/>
        </p:nvSpPr>
        <p:spPr bwMode="auto">
          <a:xfrm>
            <a:off x="2457166" y="2015358"/>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blipFill dpi="0" rotWithShape="1">
            <a:blip r:embed="rId1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59" name="Freeform 24"/>
          <p:cNvSpPr/>
          <p:nvPr/>
        </p:nvSpPr>
        <p:spPr bwMode="auto">
          <a:xfrm>
            <a:off x="2613098" y="1898707"/>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blipFill dpi="0" rotWithShape="1">
            <a:blip r:embed="rId2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0" name="Freeform 25"/>
          <p:cNvSpPr>
            <a:spLocks noEditPoints="1"/>
          </p:cNvSpPr>
          <p:nvPr/>
        </p:nvSpPr>
        <p:spPr bwMode="auto">
          <a:xfrm>
            <a:off x="1760832" y="1642790"/>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blipFill dpi="0" rotWithShape="1">
            <a:blip r:embed="rId2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1" name="Freeform 26"/>
          <p:cNvSpPr>
            <a:spLocks noEditPoints="1"/>
          </p:cNvSpPr>
          <p:nvPr/>
        </p:nvSpPr>
        <p:spPr bwMode="auto">
          <a:xfrm>
            <a:off x="1615613" y="1786817"/>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blipFill dpi="0" rotWithShape="1">
            <a:blip r:embed="rId2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2" name="Freeform 27"/>
          <p:cNvSpPr>
            <a:spLocks noEditPoints="1"/>
          </p:cNvSpPr>
          <p:nvPr/>
        </p:nvSpPr>
        <p:spPr bwMode="auto">
          <a:xfrm>
            <a:off x="1650133" y="1683261"/>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blipFill dpi="0" rotWithShape="1">
            <a:blip r:embed="rId2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3" name="Freeform 28"/>
          <p:cNvSpPr>
            <a:spLocks noEditPoints="1"/>
          </p:cNvSpPr>
          <p:nvPr/>
        </p:nvSpPr>
        <p:spPr bwMode="auto">
          <a:xfrm>
            <a:off x="1650133" y="1683261"/>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blipFill dpi="0" rotWithShape="1">
            <a:blip r:embed="rId2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4" name="Oval 29"/>
          <p:cNvSpPr>
            <a:spLocks noChangeArrowheads="1"/>
          </p:cNvSpPr>
          <p:nvPr/>
        </p:nvSpPr>
        <p:spPr bwMode="auto">
          <a:xfrm>
            <a:off x="1810826" y="1835621"/>
            <a:ext cx="70229" cy="70229"/>
          </a:xfrm>
          <a:prstGeom prst="ellipse">
            <a:avLst/>
          </a:prstGeom>
          <a:blipFill dpi="0" rotWithShape="1">
            <a:blip r:embed="rId2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5" name="Freeform 30"/>
          <p:cNvSpPr>
            <a:spLocks noEditPoints="1"/>
          </p:cNvSpPr>
          <p:nvPr/>
        </p:nvSpPr>
        <p:spPr bwMode="auto">
          <a:xfrm>
            <a:off x="2350038" y="1513045"/>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blipFill dpi="0" rotWithShape="1">
            <a:blip r:embed="rId2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6" name="Rectangle 31"/>
          <p:cNvSpPr>
            <a:spLocks noChangeArrowheads="1"/>
          </p:cNvSpPr>
          <p:nvPr/>
        </p:nvSpPr>
        <p:spPr bwMode="auto">
          <a:xfrm>
            <a:off x="2253623" y="1511855"/>
            <a:ext cx="48803" cy="355905"/>
          </a:xfrm>
          <a:prstGeom prst="rect">
            <a:avLst/>
          </a:prstGeom>
          <a:blipFill dpi="0" rotWithShape="1">
            <a:blip r:embed="rId2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67" name="Freeform 32"/>
          <p:cNvSpPr>
            <a:spLocks noEditPoints="1"/>
          </p:cNvSpPr>
          <p:nvPr/>
        </p:nvSpPr>
        <p:spPr bwMode="auto">
          <a:xfrm>
            <a:off x="672884" y="3304470"/>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blipFill dpi="0" rotWithShape="1">
            <a:blip r:embed="rId2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1" name="Group 127"/>
          <p:cNvGrpSpPr/>
          <p:nvPr/>
        </p:nvGrpSpPr>
        <p:grpSpPr>
          <a:xfrm>
            <a:off x="1857247" y="3612760"/>
            <a:ext cx="380902" cy="490410"/>
            <a:chOff x="8610600" y="4127500"/>
            <a:chExt cx="508001" cy="654050"/>
          </a:xfrm>
          <a:blipFill dpi="0" rotWithShape="1">
            <a:blip r:embed="rId15"/>
            <a:srcRect/>
            <a:stretch>
              <a:fillRect/>
            </a:stretch>
          </a:blipFill>
        </p:grpSpPr>
        <p:sp>
          <p:nvSpPr>
            <p:cNvPr id="104866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6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7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grpSp>
      <p:sp>
        <p:nvSpPr>
          <p:cNvPr id="1048676" name="Freeform 41"/>
          <p:cNvSpPr>
            <a:spLocks noEditPoints="1"/>
          </p:cNvSpPr>
          <p:nvPr/>
        </p:nvSpPr>
        <p:spPr bwMode="auto">
          <a:xfrm>
            <a:off x="2172681" y="3117590"/>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blipFill dpi="0" rotWithShape="1">
            <a:blip r:embed="rId2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77" name="Freeform 42"/>
          <p:cNvSpPr/>
          <p:nvPr/>
        </p:nvSpPr>
        <p:spPr bwMode="auto">
          <a:xfrm>
            <a:off x="2256004" y="3387791"/>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blipFill dpi="0" rotWithShape="1">
            <a:blip r:embed="rId2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78" name="Freeform 43"/>
          <p:cNvSpPr/>
          <p:nvPr/>
        </p:nvSpPr>
        <p:spPr bwMode="auto">
          <a:xfrm>
            <a:off x="2227436" y="3433023"/>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blipFill dpi="0" rotWithShape="1">
            <a:blip r:embed="rId3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79" name="Freeform 44"/>
          <p:cNvSpPr/>
          <p:nvPr/>
        </p:nvSpPr>
        <p:spPr bwMode="auto">
          <a:xfrm>
            <a:off x="1335889" y="1179757"/>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blipFill dpi="0" rotWithShape="1">
            <a:blip r:embed="rId3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0" name="Freeform 45"/>
          <p:cNvSpPr>
            <a:spLocks noEditPoints="1"/>
          </p:cNvSpPr>
          <p:nvPr/>
        </p:nvSpPr>
        <p:spPr bwMode="auto">
          <a:xfrm>
            <a:off x="1219238" y="3174725"/>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blipFill dpi="0" rotWithShape="1">
            <a:blip r:embed="rId3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1" name="Freeform 46"/>
          <p:cNvSpPr>
            <a:spLocks noEditPoints="1"/>
          </p:cNvSpPr>
          <p:nvPr/>
        </p:nvSpPr>
        <p:spPr bwMode="auto">
          <a:xfrm>
            <a:off x="2065552" y="2385546"/>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blipFill dpi="0" rotWithShape="1">
            <a:blip r:embed="rId3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2" name="Freeform 47"/>
          <p:cNvSpPr>
            <a:spLocks noEditPoints="1"/>
          </p:cNvSpPr>
          <p:nvPr/>
        </p:nvSpPr>
        <p:spPr bwMode="auto">
          <a:xfrm>
            <a:off x="2530966" y="2595042"/>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blipFill dpi="0" rotWithShape="1">
            <a:blip r:embed="rId3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3" name="Freeform 48"/>
          <p:cNvSpPr>
            <a:spLocks noEditPoints="1"/>
          </p:cNvSpPr>
          <p:nvPr/>
        </p:nvSpPr>
        <p:spPr bwMode="auto">
          <a:xfrm>
            <a:off x="1604901" y="2661699"/>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blipFill dpi="0" rotWithShape="1">
            <a:blip r:embed="rId3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4" name="Freeform 49"/>
          <p:cNvSpPr/>
          <p:nvPr/>
        </p:nvSpPr>
        <p:spPr bwMode="auto">
          <a:xfrm>
            <a:off x="1684652" y="2799776"/>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blipFill dpi="0" rotWithShape="1">
            <a:blip r:embed="rId3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2" name="Group 126"/>
          <p:cNvGrpSpPr/>
          <p:nvPr/>
        </p:nvGrpSpPr>
        <p:grpSpPr>
          <a:xfrm>
            <a:off x="1778687" y="3221147"/>
            <a:ext cx="340430" cy="323766"/>
            <a:chOff x="8505825" y="3605213"/>
            <a:chExt cx="454025" cy="431800"/>
          </a:xfrm>
          <a:blipFill dpi="0" rotWithShape="1">
            <a:blip r:embed="rId15"/>
            <a:srcRect/>
            <a:stretch>
              <a:fillRect/>
            </a:stretch>
          </a:blipFill>
        </p:grpSpPr>
        <p:sp>
          <p:nvSpPr>
            <p:cNvPr id="1048685"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sp>
          <p:nvSpPr>
            <p:cNvPr id="1048686"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p:spPr>
          <p:txBody>
            <a:bodyPr vert="horz" wrap="square" lIns="68562" tIns="34281" rIns="68562" bIns="34281" numCol="1" anchor="t" anchorCtr="0" compatLnSpc="1"/>
            <a:p>
              <a:endParaRPr lang="id-ID" sz="1200">
                <a:solidFill>
                  <a:srgbClr val="414455"/>
                </a:solidFill>
              </a:endParaRPr>
            </a:p>
          </p:txBody>
        </p:sp>
      </p:grpSp>
      <p:sp>
        <p:nvSpPr>
          <p:cNvPr id="1048687" name="Freeform 52"/>
          <p:cNvSpPr/>
          <p:nvPr/>
        </p:nvSpPr>
        <p:spPr bwMode="auto">
          <a:xfrm>
            <a:off x="728828" y="1294027"/>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blipFill dpi="0" rotWithShape="1">
            <a:blip r:embed="rId3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8" name="Freeform 53"/>
          <p:cNvSpPr/>
          <p:nvPr/>
        </p:nvSpPr>
        <p:spPr bwMode="auto">
          <a:xfrm>
            <a:off x="1115682" y="1271412"/>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blipFill dpi="0" rotWithShape="1">
            <a:blip r:embed="rId3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89" name="Freeform 54"/>
          <p:cNvSpPr/>
          <p:nvPr/>
        </p:nvSpPr>
        <p:spPr bwMode="auto">
          <a:xfrm>
            <a:off x="795486" y="1403536"/>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blipFill dpi="0" rotWithShape="1">
            <a:blip r:embed="rId3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0" name="Freeform 55"/>
          <p:cNvSpPr>
            <a:spLocks noEditPoints="1"/>
          </p:cNvSpPr>
          <p:nvPr/>
        </p:nvSpPr>
        <p:spPr bwMode="auto">
          <a:xfrm>
            <a:off x="481243" y="1624935"/>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blipFill dpi="0" rotWithShape="1">
            <a:blip r:embed="rId4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1" name="Freeform 56"/>
          <p:cNvSpPr>
            <a:spLocks noEditPoints="1"/>
          </p:cNvSpPr>
          <p:nvPr/>
        </p:nvSpPr>
        <p:spPr bwMode="auto">
          <a:xfrm>
            <a:off x="278890" y="2442681"/>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blipFill dpi="0" rotWithShape="1">
            <a:blip r:embed="rId4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2" name="Freeform 57"/>
          <p:cNvSpPr>
            <a:spLocks noEditPoints="1"/>
          </p:cNvSpPr>
          <p:nvPr/>
        </p:nvSpPr>
        <p:spPr bwMode="auto">
          <a:xfrm>
            <a:off x="1815587" y="1270221"/>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blipFill dpi="0" rotWithShape="1">
            <a:blip r:embed="rId4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3" name="Freeform 58"/>
          <p:cNvSpPr>
            <a:spLocks noEditPoints="1"/>
          </p:cNvSpPr>
          <p:nvPr/>
        </p:nvSpPr>
        <p:spPr bwMode="auto">
          <a:xfrm>
            <a:off x="415395" y="2894016"/>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blipFill dpi="0" rotWithShape="1">
            <a:blip r:embed="rId4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4" name="Rectangle 59"/>
          <p:cNvSpPr>
            <a:spLocks noChangeArrowheads="1"/>
          </p:cNvSpPr>
          <p:nvPr/>
        </p:nvSpPr>
        <p:spPr bwMode="auto">
          <a:xfrm>
            <a:off x="1912002" y="2523623"/>
            <a:ext cx="470175" cy="23806"/>
          </a:xfrm>
          <a:prstGeom prst="rect">
            <a:avLst/>
          </a:prstGeom>
          <a:blipFill dpi="0" rotWithShape="1">
            <a:blip r:embed="rId4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5" name="Rectangle 60"/>
          <p:cNvSpPr>
            <a:spLocks noChangeArrowheads="1"/>
          </p:cNvSpPr>
          <p:nvPr/>
        </p:nvSpPr>
        <p:spPr bwMode="auto">
          <a:xfrm>
            <a:off x="1931047" y="2476010"/>
            <a:ext cx="432085" cy="23806"/>
          </a:xfrm>
          <a:prstGeom prst="rect">
            <a:avLst/>
          </a:prstGeom>
          <a:blipFill dpi="0" rotWithShape="1">
            <a:blip r:embed="rId4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6" name="Rectangle 61"/>
          <p:cNvSpPr>
            <a:spLocks noChangeArrowheads="1"/>
          </p:cNvSpPr>
          <p:nvPr/>
        </p:nvSpPr>
        <p:spPr bwMode="auto">
          <a:xfrm>
            <a:off x="2101262" y="2427207"/>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7" name="Rectangle 62"/>
          <p:cNvSpPr>
            <a:spLocks noChangeArrowheads="1"/>
          </p:cNvSpPr>
          <p:nvPr/>
        </p:nvSpPr>
        <p:spPr bwMode="auto">
          <a:xfrm>
            <a:off x="2117926" y="2252231"/>
            <a:ext cx="58326" cy="190450"/>
          </a:xfrm>
          <a:prstGeom prst="rect">
            <a:avLst/>
          </a:prstGeom>
          <a:blipFill dpi="0" rotWithShape="1">
            <a:blip r:embed="rId4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8" name="Rectangle 63"/>
          <p:cNvSpPr>
            <a:spLocks noChangeArrowheads="1"/>
          </p:cNvSpPr>
          <p:nvPr/>
        </p:nvSpPr>
        <p:spPr bwMode="auto">
          <a:xfrm>
            <a:off x="2101262" y="2242708"/>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699" name="Rectangle 64"/>
          <p:cNvSpPr>
            <a:spLocks noChangeArrowheads="1"/>
          </p:cNvSpPr>
          <p:nvPr/>
        </p:nvSpPr>
        <p:spPr bwMode="auto">
          <a:xfrm>
            <a:off x="2240529" y="2427207"/>
            <a:ext cx="89274"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0" name="Rectangle 65"/>
          <p:cNvSpPr>
            <a:spLocks noChangeArrowheads="1"/>
          </p:cNvSpPr>
          <p:nvPr/>
        </p:nvSpPr>
        <p:spPr bwMode="auto">
          <a:xfrm>
            <a:off x="2256003" y="2252231"/>
            <a:ext cx="57135" cy="190450"/>
          </a:xfrm>
          <a:prstGeom prst="rect">
            <a:avLst/>
          </a:prstGeom>
          <a:blipFill dpi="0" rotWithShape="1">
            <a:blip r:embed="rId4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1" name="Rectangle 66"/>
          <p:cNvSpPr>
            <a:spLocks noChangeArrowheads="1"/>
          </p:cNvSpPr>
          <p:nvPr/>
        </p:nvSpPr>
        <p:spPr bwMode="auto">
          <a:xfrm>
            <a:off x="2240529" y="2242708"/>
            <a:ext cx="89274"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2" name="Rectangle 67"/>
          <p:cNvSpPr>
            <a:spLocks noChangeArrowheads="1"/>
          </p:cNvSpPr>
          <p:nvPr/>
        </p:nvSpPr>
        <p:spPr bwMode="auto">
          <a:xfrm>
            <a:off x="1964375" y="2427207"/>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3" name="Rectangle 68"/>
          <p:cNvSpPr>
            <a:spLocks noChangeArrowheads="1"/>
          </p:cNvSpPr>
          <p:nvPr/>
        </p:nvSpPr>
        <p:spPr bwMode="auto">
          <a:xfrm>
            <a:off x="1979850" y="2252231"/>
            <a:ext cx="59516" cy="190450"/>
          </a:xfrm>
          <a:prstGeom prst="rect">
            <a:avLst/>
          </a:prstGeom>
          <a:blipFill dpi="0" rotWithShape="1">
            <a:blip r:embed="rId4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4" name="Rectangle 69"/>
          <p:cNvSpPr>
            <a:spLocks noChangeArrowheads="1"/>
          </p:cNvSpPr>
          <p:nvPr/>
        </p:nvSpPr>
        <p:spPr bwMode="auto">
          <a:xfrm>
            <a:off x="1964375" y="2242708"/>
            <a:ext cx="91655" cy="23806"/>
          </a:xfrm>
          <a:prstGeom prst="rect">
            <a:avLst/>
          </a:prstGeom>
          <a:blipFill dpi="0" rotWithShape="1">
            <a:blip r:embed="rId4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5" name="Rectangle 70"/>
          <p:cNvSpPr>
            <a:spLocks noChangeArrowheads="1"/>
          </p:cNvSpPr>
          <p:nvPr/>
        </p:nvSpPr>
        <p:spPr bwMode="auto">
          <a:xfrm>
            <a:off x="1931047" y="2190335"/>
            <a:ext cx="432085" cy="23806"/>
          </a:xfrm>
          <a:prstGeom prst="rect">
            <a:avLst/>
          </a:prstGeom>
          <a:blipFill dpi="0" rotWithShape="1">
            <a:blip r:embed="rId4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6" name="Freeform 71"/>
          <p:cNvSpPr/>
          <p:nvPr/>
        </p:nvSpPr>
        <p:spPr bwMode="auto">
          <a:xfrm>
            <a:off x="1931047" y="2052258"/>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blipFill dpi="0" rotWithShape="1">
            <a:blip r:embed="rId4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7" name="Freeform 72"/>
          <p:cNvSpPr>
            <a:spLocks noEditPoints="1"/>
          </p:cNvSpPr>
          <p:nvPr/>
        </p:nvSpPr>
        <p:spPr bwMode="auto">
          <a:xfrm>
            <a:off x="743112" y="2177241"/>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blipFill dpi="0" rotWithShape="1">
            <a:blip r:embed="rId5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8" name="Freeform 73"/>
          <p:cNvSpPr>
            <a:spLocks noEditPoints="1"/>
          </p:cNvSpPr>
          <p:nvPr/>
        </p:nvSpPr>
        <p:spPr bwMode="auto">
          <a:xfrm>
            <a:off x="2066743" y="2606945"/>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blipFill dpi="0" rotWithShape="1">
            <a:blip r:embed="rId5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09" name="Freeform 74"/>
          <p:cNvSpPr>
            <a:spLocks noEditPoints="1"/>
          </p:cNvSpPr>
          <p:nvPr/>
        </p:nvSpPr>
        <p:spPr bwMode="auto">
          <a:xfrm>
            <a:off x="840718" y="1766583"/>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blipFill dpi="0" rotWithShape="1">
            <a:blip r:embed="rId5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0" name="Freeform 75"/>
          <p:cNvSpPr>
            <a:spLocks noEditPoints="1"/>
          </p:cNvSpPr>
          <p:nvPr/>
        </p:nvSpPr>
        <p:spPr bwMode="auto">
          <a:xfrm>
            <a:off x="1383502" y="2129628"/>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blipFill dpi="0" rotWithShape="1">
            <a:blip r:embed="rId5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1" name="Freeform 76"/>
          <p:cNvSpPr>
            <a:spLocks noEditPoints="1"/>
          </p:cNvSpPr>
          <p:nvPr/>
        </p:nvSpPr>
        <p:spPr bwMode="auto">
          <a:xfrm>
            <a:off x="957369" y="2681935"/>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blipFill dpi="0" rotWithShape="1">
            <a:blip r:embed="rId5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2" name="Freeform 77"/>
          <p:cNvSpPr/>
          <p:nvPr/>
        </p:nvSpPr>
        <p:spPr bwMode="auto">
          <a:xfrm>
            <a:off x="1168055" y="2146292"/>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blipFill dpi="0" rotWithShape="1">
            <a:blip r:embed="rId5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3" name="Freeform 78"/>
          <p:cNvSpPr/>
          <p:nvPr/>
        </p:nvSpPr>
        <p:spPr bwMode="auto">
          <a:xfrm>
            <a:off x="1239474" y="2115345"/>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blipFill dpi="0" rotWithShape="1">
            <a:blip r:embed="rId5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4" name="Freeform 79"/>
          <p:cNvSpPr>
            <a:spLocks noEditPoints="1"/>
          </p:cNvSpPr>
          <p:nvPr/>
        </p:nvSpPr>
        <p:spPr bwMode="auto">
          <a:xfrm>
            <a:off x="989508" y="3117590"/>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blipFill dpi="0" rotWithShape="1">
            <a:blip r:embed="rId5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5" name="Freeform 80"/>
          <p:cNvSpPr>
            <a:spLocks noEditPoints="1"/>
          </p:cNvSpPr>
          <p:nvPr/>
        </p:nvSpPr>
        <p:spPr bwMode="auto">
          <a:xfrm>
            <a:off x="2288142" y="1915372"/>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blipFill dpi="0" rotWithShape="1">
            <a:blip r:embed="rId5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6" name="Freeform 81"/>
          <p:cNvSpPr>
            <a:spLocks noEditPoints="1"/>
          </p:cNvSpPr>
          <p:nvPr/>
        </p:nvSpPr>
        <p:spPr bwMode="auto">
          <a:xfrm>
            <a:off x="1228761" y="1603509"/>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blipFill dpi="0" rotWithShape="1">
            <a:blip r:embed="rId5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7" name="Freeform 82"/>
          <p:cNvSpPr>
            <a:spLocks noEditPoints="1"/>
          </p:cNvSpPr>
          <p:nvPr/>
        </p:nvSpPr>
        <p:spPr bwMode="auto">
          <a:xfrm>
            <a:off x="1114491" y="1538042"/>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blipFill dpi="0" rotWithShape="1">
            <a:blip r:embed="rId6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8" name="Freeform 83"/>
          <p:cNvSpPr/>
          <p:nvPr/>
        </p:nvSpPr>
        <p:spPr bwMode="auto">
          <a:xfrm>
            <a:off x="1062117" y="1635648"/>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blipFill dpi="0" rotWithShape="1">
            <a:blip r:embed="rId6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19" name="Freeform 84"/>
          <p:cNvSpPr/>
          <p:nvPr/>
        </p:nvSpPr>
        <p:spPr bwMode="auto">
          <a:xfrm>
            <a:off x="1010933" y="1642789"/>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blipFill dpi="0" rotWithShape="1">
            <a:blip r:embed="rId6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0" name="Freeform 85"/>
          <p:cNvSpPr>
            <a:spLocks noEditPoints="1"/>
          </p:cNvSpPr>
          <p:nvPr/>
        </p:nvSpPr>
        <p:spPr bwMode="auto">
          <a:xfrm>
            <a:off x="947846" y="2511719"/>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blipFill dpi="0" rotWithShape="1">
            <a:blip r:embed="rId6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1" name="Freeform 86"/>
          <p:cNvSpPr/>
          <p:nvPr/>
        </p:nvSpPr>
        <p:spPr bwMode="auto">
          <a:xfrm>
            <a:off x="2333374" y="2818821"/>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blipFill dpi="0" rotWithShape="1">
            <a:blip r:embed="rId6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2" name="Freeform 87"/>
          <p:cNvSpPr/>
          <p:nvPr/>
        </p:nvSpPr>
        <p:spPr bwMode="auto">
          <a:xfrm>
            <a:off x="2438121" y="2810488"/>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blipFill dpi="0" rotWithShape="1">
            <a:blip r:embed="rId6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3" name="Freeform 88"/>
          <p:cNvSpPr/>
          <p:nvPr/>
        </p:nvSpPr>
        <p:spPr bwMode="auto">
          <a:xfrm>
            <a:off x="2369083" y="2859292"/>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blipFill dpi="0" rotWithShape="1">
            <a:blip r:embed="rId6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4" name="Freeform 89"/>
          <p:cNvSpPr>
            <a:spLocks noEditPoints="1"/>
          </p:cNvSpPr>
          <p:nvPr/>
        </p:nvSpPr>
        <p:spPr bwMode="auto">
          <a:xfrm>
            <a:off x="2083407" y="1890375"/>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blipFill dpi="0" rotWithShape="1">
            <a:blip r:embed="rId67"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5" name="Freeform 90"/>
          <p:cNvSpPr/>
          <p:nvPr/>
        </p:nvSpPr>
        <p:spPr bwMode="auto">
          <a:xfrm>
            <a:off x="694310" y="2685505"/>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blipFill dpi="0" rotWithShape="1">
            <a:blip r:embed="rId68"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6" name="Freeform 91"/>
          <p:cNvSpPr/>
          <p:nvPr/>
        </p:nvSpPr>
        <p:spPr bwMode="auto">
          <a:xfrm>
            <a:off x="684787" y="2678364"/>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blipFill dpi="0" rotWithShape="1">
            <a:blip r:embed="rId69"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7" name="Freeform 92"/>
          <p:cNvSpPr/>
          <p:nvPr/>
        </p:nvSpPr>
        <p:spPr bwMode="auto">
          <a:xfrm>
            <a:off x="715735" y="2721215"/>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blipFill dpi="0" rotWithShape="1">
            <a:blip r:embed="rId70"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8" name="Freeform 93"/>
          <p:cNvSpPr>
            <a:spLocks noEditPoints="1"/>
          </p:cNvSpPr>
          <p:nvPr/>
        </p:nvSpPr>
        <p:spPr bwMode="auto">
          <a:xfrm>
            <a:off x="1714410" y="3923433"/>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blipFill dpi="0" rotWithShape="1">
            <a:blip r:embed="rId71"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29" name="Freeform 94"/>
          <p:cNvSpPr/>
          <p:nvPr/>
        </p:nvSpPr>
        <p:spPr bwMode="auto">
          <a:xfrm>
            <a:off x="1515627" y="2739070"/>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blipFill dpi="0" rotWithShape="1">
            <a:blip r:embed="rId72"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0" name="Freeform 95"/>
          <p:cNvSpPr/>
          <p:nvPr/>
        </p:nvSpPr>
        <p:spPr bwMode="auto">
          <a:xfrm>
            <a:off x="1504914" y="2602183"/>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blipFill dpi="0" rotWithShape="1">
            <a:blip r:embed="rId73"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1" name="Freeform 96"/>
          <p:cNvSpPr/>
          <p:nvPr/>
        </p:nvSpPr>
        <p:spPr bwMode="auto">
          <a:xfrm>
            <a:off x="1535862" y="2625990"/>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blipFill dpi="0" rotWithShape="1">
            <a:blip r:embed="rId74"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2" name="Freeform 97"/>
          <p:cNvSpPr/>
          <p:nvPr/>
        </p:nvSpPr>
        <p:spPr bwMode="auto">
          <a:xfrm>
            <a:off x="1527531" y="2773589"/>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blipFill dpi="0" rotWithShape="1">
            <a:blip r:embed="rId75"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sp>
        <p:nvSpPr>
          <p:cNvPr id="1048733" name="Freeform 98"/>
          <p:cNvSpPr>
            <a:spLocks noEditPoints="1"/>
          </p:cNvSpPr>
          <p:nvPr/>
        </p:nvSpPr>
        <p:spPr bwMode="auto">
          <a:xfrm>
            <a:off x="1489441" y="1567799"/>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blipFill dpi="0" rotWithShape="1">
            <a:blip r:embed="rId76" cstate="screen"/>
            <a:srcRect/>
            <a:stretch>
              <a:fillRect/>
            </a:stretch>
          </a:blipFill>
          <a:ln>
            <a:noFill/>
          </a:ln>
        </p:spPr>
        <p:txBody>
          <a:bodyPr vert="horz" wrap="square" lIns="68562" tIns="34281" rIns="68562" bIns="34281" numCol="1" anchor="t" anchorCtr="0" compatLnSpc="1"/>
          <a:p>
            <a:endParaRPr lang="id-ID" sz="1200">
              <a:solidFill>
                <a:srgbClr val="414455"/>
              </a:solidFill>
            </a:endParaRPr>
          </a:p>
        </p:txBody>
      </p:sp>
      <p:grpSp>
        <p:nvGrpSpPr>
          <p:cNvPr id="133" name="组合 357"/>
          <p:cNvGrpSpPr/>
          <p:nvPr/>
        </p:nvGrpSpPr>
        <p:grpSpPr>
          <a:xfrm>
            <a:off x="2467465" y="1423727"/>
            <a:ext cx="208734" cy="138347"/>
            <a:chOff x="9482595" y="2565731"/>
            <a:chExt cx="278384" cy="184511"/>
          </a:xfrm>
          <a:blipFill dpi="0" rotWithShape="1">
            <a:blip r:embed="rId15"/>
            <a:srcRect/>
            <a:stretch>
              <a:fillRect/>
            </a:stretch>
          </a:blipFill>
        </p:grpSpPr>
        <p:sp>
          <p:nvSpPr>
            <p:cNvPr id="1048734" name="椭圆 358"/>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rgbClr val="414455"/>
                </a:solidFill>
              </a:endParaRPr>
            </a:p>
          </p:txBody>
        </p:sp>
        <p:sp>
          <p:nvSpPr>
            <p:cNvPr id="1048735" name="椭圆 359"/>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rgbClr val="414455"/>
                </a:solidFill>
              </a:endParaRPr>
            </a:p>
          </p:txBody>
        </p:sp>
      </p:grpSp>
      <p:sp>
        <p:nvSpPr>
          <p:cNvPr id="2" name="文本框 22"/>
          <p:cNvSpPr>
            <a:spLocks noChangeArrowheads="1"/>
          </p:cNvSpPr>
          <p:nvPr/>
        </p:nvSpPr>
        <p:spPr bwMode="auto">
          <a:xfrm>
            <a:off x="3089275" y="1252220"/>
            <a:ext cx="4660265" cy="560705"/>
          </a:xfrm>
          <a:prstGeom prst="rect">
            <a:avLst/>
          </a:prstGeom>
          <a:noFill/>
          <a:ln>
            <a:noFill/>
          </a:ln>
        </p:spPr>
        <p:txBody>
          <a:bodyPr wrap="square" lIns="68580" tIns="34290" rIns="68580" bIns="34290">
            <a:spAutoFit/>
          </a:bodyPr>
          <a:p>
            <a:pPr algn="ctr"/>
            <a:r>
              <a:rPr lang="zh-CN" sz="3200" b="1" dirty="0">
                <a:solidFill>
                  <a:schemeClr val="bg1"/>
                </a:solidFill>
                <a:latin typeface="+mn-ea"/>
              </a:rPr>
              <a:t>历史专题复习</a:t>
            </a:r>
            <a:endParaRPr lang="zh-CN" sz="3200" b="1" dirty="0">
              <a:solidFill>
                <a:schemeClr val="bg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639"/>
                                        </p:tgtEl>
                                        <p:attrNameLst>
                                          <p:attrName>style.visibility</p:attrName>
                                        </p:attrNameLst>
                                      </p:cBhvr>
                                      <p:to>
                                        <p:strVal val="visible"/>
                                      </p:to>
                                    </p:set>
                                    <p:anim calcmode="lin" valueType="num">
                                      <p:cBhvr additive="base">
                                        <p:cTn id="7" dur="500" fill="hold"/>
                                        <p:tgtEl>
                                          <p:spTgt spid="1048639"/>
                                        </p:tgtEl>
                                        <p:attrNameLst>
                                          <p:attrName>ppt_x</p:attrName>
                                        </p:attrNameLst>
                                      </p:cBhvr>
                                      <p:tavLst>
                                        <p:tav tm="0">
                                          <p:val>
                                            <p:strVal val="#ppt_x"/>
                                          </p:val>
                                        </p:tav>
                                        <p:tav tm="100000">
                                          <p:val>
                                            <p:strVal val="#ppt_x"/>
                                          </p:val>
                                        </p:tav>
                                      </p:tavLst>
                                    </p:anim>
                                    <p:anim calcmode="lin" valueType="num">
                                      <p:cBhvr additive="base">
                                        <p:cTn id="8" dur="500" fill="hold"/>
                                        <p:tgtEl>
                                          <p:spTgt spid="10486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637"/>
                                        </p:tgtEl>
                                        <p:attrNameLst>
                                          <p:attrName>style.visibility</p:attrName>
                                        </p:attrNameLst>
                                      </p:cBhvr>
                                      <p:to>
                                        <p:strVal val="visible"/>
                                      </p:to>
                                    </p:set>
                                    <p:anim calcmode="lin" valueType="num">
                                      <p:cBhvr additive="base">
                                        <p:cTn id="12" dur="500" fill="hold"/>
                                        <p:tgtEl>
                                          <p:spTgt spid="1048637"/>
                                        </p:tgtEl>
                                        <p:attrNameLst>
                                          <p:attrName>ppt_x</p:attrName>
                                        </p:attrNameLst>
                                      </p:cBhvr>
                                      <p:tavLst>
                                        <p:tav tm="0">
                                          <p:val>
                                            <p:strVal val="#ppt_x"/>
                                          </p:val>
                                        </p:tav>
                                        <p:tav tm="100000">
                                          <p:val>
                                            <p:strVal val="#ppt_x"/>
                                          </p:val>
                                        </p:tav>
                                      </p:tavLst>
                                    </p:anim>
                                    <p:anim calcmode="lin" valueType="num">
                                      <p:cBhvr additive="base">
                                        <p:cTn id="13" dur="500" fill="hold"/>
                                        <p:tgtEl>
                                          <p:spTgt spid="10486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48638"/>
                                        </p:tgtEl>
                                        <p:attrNameLst>
                                          <p:attrName>style.visibility</p:attrName>
                                        </p:attrNameLst>
                                      </p:cBhvr>
                                      <p:to>
                                        <p:strVal val="visible"/>
                                      </p:to>
                                    </p:set>
                                    <p:anim calcmode="lin" valueType="num">
                                      <p:cBhvr additive="base">
                                        <p:cTn id="17" dur="500" fill="hold"/>
                                        <p:tgtEl>
                                          <p:spTgt spid="1048638"/>
                                        </p:tgtEl>
                                        <p:attrNameLst>
                                          <p:attrName>ppt_x</p:attrName>
                                        </p:attrNameLst>
                                      </p:cBhvr>
                                      <p:tavLst>
                                        <p:tav tm="0">
                                          <p:val>
                                            <p:strVal val="#ppt_x"/>
                                          </p:val>
                                        </p:tav>
                                        <p:tav tm="100000">
                                          <p:val>
                                            <p:strVal val="#ppt_x"/>
                                          </p:val>
                                        </p:tav>
                                      </p:tavLst>
                                    </p:anim>
                                    <p:anim calcmode="lin" valueType="num">
                                      <p:cBhvr additive="base">
                                        <p:cTn id="18" dur="500" fill="hold"/>
                                        <p:tgtEl>
                                          <p:spTgt spid="104863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48640"/>
                                        </p:tgtEl>
                                        <p:attrNameLst>
                                          <p:attrName>style.visibility</p:attrName>
                                        </p:attrNameLst>
                                      </p:cBhvr>
                                      <p:to>
                                        <p:strVal val="visible"/>
                                      </p:to>
                                    </p:set>
                                    <p:anim calcmode="lin" valueType="num">
                                      <p:cBhvr additive="base">
                                        <p:cTn id="22" dur="500" fill="hold"/>
                                        <p:tgtEl>
                                          <p:spTgt spid="1048640"/>
                                        </p:tgtEl>
                                        <p:attrNameLst>
                                          <p:attrName>ppt_x</p:attrName>
                                        </p:attrNameLst>
                                      </p:cBhvr>
                                      <p:tavLst>
                                        <p:tav tm="0">
                                          <p:val>
                                            <p:strVal val="1+#ppt_w/2"/>
                                          </p:val>
                                        </p:tav>
                                        <p:tav tm="100000">
                                          <p:val>
                                            <p:strVal val="#ppt_x"/>
                                          </p:val>
                                        </p:tav>
                                      </p:tavLst>
                                    </p:anim>
                                    <p:anim calcmode="lin" valueType="num">
                                      <p:cBhvr additive="base">
                                        <p:cTn id="23" dur="500" fill="hold"/>
                                        <p:tgtEl>
                                          <p:spTgt spid="1048640"/>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48641"/>
                                        </p:tgtEl>
                                        <p:attrNameLst>
                                          <p:attrName>style.visibility</p:attrName>
                                        </p:attrNameLst>
                                      </p:cBhvr>
                                      <p:to>
                                        <p:strVal val="visible"/>
                                      </p:to>
                                    </p:set>
                                    <p:anim calcmode="lin" valueType="num">
                                      <p:cBhvr additive="base">
                                        <p:cTn id="26" dur="500" fill="hold"/>
                                        <p:tgtEl>
                                          <p:spTgt spid="1048641"/>
                                        </p:tgtEl>
                                        <p:attrNameLst>
                                          <p:attrName>ppt_x</p:attrName>
                                        </p:attrNameLst>
                                      </p:cBhvr>
                                      <p:tavLst>
                                        <p:tav tm="0">
                                          <p:val>
                                            <p:strVal val="#ppt_x"/>
                                          </p:val>
                                        </p:tav>
                                        <p:tav tm="100000">
                                          <p:val>
                                            <p:strVal val="#ppt_x"/>
                                          </p:val>
                                        </p:tav>
                                      </p:tavLst>
                                    </p:anim>
                                    <p:anim calcmode="lin" valueType="num">
                                      <p:cBhvr additive="base">
                                        <p:cTn id="27" dur="500" fill="hold"/>
                                        <p:tgtEl>
                                          <p:spTgt spid="104864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48642"/>
                                        </p:tgtEl>
                                        <p:attrNameLst>
                                          <p:attrName>style.visibility</p:attrName>
                                        </p:attrNameLst>
                                      </p:cBhvr>
                                      <p:to>
                                        <p:strVal val="visible"/>
                                      </p:to>
                                    </p:set>
                                    <p:anim calcmode="lin" valueType="num">
                                      <p:cBhvr additive="base">
                                        <p:cTn id="30" dur="500" fill="hold"/>
                                        <p:tgtEl>
                                          <p:spTgt spid="1048642"/>
                                        </p:tgtEl>
                                        <p:attrNameLst>
                                          <p:attrName>ppt_x</p:attrName>
                                        </p:attrNameLst>
                                      </p:cBhvr>
                                      <p:tavLst>
                                        <p:tav tm="0">
                                          <p:val>
                                            <p:strVal val="#ppt_x"/>
                                          </p:val>
                                        </p:tav>
                                        <p:tav tm="100000">
                                          <p:val>
                                            <p:strVal val="#ppt_x"/>
                                          </p:val>
                                        </p:tav>
                                      </p:tavLst>
                                    </p:anim>
                                    <p:anim calcmode="lin" valueType="num">
                                      <p:cBhvr additive="base">
                                        <p:cTn id="31" dur="500" fill="hold"/>
                                        <p:tgtEl>
                                          <p:spTgt spid="104864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48643"/>
                                        </p:tgtEl>
                                        <p:attrNameLst>
                                          <p:attrName>style.visibility</p:attrName>
                                        </p:attrNameLst>
                                      </p:cBhvr>
                                      <p:to>
                                        <p:strVal val="visible"/>
                                      </p:to>
                                    </p:set>
                                    <p:anim calcmode="lin" valueType="num">
                                      <p:cBhvr additive="base">
                                        <p:cTn id="34" dur="500" fill="hold"/>
                                        <p:tgtEl>
                                          <p:spTgt spid="1048643"/>
                                        </p:tgtEl>
                                        <p:attrNameLst>
                                          <p:attrName>ppt_x</p:attrName>
                                        </p:attrNameLst>
                                      </p:cBhvr>
                                      <p:tavLst>
                                        <p:tav tm="0">
                                          <p:val>
                                            <p:strVal val="#ppt_x"/>
                                          </p:val>
                                        </p:tav>
                                        <p:tav tm="100000">
                                          <p:val>
                                            <p:strVal val="#ppt_x"/>
                                          </p:val>
                                        </p:tav>
                                      </p:tavLst>
                                    </p:anim>
                                    <p:anim calcmode="lin" valueType="num">
                                      <p:cBhvr additive="base">
                                        <p:cTn id="35" dur="500" fill="hold"/>
                                        <p:tgtEl>
                                          <p:spTgt spid="1048643"/>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048644"/>
                                        </p:tgtEl>
                                        <p:attrNameLst>
                                          <p:attrName>style.visibility</p:attrName>
                                        </p:attrNameLst>
                                      </p:cBhvr>
                                      <p:to>
                                        <p:strVal val="visible"/>
                                      </p:to>
                                    </p:set>
                                    <p:anim calcmode="lin" valueType="num">
                                      <p:cBhvr additive="base">
                                        <p:cTn id="38" dur="500" fill="hold"/>
                                        <p:tgtEl>
                                          <p:spTgt spid="1048644"/>
                                        </p:tgtEl>
                                        <p:attrNameLst>
                                          <p:attrName>ppt_x</p:attrName>
                                        </p:attrNameLst>
                                      </p:cBhvr>
                                      <p:tavLst>
                                        <p:tav tm="0">
                                          <p:val>
                                            <p:strVal val="1+#ppt_w/2"/>
                                          </p:val>
                                        </p:tav>
                                        <p:tav tm="100000">
                                          <p:val>
                                            <p:strVal val="#ppt_x"/>
                                          </p:val>
                                        </p:tav>
                                      </p:tavLst>
                                    </p:anim>
                                    <p:anim calcmode="lin" valueType="num">
                                      <p:cBhvr additive="base">
                                        <p:cTn id="39" dur="500" fill="hold"/>
                                        <p:tgtEl>
                                          <p:spTgt spid="104864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48645"/>
                                        </p:tgtEl>
                                        <p:attrNameLst>
                                          <p:attrName>style.visibility</p:attrName>
                                        </p:attrNameLst>
                                      </p:cBhvr>
                                      <p:to>
                                        <p:strVal val="visible"/>
                                      </p:to>
                                    </p:set>
                                    <p:anim calcmode="lin" valueType="num">
                                      <p:cBhvr additive="base">
                                        <p:cTn id="42" dur="500" fill="hold"/>
                                        <p:tgtEl>
                                          <p:spTgt spid="1048645"/>
                                        </p:tgtEl>
                                        <p:attrNameLst>
                                          <p:attrName>ppt_x</p:attrName>
                                        </p:attrNameLst>
                                      </p:cBhvr>
                                      <p:tavLst>
                                        <p:tav tm="0">
                                          <p:val>
                                            <p:strVal val="#ppt_x"/>
                                          </p:val>
                                        </p:tav>
                                        <p:tav tm="100000">
                                          <p:val>
                                            <p:strVal val="#ppt_x"/>
                                          </p:val>
                                        </p:tav>
                                      </p:tavLst>
                                    </p:anim>
                                    <p:anim calcmode="lin" valueType="num">
                                      <p:cBhvr additive="base">
                                        <p:cTn id="43" dur="500" fill="hold"/>
                                        <p:tgtEl>
                                          <p:spTgt spid="104864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48646"/>
                                        </p:tgtEl>
                                        <p:attrNameLst>
                                          <p:attrName>style.visibility</p:attrName>
                                        </p:attrNameLst>
                                      </p:cBhvr>
                                      <p:to>
                                        <p:strVal val="visible"/>
                                      </p:to>
                                    </p:set>
                                    <p:anim calcmode="lin" valueType="num">
                                      <p:cBhvr additive="base">
                                        <p:cTn id="46" dur="500" fill="hold"/>
                                        <p:tgtEl>
                                          <p:spTgt spid="1048646"/>
                                        </p:tgtEl>
                                        <p:attrNameLst>
                                          <p:attrName>ppt_x</p:attrName>
                                        </p:attrNameLst>
                                      </p:cBhvr>
                                      <p:tavLst>
                                        <p:tav tm="0">
                                          <p:val>
                                            <p:strVal val="#ppt_x"/>
                                          </p:val>
                                        </p:tav>
                                        <p:tav tm="100000">
                                          <p:val>
                                            <p:strVal val="#ppt_x"/>
                                          </p:val>
                                        </p:tav>
                                      </p:tavLst>
                                    </p:anim>
                                    <p:anim calcmode="lin" valueType="num">
                                      <p:cBhvr additive="base">
                                        <p:cTn id="47" dur="500" fill="hold"/>
                                        <p:tgtEl>
                                          <p:spTgt spid="104864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48647"/>
                                        </p:tgtEl>
                                        <p:attrNameLst>
                                          <p:attrName>style.visibility</p:attrName>
                                        </p:attrNameLst>
                                      </p:cBhvr>
                                      <p:to>
                                        <p:strVal val="visible"/>
                                      </p:to>
                                    </p:set>
                                    <p:anim calcmode="lin" valueType="num">
                                      <p:cBhvr additive="base">
                                        <p:cTn id="50" dur="500" fill="hold"/>
                                        <p:tgtEl>
                                          <p:spTgt spid="1048647"/>
                                        </p:tgtEl>
                                        <p:attrNameLst>
                                          <p:attrName>ppt_x</p:attrName>
                                        </p:attrNameLst>
                                      </p:cBhvr>
                                      <p:tavLst>
                                        <p:tav tm="0">
                                          <p:val>
                                            <p:strVal val="#ppt_x"/>
                                          </p:val>
                                        </p:tav>
                                        <p:tav tm="100000">
                                          <p:val>
                                            <p:strVal val="#ppt_x"/>
                                          </p:val>
                                        </p:tav>
                                      </p:tavLst>
                                    </p:anim>
                                    <p:anim calcmode="lin" valueType="num">
                                      <p:cBhvr additive="base">
                                        <p:cTn id="51" dur="500" fill="hold"/>
                                        <p:tgtEl>
                                          <p:spTgt spid="104864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48648"/>
                                        </p:tgtEl>
                                        <p:attrNameLst>
                                          <p:attrName>style.visibility</p:attrName>
                                        </p:attrNameLst>
                                      </p:cBhvr>
                                      <p:to>
                                        <p:strVal val="visible"/>
                                      </p:to>
                                    </p:set>
                                    <p:anim calcmode="lin" valueType="num">
                                      <p:cBhvr additive="base">
                                        <p:cTn id="54" dur="500" fill="hold"/>
                                        <p:tgtEl>
                                          <p:spTgt spid="1048648"/>
                                        </p:tgtEl>
                                        <p:attrNameLst>
                                          <p:attrName>ppt_x</p:attrName>
                                        </p:attrNameLst>
                                      </p:cBhvr>
                                      <p:tavLst>
                                        <p:tav tm="0">
                                          <p:val>
                                            <p:strVal val="#ppt_x"/>
                                          </p:val>
                                        </p:tav>
                                        <p:tav tm="100000">
                                          <p:val>
                                            <p:strVal val="#ppt_x"/>
                                          </p:val>
                                        </p:tav>
                                      </p:tavLst>
                                    </p:anim>
                                    <p:anim calcmode="lin" valueType="num">
                                      <p:cBhvr additive="base">
                                        <p:cTn id="55" dur="500" fill="hold"/>
                                        <p:tgtEl>
                                          <p:spTgt spid="1048648"/>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additive="base">
                                        <p:cTn id="58" dur="500" fill="hold"/>
                                        <p:tgtEl>
                                          <p:spTgt spid="130"/>
                                        </p:tgtEl>
                                        <p:attrNameLst>
                                          <p:attrName>ppt_x</p:attrName>
                                        </p:attrNameLst>
                                      </p:cBhvr>
                                      <p:tavLst>
                                        <p:tav tm="0">
                                          <p:val>
                                            <p:strVal val="1+#ppt_w/2"/>
                                          </p:val>
                                        </p:tav>
                                        <p:tav tm="100000">
                                          <p:val>
                                            <p:strVal val="#ppt_x"/>
                                          </p:val>
                                        </p:tav>
                                      </p:tavLst>
                                    </p:anim>
                                    <p:anim calcmode="lin" valueType="num">
                                      <p:cBhvr additive="base">
                                        <p:cTn id="59" dur="500" fill="hold"/>
                                        <p:tgtEl>
                                          <p:spTgt spid="130"/>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1048655"/>
                                        </p:tgtEl>
                                        <p:attrNameLst>
                                          <p:attrName>style.visibility</p:attrName>
                                        </p:attrNameLst>
                                      </p:cBhvr>
                                      <p:to>
                                        <p:strVal val="visible"/>
                                      </p:to>
                                    </p:set>
                                    <p:anim calcmode="lin" valueType="num">
                                      <p:cBhvr additive="base">
                                        <p:cTn id="62" dur="500" fill="hold"/>
                                        <p:tgtEl>
                                          <p:spTgt spid="1048655"/>
                                        </p:tgtEl>
                                        <p:attrNameLst>
                                          <p:attrName>ppt_x</p:attrName>
                                        </p:attrNameLst>
                                      </p:cBhvr>
                                      <p:tavLst>
                                        <p:tav tm="0">
                                          <p:val>
                                            <p:strVal val="1+#ppt_w/2"/>
                                          </p:val>
                                        </p:tav>
                                        <p:tav tm="100000">
                                          <p:val>
                                            <p:strVal val="#ppt_x"/>
                                          </p:val>
                                        </p:tav>
                                      </p:tavLst>
                                    </p:anim>
                                    <p:anim calcmode="lin" valueType="num">
                                      <p:cBhvr additive="base">
                                        <p:cTn id="63" dur="500" fill="hold"/>
                                        <p:tgtEl>
                                          <p:spTgt spid="10486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8656"/>
                                        </p:tgtEl>
                                        <p:attrNameLst>
                                          <p:attrName>style.visibility</p:attrName>
                                        </p:attrNameLst>
                                      </p:cBhvr>
                                      <p:to>
                                        <p:strVal val="visible"/>
                                      </p:to>
                                    </p:set>
                                    <p:anim calcmode="lin" valueType="num">
                                      <p:cBhvr additive="base">
                                        <p:cTn id="66" dur="500" fill="hold"/>
                                        <p:tgtEl>
                                          <p:spTgt spid="1048656"/>
                                        </p:tgtEl>
                                        <p:attrNameLst>
                                          <p:attrName>ppt_x</p:attrName>
                                        </p:attrNameLst>
                                      </p:cBhvr>
                                      <p:tavLst>
                                        <p:tav tm="0">
                                          <p:val>
                                            <p:strVal val="#ppt_x"/>
                                          </p:val>
                                        </p:tav>
                                        <p:tav tm="100000">
                                          <p:val>
                                            <p:strVal val="#ppt_x"/>
                                          </p:val>
                                        </p:tav>
                                      </p:tavLst>
                                    </p:anim>
                                    <p:anim calcmode="lin" valueType="num">
                                      <p:cBhvr additive="base">
                                        <p:cTn id="67" dur="500" fill="hold"/>
                                        <p:tgtEl>
                                          <p:spTgt spid="104865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48657"/>
                                        </p:tgtEl>
                                        <p:attrNameLst>
                                          <p:attrName>style.visibility</p:attrName>
                                        </p:attrNameLst>
                                      </p:cBhvr>
                                      <p:to>
                                        <p:strVal val="visible"/>
                                      </p:to>
                                    </p:set>
                                    <p:anim calcmode="lin" valueType="num">
                                      <p:cBhvr additive="base">
                                        <p:cTn id="70" dur="500" fill="hold"/>
                                        <p:tgtEl>
                                          <p:spTgt spid="1048657"/>
                                        </p:tgtEl>
                                        <p:attrNameLst>
                                          <p:attrName>ppt_x</p:attrName>
                                        </p:attrNameLst>
                                      </p:cBhvr>
                                      <p:tavLst>
                                        <p:tav tm="0">
                                          <p:val>
                                            <p:strVal val="#ppt_x"/>
                                          </p:val>
                                        </p:tav>
                                        <p:tav tm="100000">
                                          <p:val>
                                            <p:strVal val="#ppt_x"/>
                                          </p:val>
                                        </p:tav>
                                      </p:tavLst>
                                    </p:anim>
                                    <p:anim calcmode="lin" valueType="num">
                                      <p:cBhvr additive="base">
                                        <p:cTn id="71" dur="500" fill="hold"/>
                                        <p:tgtEl>
                                          <p:spTgt spid="104865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48658"/>
                                        </p:tgtEl>
                                        <p:attrNameLst>
                                          <p:attrName>style.visibility</p:attrName>
                                        </p:attrNameLst>
                                      </p:cBhvr>
                                      <p:to>
                                        <p:strVal val="visible"/>
                                      </p:to>
                                    </p:set>
                                    <p:anim calcmode="lin" valueType="num">
                                      <p:cBhvr additive="base">
                                        <p:cTn id="74" dur="500" fill="hold"/>
                                        <p:tgtEl>
                                          <p:spTgt spid="1048658"/>
                                        </p:tgtEl>
                                        <p:attrNameLst>
                                          <p:attrName>ppt_x</p:attrName>
                                        </p:attrNameLst>
                                      </p:cBhvr>
                                      <p:tavLst>
                                        <p:tav tm="0">
                                          <p:val>
                                            <p:strVal val="#ppt_x"/>
                                          </p:val>
                                        </p:tav>
                                        <p:tav tm="100000">
                                          <p:val>
                                            <p:strVal val="#ppt_x"/>
                                          </p:val>
                                        </p:tav>
                                      </p:tavLst>
                                    </p:anim>
                                    <p:anim calcmode="lin" valueType="num">
                                      <p:cBhvr additive="base">
                                        <p:cTn id="75" dur="500" fill="hold"/>
                                        <p:tgtEl>
                                          <p:spTgt spid="104865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48659"/>
                                        </p:tgtEl>
                                        <p:attrNameLst>
                                          <p:attrName>style.visibility</p:attrName>
                                        </p:attrNameLst>
                                      </p:cBhvr>
                                      <p:to>
                                        <p:strVal val="visible"/>
                                      </p:to>
                                    </p:set>
                                    <p:anim calcmode="lin" valueType="num">
                                      <p:cBhvr additive="base">
                                        <p:cTn id="78" dur="500" fill="hold"/>
                                        <p:tgtEl>
                                          <p:spTgt spid="1048659"/>
                                        </p:tgtEl>
                                        <p:attrNameLst>
                                          <p:attrName>ppt_x</p:attrName>
                                        </p:attrNameLst>
                                      </p:cBhvr>
                                      <p:tavLst>
                                        <p:tav tm="0">
                                          <p:val>
                                            <p:strVal val="#ppt_x"/>
                                          </p:val>
                                        </p:tav>
                                        <p:tav tm="100000">
                                          <p:val>
                                            <p:strVal val="#ppt_x"/>
                                          </p:val>
                                        </p:tav>
                                      </p:tavLst>
                                    </p:anim>
                                    <p:anim calcmode="lin" valueType="num">
                                      <p:cBhvr additive="base">
                                        <p:cTn id="79" dur="500" fill="hold"/>
                                        <p:tgtEl>
                                          <p:spTgt spid="104865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48660"/>
                                        </p:tgtEl>
                                        <p:attrNameLst>
                                          <p:attrName>style.visibility</p:attrName>
                                        </p:attrNameLst>
                                      </p:cBhvr>
                                      <p:to>
                                        <p:strVal val="visible"/>
                                      </p:to>
                                    </p:set>
                                    <p:anim calcmode="lin" valueType="num">
                                      <p:cBhvr additive="base">
                                        <p:cTn id="82" dur="500" fill="hold"/>
                                        <p:tgtEl>
                                          <p:spTgt spid="1048660"/>
                                        </p:tgtEl>
                                        <p:attrNameLst>
                                          <p:attrName>ppt_x</p:attrName>
                                        </p:attrNameLst>
                                      </p:cBhvr>
                                      <p:tavLst>
                                        <p:tav tm="0">
                                          <p:val>
                                            <p:strVal val="#ppt_x"/>
                                          </p:val>
                                        </p:tav>
                                        <p:tav tm="100000">
                                          <p:val>
                                            <p:strVal val="#ppt_x"/>
                                          </p:val>
                                        </p:tav>
                                      </p:tavLst>
                                    </p:anim>
                                    <p:anim calcmode="lin" valueType="num">
                                      <p:cBhvr additive="base">
                                        <p:cTn id="83" dur="500" fill="hold"/>
                                        <p:tgtEl>
                                          <p:spTgt spid="104866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48661"/>
                                        </p:tgtEl>
                                        <p:attrNameLst>
                                          <p:attrName>style.visibility</p:attrName>
                                        </p:attrNameLst>
                                      </p:cBhvr>
                                      <p:to>
                                        <p:strVal val="visible"/>
                                      </p:to>
                                    </p:set>
                                    <p:anim calcmode="lin" valueType="num">
                                      <p:cBhvr additive="base">
                                        <p:cTn id="86" dur="500" fill="hold"/>
                                        <p:tgtEl>
                                          <p:spTgt spid="1048661"/>
                                        </p:tgtEl>
                                        <p:attrNameLst>
                                          <p:attrName>ppt_x</p:attrName>
                                        </p:attrNameLst>
                                      </p:cBhvr>
                                      <p:tavLst>
                                        <p:tav tm="0">
                                          <p:val>
                                            <p:strVal val="#ppt_x"/>
                                          </p:val>
                                        </p:tav>
                                        <p:tav tm="100000">
                                          <p:val>
                                            <p:strVal val="#ppt_x"/>
                                          </p:val>
                                        </p:tav>
                                      </p:tavLst>
                                    </p:anim>
                                    <p:anim calcmode="lin" valueType="num">
                                      <p:cBhvr additive="base">
                                        <p:cTn id="87" dur="500" fill="hold"/>
                                        <p:tgtEl>
                                          <p:spTgt spid="104866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048662"/>
                                        </p:tgtEl>
                                        <p:attrNameLst>
                                          <p:attrName>style.visibility</p:attrName>
                                        </p:attrNameLst>
                                      </p:cBhvr>
                                      <p:to>
                                        <p:strVal val="visible"/>
                                      </p:to>
                                    </p:set>
                                    <p:anim calcmode="lin" valueType="num">
                                      <p:cBhvr additive="base">
                                        <p:cTn id="90" dur="500" fill="hold"/>
                                        <p:tgtEl>
                                          <p:spTgt spid="1048662"/>
                                        </p:tgtEl>
                                        <p:attrNameLst>
                                          <p:attrName>ppt_x</p:attrName>
                                        </p:attrNameLst>
                                      </p:cBhvr>
                                      <p:tavLst>
                                        <p:tav tm="0">
                                          <p:val>
                                            <p:strVal val="#ppt_x"/>
                                          </p:val>
                                        </p:tav>
                                        <p:tav tm="100000">
                                          <p:val>
                                            <p:strVal val="#ppt_x"/>
                                          </p:val>
                                        </p:tav>
                                      </p:tavLst>
                                    </p:anim>
                                    <p:anim calcmode="lin" valueType="num">
                                      <p:cBhvr additive="base">
                                        <p:cTn id="91" dur="500" fill="hold"/>
                                        <p:tgtEl>
                                          <p:spTgt spid="1048662"/>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1048663"/>
                                        </p:tgtEl>
                                        <p:attrNameLst>
                                          <p:attrName>style.visibility</p:attrName>
                                        </p:attrNameLst>
                                      </p:cBhvr>
                                      <p:to>
                                        <p:strVal val="visible"/>
                                      </p:to>
                                    </p:set>
                                    <p:anim calcmode="lin" valueType="num">
                                      <p:cBhvr additive="base">
                                        <p:cTn id="94" dur="500" fill="hold"/>
                                        <p:tgtEl>
                                          <p:spTgt spid="1048663"/>
                                        </p:tgtEl>
                                        <p:attrNameLst>
                                          <p:attrName>ppt_x</p:attrName>
                                        </p:attrNameLst>
                                      </p:cBhvr>
                                      <p:tavLst>
                                        <p:tav tm="0">
                                          <p:val>
                                            <p:strVal val="#ppt_x"/>
                                          </p:val>
                                        </p:tav>
                                        <p:tav tm="100000">
                                          <p:val>
                                            <p:strVal val="#ppt_x"/>
                                          </p:val>
                                        </p:tav>
                                      </p:tavLst>
                                    </p:anim>
                                    <p:anim calcmode="lin" valueType="num">
                                      <p:cBhvr additive="base">
                                        <p:cTn id="95" dur="500" fill="hold"/>
                                        <p:tgtEl>
                                          <p:spTgt spid="1048663"/>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048664"/>
                                        </p:tgtEl>
                                        <p:attrNameLst>
                                          <p:attrName>style.visibility</p:attrName>
                                        </p:attrNameLst>
                                      </p:cBhvr>
                                      <p:to>
                                        <p:strVal val="visible"/>
                                      </p:to>
                                    </p:set>
                                    <p:anim calcmode="lin" valueType="num">
                                      <p:cBhvr additive="base">
                                        <p:cTn id="98" dur="500" fill="hold"/>
                                        <p:tgtEl>
                                          <p:spTgt spid="1048664"/>
                                        </p:tgtEl>
                                        <p:attrNameLst>
                                          <p:attrName>ppt_x</p:attrName>
                                        </p:attrNameLst>
                                      </p:cBhvr>
                                      <p:tavLst>
                                        <p:tav tm="0">
                                          <p:val>
                                            <p:strVal val="#ppt_x"/>
                                          </p:val>
                                        </p:tav>
                                        <p:tav tm="100000">
                                          <p:val>
                                            <p:strVal val="#ppt_x"/>
                                          </p:val>
                                        </p:tav>
                                      </p:tavLst>
                                    </p:anim>
                                    <p:anim calcmode="lin" valueType="num">
                                      <p:cBhvr additive="base">
                                        <p:cTn id="99" dur="500" fill="hold"/>
                                        <p:tgtEl>
                                          <p:spTgt spid="1048664"/>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1048665"/>
                                        </p:tgtEl>
                                        <p:attrNameLst>
                                          <p:attrName>style.visibility</p:attrName>
                                        </p:attrNameLst>
                                      </p:cBhvr>
                                      <p:to>
                                        <p:strVal val="visible"/>
                                      </p:to>
                                    </p:set>
                                    <p:anim calcmode="lin" valueType="num">
                                      <p:cBhvr additive="base">
                                        <p:cTn id="102" dur="500" fill="hold"/>
                                        <p:tgtEl>
                                          <p:spTgt spid="1048665"/>
                                        </p:tgtEl>
                                        <p:attrNameLst>
                                          <p:attrName>ppt_x</p:attrName>
                                        </p:attrNameLst>
                                      </p:cBhvr>
                                      <p:tavLst>
                                        <p:tav tm="0">
                                          <p:val>
                                            <p:strVal val="0-#ppt_w/2"/>
                                          </p:val>
                                        </p:tav>
                                        <p:tav tm="100000">
                                          <p:val>
                                            <p:strVal val="#ppt_x"/>
                                          </p:val>
                                        </p:tav>
                                      </p:tavLst>
                                    </p:anim>
                                    <p:anim calcmode="lin" valueType="num">
                                      <p:cBhvr additive="base">
                                        <p:cTn id="103" dur="500" fill="hold"/>
                                        <p:tgtEl>
                                          <p:spTgt spid="1048665"/>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048666"/>
                                        </p:tgtEl>
                                        <p:attrNameLst>
                                          <p:attrName>style.visibility</p:attrName>
                                        </p:attrNameLst>
                                      </p:cBhvr>
                                      <p:to>
                                        <p:strVal val="visible"/>
                                      </p:to>
                                    </p:set>
                                    <p:anim calcmode="lin" valueType="num">
                                      <p:cBhvr additive="base">
                                        <p:cTn id="106" dur="500" fill="hold"/>
                                        <p:tgtEl>
                                          <p:spTgt spid="1048666"/>
                                        </p:tgtEl>
                                        <p:attrNameLst>
                                          <p:attrName>ppt_x</p:attrName>
                                        </p:attrNameLst>
                                      </p:cBhvr>
                                      <p:tavLst>
                                        <p:tav tm="0">
                                          <p:val>
                                            <p:strVal val="#ppt_x"/>
                                          </p:val>
                                        </p:tav>
                                        <p:tav tm="100000">
                                          <p:val>
                                            <p:strVal val="#ppt_x"/>
                                          </p:val>
                                        </p:tav>
                                      </p:tavLst>
                                    </p:anim>
                                    <p:anim calcmode="lin" valueType="num">
                                      <p:cBhvr additive="base">
                                        <p:cTn id="107" dur="500" fill="hold"/>
                                        <p:tgtEl>
                                          <p:spTgt spid="1048666"/>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1048667"/>
                                        </p:tgtEl>
                                        <p:attrNameLst>
                                          <p:attrName>style.visibility</p:attrName>
                                        </p:attrNameLst>
                                      </p:cBhvr>
                                      <p:to>
                                        <p:strVal val="visible"/>
                                      </p:to>
                                    </p:set>
                                    <p:anim calcmode="lin" valueType="num">
                                      <p:cBhvr additive="base">
                                        <p:cTn id="110" dur="500" fill="hold"/>
                                        <p:tgtEl>
                                          <p:spTgt spid="1048667"/>
                                        </p:tgtEl>
                                        <p:attrNameLst>
                                          <p:attrName>ppt_x</p:attrName>
                                        </p:attrNameLst>
                                      </p:cBhvr>
                                      <p:tavLst>
                                        <p:tav tm="0">
                                          <p:val>
                                            <p:strVal val="0-#ppt_w/2"/>
                                          </p:val>
                                        </p:tav>
                                        <p:tav tm="100000">
                                          <p:val>
                                            <p:strVal val="#ppt_x"/>
                                          </p:val>
                                        </p:tav>
                                      </p:tavLst>
                                    </p:anim>
                                    <p:anim calcmode="lin" valueType="num">
                                      <p:cBhvr additive="base">
                                        <p:cTn id="111" dur="500" fill="hold"/>
                                        <p:tgtEl>
                                          <p:spTgt spid="1048667"/>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131"/>
                                        </p:tgtEl>
                                        <p:attrNameLst>
                                          <p:attrName>style.visibility</p:attrName>
                                        </p:attrNameLst>
                                      </p:cBhvr>
                                      <p:to>
                                        <p:strVal val="visible"/>
                                      </p:to>
                                    </p:set>
                                    <p:anim calcmode="lin" valueType="num">
                                      <p:cBhvr additive="base">
                                        <p:cTn id="114" dur="500" fill="hold"/>
                                        <p:tgtEl>
                                          <p:spTgt spid="131"/>
                                        </p:tgtEl>
                                        <p:attrNameLst>
                                          <p:attrName>ppt_x</p:attrName>
                                        </p:attrNameLst>
                                      </p:cBhvr>
                                      <p:tavLst>
                                        <p:tav tm="0">
                                          <p:val>
                                            <p:strVal val="0-#ppt_w/2"/>
                                          </p:val>
                                        </p:tav>
                                        <p:tav tm="100000">
                                          <p:val>
                                            <p:strVal val="#ppt_x"/>
                                          </p:val>
                                        </p:tav>
                                      </p:tavLst>
                                    </p:anim>
                                    <p:anim calcmode="lin" valueType="num">
                                      <p:cBhvr additive="base">
                                        <p:cTn id="115" dur="500" fill="hold"/>
                                        <p:tgtEl>
                                          <p:spTgt spid="13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048676"/>
                                        </p:tgtEl>
                                        <p:attrNameLst>
                                          <p:attrName>style.visibility</p:attrName>
                                        </p:attrNameLst>
                                      </p:cBhvr>
                                      <p:to>
                                        <p:strVal val="visible"/>
                                      </p:to>
                                    </p:set>
                                    <p:anim calcmode="lin" valueType="num">
                                      <p:cBhvr additive="base">
                                        <p:cTn id="118" dur="500" fill="hold"/>
                                        <p:tgtEl>
                                          <p:spTgt spid="1048676"/>
                                        </p:tgtEl>
                                        <p:attrNameLst>
                                          <p:attrName>ppt_x</p:attrName>
                                        </p:attrNameLst>
                                      </p:cBhvr>
                                      <p:tavLst>
                                        <p:tav tm="0">
                                          <p:val>
                                            <p:strVal val="#ppt_x"/>
                                          </p:val>
                                        </p:tav>
                                        <p:tav tm="100000">
                                          <p:val>
                                            <p:strVal val="#ppt_x"/>
                                          </p:val>
                                        </p:tav>
                                      </p:tavLst>
                                    </p:anim>
                                    <p:anim calcmode="lin" valueType="num">
                                      <p:cBhvr additive="base">
                                        <p:cTn id="119" dur="500" fill="hold"/>
                                        <p:tgtEl>
                                          <p:spTgt spid="104867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048677"/>
                                        </p:tgtEl>
                                        <p:attrNameLst>
                                          <p:attrName>style.visibility</p:attrName>
                                        </p:attrNameLst>
                                      </p:cBhvr>
                                      <p:to>
                                        <p:strVal val="visible"/>
                                      </p:to>
                                    </p:set>
                                    <p:anim calcmode="lin" valueType="num">
                                      <p:cBhvr additive="base">
                                        <p:cTn id="122" dur="500" fill="hold"/>
                                        <p:tgtEl>
                                          <p:spTgt spid="1048677"/>
                                        </p:tgtEl>
                                        <p:attrNameLst>
                                          <p:attrName>ppt_x</p:attrName>
                                        </p:attrNameLst>
                                      </p:cBhvr>
                                      <p:tavLst>
                                        <p:tav tm="0">
                                          <p:val>
                                            <p:strVal val="#ppt_x"/>
                                          </p:val>
                                        </p:tav>
                                        <p:tav tm="100000">
                                          <p:val>
                                            <p:strVal val="#ppt_x"/>
                                          </p:val>
                                        </p:tav>
                                      </p:tavLst>
                                    </p:anim>
                                    <p:anim calcmode="lin" valueType="num">
                                      <p:cBhvr additive="base">
                                        <p:cTn id="123" dur="500" fill="hold"/>
                                        <p:tgtEl>
                                          <p:spTgt spid="1048677"/>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048678"/>
                                        </p:tgtEl>
                                        <p:attrNameLst>
                                          <p:attrName>style.visibility</p:attrName>
                                        </p:attrNameLst>
                                      </p:cBhvr>
                                      <p:to>
                                        <p:strVal val="visible"/>
                                      </p:to>
                                    </p:set>
                                    <p:anim calcmode="lin" valueType="num">
                                      <p:cBhvr additive="base">
                                        <p:cTn id="126" dur="500" fill="hold"/>
                                        <p:tgtEl>
                                          <p:spTgt spid="1048678"/>
                                        </p:tgtEl>
                                        <p:attrNameLst>
                                          <p:attrName>ppt_x</p:attrName>
                                        </p:attrNameLst>
                                      </p:cBhvr>
                                      <p:tavLst>
                                        <p:tav tm="0">
                                          <p:val>
                                            <p:strVal val="#ppt_x"/>
                                          </p:val>
                                        </p:tav>
                                        <p:tav tm="100000">
                                          <p:val>
                                            <p:strVal val="#ppt_x"/>
                                          </p:val>
                                        </p:tav>
                                      </p:tavLst>
                                    </p:anim>
                                    <p:anim calcmode="lin" valueType="num">
                                      <p:cBhvr additive="base">
                                        <p:cTn id="127" dur="500" fill="hold"/>
                                        <p:tgtEl>
                                          <p:spTgt spid="1048678"/>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1048679"/>
                                        </p:tgtEl>
                                        <p:attrNameLst>
                                          <p:attrName>style.visibility</p:attrName>
                                        </p:attrNameLst>
                                      </p:cBhvr>
                                      <p:to>
                                        <p:strVal val="visible"/>
                                      </p:to>
                                    </p:set>
                                    <p:anim calcmode="lin" valueType="num">
                                      <p:cBhvr additive="base">
                                        <p:cTn id="130" dur="500" fill="hold"/>
                                        <p:tgtEl>
                                          <p:spTgt spid="1048679"/>
                                        </p:tgtEl>
                                        <p:attrNameLst>
                                          <p:attrName>ppt_x</p:attrName>
                                        </p:attrNameLst>
                                      </p:cBhvr>
                                      <p:tavLst>
                                        <p:tav tm="0">
                                          <p:val>
                                            <p:strVal val="0-#ppt_w/2"/>
                                          </p:val>
                                        </p:tav>
                                        <p:tav tm="100000">
                                          <p:val>
                                            <p:strVal val="#ppt_x"/>
                                          </p:val>
                                        </p:tav>
                                      </p:tavLst>
                                    </p:anim>
                                    <p:anim calcmode="lin" valueType="num">
                                      <p:cBhvr additive="base">
                                        <p:cTn id="131" dur="500" fill="hold"/>
                                        <p:tgtEl>
                                          <p:spTgt spid="1048679"/>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048680"/>
                                        </p:tgtEl>
                                        <p:attrNameLst>
                                          <p:attrName>style.visibility</p:attrName>
                                        </p:attrNameLst>
                                      </p:cBhvr>
                                      <p:to>
                                        <p:strVal val="visible"/>
                                      </p:to>
                                    </p:set>
                                    <p:anim calcmode="lin" valueType="num">
                                      <p:cBhvr additive="base">
                                        <p:cTn id="134" dur="500" fill="hold"/>
                                        <p:tgtEl>
                                          <p:spTgt spid="1048680"/>
                                        </p:tgtEl>
                                        <p:attrNameLst>
                                          <p:attrName>ppt_x</p:attrName>
                                        </p:attrNameLst>
                                      </p:cBhvr>
                                      <p:tavLst>
                                        <p:tav tm="0">
                                          <p:val>
                                            <p:strVal val="#ppt_x"/>
                                          </p:val>
                                        </p:tav>
                                        <p:tav tm="100000">
                                          <p:val>
                                            <p:strVal val="#ppt_x"/>
                                          </p:val>
                                        </p:tav>
                                      </p:tavLst>
                                    </p:anim>
                                    <p:anim calcmode="lin" valueType="num">
                                      <p:cBhvr additive="base">
                                        <p:cTn id="135" dur="500" fill="hold"/>
                                        <p:tgtEl>
                                          <p:spTgt spid="1048680"/>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1048681"/>
                                        </p:tgtEl>
                                        <p:attrNameLst>
                                          <p:attrName>style.visibility</p:attrName>
                                        </p:attrNameLst>
                                      </p:cBhvr>
                                      <p:to>
                                        <p:strVal val="visible"/>
                                      </p:to>
                                    </p:set>
                                    <p:anim calcmode="lin" valueType="num">
                                      <p:cBhvr additive="base">
                                        <p:cTn id="138" dur="500" fill="hold"/>
                                        <p:tgtEl>
                                          <p:spTgt spid="1048681"/>
                                        </p:tgtEl>
                                        <p:attrNameLst>
                                          <p:attrName>ppt_x</p:attrName>
                                        </p:attrNameLst>
                                      </p:cBhvr>
                                      <p:tavLst>
                                        <p:tav tm="0">
                                          <p:val>
                                            <p:strVal val="0-#ppt_w/2"/>
                                          </p:val>
                                        </p:tav>
                                        <p:tav tm="100000">
                                          <p:val>
                                            <p:strVal val="#ppt_x"/>
                                          </p:val>
                                        </p:tav>
                                      </p:tavLst>
                                    </p:anim>
                                    <p:anim calcmode="lin" valueType="num">
                                      <p:cBhvr additive="base">
                                        <p:cTn id="139" dur="500" fill="hold"/>
                                        <p:tgtEl>
                                          <p:spTgt spid="1048681"/>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048682"/>
                                        </p:tgtEl>
                                        <p:attrNameLst>
                                          <p:attrName>style.visibility</p:attrName>
                                        </p:attrNameLst>
                                      </p:cBhvr>
                                      <p:to>
                                        <p:strVal val="visible"/>
                                      </p:to>
                                    </p:set>
                                    <p:anim calcmode="lin" valueType="num">
                                      <p:cBhvr additive="base">
                                        <p:cTn id="142" dur="500" fill="hold"/>
                                        <p:tgtEl>
                                          <p:spTgt spid="1048682"/>
                                        </p:tgtEl>
                                        <p:attrNameLst>
                                          <p:attrName>ppt_x</p:attrName>
                                        </p:attrNameLst>
                                      </p:cBhvr>
                                      <p:tavLst>
                                        <p:tav tm="0">
                                          <p:val>
                                            <p:strVal val="#ppt_x"/>
                                          </p:val>
                                        </p:tav>
                                        <p:tav tm="100000">
                                          <p:val>
                                            <p:strVal val="#ppt_x"/>
                                          </p:val>
                                        </p:tav>
                                      </p:tavLst>
                                    </p:anim>
                                    <p:anim calcmode="lin" valueType="num">
                                      <p:cBhvr additive="base">
                                        <p:cTn id="143" dur="500" fill="hold"/>
                                        <p:tgtEl>
                                          <p:spTgt spid="1048682"/>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1048683"/>
                                        </p:tgtEl>
                                        <p:attrNameLst>
                                          <p:attrName>style.visibility</p:attrName>
                                        </p:attrNameLst>
                                      </p:cBhvr>
                                      <p:to>
                                        <p:strVal val="visible"/>
                                      </p:to>
                                    </p:set>
                                    <p:anim calcmode="lin" valueType="num">
                                      <p:cBhvr additive="base">
                                        <p:cTn id="146" dur="500" fill="hold"/>
                                        <p:tgtEl>
                                          <p:spTgt spid="1048683"/>
                                        </p:tgtEl>
                                        <p:attrNameLst>
                                          <p:attrName>ppt_x</p:attrName>
                                        </p:attrNameLst>
                                      </p:cBhvr>
                                      <p:tavLst>
                                        <p:tav tm="0">
                                          <p:val>
                                            <p:strVal val="#ppt_x"/>
                                          </p:val>
                                        </p:tav>
                                        <p:tav tm="100000">
                                          <p:val>
                                            <p:strVal val="#ppt_x"/>
                                          </p:val>
                                        </p:tav>
                                      </p:tavLst>
                                    </p:anim>
                                    <p:anim calcmode="lin" valueType="num">
                                      <p:cBhvr additive="base">
                                        <p:cTn id="147" dur="500" fill="hold"/>
                                        <p:tgtEl>
                                          <p:spTgt spid="1048683"/>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048684"/>
                                        </p:tgtEl>
                                        <p:attrNameLst>
                                          <p:attrName>style.visibility</p:attrName>
                                        </p:attrNameLst>
                                      </p:cBhvr>
                                      <p:to>
                                        <p:strVal val="visible"/>
                                      </p:to>
                                    </p:set>
                                    <p:anim calcmode="lin" valueType="num">
                                      <p:cBhvr additive="base">
                                        <p:cTn id="150" dur="500" fill="hold"/>
                                        <p:tgtEl>
                                          <p:spTgt spid="1048684"/>
                                        </p:tgtEl>
                                        <p:attrNameLst>
                                          <p:attrName>ppt_x</p:attrName>
                                        </p:attrNameLst>
                                      </p:cBhvr>
                                      <p:tavLst>
                                        <p:tav tm="0">
                                          <p:val>
                                            <p:strVal val="#ppt_x"/>
                                          </p:val>
                                        </p:tav>
                                        <p:tav tm="100000">
                                          <p:val>
                                            <p:strVal val="#ppt_x"/>
                                          </p:val>
                                        </p:tav>
                                      </p:tavLst>
                                    </p:anim>
                                    <p:anim calcmode="lin" valueType="num">
                                      <p:cBhvr additive="base">
                                        <p:cTn id="151" dur="500" fill="hold"/>
                                        <p:tgtEl>
                                          <p:spTgt spid="1048684"/>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132"/>
                                        </p:tgtEl>
                                        <p:attrNameLst>
                                          <p:attrName>style.visibility</p:attrName>
                                        </p:attrNameLst>
                                      </p:cBhvr>
                                      <p:to>
                                        <p:strVal val="visible"/>
                                      </p:to>
                                    </p:set>
                                    <p:anim calcmode="lin" valueType="num">
                                      <p:cBhvr additive="base">
                                        <p:cTn id="154" dur="500" fill="hold"/>
                                        <p:tgtEl>
                                          <p:spTgt spid="132"/>
                                        </p:tgtEl>
                                        <p:attrNameLst>
                                          <p:attrName>ppt_x</p:attrName>
                                        </p:attrNameLst>
                                      </p:cBhvr>
                                      <p:tavLst>
                                        <p:tav tm="0">
                                          <p:val>
                                            <p:strVal val="0-#ppt_w/2"/>
                                          </p:val>
                                        </p:tav>
                                        <p:tav tm="100000">
                                          <p:val>
                                            <p:strVal val="#ppt_x"/>
                                          </p:val>
                                        </p:tav>
                                      </p:tavLst>
                                    </p:anim>
                                    <p:anim calcmode="lin" valueType="num">
                                      <p:cBhvr additive="base">
                                        <p:cTn id="155" dur="500" fill="hold"/>
                                        <p:tgtEl>
                                          <p:spTgt spid="132"/>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048687"/>
                                        </p:tgtEl>
                                        <p:attrNameLst>
                                          <p:attrName>style.visibility</p:attrName>
                                        </p:attrNameLst>
                                      </p:cBhvr>
                                      <p:to>
                                        <p:strVal val="visible"/>
                                      </p:to>
                                    </p:set>
                                    <p:anim calcmode="lin" valueType="num">
                                      <p:cBhvr additive="base">
                                        <p:cTn id="158" dur="500" fill="hold"/>
                                        <p:tgtEl>
                                          <p:spTgt spid="1048687"/>
                                        </p:tgtEl>
                                        <p:attrNameLst>
                                          <p:attrName>ppt_x</p:attrName>
                                        </p:attrNameLst>
                                      </p:cBhvr>
                                      <p:tavLst>
                                        <p:tav tm="0">
                                          <p:val>
                                            <p:strVal val="#ppt_x"/>
                                          </p:val>
                                        </p:tav>
                                        <p:tav tm="100000">
                                          <p:val>
                                            <p:strVal val="#ppt_x"/>
                                          </p:val>
                                        </p:tav>
                                      </p:tavLst>
                                    </p:anim>
                                    <p:anim calcmode="lin" valueType="num">
                                      <p:cBhvr additive="base">
                                        <p:cTn id="159" dur="500" fill="hold"/>
                                        <p:tgtEl>
                                          <p:spTgt spid="104868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048688"/>
                                        </p:tgtEl>
                                        <p:attrNameLst>
                                          <p:attrName>style.visibility</p:attrName>
                                        </p:attrNameLst>
                                      </p:cBhvr>
                                      <p:to>
                                        <p:strVal val="visible"/>
                                      </p:to>
                                    </p:set>
                                    <p:anim calcmode="lin" valueType="num">
                                      <p:cBhvr additive="base">
                                        <p:cTn id="162" dur="500" fill="hold"/>
                                        <p:tgtEl>
                                          <p:spTgt spid="1048688"/>
                                        </p:tgtEl>
                                        <p:attrNameLst>
                                          <p:attrName>ppt_x</p:attrName>
                                        </p:attrNameLst>
                                      </p:cBhvr>
                                      <p:tavLst>
                                        <p:tav tm="0">
                                          <p:val>
                                            <p:strVal val="#ppt_x"/>
                                          </p:val>
                                        </p:tav>
                                        <p:tav tm="100000">
                                          <p:val>
                                            <p:strVal val="#ppt_x"/>
                                          </p:val>
                                        </p:tav>
                                      </p:tavLst>
                                    </p:anim>
                                    <p:anim calcmode="lin" valueType="num">
                                      <p:cBhvr additive="base">
                                        <p:cTn id="163" dur="500" fill="hold"/>
                                        <p:tgtEl>
                                          <p:spTgt spid="104868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048689"/>
                                        </p:tgtEl>
                                        <p:attrNameLst>
                                          <p:attrName>style.visibility</p:attrName>
                                        </p:attrNameLst>
                                      </p:cBhvr>
                                      <p:to>
                                        <p:strVal val="visible"/>
                                      </p:to>
                                    </p:set>
                                    <p:anim calcmode="lin" valueType="num">
                                      <p:cBhvr additive="base">
                                        <p:cTn id="166" dur="500" fill="hold"/>
                                        <p:tgtEl>
                                          <p:spTgt spid="1048689"/>
                                        </p:tgtEl>
                                        <p:attrNameLst>
                                          <p:attrName>ppt_x</p:attrName>
                                        </p:attrNameLst>
                                      </p:cBhvr>
                                      <p:tavLst>
                                        <p:tav tm="0">
                                          <p:val>
                                            <p:strVal val="#ppt_x"/>
                                          </p:val>
                                        </p:tav>
                                        <p:tav tm="100000">
                                          <p:val>
                                            <p:strVal val="#ppt_x"/>
                                          </p:val>
                                        </p:tav>
                                      </p:tavLst>
                                    </p:anim>
                                    <p:anim calcmode="lin" valueType="num">
                                      <p:cBhvr additive="base">
                                        <p:cTn id="167" dur="500" fill="hold"/>
                                        <p:tgtEl>
                                          <p:spTgt spid="104868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48690"/>
                                        </p:tgtEl>
                                        <p:attrNameLst>
                                          <p:attrName>style.visibility</p:attrName>
                                        </p:attrNameLst>
                                      </p:cBhvr>
                                      <p:to>
                                        <p:strVal val="visible"/>
                                      </p:to>
                                    </p:set>
                                    <p:anim calcmode="lin" valueType="num">
                                      <p:cBhvr additive="base">
                                        <p:cTn id="170" dur="500" fill="hold"/>
                                        <p:tgtEl>
                                          <p:spTgt spid="1048690"/>
                                        </p:tgtEl>
                                        <p:attrNameLst>
                                          <p:attrName>ppt_x</p:attrName>
                                        </p:attrNameLst>
                                      </p:cBhvr>
                                      <p:tavLst>
                                        <p:tav tm="0">
                                          <p:val>
                                            <p:strVal val="#ppt_x"/>
                                          </p:val>
                                        </p:tav>
                                        <p:tav tm="100000">
                                          <p:val>
                                            <p:strVal val="#ppt_x"/>
                                          </p:val>
                                        </p:tav>
                                      </p:tavLst>
                                    </p:anim>
                                    <p:anim calcmode="lin" valueType="num">
                                      <p:cBhvr additive="base">
                                        <p:cTn id="171" dur="500" fill="hold"/>
                                        <p:tgtEl>
                                          <p:spTgt spid="104869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048691"/>
                                        </p:tgtEl>
                                        <p:attrNameLst>
                                          <p:attrName>style.visibility</p:attrName>
                                        </p:attrNameLst>
                                      </p:cBhvr>
                                      <p:to>
                                        <p:strVal val="visible"/>
                                      </p:to>
                                    </p:set>
                                    <p:anim calcmode="lin" valueType="num">
                                      <p:cBhvr additive="base">
                                        <p:cTn id="174" dur="500" fill="hold"/>
                                        <p:tgtEl>
                                          <p:spTgt spid="1048691"/>
                                        </p:tgtEl>
                                        <p:attrNameLst>
                                          <p:attrName>ppt_x</p:attrName>
                                        </p:attrNameLst>
                                      </p:cBhvr>
                                      <p:tavLst>
                                        <p:tav tm="0">
                                          <p:val>
                                            <p:strVal val="#ppt_x"/>
                                          </p:val>
                                        </p:tav>
                                        <p:tav tm="100000">
                                          <p:val>
                                            <p:strVal val="#ppt_x"/>
                                          </p:val>
                                        </p:tav>
                                      </p:tavLst>
                                    </p:anim>
                                    <p:anim calcmode="lin" valueType="num">
                                      <p:cBhvr additive="base">
                                        <p:cTn id="175" dur="500" fill="hold"/>
                                        <p:tgtEl>
                                          <p:spTgt spid="1048691"/>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048692"/>
                                        </p:tgtEl>
                                        <p:attrNameLst>
                                          <p:attrName>style.visibility</p:attrName>
                                        </p:attrNameLst>
                                      </p:cBhvr>
                                      <p:to>
                                        <p:strVal val="visible"/>
                                      </p:to>
                                    </p:set>
                                    <p:anim calcmode="lin" valueType="num">
                                      <p:cBhvr additive="base">
                                        <p:cTn id="178" dur="500" fill="hold"/>
                                        <p:tgtEl>
                                          <p:spTgt spid="1048692"/>
                                        </p:tgtEl>
                                        <p:attrNameLst>
                                          <p:attrName>ppt_x</p:attrName>
                                        </p:attrNameLst>
                                      </p:cBhvr>
                                      <p:tavLst>
                                        <p:tav tm="0">
                                          <p:val>
                                            <p:strVal val="0-#ppt_w/2"/>
                                          </p:val>
                                        </p:tav>
                                        <p:tav tm="100000">
                                          <p:val>
                                            <p:strVal val="#ppt_x"/>
                                          </p:val>
                                        </p:tav>
                                      </p:tavLst>
                                    </p:anim>
                                    <p:anim calcmode="lin" valueType="num">
                                      <p:cBhvr additive="base">
                                        <p:cTn id="179" dur="500" fill="hold"/>
                                        <p:tgtEl>
                                          <p:spTgt spid="1048692"/>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048693"/>
                                        </p:tgtEl>
                                        <p:attrNameLst>
                                          <p:attrName>style.visibility</p:attrName>
                                        </p:attrNameLst>
                                      </p:cBhvr>
                                      <p:to>
                                        <p:strVal val="visible"/>
                                      </p:to>
                                    </p:set>
                                    <p:anim calcmode="lin" valueType="num">
                                      <p:cBhvr additive="base">
                                        <p:cTn id="182" dur="500" fill="hold"/>
                                        <p:tgtEl>
                                          <p:spTgt spid="1048693"/>
                                        </p:tgtEl>
                                        <p:attrNameLst>
                                          <p:attrName>ppt_x</p:attrName>
                                        </p:attrNameLst>
                                      </p:cBhvr>
                                      <p:tavLst>
                                        <p:tav tm="0">
                                          <p:val>
                                            <p:strVal val="#ppt_x"/>
                                          </p:val>
                                        </p:tav>
                                        <p:tav tm="100000">
                                          <p:val>
                                            <p:strVal val="#ppt_x"/>
                                          </p:val>
                                        </p:tav>
                                      </p:tavLst>
                                    </p:anim>
                                    <p:anim calcmode="lin" valueType="num">
                                      <p:cBhvr additive="base">
                                        <p:cTn id="183" dur="500" fill="hold"/>
                                        <p:tgtEl>
                                          <p:spTgt spid="104869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048694"/>
                                        </p:tgtEl>
                                        <p:attrNameLst>
                                          <p:attrName>style.visibility</p:attrName>
                                        </p:attrNameLst>
                                      </p:cBhvr>
                                      <p:to>
                                        <p:strVal val="visible"/>
                                      </p:to>
                                    </p:set>
                                    <p:anim calcmode="lin" valueType="num">
                                      <p:cBhvr additive="base">
                                        <p:cTn id="186" dur="500" fill="hold"/>
                                        <p:tgtEl>
                                          <p:spTgt spid="1048694"/>
                                        </p:tgtEl>
                                        <p:attrNameLst>
                                          <p:attrName>ppt_x</p:attrName>
                                        </p:attrNameLst>
                                      </p:cBhvr>
                                      <p:tavLst>
                                        <p:tav tm="0">
                                          <p:val>
                                            <p:strVal val="#ppt_x"/>
                                          </p:val>
                                        </p:tav>
                                        <p:tav tm="100000">
                                          <p:val>
                                            <p:strVal val="#ppt_x"/>
                                          </p:val>
                                        </p:tav>
                                      </p:tavLst>
                                    </p:anim>
                                    <p:anim calcmode="lin" valueType="num">
                                      <p:cBhvr additive="base">
                                        <p:cTn id="187" dur="500" fill="hold"/>
                                        <p:tgtEl>
                                          <p:spTgt spid="104869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048695"/>
                                        </p:tgtEl>
                                        <p:attrNameLst>
                                          <p:attrName>style.visibility</p:attrName>
                                        </p:attrNameLst>
                                      </p:cBhvr>
                                      <p:to>
                                        <p:strVal val="visible"/>
                                      </p:to>
                                    </p:set>
                                    <p:anim calcmode="lin" valueType="num">
                                      <p:cBhvr additive="base">
                                        <p:cTn id="190" dur="500" fill="hold"/>
                                        <p:tgtEl>
                                          <p:spTgt spid="1048695"/>
                                        </p:tgtEl>
                                        <p:attrNameLst>
                                          <p:attrName>ppt_x</p:attrName>
                                        </p:attrNameLst>
                                      </p:cBhvr>
                                      <p:tavLst>
                                        <p:tav tm="0">
                                          <p:val>
                                            <p:strVal val="#ppt_x"/>
                                          </p:val>
                                        </p:tav>
                                        <p:tav tm="100000">
                                          <p:val>
                                            <p:strVal val="#ppt_x"/>
                                          </p:val>
                                        </p:tav>
                                      </p:tavLst>
                                    </p:anim>
                                    <p:anim calcmode="lin" valueType="num">
                                      <p:cBhvr additive="base">
                                        <p:cTn id="191" dur="500" fill="hold"/>
                                        <p:tgtEl>
                                          <p:spTgt spid="104869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048696"/>
                                        </p:tgtEl>
                                        <p:attrNameLst>
                                          <p:attrName>style.visibility</p:attrName>
                                        </p:attrNameLst>
                                      </p:cBhvr>
                                      <p:to>
                                        <p:strVal val="visible"/>
                                      </p:to>
                                    </p:set>
                                    <p:anim calcmode="lin" valueType="num">
                                      <p:cBhvr additive="base">
                                        <p:cTn id="194" dur="500" fill="hold"/>
                                        <p:tgtEl>
                                          <p:spTgt spid="1048696"/>
                                        </p:tgtEl>
                                        <p:attrNameLst>
                                          <p:attrName>ppt_x</p:attrName>
                                        </p:attrNameLst>
                                      </p:cBhvr>
                                      <p:tavLst>
                                        <p:tav tm="0">
                                          <p:val>
                                            <p:strVal val="#ppt_x"/>
                                          </p:val>
                                        </p:tav>
                                        <p:tav tm="100000">
                                          <p:val>
                                            <p:strVal val="#ppt_x"/>
                                          </p:val>
                                        </p:tav>
                                      </p:tavLst>
                                    </p:anim>
                                    <p:anim calcmode="lin" valueType="num">
                                      <p:cBhvr additive="base">
                                        <p:cTn id="195" dur="500" fill="hold"/>
                                        <p:tgtEl>
                                          <p:spTgt spid="104869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48697"/>
                                        </p:tgtEl>
                                        <p:attrNameLst>
                                          <p:attrName>style.visibility</p:attrName>
                                        </p:attrNameLst>
                                      </p:cBhvr>
                                      <p:to>
                                        <p:strVal val="visible"/>
                                      </p:to>
                                    </p:set>
                                    <p:anim calcmode="lin" valueType="num">
                                      <p:cBhvr additive="base">
                                        <p:cTn id="198" dur="500" fill="hold"/>
                                        <p:tgtEl>
                                          <p:spTgt spid="1048697"/>
                                        </p:tgtEl>
                                        <p:attrNameLst>
                                          <p:attrName>ppt_x</p:attrName>
                                        </p:attrNameLst>
                                      </p:cBhvr>
                                      <p:tavLst>
                                        <p:tav tm="0">
                                          <p:val>
                                            <p:strVal val="#ppt_x"/>
                                          </p:val>
                                        </p:tav>
                                        <p:tav tm="100000">
                                          <p:val>
                                            <p:strVal val="#ppt_x"/>
                                          </p:val>
                                        </p:tav>
                                      </p:tavLst>
                                    </p:anim>
                                    <p:anim calcmode="lin" valueType="num">
                                      <p:cBhvr additive="base">
                                        <p:cTn id="199" dur="500" fill="hold"/>
                                        <p:tgtEl>
                                          <p:spTgt spid="104869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48698"/>
                                        </p:tgtEl>
                                        <p:attrNameLst>
                                          <p:attrName>style.visibility</p:attrName>
                                        </p:attrNameLst>
                                      </p:cBhvr>
                                      <p:to>
                                        <p:strVal val="visible"/>
                                      </p:to>
                                    </p:set>
                                    <p:anim calcmode="lin" valueType="num">
                                      <p:cBhvr additive="base">
                                        <p:cTn id="202" dur="500" fill="hold"/>
                                        <p:tgtEl>
                                          <p:spTgt spid="1048698"/>
                                        </p:tgtEl>
                                        <p:attrNameLst>
                                          <p:attrName>ppt_x</p:attrName>
                                        </p:attrNameLst>
                                      </p:cBhvr>
                                      <p:tavLst>
                                        <p:tav tm="0">
                                          <p:val>
                                            <p:strVal val="#ppt_x"/>
                                          </p:val>
                                        </p:tav>
                                        <p:tav tm="100000">
                                          <p:val>
                                            <p:strVal val="#ppt_x"/>
                                          </p:val>
                                        </p:tav>
                                      </p:tavLst>
                                    </p:anim>
                                    <p:anim calcmode="lin" valueType="num">
                                      <p:cBhvr additive="base">
                                        <p:cTn id="203" dur="500" fill="hold"/>
                                        <p:tgtEl>
                                          <p:spTgt spid="104869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48699"/>
                                        </p:tgtEl>
                                        <p:attrNameLst>
                                          <p:attrName>style.visibility</p:attrName>
                                        </p:attrNameLst>
                                      </p:cBhvr>
                                      <p:to>
                                        <p:strVal val="visible"/>
                                      </p:to>
                                    </p:set>
                                    <p:anim calcmode="lin" valueType="num">
                                      <p:cBhvr additive="base">
                                        <p:cTn id="206" dur="500" fill="hold"/>
                                        <p:tgtEl>
                                          <p:spTgt spid="1048699"/>
                                        </p:tgtEl>
                                        <p:attrNameLst>
                                          <p:attrName>ppt_x</p:attrName>
                                        </p:attrNameLst>
                                      </p:cBhvr>
                                      <p:tavLst>
                                        <p:tav tm="0">
                                          <p:val>
                                            <p:strVal val="#ppt_x"/>
                                          </p:val>
                                        </p:tav>
                                        <p:tav tm="100000">
                                          <p:val>
                                            <p:strVal val="#ppt_x"/>
                                          </p:val>
                                        </p:tav>
                                      </p:tavLst>
                                    </p:anim>
                                    <p:anim calcmode="lin" valueType="num">
                                      <p:cBhvr additive="base">
                                        <p:cTn id="207" dur="500" fill="hold"/>
                                        <p:tgtEl>
                                          <p:spTgt spid="104869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48700"/>
                                        </p:tgtEl>
                                        <p:attrNameLst>
                                          <p:attrName>style.visibility</p:attrName>
                                        </p:attrNameLst>
                                      </p:cBhvr>
                                      <p:to>
                                        <p:strVal val="visible"/>
                                      </p:to>
                                    </p:set>
                                    <p:anim calcmode="lin" valueType="num">
                                      <p:cBhvr additive="base">
                                        <p:cTn id="210" dur="500" fill="hold"/>
                                        <p:tgtEl>
                                          <p:spTgt spid="1048700"/>
                                        </p:tgtEl>
                                        <p:attrNameLst>
                                          <p:attrName>ppt_x</p:attrName>
                                        </p:attrNameLst>
                                      </p:cBhvr>
                                      <p:tavLst>
                                        <p:tav tm="0">
                                          <p:val>
                                            <p:strVal val="#ppt_x"/>
                                          </p:val>
                                        </p:tav>
                                        <p:tav tm="100000">
                                          <p:val>
                                            <p:strVal val="#ppt_x"/>
                                          </p:val>
                                        </p:tav>
                                      </p:tavLst>
                                    </p:anim>
                                    <p:anim calcmode="lin" valueType="num">
                                      <p:cBhvr additive="base">
                                        <p:cTn id="211" dur="500" fill="hold"/>
                                        <p:tgtEl>
                                          <p:spTgt spid="104870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48701"/>
                                        </p:tgtEl>
                                        <p:attrNameLst>
                                          <p:attrName>style.visibility</p:attrName>
                                        </p:attrNameLst>
                                      </p:cBhvr>
                                      <p:to>
                                        <p:strVal val="visible"/>
                                      </p:to>
                                    </p:set>
                                    <p:anim calcmode="lin" valueType="num">
                                      <p:cBhvr additive="base">
                                        <p:cTn id="214" dur="500" fill="hold"/>
                                        <p:tgtEl>
                                          <p:spTgt spid="1048701"/>
                                        </p:tgtEl>
                                        <p:attrNameLst>
                                          <p:attrName>ppt_x</p:attrName>
                                        </p:attrNameLst>
                                      </p:cBhvr>
                                      <p:tavLst>
                                        <p:tav tm="0">
                                          <p:val>
                                            <p:strVal val="#ppt_x"/>
                                          </p:val>
                                        </p:tav>
                                        <p:tav tm="100000">
                                          <p:val>
                                            <p:strVal val="#ppt_x"/>
                                          </p:val>
                                        </p:tav>
                                      </p:tavLst>
                                    </p:anim>
                                    <p:anim calcmode="lin" valueType="num">
                                      <p:cBhvr additive="base">
                                        <p:cTn id="215" dur="500" fill="hold"/>
                                        <p:tgtEl>
                                          <p:spTgt spid="104870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8702"/>
                                        </p:tgtEl>
                                        <p:attrNameLst>
                                          <p:attrName>style.visibility</p:attrName>
                                        </p:attrNameLst>
                                      </p:cBhvr>
                                      <p:to>
                                        <p:strVal val="visible"/>
                                      </p:to>
                                    </p:set>
                                    <p:anim calcmode="lin" valueType="num">
                                      <p:cBhvr additive="base">
                                        <p:cTn id="218" dur="500" fill="hold"/>
                                        <p:tgtEl>
                                          <p:spTgt spid="1048702"/>
                                        </p:tgtEl>
                                        <p:attrNameLst>
                                          <p:attrName>ppt_x</p:attrName>
                                        </p:attrNameLst>
                                      </p:cBhvr>
                                      <p:tavLst>
                                        <p:tav tm="0">
                                          <p:val>
                                            <p:strVal val="#ppt_x"/>
                                          </p:val>
                                        </p:tav>
                                        <p:tav tm="100000">
                                          <p:val>
                                            <p:strVal val="#ppt_x"/>
                                          </p:val>
                                        </p:tav>
                                      </p:tavLst>
                                    </p:anim>
                                    <p:anim calcmode="lin" valueType="num">
                                      <p:cBhvr additive="base">
                                        <p:cTn id="219" dur="500" fill="hold"/>
                                        <p:tgtEl>
                                          <p:spTgt spid="104870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48703"/>
                                        </p:tgtEl>
                                        <p:attrNameLst>
                                          <p:attrName>style.visibility</p:attrName>
                                        </p:attrNameLst>
                                      </p:cBhvr>
                                      <p:to>
                                        <p:strVal val="visible"/>
                                      </p:to>
                                    </p:set>
                                    <p:anim calcmode="lin" valueType="num">
                                      <p:cBhvr additive="base">
                                        <p:cTn id="222" dur="500" fill="hold"/>
                                        <p:tgtEl>
                                          <p:spTgt spid="1048703"/>
                                        </p:tgtEl>
                                        <p:attrNameLst>
                                          <p:attrName>ppt_x</p:attrName>
                                        </p:attrNameLst>
                                      </p:cBhvr>
                                      <p:tavLst>
                                        <p:tav tm="0">
                                          <p:val>
                                            <p:strVal val="#ppt_x"/>
                                          </p:val>
                                        </p:tav>
                                        <p:tav tm="100000">
                                          <p:val>
                                            <p:strVal val="#ppt_x"/>
                                          </p:val>
                                        </p:tav>
                                      </p:tavLst>
                                    </p:anim>
                                    <p:anim calcmode="lin" valueType="num">
                                      <p:cBhvr additive="base">
                                        <p:cTn id="223" dur="500" fill="hold"/>
                                        <p:tgtEl>
                                          <p:spTgt spid="104870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48704"/>
                                        </p:tgtEl>
                                        <p:attrNameLst>
                                          <p:attrName>style.visibility</p:attrName>
                                        </p:attrNameLst>
                                      </p:cBhvr>
                                      <p:to>
                                        <p:strVal val="visible"/>
                                      </p:to>
                                    </p:set>
                                    <p:anim calcmode="lin" valueType="num">
                                      <p:cBhvr additive="base">
                                        <p:cTn id="226" dur="500" fill="hold"/>
                                        <p:tgtEl>
                                          <p:spTgt spid="1048704"/>
                                        </p:tgtEl>
                                        <p:attrNameLst>
                                          <p:attrName>ppt_x</p:attrName>
                                        </p:attrNameLst>
                                      </p:cBhvr>
                                      <p:tavLst>
                                        <p:tav tm="0">
                                          <p:val>
                                            <p:strVal val="#ppt_x"/>
                                          </p:val>
                                        </p:tav>
                                        <p:tav tm="100000">
                                          <p:val>
                                            <p:strVal val="#ppt_x"/>
                                          </p:val>
                                        </p:tav>
                                      </p:tavLst>
                                    </p:anim>
                                    <p:anim calcmode="lin" valueType="num">
                                      <p:cBhvr additive="base">
                                        <p:cTn id="227" dur="500" fill="hold"/>
                                        <p:tgtEl>
                                          <p:spTgt spid="104870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48705"/>
                                        </p:tgtEl>
                                        <p:attrNameLst>
                                          <p:attrName>style.visibility</p:attrName>
                                        </p:attrNameLst>
                                      </p:cBhvr>
                                      <p:to>
                                        <p:strVal val="visible"/>
                                      </p:to>
                                    </p:set>
                                    <p:anim calcmode="lin" valueType="num">
                                      <p:cBhvr additive="base">
                                        <p:cTn id="230" dur="500" fill="hold"/>
                                        <p:tgtEl>
                                          <p:spTgt spid="1048705"/>
                                        </p:tgtEl>
                                        <p:attrNameLst>
                                          <p:attrName>ppt_x</p:attrName>
                                        </p:attrNameLst>
                                      </p:cBhvr>
                                      <p:tavLst>
                                        <p:tav tm="0">
                                          <p:val>
                                            <p:strVal val="#ppt_x"/>
                                          </p:val>
                                        </p:tav>
                                        <p:tav tm="100000">
                                          <p:val>
                                            <p:strVal val="#ppt_x"/>
                                          </p:val>
                                        </p:tav>
                                      </p:tavLst>
                                    </p:anim>
                                    <p:anim calcmode="lin" valueType="num">
                                      <p:cBhvr additive="base">
                                        <p:cTn id="231" dur="500" fill="hold"/>
                                        <p:tgtEl>
                                          <p:spTgt spid="104870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48706"/>
                                        </p:tgtEl>
                                        <p:attrNameLst>
                                          <p:attrName>style.visibility</p:attrName>
                                        </p:attrNameLst>
                                      </p:cBhvr>
                                      <p:to>
                                        <p:strVal val="visible"/>
                                      </p:to>
                                    </p:set>
                                    <p:anim calcmode="lin" valueType="num">
                                      <p:cBhvr additive="base">
                                        <p:cTn id="234" dur="500" fill="hold"/>
                                        <p:tgtEl>
                                          <p:spTgt spid="1048706"/>
                                        </p:tgtEl>
                                        <p:attrNameLst>
                                          <p:attrName>ppt_x</p:attrName>
                                        </p:attrNameLst>
                                      </p:cBhvr>
                                      <p:tavLst>
                                        <p:tav tm="0">
                                          <p:val>
                                            <p:strVal val="#ppt_x"/>
                                          </p:val>
                                        </p:tav>
                                        <p:tav tm="100000">
                                          <p:val>
                                            <p:strVal val="#ppt_x"/>
                                          </p:val>
                                        </p:tav>
                                      </p:tavLst>
                                    </p:anim>
                                    <p:anim calcmode="lin" valueType="num">
                                      <p:cBhvr additive="base">
                                        <p:cTn id="235" dur="500" fill="hold"/>
                                        <p:tgtEl>
                                          <p:spTgt spid="1048706"/>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48707"/>
                                        </p:tgtEl>
                                        <p:attrNameLst>
                                          <p:attrName>style.visibility</p:attrName>
                                        </p:attrNameLst>
                                      </p:cBhvr>
                                      <p:to>
                                        <p:strVal val="visible"/>
                                      </p:to>
                                    </p:set>
                                    <p:anim calcmode="lin" valueType="num">
                                      <p:cBhvr additive="base">
                                        <p:cTn id="238" dur="500" fill="hold"/>
                                        <p:tgtEl>
                                          <p:spTgt spid="1048707"/>
                                        </p:tgtEl>
                                        <p:attrNameLst>
                                          <p:attrName>ppt_x</p:attrName>
                                        </p:attrNameLst>
                                      </p:cBhvr>
                                      <p:tavLst>
                                        <p:tav tm="0">
                                          <p:val>
                                            <p:strVal val="#ppt_x"/>
                                          </p:val>
                                        </p:tav>
                                        <p:tav tm="100000">
                                          <p:val>
                                            <p:strVal val="#ppt_x"/>
                                          </p:val>
                                        </p:tav>
                                      </p:tavLst>
                                    </p:anim>
                                    <p:anim calcmode="lin" valueType="num">
                                      <p:cBhvr additive="base">
                                        <p:cTn id="239" dur="500" fill="hold"/>
                                        <p:tgtEl>
                                          <p:spTgt spid="1048707"/>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048708"/>
                                        </p:tgtEl>
                                        <p:attrNameLst>
                                          <p:attrName>style.visibility</p:attrName>
                                        </p:attrNameLst>
                                      </p:cBhvr>
                                      <p:to>
                                        <p:strVal val="visible"/>
                                      </p:to>
                                    </p:set>
                                    <p:anim calcmode="lin" valueType="num">
                                      <p:cBhvr additive="base">
                                        <p:cTn id="242" dur="500" fill="hold"/>
                                        <p:tgtEl>
                                          <p:spTgt spid="1048708"/>
                                        </p:tgtEl>
                                        <p:attrNameLst>
                                          <p:attrName>ppt_x</p:attrName>
                                        </p:attrNameLst>
                                      </p:cBhvr>
                                      <p:tavLst>
                                        <p:tav tm="0">
                                          <p:val>
                                            <p:strVal val="#ppt_x"/>
                                          </p:val>
                                        </p:tav>
                                        <p:tav tm="100000">
                                          <p:val>
                                            <p:strVal val="#ppt_x"/>
                                          </p:val>
                                        </p:tav>
                                      </p:tavLst>
                                    </p:anim>
                                    <p:anim calcmode="lin" valueType="num">
                                      <p:cBhvr additive="base">
                                        <p:cTn id="243" dur="500" fill="hold"/>
                                        <p:tgtEl>
                                          <p:spTgt spid="104870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048709"/>
                                        </p:tgtEl>
                                        <p:attrNameLst>
                                          <p:attrName>style.visibility</p:attrName>
                                        </p:attrNameLst>
                                      </p:cBhvr>
                                      <p:to>
                                        <p:strVal val="visible"/>
                                      </p:to>
                                    </p:set>
                                    <p:anim calcmode="lin" valueType="num">
                                      <p:cBhvr additive="base">
                                        <p:cTn id="246" dur="500" fill="hold"/>
                                        <p:tgtEl>
                                          <p:spTgt spid="1048709"/>
                                        </p:tgtEl>
                                        <p:attrNameLst>
                                          <p:attrName>ppt_x</p:attrName>
                                        </p:attrNameLst>
                                      </p:cBhvr>
                                      <p:tavLst>
                                        <p:tav tm="0">
                                          <p:val>
                                            <p:strVal val="#ppt_x"/>
                                          </p:val>
                                        </p:tav>
                                        <p:tav tm="100000">
                                          <p:val>
                                            <p:strVal val="#ppt_x"/>
                                          </p:val>
                                        </p:tav>
                                      </p:tavLst>
                                    </p:anim>
                                    <p:anim calcmode="lin" valueType="num">
                                      <p:cBhvr additive="base">
                                        <p:cTn id="247" dur="500" fill="hold"/>
                                        <p:tgtEl>
                                          <p:spTgt spid="1048709"/>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048710"/>
                                        </p:tgtEl>
                                        <p:attrNameLst>
                                          <p:attrName>style.visibility</p:attrName>
                                        </p:attrNameLst>
                                      </p:cBhvr>
                                      <p:to>
                                        <p:strVal val="visible"/>
                                      </p:to>
                                    </p:set>
                                    <p:anim calcmode="lin" valueType="num">
                                      <p:cBhvr additive="base">
                                        <p:cTn id="250" dur="500" fill="hold"/>
                                        <p:tgtEl>
                                          <p:spTgt spid="1048710"/>
                                        </p:tgtEl>
                                        <p:attrNameLst>
                                          <p:attrName>ppt_x</p:attrName>
                                        </p:attrNameLst>
                                      </p:cBhvr>
                                      <p:tavLst>
                                        <p:tav tm="0">
                                          <p:val>
                                            <p:strVal val="1+#ppt_w/2"/>
                                          </p:val>
                                        </p:tav>
                                        <p:tav tm="100000">
                                          <p:val>
                                            <p:strVal val="#ppt_x"/>
                                          </p:val>
                                        </p:tav>
                                      </p:tavLst>
                                    </p:anim>
                                    <p:anim calcmode="lin" valueType="num">
                                      <p:cBhvr additive="base">
                                        <p:cTn id="251" dur="500" fill="hold"/>
                                        <p:tgtEl>
                                          <p:spTgt spid="1048710"/>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048711"/>
                                        </p:tgtEl>
                                        <p:attrNameLst>
                                          <p:attrName>style.visibility</p:attrName>
                                        </p:attrNameLst>
                                      </p:cBhvr>
                                      <p:to>
                                        <p:strVal val="visible"/>
                                      </p:to>
                                    </p:set>
                                    <p:anim calcmode="lin" valueType="num">
                                      <p:cBhvr additive="base">
                                        <p:cTn id="254" dur="500" fill="hold"/>
                                        <p:tgtEl>
                                          <p:spTgt spid="1048711"/>
                                        </p:tgtEl>
                                        <p:attrNameLst>
                                          <p:attrName>ppt_x</p:attrName>
                                        </p:attrNameLst>
                                      </p:cBhvr>
                                      <p:tavLst>
                                        <p:tav tm="0">
                                          <p:val>
                                            <p:strVal val="1+#ppt_w/2"/>
                                          </p:val>
                                        </p:tav>
                                        <p:tav tm="100000">
                                          <p:val>
                                            <p:strVal val="#ppt_x"/>
                                          </p:val>
                                        </p:tav>
                                      </p:tavLst>
                                    </p:anim>
                                    <p:anim calcmode="lin" valueType="num">
                                      <p:cBhvr additive="base">
                                        <p:cTn id="255" dur="500" fill="hold"/>
                                        <p:tgtEl>
                                          <p:spTgt spid="1048711"/>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048712"/>
                                        </p:tgtEl>
                                        <p:attrNameLst>
                                          <p:attrName>style.visibility</p:attrName>
                                        </p:attrNameLst>
                                      </p:cBhvr>
                                      <p:to>
                                        <p:strVal val="visible"/>
                                      </p:to>
                                    </p:set>
                                    <p:anim calcmode="lin" valueType="num">
                                      <p:cBhvr additive="base">
                                        <p:cTn id="258" dur="500" fill="hold"/>
                                        <p:tgtEl>
                                          <p:spTgt spid="1048712"/>
                                        </p:tgtEl>
                                        <p:attrNameLst>
                                          <p:attrName>ppt_x</p:attrName>
                                        </p:attrNameLst>
                                      </p:cBhvr>
                                      <p:tavLst>
                                        <p:tav tm="0">
                                          <p:val>
                                            <p:strVal val="0-#ppt_w/2"/>
                                          </p:val>
                                        </p:tav>
                                        <p:tav tm="100000">
                                          <p:val>
                                            <p:strVal val="#ppt_x"/>
                                          </p:val>
                                        </p:tav>
                                      </p:tavLst>
                                    </p:anim>
                                    <p:anim calcmode="lin" valueType="num">
                                      <p:cBhvr additive="base">
                                        <p:cTn id="259" dur="500" fill="hold"/>
                                        <p:tgtEl>
                                          <p:spTgt spid="104871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048713"/>
                                        </p:tgtEl>
                                        <p:attrNameLst>
                                          <p:attrName>style.visibility</p:attrName>
                                        </p:attrNameLst>
                                      </p:cBhvr>
                                      <p:to>
                                        <p:strVal val="visible"/>
                                      </p:to>
                                    </p:set>
                                    <p:anim calcmode="lin" valueType="num">
                                      <p:cBhvr additive="base">
                                        <p:cTn id="262" dur="500" fill="hold"/>
                                        <p:tgtEl>
                                          <p:spTgt spid="1048713"/>
                                        </p:tgtEl>
                                        <p:attrNameLst>
                                          <p:attrName>ppt_x</p:attrName>
                                        </p:attrNameLst>
                                      </p:cBhvr>
                                      <p:tavLst>
                                        <p:tav tm="0">
                                          <p:val>
                                            <p:strVal val="#ppt_x"/>
                                          </p:val>
                                        </p:tav>
                                        <p:tav tm="100000">
                                          <p:val>
                                            <p:strVal val="#ppt_x"/>
                                          </p:val>
                                        </p:tav>
                                      </p:tavLst>
                                    </p:anim>
                                    <p:anim calcmode="lin" valueType="num">
                                      <p:cBhvr additive="base">
                                        <p:cTn id="263" dur="500" fill="hold"/>
                                        <p:tgtEl>
                                          <p:spTgt spid="104871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048714"/>
                                        </p:tgtEl>
                                        <p:attrNameLst>
                                          <p:attrName>style.visibility</p:attrName>
                                        </p:attrNameLst>
                                      </p:cBhvr>
                                      <p:to>
                                        <p:strVal val="visible"/>
                                      </p:to>
                                    </p:set>
                                    <p:anim calcmode="lin" valueType="num">
                                      <p:cBhvr additive="base">
                                        <p:cTn id="266" dur="500" fill="hold"/>
                                        <p:tgtEl>
                                          <p:spTgt spid="1048714"/>
                                        </p:tgtEl>
                                        <p:attrNameLst>
                                          <p:attrName>ppt_x</p:attrName>
                                        </p:attrNameLst>
                                      </p:cBhvr>
                                      <p:tavLst>
                                        <p:tav tm="0">
                                          <p:val>
                                            <p:strVal val="#ppt_x"/>
                                          </p:val>
                                        </p:tav>
                                        <p:tav tm="100000">
                                          <p:val>
                                            <p:strVal val="#ppt_x"/>
                                          </p:val>
                                        </p:tav>
                                      </p:tavLst>
                                    </p:anim>
                                    <p:anim calcmode="lin" valueType="num">
                                      <p:cBhvr additive="base">
                                        <p:cTn id="267" dur="500" fill="hold"/>
                                        <p:tgtEl>
                                          <p:spTgt spid="104871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048715"/>
                                        </p:tgtEl>
                                        <p:attrNameLst>
                                          <p:attrName>style.visibility</p:attrName>
                                        </p:attrNameLst>
                                      </p:cBhvr>
                                      <p:to>
                                        <p:strVal val="visible"/>
                                      </p:to>
                                    </p:set>
                                    <p:anim calcmode="lin" valueType="num">
                                      <p:cBhvr additive="base">
                                        <p:cTn id="270" dur="500" fill="hold"/>
                                        <p:tgtEl>
                                          <p:spTgt spid="1048715"/>
                                        </p:tgtEl>
                                        <p:attrNameLst>
                                          <p:attrName>ppt_x</p:attrName>
                                        </p:attrNameLst>
                                      </p:cBhvr>
                                      <p:tavLst>
                                        <p:tav tm="0">
                                          <p:val>
                                            <p:strVal val="#ppt_x"/>
                                          </p:val>
                                        </p:tav>
                                        <p:tav tm="100000">
                                          <p:val>
                                            <p:strVal val="#ppt_x"/>
                                          </p:val>
                                        </p:tav>
                                      </p:tavLst>
                                    </p:anim>
                                    <p:anim calcmode="lin" valueType="num">
                                      <p:cBhvr additive="base">
                                        <p:cTn id="271" dur="500" fill="hold"/>
                                        <p:tgtEl>
                                          <p:spTgt spid="1048715"/>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048716"/>
                                        </p:tgtEl>
                                        <p:attrNameLst>
                                          <p:attrName>style.visibility</p:attrName>
                                        </p:attrNameLst>
                                      </p:cBhvr>
                                      <p:to>
                                        <p:strVal val="visible"/>
                                      </p:to>
                                    </p:set>
                                    <p:anim calcmode="lin" valueType="num">
                                      <p:cBhvr additive="base">
                                        <p:cTn id="274" dur="500" fill="hold"/>
                                        <p:tgtEl>
                                          <p:spTgt spid="1048716"/>
                                        </p:tgtEl>
                                        <p:attrNameLst>
                                          <p:attrName>ppt_x</p:attrName>
                                        </p:attrNameLst>
                                      </p:cBhvr>
                                      <p:tavLst>
                                        <p:tav tm="0">
                                          <p:val>
                                            <p:strVal val="0-#ppt_w/2"/>
                                          </p:val>
                                        </p:tav>
                                        <p:tav tm="100000">
                                          <p:val>
                                            <p:strVal val="#ppt_x"/>
                                          </p:val>
                                        </p:tav>
                                      </p:tavLst>
                                    </p:anim>
                                    <p:anim calcmode="lin" valueType="num">
                                      <p:cBhvr additive="base">
                                        <p:cTn id="275" dur="500" fill="hold"/>
                                        <p:tgtEl>
                                          <p:spTgt spid="1048716"/>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048717"/>
                                        </p:tgtEl>
                                        <p:attrNameLst>
                                          <p:attrName>style.visibility</p:attrName>
                                        </p:attrNameLst>
                                      </p:cBhvr>
                                      <p:to>
                                        <p:strVal val="visible"/>
                                      </p:to>
                                    </p:set>
                                    <p:anim calcmode="lin" valueType="num">
                                      <p:cBhvr additive="base">
                                        <p:cTn id="278" dur="500" fill="hold"/>
                                        <p:tgtEl>
                                          <p:spTgt spid="1048717"/>
                                        </p:tgtEl>
                                        <p:attrNameLst>
                                          <p:attrName>ppt_x</p:attrName>
                                        </p:attrNameLst>
                                      </p:cBhvr>
                                      <p:tavLst>
                                        <p:tav tm="0">
                                          <p:val>
                                            <p:strVal val="#ppt_x"/>
                                          </p:val>
                                        </p:tav>
                                        <p:tav tm="100000">
                                          <p:val>
                                            <p:strVal val="#ppt_x"/>
                                          </p:val>
                                        </p:tav>
                                      </p:tavLst>
                                    </p:anim>
                                    <p:anim calcmode="lin" valueType="num">
                                      <p:cBhvr additive="base">
                                        <p:cTn id="279" dur="500" fill="hold"/>
                                        <p:tgtEl>
                                          <p:spTgt spid="104871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048718"/>
                                        </p:tgtEl>
                                        <p:attrNameLst>
                                          <p:attrName>style.visibility</p:attrName>
                                        </p:attrNameLst>
                                      </p:cBhvr>
                                      <p:to>
                                        <p:strVal val="visible"/>
                                      </p:to>
                                    </p:set>
                                    <p:anim calcmode="lin" valueType="num">
                                      <p:cBhvr additive="base">
                                        <p:cTn id="282" dur="500" fill="hold"/>
                                        <p:tgtEl>
                                          <p:spTgt spid="1048718"/>
                                        </p:tgtEl>
                                        <p:attrNameLst>
                                          <p:attrName>ppt_x</p:attrName>
                                        </p:attrNameLst>
                                      </p:cBhvr>
                                      <p:tavLst>
                                        <p:tav tm="0">
                                          <p:val>
                                            <p:strVal val="#ppt_x"/>
                                          </p:val>
                                        </p:tav>
                                        <p:tav tm="100000">
                                          <p:val>
                                            <p:strVal val="#ppt_x"/>
                                          </p:val>
                                        </p:tav>
                                      </p:tavLst>
                                    </p:anim>
                                    <p:anim calcmode="lin" valueType="num">
                                      <p:cBhvr additive="base">
                                        <p:cTn id="283" dur="500" fill="hold"/>
                                        <p:tgtEl>
                                          <p:spTgt spid="104871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048719"/>
                                        </p:tgtEl>
                                        <p:attrNameLst>
                                          <p:attrName>style.visibility</p:attrName>
                                        </p:attrNameLst>
                                      </p:cBhvr>
                                      <p:to>
                                        <p:strVal val="visible"/>
                                      </p:to>
                                    </p:set>
                                    <p:anim calcmode="lin" valueType="num">
                                      <p:cBhvr additive="base">
                                        <p:cTn id="286" dur="500" fill="hold"/>
                                        <p:tgtEl>
                                          <p:spTgt spid="1048719"/>
                                        </p:tgtEl>
                                        <p:attrNameLst>
                                          <p:attrName>ppt_x</p:attrName>
                                        </p:attrNameLst>
                                      </p:cBhvr>
                                      <p:tavLst>
                                        <p:tav tm="0">
                                          <p:val>
                                            <p:strVal val="#ppt_x"/>
                                          </p:val>
                                        </p:tav>
                                        <p:tav tm="100000">
                                          <p:val>
                                            <p:strVal val="#ppt_x"/>
                                          </p:val>
                                        </p:tav>
                                      </p:tavLst>
                                    </p:anim>
                                    <p:anim calcmode="lin" valueType="num">
                                      <p:cBhvr additive="base">
                                        <p:cTn id="287" dur="500" fill="hold"/>
                                        <p:tgtEl>
                                          <p:spTgt spid="104871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048720"/>
                                        </p:tgtEl>
                                        <p:attrNameLst>
                                          <p:attrName>style.visibility</p:attrName>
                                        </p:attrNameLst>
                                      </p:cBhvr>
                                      <p:to>
                                        <p:strVal val="visible"/>
                                      </p:to>
                                    </p:set>
                                    <p:anim calcmode="lin" valueType="num">
                                      <p:cBhvr additive="base">
                                        <p:cTn id="290" dur="500" fill="hold"/>
                                        <p:tgtEl>
                                          <p:spTgt spid="1048720"/>
                                        </p:tgtEl>
                                        <p:attrNameLst>
                                          <p:attrName>ppt_x</p:attrName>
                                        </p:attrNameLst>
                                      </p:cBhvr>
                                      <p:tavLst>
                                        <p:tav tm="0">
                                          <p:val>
                                            <p:strVal val="#ppt_x"/>
                                          </p:val>
                                        </p:tav>
                                        <p:tav tm="100000">
                                          <p:val>
                                            <p:strVal val="#ppt_x"/>
                                          </p:val>
                                        </p:tav>
                                      </p:tavLst>
                                    </p:anim>
                                    <p:anim calcmode="lin" valueType="num">
                                      <p:cBhvr additive="base">
                                        <p:cTn id="291" dur="500" fill="hold"/>
                                        <p:tgtEl>
                                          <p:spTgt spid="104872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048721"/>
                                        </p:tgtEl>
                                        <p:attrNameLst>
                                          <p:attrName>style.visibility</p:attrName>
                                        </p:attrNameLst>
                                      </p:cBhvr>
                                      <p:to>
                                        <p:strVal val="visible"/>
                                      </p:to>
                                    </p:set>
                                    <p:anim calcmode="lin" valueType="num">
                                      <p:cBhvr additive="base">
                                        <p:cTn id="294" dur="500" fill="hold"/>
                                        <p:tgtEl>
                                          <p:spTgt spid="1048721"/>
                                        </p:tgtEl>
                                        <p:attrNameLst>
                                          <p:attrName>ppt_x</p:attrName>
                                        </p:attrNameLst>
                                      </p:cBhvr>
                                      <p:tavLst>
                                        <p:tav tm="0">
                                          <p:val>
                                            <p:strVal val="#ppt_x"/>
                                          </p:val>
                                        </p:tav>
                                        <p:tav tm="100000">
                                          <p:val>
                                            <p:strVal val="#ppt_x"/>
                                          </p:val>
                                        </p:tav>
                                      </p:tavLst>
                                    </p:anim>
                                    <p:anim calcmode="lin" valueType="num">
                                      <p:cBhvr additive="base">
                                        <p:cTn id="295" dur="500" fill="hold"/>
                                        <p:tgtEl>
                                          <p:spTgt spid="104872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048722"/>
                                        </p:tgtEl>
                                        <p:attrNameLst>
                                          <p:attrName>style.visibility</p:attrName>
                                        </p:attrNameLst>
                                      </p:cBhvr>
                                      <p:to>
                                        <p:strVal val="visible"/>
                                      </p:to>
                                    </p:set>
                                    <p:anim calcmode="lin" valueType="num">
                                      <p:cBhvr additive="base">
                                        <p:cTn id="298" dur="500" fill="hold"/>
                                        <p:tgtEl>
                                          <p:spTgt spid="1048722"/>
                                        </p:tgtEl>
                                        <p:attrNameLst>
                                          <p:attrName>ppt_x</p:attrName>
                                        </p:attrNameLst>
                                      </p:cBhvr>
                                      <p:tavLst>
                                        <p:tav tm="0">
                                          <p:val>
                                            <p:strVal val="#ppt_x"/>
                                          </p:val>
                                        </p:tav>
                                        <p:tav tm="100000">
                                          <p:val>
                                            <p:strVal val="#ppt_x"/>
                                          </p:val>
                                        </p:tav>
                                      </p:tavLst>
                                    </p:anim>
                                    <p:anim calcmode="lin" valueType="num">
                                      <p:cBhvr additive="base">
                                        <p:cTn id="299" dur="500" fill="hold"/>
                                        <p:tgtEl>
                                          <p:spTgt spid="104872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048723"/>
                                        </p:tgtEl>
                                        <p:attrNameLst>
                                          <p:attrName>style.visibility</p:attrName>
                                        </p:attrNameLst>
                                      </p:cBhvr>
                                      <p:to>
                                        <p:strVal val="visible"/>
                                      </p:to>
                                    </p:set>
                                    <p:anim calcmode="lin" valueType="num">
                                      <p:cBhvr additive="base">
                                        <p:cTn id="302" dur="500" fill="hold"/>
                                        <p:tgtEl>
                                          <p:spTgt spid="1048723"/>
                                        </p:tgtEl>
                                        <p:attrNameLst>
                                          <p:attrName>ppt_x</p:attrName>
                                        </p:attrNameLst>
                                      </p:cBhvr>
                                      <p:tavLst>
                                        <p:tav tm="0">
                                          <p:val>
                                            <p:strVal val="#ppt_x"/>
                                          </p:val>
                                        </p:tav>
                                        <p:tav tm="100000">
                                          <p:val>
                                            <p:strVal val="#ppt_x"/>
                                          </p:val>
                                        </p:tav>
                                      </p:tavLst>
                                    </p:anim>
                                    <p:anim calcmode="lin" valueType="num">
                                      <p:cBhvr additive="base">
                                        <p:cTn id="303" dur="500" fill="hold"/>
                                        <p:tgtEl>
                                          <p:spTgt spid="104872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048724"/>
                                        </p:tgtEl>
                                        <p:attrNameLst>
                                          <p:attrName>style.visibility</p:attrName>
                                        </p:attrNameLst>
                                      </p:cBhvr>
                                      <p:to>
                                        <p:strVal val="visible"/>
                                      </p:to>
                                    </p:set>
                                    <p:anim calcmode="lin" valueType="num">
                                      <p:cBhvr additive="base">
                                        <p:cTn id="306" dur="500" fill="hold"/>
                                        <p:tgtEl>
                                          <p:spTgt spid="1048724"/>
                                        </p:tgtEl>
                                        <p:attrNameLst>
                                          <p:attrName>ppt_x</p:attrName>
                                        </p:attrNameLst>
                                      </p:cBhvr>
                                      <p:tavLst>
                                        <p:tav tm="0">
                                          <p:val>
                                            <p:strVal val="#ppt_x"/>
                                          </p:val>
                                        </p:tav>
                                        <p:tav tm="100000">
                                          <p:val>
                                            <p:strVal val="#ppt_x"/>
                                          </p:val>
                                        </p:tav>
                                      </p:tavLst>
                                    </p:anim>
                                    <p:anim calcmode="lin" valueType="num">
                                      <p:cBhvr additive="base">
                                        <p:cTn id="307" dur="500" fill="hold"/>
                                        <p:tgtEl>
                                          <p:spTgt spid="104872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048725"/>
                                        </p:tgtEl>
                                        <p:attrNameLst>
                                          <p:attrName>style.visibility</p:attrName>
                                        </p:attrNameLst>
                                      </p:cBhvr>
                                      <p:to>
                                        <p:strVal val="visible"/>
                                      </p:to>
                                    </p:set>
                                    <p:anim calcmode="lin" valueType="num">
                                      <p:cBhvr additive="base">
                                        <p:cTn id="310" dur="500" fill="hold"/>
                                        <p:tgtEl>
                                          <p:spTgt spid="1048725"/>
                                        </p:tgtEl>
                                        <p:attrNameLst>
                                          <p:attrName>ppt_x</p:attrName>
                                        </p:attrNameLst>
                                      </p:cBhvr>
                                      <p:tavLst>
                                        <p:tav tm="0">
                                          <p:val>
                                            <p:strVal val="#ppt_x"/>
                                          </p:val>
                                        </p:tav>
                                        <p:tav tm="100000">
                                          <p:val>
                                            <p:strVal val="#ppt_x"/>
                                          </p:val>
                                        </p:tav>
                                      </p:tavLst>
                                    </p:anim>
                                    <p:anim calcmode="lin" valueType="num">
                                      <p:cBhvr additive="base">
                                        <p:cTn id="311" dur="500" fill="hold"/>
                                        <p:tgtEl>
                                          <p:spTgt spid="104872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048726"/>
                                        </p:tgtEl>
                                        <p:attrNameLst>
                                          <p:attrName>style.visibility</p:attrName>
                                        </p:attrNameLst>
                                      </p:cBhvr>
                                      <p:to>
                                        <p:strVal val="visible"/>
                                      </p:to>
                                    </p:set>
                                    <p:anim calcmode="lin" valueType="num">
                                      <p:cBhvr additive="base">
                                        <p:cTn id="314" dur="500" fill="hold"/>
                                        <p:tgtEl>
                                          <p:spTgt spid="1048726"/>
                                        </p:tgtEl>
                                        <p:attrNameLst>
                                          <p:attrName>ppt_x</p:attrName>
                                        </p:attrNameLst>
                                      </p:cBhvr>
                                      <p:tavLst>
                                        <p:tav tm="0">
                                          <p:val>
                                            <p:strVal val="#ppt_x"/>
                                          </p:val>
                                        </p:tav>
                                        <p:tav tm="100000">
                                          <p:val>
                                            <p:strVal val="#ppt_x"/>
                                          </p:val>
                                        </p:tav>
                                      </p:tavLst>
                                    </p:anim>
                                    <p:anim calcmode="lin" valueType="num">
                                      <p:cBhvr additive="base">
                                        <p:cTn id="315" dur="500" fill="hold"/>
                                        <p:tgtEl>
                                          <p:spTgt spid="104872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048727"/>
                                        </p:tgtEl>
                                        <p:attrNameLst>
                                          <p:attrName>style.visibility</p:attrName>
                                        </p:attrNameLst>
                                      </p:cBhvr>
                                      <p:to>
                                        <p:strVal val="visible"/>
                                      </p:to>
                                    </p:set>
                                    <p:anim calcmode="lin" valueType="num">
                                      <p:cBhvr additive="base">
                                        <p:cTn id="318" dur="500" fill="hold"/>
                                        <p:tgtEl>
                                          <p:spTgt spid="1048727"/>
                                        </p:tgtEl>
                                        <p:attrNameLst>
                                          <p:attrName>ppt_x</p:attrName>
                                        </p:attrNameLst>
                                      </p:cBhvr>
                                      <p:tavLst>
                                        <p:tav tm="0">
                                          <p:val>
                                            <p:strVal val="#ppt_x"/>
                                          </p:val>
                                        </p:tav>
                                        <p:tav tm="100000">
                                          <p:val>
                                            <p:strVal val="#ppt_x"/>
                                          </p:val>
                                        </p:tav>
                                      </p:tavLst>
                                    </p:anim>
                                    <p:anim calcmode="lin" valueType="num">
                                      <p:cBhvr additive="base">
                                        <p:cTn id="319" dur="500" fill="hold"/>
                                        <p:tgtEl>
                                          <p:spTgt spid="104872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048728"/>
                                        </p:tgtEl>
                                        <p:attrNameLst>
                                          <p:attrName>style.visibility</p:attrName>
                                        </p:attrNameLst>
                                      </p:cBhvr>
                                      <p:to>
                                        <p:strVal val="visible"/>
                                      </p:to>
                                    </p:set>
                                    <p:anim calcmode="lin" valueType="num">
                                      <p:cBhvr additive="base">
                                        <p:cTn id="322" dur="500" fill="hold"/>
                                        <p:tgtEl>
                                          <p:spTgt spid="1048728"/>
                                        </p:tgtEl>
                                        <p:attrNameLst>
                                          <p:attrName>ppt_x</p:attrName>
                                        </p:attrNameLst>
                                      </p:cBhvr>
                                      <p:tavLst>
                                        <p:tav tm="0">
                                          <p:val>
                                            <p:strVal val="#ppt_x"/>
                                          </p:val>
                                        </p:tav>
                                        <p:tav tm="100000">
                                          <p:val>
                                            <p:strVal val="#ppt_x"/>
                                          </p:val>
                                        </p:tav>
                                      </p:tavLst>
                                    </p:anim>
                                    <p:anim calcmode="lin" valueType="num">
                                      <p:cBhvr additive="base">
                                        <p:cTn id="323" dur="500" fill="hold"/>
                                        <p:tgtEl>
                                          <p:spTgt spid="104872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048729"/>
                                        </p:tgtEl>
                                        <p:attrNameLst>
                                          <p:attrName>style.visibility</p:attrName>
                                        </p:attrNameLst>
                                      </p:cBhvr>
                                      <p:to>
                                        <p:strVal val="visible"/>
                                      </p:to>
                                    </p:set>
                                    <p:anim calcmode="lin" valueType="num">
                                      <p:cBhvr additive="base">
                                        <p:cTn id="326" dur="500" fill="hold"/>
                                        <p:tgtEl>
                                          <p:spTgt spid="1048729"/>
                                        </p:tgtEl>
                                        <p:attrNameLst>
                                          <p:attrName>ppt_x</p:attrName>
                                        </p:attrNameLst>
                                      </p:cBhvr>
                                      <p:tavLst>
                                        <p:tav tm="0">
                                          <p:val>
                                            <p:strVal val="#ppt_x"/>
                                          </p:val>
                                        </p:tav>
                                        <p:tav tm="100000">
                                          <p:val>
                                            <p:strVal val="#ppt_x"/>
                                          </p:val>
                                        </p:tav>
                                      </p:tavLst>
                                    </p:anim>
                                    <p:anim calcmode="lin" valueType="num">
                                      <p:cBhvr additive="base">
                                        <p:cTn id="327" dur="500" fill="hold"/>
                                        <p:tgtEl>
                                          <p:spTgt spid="104872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48730"/>
                                        </p:tgtEl>
                                        <p:attrNameLst>
                                          <p:attrName>style.visibility</p:attrName>
                                        </p:attrNameLst>
                                      </p:cBhvr>
                                      <p:to>
                                        <p:strVal val="visible"/>
                                      </p:to>
                                    </p:set>
                                    <p:anim calcmode="lin" valueType="num">
                                      <p:cBhvr additive="base">
                                        <p:cTn id="330" dur="500" fill="hold"/>
                                        <p:tgtEl>
                                          <p:spTgt spid="1048730"/>
                                        </p:tgtEl>
                                        <p:attrNameLst>
                                          <p:attrName>ppt_x</p:attrName>
                                        </p:attrNameLst>
                                      </p:cBhvr>
                                      <p:tavLst>
                                        <p:tav tm="0">
                                          <p:val>
                                            <p:strVal val="#ppt_x"/>
                                          </p:val>
                                        </p:tav>
                                        <p:tav tm="100000">
                                          <p:val>
                                            <p:strVal val="#ppt_x"/>
                                          </p:val>
                                        </p:tav>
                                      </p:tavLst>
                                    </p:anim>
                                    <p:anim calcmode="lin" valueType="num">
                                      <p:cBhvr additive="base">
                                        <p:cTn id="331" dur="500" fill="hold"/>
                                        <p:tgtEl>
                                          <p:spTgt spid="104873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48731"/>
                                        </p:tgtEl>
                                        <p:attrNameLst>
                                          <p:attrName>style.visibility</p:attrName>
                                        </p:attrNameLst>
                                      </p:cBhvr>
                                      <p:to>
                                        <p:strVal val="visible"/>
                                      </p:to>
                                    </p:set>
                                    <p:anim calcmode="lin" valueType="num">
                                      <p:cBhvr additive="base">
                                        <p:cTn id="334" dur="500" fill="hold"/>
                                        <p:tgtEl>
                                          <p:spTgt spid="1048731"/>
                                        </p:tgtEl>
                                        <p:attrNameLst>
                                          <p:attrName>ppt_x</p:attrName>
                                        </p:attrNameLst>
                                      </p:cBhvr>
                                      <p:tavLst>
                                        <p:tav tm="0">
                                          <p:val>
                                            <p:strVal val="#ppt_x"/>
                                          </p:val>
                                        </p:tav>
                                        <p:tav tm="100000">
                                          <p:val>
                                            <p:strVal val="#ppt_x"/>
                                          </p:val>
                                        </p:tav>
                                      </p:tavLst>
                                    </p:anim>
                                    <p:anim calcmode="lin" valueType="num">
                                      <p:cBhvr additive="base">
                                        <p:cTn id="335" dur="500" fill="hold"/>
                                        <p:tgtEl>
                                          <p:spTgt spid="104873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48732"/>
                                        </p:tgtEl>
                                        <p:attrNameLst>
                                          <p:attrName>style.visibility</p:attrName>
                                        </p:attrNameLst>
                                      </p:cBhvr>
                                      <p:to>
                                        <p:strVal val="visible"/>
                                      </p:to>
                                    </p:set>
                                    <p:anim calcmode="lin" valueType="num">
                                      <p:cBhvr additive="base">
                                        <p:cTn id="338" dur="500" fill="hold"/>
                                        <p:tgtEl>
                                          <p:spTgt spid="1048732"/>
                                        </p:tgtEl>
                                        <p:attrNameLst>
                                          <p:attrName>ppt_x</p:attrName>
                                        </p:attrNameLst>
                                      </p:cBhvr>
                                      <p:tavLst>
                                        <p:tav tm="0">
                                          <p:val>
                                            <p:strVal val="#ppt_x"/>
                                          </p:val>
                                        </p:tav>
                                        <p:tav tm="100000">
                                          <p:val>
                                            <p:strVal val="#ppt_x"/>
                                          </p:val>
                                        </p:tav>
                                      </p:tavLst>
                                    </p:anim>
                                    <p:anim calcmode="lin" valueType="num">
                                      <p:cBhvr additive="base">
                                        <p:cTn id="339" dur="500" fill="hold"/>
                                        <p:tgtEl>
                                          <p:spTgt spid="104873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48733"/>
                                        </p:tgtEl>
                                        <p:attrNameLst>
                                          <p:attrName>style.visibility</p:attrName>
                                        </p:attrNameLst>
                                      </p:cBhvr>
                                      <p:to>
                                        <p:strVal val="visible"/>
                                      </p:to>
                                    </p:set>
                                    <p:anim calcmode="lin" valueType="num">
                                      <p:cBhvr additive="base">
                                        <p:cTn id="342" dur="500" fill="hold"/>
                                        <p:tgtEl>
                                          <p:spTgt spid="1048733"/>
                                        </p:tgtEl>
                                        <p:attrNameLst>
                                          <p:attrName>ppt_x</p:attrName>
                                        </p:attrNameLst>
                                      </p:cBhvr>
                                      <p:tavLst>
                                        <p:tav tm="0">
                                          <p:val>
                                            <p:strVal val="#ppt_x"/>
                                          </p:val>
                                        </p:tav>
                                        <p:tav tm="100000">
                                          <p:val>
                                            <p:strVal val="#ppt_x"/>
                                          </p:val>
                                        </p:tav>
                                      </p:tavLst>
                                    </p:anim>
                                    <p:anim calcmode="lin" valueType="num">
                                      <p:cBhvr additive="base">
                                        <p:cTn id="343" dur="500" fill="hold"/>
                                        <p:tgtEl>
                                          <p:spTgt spid="1048733"/>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2" presetClass="entr" presetSubtype="0" fill="hold" nodeType="afterEffect">
                                  <p:stCondLst>
                                    <p:cond delay="0"/>
                                  </p:stCondLst>
                                  <p:childTnLst>
                                    <p:set>
                                      <p:cBhvr>
                                        <p:cTn id="346" dur="1" fill="hold">
                                          <p:stCondLst>
                                            <p:cond delay="0"/>
                                          </p:stCondLst>
                                        </p:cTn>
                                        <p:tgtEl>
                                          <p:spTgt spid="133"/>
                                        </p:tgtEl>
                                        <p:attrNameLst>
                                          <p:attrName>style.visibility</p:attrName>
                                        </p:attrNameLst>
                                      </p:cBhvr>
                                      <p:to>
                                        <p:strVal val="visible"/>
                                      </p:to>
                                    </p:set>
                                    <p:animEffect transition="in" filter="fade">
                                      <p:cBhvr>
                                        <p:cTn id="347" dur="1000"/>
                                        <p:tgtEl>
                                          <p:spTgt spid="133"/>
                                        </p:tgtEl>
                                      </p:cBhvr>
                                    </p:animEffect>
                                    <p:anim calcmode="lin" valueType="num">
                                      <p:cBhvr>
                                        <p:cTn id="348" dur="1000" fill="hold"/>
                                        <p:tgtEl>
                                          <p:spTgt spid="133"/>
                                        </p:tgtEl>
                                        <p:attrNameLst>
                                          <p:attrName>ppt_x</p:attrName>
                                        </p:attrNameLst>
                                      </p:cBhvr>
                                      <p:tavLst>
                                        <p:tav tm="0">
                                          <p:val>
                                            <p:strVal val="#ppt_x"/>
                                          </p:val>
                                        </p:tav>
                                        <p:tav tm="100000">
                                          <p:val>
                                            <p:strVal val="#ppt_x"/>
                                          </p:val>
                                        </p:tav>
                                      </p:tavLst>
                                    </p:anim>
                                    <p:anim calcmode="lin" valueType="num">
                                      <p:cBhvr>
                                        <p:cTn id="349" dur="1000" fill="hold"/>
                                        <p:tgtEl>
                                          <p:spTgt spid="133"/>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10" presetClass="entr" presetSubtype="0" fill="hold" grpId="0" nodeType="afterEffect">
                                  <p:stCondLst>
                                    <p:cond delay="0"/>
                                  </p:stCondLst>
                                  <p:childTnLst>
                                    <p:set>
                                      <p:cBhvr>
                                        <p:cTn id="352" dur="1" fill="hold">
                                          <p:stCondLst>
                                            <p:cond delay="0"/>
                                          </p:stCondLst>
                                        </p:cTn>
                                        <p:tgtEl>
                                          <p:spTgt spid="2"/>
                                        </p:tgtEl>
                                        <p:attrNameLst>
                                          <p:attrName>style.visibility</p:attrName>
                                        </p:attrNameLst>
                                      </p:cBhvr>
                                      <p:to>
                                        <p:strVal val="visible"/>
                                      </p:to>
                                    </p:set>
                                    <p:animEffect transition="in" filter="fade">
                                      <p:cBhvr>
                                        <p:cTn id="353" dur="500"/>
                                        <p:tgtEl>
                                          <p:spTgt spid="2"/>
                                        </p:tgtEl>
                                      </p:cBhvr>
                                    </p:animEffect>
                                  </p:childTnLst>
                                </p:cTn>
                              </p:par>
                            </p:childTnLst>
                          </p:cTn>
                        </p:par>
                        <p:par>
                          <p:cTn id="354" fill="hold">
                            <p:stCondLst>
                              <p:cond delay="3500"/>
                            </p:stCondLst>
                            <p:childTnLst>
                              <p:par>
                                <p:cTn id="355" presetID="2" presetClass="entr" presetSubtype="2" fill="hold" grpId="0" nodeType="afterEffect">
                                  <p:stCondLst>
                                    <p:cond delay="0"/>
                                  </p:stCondLst>
                                  <p:iterate type="lt">
                                    <p:tmPct val="10000"/>
                                  </p:iterate>
                                  <p:childTnLst>
                                    <p:set>
                                      <p:cBhvr>
                                        <p:cTn id="356" dur="1" fill="hold">
                                          <p:stCondLst>
                                            <p:cond delay="0"/>
                                          </p:stCondLst>
                                        </p:cTn>
                                        <p:tgtEl>
                                          <p:spTgt spid="1048625"/>
                                        </p:tgtEl>
                                        <p:attrNameLst>
                                          <p:attrName>style.visibility</p:attrName>
                                        </p:attrNameLst>
                                      </p:cBhvr>
                                      <p:to>
                                        <p:strVal val="visible"/>
                                      </p:to>
                                    </p:set>
                                    <p:anim calcmode="lin" valueType="num">
                                      <p:cBhvr>
                                        <p:cTn id="357" dur="500" fill="hold"/>
                                        <p:tgtEl>
                                          <p:spTgt spid="1048625"/>
                                        </p:tgtEl>
                                        <p:attrNameLst>
                                          <p:attrName>ppt_x</p:attrName>
                                        </p:attrNameLst>
                                      </p:cBhvr>
                                      <p:tavLst>
                                        <p:tav tm="0">
                                          <p:val>
                                            <p:strVal val="1+#ppt_w/2"/>
                                          </p:val>
                                        </p:tav>
                                        <p:tav tm="100000">
                                          <p:val>
                                            <p:strVal val="#ppt_x"/>
                                          </p:val>
                                        </p:tav>
                                      </p:tavLst>
                                    </p:anim>
                                    <p:anim calcmode="lin" valueType="num">
                                      <p:cBhvr>
                                        <p:cTn id="358" dur="500" fill="hold"/>
                                        <p:tgtEl>
                                          <p:spTgt spid="1048625"/>
                                        </p:tgtEl>
                                        <p:attrNameLst>
                                          <p:attrName>ppt_y</p:attrName>
                                        </p:attrNameLst>
                                      </p:cBhvr>
                                      <p:tavLst>
                                        <p:tav tm="0">
                                          <p:val>
                                            <p:strVal val="#ppt_y"/>
                                          </p:val>
                                        </p:tav>
                                        <p:tav tm="100000">
                                          <p:val>
                                            <p:strVal val="#ppt_y"/>
                                          </p:val>
                                        </p:tav>
                                      </p:tavLst>
                                    </p:anim>
                                  </p:childTnLst>
                                </p:cTn>
                              </p:par>
                            </p:childTnLst>
                          </p:cTn>
                        </p:par>
                        <p:par>
                          <p:cTn id="359" fill="hold">
                            <p:stCondLst>
                              <p:cond delay="4349"/>
                            </p:stCondLst>
                            <p:childTnLst>
                              <p:par>
                                <p:cTn id="360" presetID="22" presetClass="entr" presetSubtype="8" fill="hold" nodeType="afterEffect">
                                  <p:stCondLst>
                                    <p:cond delay="0"/>
                                  </p:stCondLst>
                                  <p:childTnLst>
                                    <p:set>
                                      <p:cBhvr>
                                        <p:cTn id="361" dur="1" fill="hold">
                                          <p:stCondLst>
                                            <p:cond delay="0"/>
                                          </p:stCondLst>
                                        </p:cTn>
                                        <p:tgtEl>
                                          <p:spTgt spid="2097153"/>
                                        </p:tgtEl>
                                        <p:attrNameLst>
                                          <p:attrName>style.visibility</p:attrName>
                                        </p:attrNameLst>
                                      </p:cBhvr>
                                      <p:to>
                                        <p:strVal val="visible"/>
                                      </p:to>
                                    </p:set>
                                    <p:animEffect transition="in" filter="wipe(left)">
                                      <p:cBhvr>
                                        <p:cTn id="362" dur="1000"/>
                                        <p:tgtEl>
                                          <p:spTgt spid="2097153"/>
                                        </p:tgtEl>
                                      </p:cBhvr>
                                    </p:animEffect>
                                  </p:childTnLst>
                                </p:cTn>
                              </p:par>
                              <p:par>
                                <p:cTn id="363" presetID="1" presetClass="entr" presetSubtype="0" fill="hold" nodeType="withEffect">
                                  <p:stCondLst>
                                    <p:cond delay="0"/>
                                  </p:stCondLst>
                                  <p:childTnLst>
                                    <p:set>
                                      <p:cBhvr>
                                        <p:cTn id="364" dur="1" fill="hold">
                                          <p:stCondLst>
                                            <p:cond delay="0"/>
                                          </p:stCondLst>
                                        </p:cTn>
                                        <p:tgtEl>
                                          <p:spTgt spid="2097154"/>
                                        </p:tgtEl>
                                        <p:attrNameLst>
                                          <p:attrName>style.visibility</p:attrName>
                                        </p:attrNameLst>
                                      </p:cBhvr>
                                      <p:to>
                                        <p:strVal val="visible"/>
                                      </p:to>
                                    </p:set>
                                  </p:childTnLst>
                                </p:cTn>
                              </p:par>
                              <p:par>
                                <p:cTn id="365" presetID="63" presetClass="path" presetSubtype="0" accel="50000" decel="50000" fill="hold" nodeType="withEffect">
                                  <p:stCondLst>
                                    <p:cond delay="0"/>
                                  </p:stCondLst>
                                  <p:childTnLst>
                                    <p:animMotion origin="layout" path="M -0.58698 -0.00445 L 8.33333E-7 3.33333E-6 " pathEditMode="relative" rAng="0" ptsTypes="AA">
                                      <p:cBhvr>
                                        <p:cTn id="366" dur="1000" fill="hold"/>
                                        <p:tgtEl>
                                          <p:spTgt spid="2097154"/>
                                        </p:tgtEl>
                                        <p:attrNameLst>
                                          <p:attrName>ppt_x</p:attrName>
                                          <p:attrName>ppt_y</p:attrName>
                                        </p:attrNameLst>
                                      </p:cBhvr>
                                      <p:rCtr x="29340" y="222"/>
                                    </p:animMotion>
                                  </p:childTnLst>
                                </p:cTn>
                              </p:par>
                            </p:childTnLst>
                          </p:cTn>
                        </p:par>
                        <p:par>
                          <p:cTn id="367" fill="hold">
                            <p:stCondLst>
                              <p:cond delay="5349"/>
                            </p:stCondLst>
                            <p:childTnLst>
                              <p:par>
                                <p:cTn id="368" presetID="22" presetClass="entr" presetSubtype="8" fill="hold" grpId="0" nodeType="afterEffect">
                                  <p:stCondLst>
                                    <p:cond delay="0"/>
                                  </p:stCondLst>
                                  <p:childTnLst>
                                    <p:set>
                                      <p:cBhvr>
                                        <p:cTn id="369" dur="1" fill="hold">
                                          <p:stCondLst>
                                            <p:cond delay="0"/>
                                          </p:stCondLst>
                                        </p:cTn>
                                        <p:tgtEl>
                                          <p:spTgt spid="1048626"/>
                                        </p:tgtEl>
                                        <p:attrNameLst>
                                          <p:attrName>style.visibility</p:attrName>
                                        </p:attrNameLst>
                                      </p:cBhvr>
                                      <p:to>
                                        <p:strVal val="visible"/>
                                      </p:to>
                                    </p:set>
                                    <p:animEffect transition="in" filter="wipe(left)">
                                      <p:cBhvr>
                                        <p:cTn id="370" dur="500"/>
                                        <p:tgtEl>
                                          <p:spTgt spid="1048626"/>
                                        </p:tgtEl>
                                      </p:cBhvr>
                                    </p:animEffect>
                                  </p:childTnLst>
                                </p:cTn>
                              </p:par>
                            </p:childTnLst>
                          </p:cTn>
                        </p:par>
                        <p:par>
                          <p:cTn id="371" fill="hold">
                            <p:stCondLst>
                              <p:cond delay="5849"/>
                            </p:stCondLst>
                            <p:childTnLst>
                              <p:par>
                                <p:cTn id="372" presetID="2" presetClass="entr" presetSubtype="2" fill="hold" nodeType="afterEffect">
                                  <p:stCondLst>
                                    <p:cond delay="0"/>
                                  </p:stCondLst>
                                  <p:childTnLst>
                                    <p:set>
                                      <p:cBhvr>
                                        <p:cTn id="373" dur="1" fill="hold">
                                          <p:stCondLst>
                                            <p:cond delay="0"/>
                                          </p:stCondLst>
                                        </p:cTn>
                                        <p:tgtEl>
                                          <p:spTgt spid="129"/>
                                        </p:tgtEl>
                                        <p:attrNameLst>
                                          <p:attrName>style.visibility</p:attrName>
                                        </p:attrNameLst>
                                      </p:cBhvr>
                                      <p:to>
                                        <p:strVal val="visible"/>
                                      </p:to>
                                    </p:set>
                                    <p:anim calcmode="lin" valueType="num">
                                      <p:cBhvr additive="base">
                                        <p:cTn id="374" dur="500" fill="hold"/>
                                        <p:tgtEl>
                                          <p:spTgt spid="129"/>
                                        </p:tgtEl>
                                        <p:attrNameLst>
                                          <p:attrName>ppt_x</p:attrName>
                                        </p:attrNameLst>
                                      </p:cBhvr>
                                      <p:tavLst>
                                        <p:tav tm="0">
                                          <p:val>
                                            <p:strVal val="1+#ppt_w/2"/>
                                          </p:val>
                                        </p:tav>
                                        <p:tav tm="100000">
                                          <p:val>
                                            <p:strVal val="#ppt_x"/>
                                          </p:val>
                                        </p:tav>
                                      </p:tavLst>
                                    </p:anim>
                                    <p:anim calcmode="lin" valueType="num">
                                      <p:cBhvr additive="base">
                                        <p:cTn id="375" dur="500" fill="hold"/>
                                        <p:tgtEl>
                                          <p:spTgt spid="129"/>
                                        </p:tgtEl>
                                        <p:attrNameLst>
                                          <p:attrName>ppt_y</p:attrName>
                                        </p:attrNameLst>
                                      </p:cBhvr>
                                      <p:tavLst>
                                        <p:tav tm="0">
                                          <p:val>
                                            <p:strVal val="#ppt_y"/>
                                          </p:val>
                                        </p:tav>
                                        <p:tav tm="100000">
                                          <p:val>
                                            <p:strVal val="#ppt_y"/>
                                          </p:val>
                                        </p:tav>
                                      </p:tavLst>
                                    </p:anim>
                                  </p:childTnLst>
                                </p:cTn>
                              </p:par>
                              <p:par>
                                <p:cTn id="376" presetID="2" presetClass="entr" presetSubtype="2" fill="hold" nodeType="withEffect">
                                  <p:stCondLst>
                                    <p:cond delay="200"/>
                                  </p:stCondLst>
                                  <p:childTnLst>
                                    <p:set>
                                      <p:cBhvr>
                                        <p:cTn id="377" dur="1" fill="hold">
                                          <p:stCondLst>
                                            <p:cond delay="0"/>
                                          </p:stCondLst>
                                        </p:cTn>
                                        <p:tgtEl>
                                          <p:spTgt spid="128"/>
                                        </p:tgtEl>
                                        <p:attrNameLst>
                                          <p:attrName>style.visibility</p:attrName>
                                        </p:attrNameLst>
                                      </p:cBhvr>
                                      <p:to>
                                        <p:strVal val="visible"/>
                                      </p:to>
                                    </p:set>
                                    <p:anim calcmode="lin" valueType="num">
                                      <p:cBhvr additive="base">
                                        <p:cTn id="378" dur="500" fill="hold"/>
                                        <p:tgtEl>
                                          <p:spTgt spid="128"/>
                                        </p:tgtEl>
                                        <p:attrNameLst>
                                          <p:attrName>ppt_x</p:attrName>
                                        </p:attrNameLst>
                                      </p:cBhvr>
                                      <p:tavLst>
                                        <p:tav tm="0">
                                          <p:val>
                                            <p:strVal val="1+#ppt_w/2"/>
                                          </p:val>
                                        </p:tav>
                                        <p:tav tm="100000">
                                          <p:val>
                                            <p:strVal val="#ppt_x"/>
                                          </p:val>
                                        </p:tav>
                                      </p:tavLst>
                                    </p:anim>
                                    <p:anim calcmode="lin" valueType="num">
                                      <p:cBhvr additive="base">
                                        <p:cTn id="379" dur="500" fill="hold"/>
                                        <p:tgtEl>
                                          <p:spTgt spid="128"/>
                                        </p:tgtEl>
                                        <p:attrNameLst>
                                          <p:attrName>ppt_y</p:attrName>
                                        </p:attrNameLst>
                                      </p:cBhvr>
                                      <p:tavLst>
                                        <p:tav tm="0">
                                          <p:val>
                                            <p:strVal val="#ppt_y"/>
                                          </p:val>
                                        </p:tav>
                                        <p:tav tm="100000">
                                          <p:val>
                                            <p:strVal val="#ppt_y"/>
                                          </p:val>
                                        </p:tav>
                                      </p:tavLst>
                                    </p:anim>
                                  </p:childTnLst>
                                </p:cTn>
                              </p:par>
                              <p:par>
                                <p:cTn id="380" presetID="2" presetClass="entr" presetSubtype="2" fill="hold" nodeType="withEffect">
                                  <p:stCondLst>
                                    <p:cond delay="400"/>
                                  </p:stCondLst>
                                  <p:childTnLst>
                                    <p:set>
                                      <p:cBhvr>
                                        <p:cTn id="381" dur="1" fill="hold">
                                          <p:stCondLst>
                                            <p:cond delay="0"/>
                                          </p:stCondLst>
                                        </p:cTn>
                                        <p:tgtEl>
                                          <p:spTgt spid="127"/>
                                        </p:tgtEl>
                                        <p:attrNameLst>
                                          <p:attrName>style.visibility</p:attrName>
                                        </p:attrNameLst>
                                      </p:cBhvr>
                                      <p:to>
                                        <p:strVal val="visible"/>
                                      </p:to>
                                    </p:set>
                                    <p:anim calcmode="lin" valueType="num">
                                      <p:cBhvr additive="base">
                                        <p:cTn id="382" dur="500" fill="hold"/>
                                        <p:tgtEl>
                                          <p:spTgt spid="127"/>
                                        </p:tgtEl>
                                        <p:attrNameLst>
                                          <p:attrName>ppt_x</p:attrName>
                                        </p:attrNameLst>
                                      </p:cBhvr>
                                      <p:tavLst>
                                        <p:tav tm="0">
                                          <p:val>
                                            <p:strVal val="1+#ppt_w/2"/>
                                          </p:val>
                                        </p:tav>
                                        <p:tav tm="100000">
                                          <p:val>
                                            <p:strVal val="#ppt_x"/>
                                          </p:val>
                                        </p:tav>
                                      </p:tavLst>
                                    </p:anim>
                                    <p:anim calcmode="lin" valueType="num">
                                      <p:cBhvr additive="base">
                                        <p:cTn id="383" dur="500" fill="hold"/>
                                        <p:tgtEl>
                                          <p:spTgt spid="127"/>
                                        </p:tgtEl>
                                        <p:attrNameLst>
                                          <p:attrName>ppt_y</p:attrName>
                                        </p:attrNameLst>
                                      </p:cBhvr>
                                      <p:tavLst>
                                        <p:tav tm="0">
                                          <p:val>
                                            <p:strVal val="#ppt_y"/>
                                          </p:val>
                                        </p:tav>
                                        <p:tav tm="100000">
                                          <p:val>
                                            <p:strVal val="#ppt_y"/>
                                          </p:val>
                                        </p:tav>
                                      </p:tavLst>
                                    </p:anim>
                                  </p:childTnLst>
                                </p:cTn>
                              </p:par>
                              <p:par>
                                <p:cTn id="384" presetID="2" presetClass="entr" presetSubtype="2" fill="hold" nodeType="withEffect">
                                  <p:stCondLst>
                                    <p:cond delay="600"/>
                                  </p:stCondLst>
                                  <p:childTnLst>
                                    <p:set>
                                      <p:cBhvr>
                                        <p:cTn id="385" dur="1" fill="hold">
                                          <p:stCondLst>
                                            <p:cond delay="0"/>
                                          </p:stCondLst>
                                        </p:cTn>
                                        <p:tgtEl>
                                          <p:spTgt spid="126"/>
                                        </p:tgtEl>
                                        <p:attrNameLst>
                                          <p:attrName>style.visibility</p:attrName>
                                        </p:attrNameLst>
                                      </p:cBhvr>
                                      <p:to>
                                        <p:strVal val="visible"/>
                                      </p:to>
                                    </p:set>
                                    <p:anim calcmode="lin" valueType="num">
                                      <p:cBhvr additive="base">
                                        <p:cTn id="386" dur="500" fill="hold"/>
                                        <p:tgtEl>
                                          <p:spTgt spid="126"/>
                                        </p:tgtEl>
                                        <p:attrNameLst>
                                          <p:attrName>ppt_x</p:attrName>
                                        </p:attrNameLst>
                                      </p:cBhvr>
                                      <p:tavLst>
                                        <p:tav tm="0">
                                          <p:val>
                                            <p:strVal val="1+#ppt_w/2"/>
                                          </p:val>
                                        </p:tav>
                                        <p:tav tm="100000">
                                          <p:val>
                                            <p:strVal val="#ppt_x"/>
                                          </p:val>
                                        </p:tav>
                                      </p:tavLst>
                                    </p:anim>
                                    <p:anim calcmode="lin" valueType="num">
                                      <p:cBhvr additive="base">
                                        <p:cTn id="387" dur="500" fill="hold"/>
                                        <p:tgtEl>
                                          <p:spTgt spid="126"/>
                                        </p:tgtEl>
                                        <p:attrNameLst>
                                          <p:attrName>ppt_y</p:attrName>
                                        </p:attrNameLst>
                                      </p:cBhvr>
                                      <p:tavLst>
                                        <p:tav tm="0">
                                          <p:val>
                                            <p:strVal val="#ppt_y"/>
                                          </p:val>
                                        </p:tav>
                                        <p:tav tm="100000">
                                          <p:val>
                                            <p:strVal val="#ppt_y"/>
                                          </p:val>
                                        </p:tav>
                                      </p:tavLst>
                                    </p:anim>
                                  </p:childTnLst>
                                </p:cTn>
                              </p:par>
                              <p:par>
                                <p:cTn id="388" presetID="2" presetClass="entr" presetSubtype="2" fill="hold" nodeType="withEffect">
                                  <p:stCondLst>
                                    <p:cond delay="800"/>
                                  </p:stCondLst>
                                  <p:childTnLst>
                                    <p:set>
                                      <p:cBhvr>
                                        <p:cTn id="389" dur="1" fill="hold">
                                          <p:stCondLst>
                                            <p:cond delay="0"/>
                                          </p:stCondLst>
                                        </p:cTn>
                                        <p:tgtEl>
                                          <p:spTgt spid="125"/>
                                        </p:tgtEl>
                                        <p:attrNameLst>
                                          <p:attrName>style.visibility</p:attrName>
                                        </p:attrNameLst>
                                      </p:cBhvr>
                                      <p:to>
                                        <p:strVal val="visible"/>
                                      </p:to>
                                    </p:set>
                                    <p:anim calcmode="lin" valueType="num">
                                      <p:cBhvr additive="base">
                                        <p:cTn id="390" dur="500" fill="hold"/>
                                        <p:tgtEl>
                                          <p:spTgt spid="125"/>
                                        </p:tgtEl>
                                        <p:attrNameLst>
                                          <p:attrName>ppt_x</p:attrName>
                                        </p:attrNameLst>
                                      </p:cBhvr>
                                      <p:tavLst>
                                        <p:tav tm="0">
                                          <p:val>
                                            <p:strVal val="1+#ppt_w/2"/>
                                          </p:val>
                                        </p:tav>
                                        <p:tav tm="100000">
                                          <p:val>
                                            <p:strVal val="#ppt_x"/>
                                          </p:val>
                                        </p:tav>
                                      </p:tavLst>
                                    </p:anim>
                                    <p:anim calcmode="lin" valueType="num">
                                      <p:cBhvr additive="base">
                                        <p:cTn id="391"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ldLvl="0" autoUpdateAnimBg="0"/>
      <p:bldP spid="1048626" grpId="0" bldLvl="0" animBg="1"/>
      <p:bldP spid="1048637" grpId="0" animBg="1"/>
      <p:bldP spid="1048638" grpId="0" animBg="1"/>
      <p:bldP spid="1048639" grpId="0" animBg="1"/>
      <p:bldP spid="1048640" grpId="0" animBg="1"/>
      <p:bldP spid="1048641" grpId="0" animBg="1"/>
      <p:bldP spid="1048642" grpId="0" animBg="1"/>
      <p:bldP spid="1048643" grpId="0" animBg="1"/>
      <p:bldP spid="1048644" grpId="0" animBg="1"/>
      <p:bldP spid="1048645" grpId="0" animBg="1"/>
      <p:bldP spid="1048646" grpId="0" animBg="1"/>
      <p:bldP spid="1048647" grpId="0" animBg="1"/>
      <p:bldP spid="1048648" grpId="0" animBg="1"/>
      <p:bldP spid="1048655" grpId="0" animBg="1"/>
      <p:bldP spid="1048656" grpId="0" animBg="1"/>
      <p:bldP spid="1048657" grpId="0" animBg="1"/>
      <p:bldP spid="1048658" grpId="0" animBg="1"/>
      <p:bldP spid="1048659" grpId="0" animBg="1"/>
      <p:bldP spid="1048660" grpId="0" animBg="1"/>
      <p:bldP spid="1048661" grpId="0" animBg="1"/>
      <p:bldP spid="1048662" grpId="0" animBg="1"/>
      <p:bldP spid="1048663" grpId="0" animBg="1"/>
      <p:bldP spid="1048664" grpId="0" animBg="1"/>
      <p:bldP spid="1048665" grpId="0" animBg="1"/>
      <p:bldP spid="1048666" grpId="0" animBg="1"/>
      <p:bldP spid="1048667" grpId="0" animBg="1"/>
      <p:bldP spid="1048676" grpId="0" animBg="1"/>
      <p:bldP spid="1048677" grpId="0" animBg="1"/>
      <p:bldP spid="1048678" grpId="0" animBg="1"/>
      <p:bldP spid="1048679" grpId="0" animBg="1"/>
      <p:bldP spid="1048680" grpId="0" animBg="1"/>
      <p:bldP spid="1048681" grpId="0" animBg="1"/>
      <p:bldP spid="1048682" grpId="0" animBg="1"/>
      <p:bldP spid="1048683" grpId="0" animBg="1"/>
      <p:bldP spid="1048684" grpId="0" animBg="1"/>
      <p:bldP spid="1048687" grpId="0" animBg="1"/>
      <p:bldP spid="1048688" grpId="0" animBg="1"/>
      <p:bldP spid="1048689" grpId="0" animBg="1"/>
      <p:bldP spid="1048690" grpId="0" animBg="1"/>
      <p:bldP spid="1048691" grpId="0" animBg="1"/>
      <p:bldP spid="1048692" grpId="0" animBg="1"/>
      <p:bldP spid="1048693" grpId="0" animBg="1"/>
      <p:bldP spid="1048694" grpId="0" animBg="1"/>
      <p:bldP spid="1048695" grpId="0" animBg="1"/>
      <p:bldP spid="1048696" grpId="0" animBg="1"/>
      <p:bldP spid="1048697" grpId="0" animBg="1"/>
      <p:bldP spid="1048698" grpId="0" animBg="1"/>
      <p:bldP spid="1048699" grpId="0" animBg="1"/>
      <p:bldP spid="1048700" grpId="0" animBg="1"/>
      <p:bldP spid="1048701" grpId="0" animBg="1"/>
      <p:bldP spid="1048702" grpId="0" animBg="1"/>
      <p:bldP spid="1048703" grpId="0" animBg="1"/>
      <p:bldP spid="1048704" grpId="0" animBg="1"/>
      <p:bldP spid="1048705" grpId="0" animBg="1"/>
      <p:bldP spid="1048706" grpId="0" animBg="1"/>
      <p:bldP spid="1048707" grpId="0" animBg="1"/>
      <p:bldP spid="1048708" grpId="0" animBg="1"/>
      <p:bldP spid="1048709" grpId="0" animBg="1"/>
      <p:bldP spid="1048710" grpId="0" animBg="1"/>
      <p:bldP spid="1048711" grpId="0" animBg="1"/>
      <p:bldP spid="1048712" grpId="0" animBg="1"/>
      <p:bldP spid="1048713" grpId="0" animBg="1"/>
      <p:bldP spid="1048714" grpId="0" animBg="1"/>
      <p:bldP spid="1048715" grpId="0" animBg="1"/>
      <p:bldP spid="1048716" grpId="0" animBg="1"/>
      <p:bldP spid="1048717" grpId="0" animBg="1"/>
      <p:bldP spid="1048718" grpId="0" animBg="1"/>
      <p:bldP spid="1048719" grpId="0" animBg="1"/>
      <p:bldP spid="1048720" grpId="0" animBg="1"/>
      <p:bldP spid="1048721" grpId="0" animBg="1"/>
      <p:bldP spid="1048722" grpId="0" animBg="1"/>
      <p:bldP spid="1048723" grpId="0" animBg="1"/>
      <p:bldP spid="1048724" grpId="0" animBg="1"/>
      <p:bldP spid="1048725" grpId="0" animBg="1"/>
      <p:bldP spid="1048726" grpId="0" animBg="1"/>
      <p:bldP spid="1048727" grpId="0" animBg="1"/>
      <p:bldP spid="1048728" grpId="0" animBg="1"/>
      <p:bldP spid="1048729" grpId="0" animBg="1"/>
      <p:bldP spid="1048730" grpId="0" animBg="1"/>
      <p:bldP spid="1048731" grpId="0" animBg="1"/>
      <p:bldP spid="1048732" grpId="0" animBg="1"/>
      <p:bldP spid="1048733" grpId="0" animBg="1"/>
      <p:bldP spid="2"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p:sp>
        <p:nvSpPr>
          <p:cNvPr id="1048807" name="文本框 2"/>
          <p:cNvSpPr txBox="1"/>
          <p:nvPr/>
        </p:nvSpPr>
        <p:spPr>
          <a:xfrm>
            <a:off x="0" y="344170"/>
            <a:ext cx="9144000" cy="3538220"/>
          </a:xfrm>
          <a:prstGeom prst="rect">
            <a:avLst/>
          </a:prstGeom>
          <a:noFill/>
        </p:spPr>
        <p:txBody>
          <a:bodyPr wrap="square" rtlCol="0" anchor="t">
            <a:spAutoFit/>
          </a:bodyPr>
          <a:p>
            <a:pPr indent="812800" fontAlgn="auto"/>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“我们就这样以最野蛮的方式，摧毁了世界上最宝貴的财富……想象不到这座宫殿有多么华美壮丽，更不能设想法军、英军把这个地方蹂躏成什么样子。”使“这座宫殿”惨遭摧毁的战争是（</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endParaRPr>
          </a:p>
          <a:p>
            <a:pPr indent="0" defTabSz="405130" fontAlgn="auto">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鸦片战争</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第二次鸦片战争</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甲午中日战争</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八国联军侵华战争</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81" name="组合 86"/>
          <p:cNvGrpSpPr/>
          <p:nvPr/>
        </p:nvGrpSpPr>
        <p:grpSpPr>
          <a:xfrm rot="0">
            <a:off x="166370" y="395605"/>
            <a:ext cx="502920" cy="453390"/>
            <a:chOff x="5424755" y="1340768"/>
            <a:chExt cx="670560" cy="604586"/>
          </a:xfrm>
          <a:blipFill dpi="0" rotWithShape="1">
            <a:blip r:embed="rId1"/>
            <a:srcRect/>
            <a:stretch>
              <a:fillRect/>
            </a:stretch>
          </a:blipFill>
        </p:grpSpPr>
        <p:grpSp>
          <p:nvGrpSpPr>
            <p:cNvPr id="182" name="组合 87"/>
            <p:cNvGrpSpPr/>
            <p:nvPr/>
          </p:nvGrpSpPr>
          <p:grpSpPr>
            <a:xfrm>
              <a:off x="5424755" y="1340768"/>
              <a:ext cx="670560" cy="604586"/>
              <a:chOff x="3720691" y="2824413"/>
              <a:chExt cx="1341120" cy="1209172"/>
            </a:xfrm>
            <a:grpFill/>
          </p:grpSpPr>
          <p:sp>
            <p:nvSpPr>
              <p:cNvPr id="104880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0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1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11" name="Freeform 206"/>
          <p:cNvSpPr>
            <a:spLocks noChangeAspect="1" noEditPoints="1"/>
          </p:cNvSpPr>
          <p:nvPr/>
        </p:nvSpPr>
        <p:spPr bwMode="auto">
          <a:xfrm>
            <a:off x="305435" y="47053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12" name="文本框 5"/>
          <p:cNvSpPr txBox="1"/>
          <p:nvPr/>
        </p:nvSpPr>
        <p:spPr>
          <a:xfrm>
            <a:off x="895350" y="2259330"/>
            <a:ext cx="577215" cy="574040"/>
          </a:xfrm>
          <a:prstGeom prst="rect">
            <a:avLst/>
          </a:prstGeom>
          <a:noFill/>
        </p:spPr>
        <p:txBody>
          <a:bodyPr wrap="square" rtlCol="0" anchor="t">
            <a:spAutoFit/>
          </a:bodyPr>
          <a:p>
            <a:pPr algn="ctr"/>
            <a:r>
              <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813" name="文本框 6"/>
          <p:cNvSpPr txBox="1"/>
          <p:nvPr/>
        </p:nvSpPr>
        <p:spPr>
          <a:xfrm>
            <a:off x="635" y="3952240"/>
            <a:ext cx="9147810" cy="1564641"/>
          </a:xfrm>
          <a:prstGeom prst="rect">
            <a:avLst/>
          </a:prstGeom>
          <a:noFill/>
        </p:spPr>
        <p:txBody>
          <a:bodyPr wrap="square" rtlCol="0" anchor="t">
            <a:spAutoFit/>
          </a:bodyPr>
          <a:p>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rPr>
              <a:t>解析：</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在第二次鸦片战争中，</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1860</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年，英法联军攻占北京，闯入皇家园林圆明园，先是大肆劫掠，后放火烧毁了圆明园。</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11"/>
                                        </p:tgtEl>
                                        <p:attrNameLst>
                                          <p:attrName>style.visibility</p:attrName>
                                        </p:attrNameLst>
                                      </p:cBhvr>
                                      <p:to>
                                        <p:strVal val="visible"/>
                                      </p:to>
                                    </p:set>
                                    <p:animEffect transition="in" filter="fade">
                                      <p:cBhvr>
                                        <p:cTn id="7" dur="1000"/>
                                        <p:tgtEl>
                                          <p:spTgt spid="1048811"/>
                                        </p:tgtEl>
                                      </p:cBhvr>
                                    </p:animEffect>
                                    <p:anim calcmode="lin" valueType="num">
                                      <p:cBhvr>
                                        <p:cTn id="8" dur="1000" fill="hold"/>
                                        <p:tgtEl>
                                          <p:spTgt spid="1048811"/>
                                        </p:tgtEl>
                                        <p:attrNameLst>
                                          <p:attrName>ppt_x</p:attrName>
                                        </p:attrNameLst>
                                      </p:cBhvr>
                                      <p:tavLst>
                                        <p:tav tm="0">
                                          <p:val>
                                            <p:strVal val="#ppt_x"/>
                                          </p:val>
                                        </p:tav>
                                        <p:tav tm="100000">
                                          <p:val>
                                            <p:strVal val="#ppt_x"/>
                                          </p:val>
                                        </p:tav>
                                      </p:tavLst>
                                    </p:anim>
                                    <p:anim calcmode="lin" valueType="num">
                                      <p:cBhvr>
                                        <p:cTn id="9" dur="1000" fill="hold"/>
                                        <p:tgtEl>
                                          <p:spTgt spid="10488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12"/>
                                        </p:tgtEl>
                                        <p:attrNameLst>
                                          <p:attrName>style.visibility</p:attrName>
                                        </p:attrNameLst>
                                      </p:cBhvr>
                                      <p:to>
                                        <p:strVal val="visible"/>
                                      </p:to>
                                    </p:set>
                                    <p:animEffect transition="in" filter="wipe(down)">
                                      <p:cBhvr>
                                        <p:cTn id="14" dur="500"/>
                                        <p:tgtEl>
                                          <p:spTgt spid="10488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13"/>
                                        </p:tgtEl>
                                        <p:attrNameLst>
                                          <p:attrName>style.visibility</p:attrName>
                                        </p:attrNameLst>
                                      </p:cBhvr>
                                      <p:to>
                                        <p:strVal val="visible"/>
                                      </p:to>
                                    </p:set>
                                    <p:animEffect transition="in" filter="fade">
                                      <p:cBhvr>
                                        <p:cTn id="19" dur="1000"/>
                                        <p:tgtEl>
                                          <p:spTgt spid="1048813"/>
                                        </p:tgtEl>
                                      </p:cBhvr>
                                    </p:animEffect>
                                    <p:anim calcmode="lin" valueType="num">
                                      <p:cBhvr>
                                        <p:cTn id="20" dur="1000" fill="hold"/>
                                        <p:tgtEl>
                                          <p:spTgt spid="1048813"/>
                                        </p:tgtEl>
                                        <p:attrNameLst>
                                          <p:attrName>ppt_x</p:attrName>
                                        </p:attrNameLst>
                                      </p:cBhvr>
                                      <p:tavLst>
                                        <p:tav tm="0">
                                          <p:val>
                                            <p:strVal val="#ppt_x"/>
                                          </p:val>
                                        </p:tav>
                                        <p:tav tm="100000">
                                          <p:val>
                                            <p:strVal val="#ppt_x"/>
                                          </p:val>
                                        </p:tav>
                                      </p:tavLst>
                                    </p:anim>
                                    <p:anim calcmode="lin" valueType="num">
                                      <p:cBhvr>
                                        <p:cTn id="21" dur="1000" fill="hold"/>
                                        <p:tgtEl>
                                          <p:spTgt spid="10488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1" grpId="0" bldLvl="0" animBg="1"/>
      <p:bldP spid="1048811" grpId="1" animBg="1"/>
      <p:bldP spid="1048812" grpId="0"/>
      <p:bldP spid="1048812" grpId="1"/>
      <p:bldP spid="1048813" grpId="0"/>
      <p:bldP spid="10488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p:sp>
        <p:nvSpPr>
          <p:cNvPr id="1048814" name="文本框 3"/>
          <p:cNvSpPr txBox="1"/>
          <p:nvPr/>
        </p:nvSpPr>
        <p:spPr>
          <a:xfrm>
            <a:off x="0" y="486410"/>
            <a:ext cx="4295140" cy="2987040"/>
          </a:xfrm>
          <a:prstGeom prst="rect">
            <a:avLst/>
          </a:prstGeom>
          <a:noFill/>
        </p:spPr>
        <p:txBody>
          <a:bodyPr wrap="square" rtlCol="0" anchor="t">
            <a:spAutoFit/>
          </a:bodyPr>
          <a:p>
            <a:pPr indent="812800" fontAlgn="auto"/>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这是我国著名的皇家园林，被焚毁于一场战争中，请说出园林名称？他们发动这场战争的目的是什么？发动这场战争的主凶是谁？</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84" name="组合 86"/>
          <p:cNvGrpSpPr/>
          <p:nvPr/>
        </p:nvGrpSpPr>
        <p:grpSpPr>
          <a:xfrm rot="0">
            <a:off x="209550" y="537845"/>
            <a:ext cx="502920" cy="453390"/>
            <a:chOff x="5424755" y="1340768"/>
            <a:chExt cx="670560" cy="604586"/>
          </a:xfrm>
          <a:blipFill dpi="0" rotWithShape="1">
            <a:blip r:embed="rId1"/>
            <a:srcRect/>
            <a:stretch>
              <a:fillRect/>
            </a:stretch>
          </a:blipFill>
        </p:grpSpPr>
        <p:grpSp>
          <p:nvGrpSpPr>
            <p:cNvPr id="185" name="组合 87"/>
            <p:cNvGrpSpPr/>
            <p:nvPr/>
          </p:nvGrpSpPr>
          <p:grpSpPr>
            <a:xfrm>
              <a:off x="5424755" y="1340768"/>
              <a:ext cx="670560" cy="604586"/>
              <a:chOff x="3720691" y="2824413"/>
              <a:chExt cx="1341120" cy="1209172"/>
            </a:xfrm>
            <a:grpFill/>
          </p:grpSpPr>
          <p:sp>
            <p:nvSpPr>
              <p:cNvPr id="10488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18" name="Freeform 206"/>
          <p:cNvSpPr>
            <a:spLocks noChangeAspect="1" noEditPoints="1"/>
          </p:cNvSpPr>
          <p:nvPr/>
        </p:nvSpPr>
        <p:spPr bwMode="auto">
          <a:xfrm>
            <a:off x="348615" y="61277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19" name="文本框 4"/>
          <p:cNvSpPr txBox="1"/>
          <p:nvPr/>
        </p:nvSpPr>
        <p:spPr>
          <a:xfrm>
            <a:off x="0" y="3726180"/>
            <a:ext cx="9144635" cy="1539240"/>
          </a:xfrm>
          <a:prstGeom prst="rect">
            <a:avLst/>
          </a:prstGeom>
          <a:noFill/>
        </p:spPr>
        <p:txBody>
          <a:bodyPr wrap="square" rtlCol="0" anchor="t">
            <a:spAutoFit/>
          </a:bodyPr>
          <a:p>
            <a:pPr algn="l">
              <a:buClrTx/>
              <a:buSzTx/>
              <a:buFontTx/>
            </a:pP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答：</a:t>
            </a: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园林</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u="sng">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圆</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明</a:t>
            </a:r>
            <a:r>
              <a:rPr lang="zh-CN" altLang="en-US" sz="3200" u="sng">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园</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indent="812800" algn="l" fontAlgn="auto">
              <a:buClrTx/>
              <a:buSzTx/>
              <a:buFontTx/>
            </a:pP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目的</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：进一步打开中国市场，扩大侵略权益。</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indent="812800" algn="l" fontAlgn="auto">
              <a:buClrTx/>
              <a:buSzTx/>
              <a:buFontTx/>
            </a:pP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主凶</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：英法联军。</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pic>
        <p:nvPicPr>
          <p:cNvPr id="2097157" name="图片 5" descr="圆明园 (1)"/>
          <p:cNvPicPr>
            <a:picLocks noChangeAspect="1"/>
          </p:cNvPicPr>
          <p:nvPr/>
        </p:nvPicPr>
        <p:blipFill>
          <a:blip r:embed="rId2"/>
          <a:stretch>
            <a:fillRect/>
          </a:stretch>
        </p:blipFill>
        <p:spPr>
          <a:xfrm>
            <a:off x="4246245" y="496570"/>
            <a:ext cx="4897755" cy="3035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18"/>
                                        </p:tgtEl>
                                        <p:attrNameLst>
                                          <p:attrName>style.visibility</p:attrName>
                                        </p:attrNameLst>
                                      </p:cBhvr>
                                      <p:to>
                                        <p:strVal val="visible"/>
                                      </p:to>
                                    </p:set>
                                    <p:animEffect transition="in" filter="fade">
                                      <p:cBhvr>
                                        <p:cTn id="7" dur="1000"/>
                                        <p:tgtEl>
                                          <p:spTgt spid="1048818"/>
                                        </p:tgtEl>
                                      </p:cBhvr>
                                    </p:animEffect>
                                    <p:anim calcmode="lin" valueType="num">
                                      <p:cBhvr>
                                        <p:cTn id="8" dur="1000" fill="hold"/>
                                        <p:tgtEl>
                                          <p:spTgt spid="1048818"/>
                                        </p:tgtEl>
                                        <p:attrNameLst>
                                          <p:attrName>ppt_x</p:attrName>
                                        </p:attrNameLst>
                                      </p:cBhvr>
                                      <p:tavLst>
                                        <p:tav tm="0">
                                          <p:val>
                                            <p:strVal val="#ppt_x"/>
                                          </p:val>
                                        </p:tav>
                                        <p:tav tm="100000">
                                          <p:val>
                                            <p:strVal val="#ppt_x"/>
                                          </p:val>
                                        </p:tav>
                                      </p:tavLst>
                                    </p:anim>
                                    <p:anim calcmode="lin" valueType="num">
                                      <p:cBhvr>
                                        <p:cTn id="9" dur="1000" fill="hold"/>
                                        <p:tgtEl>
                                          <p:spTgt spid="1048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48819">
                                            <p:txEl>
                                              <p:pRg st="0" end="0"/>
                                            </p:txEl>
                                          </p:spTgt>
                                        </p:tgtEl>
                                        <p:attrNameLst>
                                          <p:attrName>style.visibility</p:attrName>
                                        </p:attrNameLst>
                                      </p:cBhvr>
                                      <p:to>
                                        <p:strVal val="visible"/>
                                      </p:to>
                                    </p:set>
                                    <p:animEffect transition="in" filter="fade">
                                      <p:cBhvr>
                                        <p:cTn id="14" dur="1000"/>
                                        <p:tgtEl>
                                          <p:spTgt spid="1048819">
                                            <p:txEl>
                                              <p:pRg st="0" end="0"/>
                                            </p:txEl>
                                          </p:spTgt>
                                        </p:tgtEl>
                                      </p:cBhvr>
                                    </p:animEffect>
                                    <p:anim calcmode="lin" valueType="num">
                                      <p:cBhvr>
                                        <p:cTn id="15" dur="1000" fill="hold"/>
                                        <p:tgtEl>
                                          <p:spTgt spid="10488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48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48819">
                                            <p:txEl>
                                              <p:pRg st="1" end="1"/>
                                            </p:txEl>
                                          </p:spTgt>
                                        </p:tgtEl>
                                        <p:attrNameLst>
                                          <p:attrName>style.visibility</p:attrName>
                                        </p:attrNameLst>
                                      </p:cBhvr>
                                      <p:to>
                                        <p:strVal val="visible"/>
                                      </p:to>
                                    </p:set>
                                    <p:animEffect transition="in" filter="fade">
                                      <p:cBhvr>
                                        <p:cTn id="21" dur="1000"/>
                                        <p:tgtEl>
                                          <p:spTgt spid="1048819">
                                            <p:txEl>
                                              <p:pRg st="1" end="1"/>
                                            </p:txEl>
                                          </p:spTgt>
                                        </p:tgtEl>
                                      </p:cBhvr>
                                    </p:animEffect>
                                    <p:anim calcmode="lin" valueType="num">
                                      <p:cBhvr>
                                        <p:cTn id="22" dur="1000" fill="hold"/>
                                        <p:tgtEl>
                                          <p:spTgt spid="10488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48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48819">
                                            <p:txEl>
                                              <p:pRg st="2" end="2"/>
                                            </p:txEl>
                                          </p:spTgt>
                                        </p:tgtEl>
                                        <p:attrNameLst>
                                          <p:attrName>style.visibility</p:attrName>
                                        </p:attrNameLst>
                                      </p:cBhvr>
                                      <p:to>
                                        <p:strVal val="visible"/>
                                      </p:to>
                                    </p:set>
                                    <p:animEffect transition="in" filter="fade">
                                      <p:cBhvr>
                                        <p:cTn id="28" dur="1000"/>
                                        <p:tgtEl>
                                          <p:spTgt spid="1048819">
                                            <p:txEl>
                                              <p:pRg st="2" end="2"/>
                                            </p:txEl>
                                          </p:spTgt>
                                        </p:tgtEl>
                                      </p:cBhvr>
                                    </p:animEffect>
                                    <p:anim calcmode="lin" valueType="num">
                                      <p:cBhvr>
                                        <p:cTn id="29" dur="1000" fill="hold"/>
                                        <p:tgtEl>
                                          <p:spTgt spid="10488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488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8" grpId="0" bldLvl="0" animBg="1"/>
      <p:bldP spid="1048818" grpId="1" animBg="1"/>
      <p:bldP spid="10488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p:graphicFrame>
        <p:nvGraphicFramePr>
          <p:cNvPr id="4194306" name="表格 3"/>
          <p:cNvGraphicFramePr/>
          <p:nvPr>
            <p:custDataLst>
              <p:tags r:id="rId1"/>
            </p:custDataLst>
          </p:nvPr>
        </p:nvGraphicFramePr>
        <p:xfrm>
          <a:off x="66675" y="97155"/>
          <a:ext cx="9010650" cy="4074160"/>
        </p:xfrm>
        <a:graphic>
          <a:graphicData uri="http://schemas.openxmlformats.org/drawingml/2006/table">
            <a:tbl>
              <a:tblPr firstRow="1" bandRow="1">
                <a:tableStyleId>{5C22544A-7EE6-4342-B048-85BDC9FD1C3A}</a:tableStyleId>
              </a:tblPr>
              <a:tblGrid>
                <a:gridCol w="1064895"/>
                <a:gridCol w="1638935"/>
                <a:gridCol w="1736090"/>
                <a:gridCol w="3268345"/>
                <a:gridCol w="1302385"/>
              </a:tblGrid>
              <a:tr h="114808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114808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主要战役</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sym typeface="+mn-ea"/>
                        </a:rPr>
                        <a:t>平壤战役、辽东半岛战役、威海卫战役，</a:t>
                      </a:r>
                      <a:r>
                        <a:rPr lang="zh-CN" altLang="en-US" sz="3000" b="1">
                          <a:solidFill>
                            <a:srgbClr val="FF0000"/>
                          </a:solidFill>
                          <a:effectLst>
                            <a:outerShdw blurRad="38100" dist="38100" dir="2700000" algn="tl">
                              <a:srgbClr val="000000">
                                <a:alpha val="43137"/>
                              </a:srgbClr>
                            </a:outerShdw>
                          </a:effectLst>
                          <a:sym typeface="+mn-ea"/>
                        </a:rPr>
                        <a:t>黄海海战</a:t>
                      </a:r>
                      <a:r>
                        <a:rPr lang="zh-CN" altLang="en-US" sz="3000" b="1">
                          <a:effectLst>
                            <a:outerShdw blurRad="38100" dist="38100" dir="2700000" algn="tl">
                              <a:srgbClr val="000000">
                                <a:alpha val="43137"/>
                              </a:srgbClr>
                            </a:outerShdw>
                          </a:effectLst>
                          <a:sym typeface="+mn-ea"/>
                        </a:rPr>
                        <a:t>最为激烈、悲壮</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r>
              <a:tr h="10058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民族英雄</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关天培</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邓世昌</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23" name="文本框 1"/>
          <p:cNvSpPr txBox="1"/>
          <p:nvPr/>
        </p:nvSpPr>
        <p:spPr>
          <a:xfrm>
            <a:off x="13335" y="4213860"/>
            <a:ext cx="9130665" cy="1424940"/>
          </a:xfrm>
          <a:prstGeom prst="rect">
            <a:avLst/>
          </a:prstGeom>
          <a:noFill/>
        </p:spPr>
        <p:txBody>
          <a:bodyPr wrap="square" rtlCol="0" anchor="t">
            <a:spAutoFit/>
          </a:bodyPr>
          <a:p>
            <a:pPr indent="762000" fontAlgn="auto"/>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邓世昌指挥“致远”号冲锋在前，多次击中日舰。他在舰身受损、弹药将尽之际，下令开足马力，冲向日舰，不幸被炮弹击中，</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200</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余名将士壮烈殉国。</a:t>
            </a:r>
            <a:endPar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p:sp>
        <p:nvSpPr>
          <p:cNvPr id="1048824" name="文本框 2"/>
          <p:cNvSpPr txBox="1"/>
          <p:nvPr/>
        </p:nvSpPr>
        <p:spPr>
          <a:xfrm>
            <a:off x="0" y="358775"/>
            <a:ext cx="9144000" cy="4968240"/>
          </a:xfrm>
          <a:prstGeom prst="rect">
            <a:avLst/>
          </a:prstGeom>
          <a:noFill/>
        </p:spPr>
        <p:txBody>
          <a:bodyPr wrap="square" rtlCol="0" anchor="t">
            <a:spAutoFit/>
          </a:bodyPr>
          <a:p>
            <a:pPr indent="0" algn="ctr"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人民英雄纪念碑碑文</a:t>
            </a:r>
            <a:endPar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endParaRPr>
          </a:p>
          <a:p>
            <a:pPr indent="812800" fontAlgn="auto"/>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三年以来，在人民解放战争和人民革命中牺牲的人民英雄们永垂不朽！</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812800" fontAlgn="auto"/>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三十年以来，在人民解放战争和人民革命中牺牲的人民英雄们永垂不朽！</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812800" fontAlgn="auto"/>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由此上溯到一千八百四十年，从那时起，为了反对内外敌人，争取民族独立和人民自由幸福，在历次斗争中牺牲的人民英雄们永垂不朽！</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0" fontAlgn="auto"/>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下列英雄人物</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中</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，哪几位</a:t>
            </a:r>
            <a:r>
              <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不是</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碑文所提到的</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郑成功</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关天培</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张自忠</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邱少云</a:t>
            </a:r>
            <a:endPar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25" name="文本框 5"/>
          <p:cNvSpPr txBox="1"/>
          <p:nvPr/>
        </p:nvSpPr>
        <p:spPr>
          <a:xfrm>
            <a:off x="8078470" y="4243070"/>
            <a:ext cx="1205865" cy="574041"/>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AD</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825"/>
                                        </p:tgtEl>
                                        <p:attrNameLst>
                                          <p:attrName>style.visibility</p:attrName>
                                        </p:attrNameLst>
                                      </p:cBhvr>
                                      <p:to>
                                        <p:strVal val="visible"/>
                                      </p:to>
                                    </p:set>
                                    <p:animEffect transition="in" filter="wipe(down)">
                                      <p:cBhvr>
                                        <p:cTn id="7" dur="500"/>
                                        <p:tgtEl>
                                          <p:spTgt spid="1048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5" grpId="0"/>
      <p:bldP spid="10488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p:graphicFrame>
        <p:nvGraphicFramePr>
          <p:cNvPr id="4194307" name="表格 3"/>
          <p:cNvGraphicFramePr/>
          <p:nvPr>
            <p:custDataLst>
              <p:tags r:id="rId1"/>
            </p:custDataLst>
          </p:nvPr>
        </p:nvGraphicFramePr>
        <p:xfrm>
          <a:off x="66675" y="320675"/>
          <a:ext cx="9010650" cy="3068320"/>
        </p:xfrm>
        <a:graphic>
          <a:graphicData uri="http://schemas.openxmlformats.org/drawingml/2006/table">
            <a:tbl>
              <a:tblPr firstRow="1" bandRow="1">
                <a:tableStyleId>{5C22544A-7EE6-4342-B048-85BDC9FD1C3A}</a:tableStyleId>
              </a:tblPr>
              <a:tblGrid>
                <a:gridCol w="1040130"/>
                <a:gridCol w="1969770"/>
                <a:gridCol w="3027680"/>
                <a:gridCol w="1614805"/>
                <a:gridCol w="1358265"/>
              </a:tblGrid>
              <a:tr h="114808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19202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结果</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中国战败，签订《</a:t>
                      </a:r>
                      <a:r>
                        <a:rPr lang="zh-CN" altLang="en-US" sz="3000" b="1">
                          <a:solidFill>
                            <a:srgbClr val="FF0000"/>
                          </a:solidFill>
                          <a:effectLst>
                            <a:outerShdw blurRad="38100" dist="38100" dir="2700000" algn="tl">
                              <a:srgbClr val="000000">
                                <a:alpha val="43137"/>
                              </a:srgbClr>
                            </a:outerShdw>
                          </a:effectLst>
                        </a:rPr>
                        <a:t>南京条约</a:t>
                      </a:r>
                      <a:r>
                        <a:rPr lang="zh-CN" altLang="en-US" sz="3000" b="1">
                          <a:effectLst>
                            <a:outerShdw blurRad="38100" dist="38100" dir="2700000" algn="tl">
                              <a:srgbClr val="000000">
                                <a:alpha val="43137"/>
                              </a:srgbClr>
                            </a:outerShdw>
                          </a:effectLst>
                        </a:rPr>
                        <a:t>》</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中国战败，签订《天津条约》《北京条约》等，丧失更多主权</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sym typeface="+mn-ea"/>
                        </a:rPr>
                        <a:t>中国战败，签订《</a:t>
                      </a:r>
                      <a:r>
                        <a:rPr lang="zh-CN" altLang="en-US" sz="3000" b="1">
                          <a:solidFill>
                            <a:srgbClr val="FF0000"/>
                          </a:solidFill>
                          <a:effectLst>
                            <a:outerShdw blurRad="38100" dist="38100" dir="2700000" algn="tl">
                              <a:srgbClr val="000000">
                                <a:alpha val="43137"/>
                              </a:srgbClr>
                            </a:outerShdw>
                          </a:effectLst>
                          <a:sym typeface="+mn-ea"/>
                        </a:rPr>
                        <a:t>马关条约</a:t>
                      </a:r>
                      <a:r>
                        <a:rPr lang="zh-CN" altLang="en-US" sz="3000" b="1">
                          <a:effectLst>
                            <a:outerShdw blurRad="38100" dist="38100" dir="2700000" algn="tl">
                              <a:srgbClr val="000000">
                                <a:alpha val="43137"/>
                              </a:srgbClr>
                            </a:outerShdw>
                          </a:effectLst>
                          <a:sym typeface="+mn-ea"/>
                        </a:rPr>
                        <a:t>》</a:t>
                      </a:r>
                      <a:endParaRPr lang="zh-CN" altLang="en-US" sz="3000" b="1">
                        <a:effectLst>
                          <a:outerShdw blurRad="38100" dist="38100" dir="2700000" algn="tl">
                            <a:srgbClr val="000000">
                              <a:alpha val="43137"/>
                            </a:srgbClr>
                          </a:outerShdw>
                        </a:effectLst>
                        <a:sym typeface="+mn-ea"/>
                      </a:endParaRPr>
                    </a:p>
                  </a:txBody>
                  <a:tcPr anchor="ctr" anchorCtr="1"/>
                </a:tc>
                <a:tc>
                  <a:txBody>
                    <a:bodyPr/>
                    <a:p>
                      <a:pPr>
                        <a:buNone/>
                      </a:pPr>
                      <a:r>
                        <a:rPr lang="zh-CN" altLang="en-US" sz="3000" b="1">
                          <a:effectLst>
                            <a:outerShdw blurRad="38100" dist="38100" dir="2700000" algn="tl">
                              <a:srgbClr val="000000">
                                <a:alpha val="43137"/>
                              </a:srgbClr>
                            </a:outerShdw>
                          </a:effectLst>
                        </a:rPr>
                        <a:t>签订《</a:t>
                      </a:r>
                      <a:r>
                        <a:rPr lang="zh-CN" altLang="en-US" sz="3000" b="1">
                          <a:solidFill>
                            <a:srgbClr val="FF0000"/>
                          </a:solidFill>
                          <a:effectLst>
                            <a:outerShdw blurRad="38100" dist="38100" dir="2700000" algn="tl">
                              <a:srgbClr val="000000">
                                <a:alpha val="43137"/>
                              </a:srgbClr>
                            </a:outerShdw>
                          </a:effectLst>
                        </a:rPr>
                        <a:t>辛丑条约</a:t>
                      </a:r>
                      <a:r>
                        <a:rPr lang="zh-CN" altLang="en-US" sz="3000" b="1">
                          <a:effectLst>
                            <a:outerShdw blurRad="38100" dist="38100" dir="2700000" algn="tl">
                              <a:srgbClr val="000000">
                                <a:alpha val="43137"/>
                              </a:srgbClr>
                            </a:outerShdw>
                          </a:effectLst>
                        </a:rPr>
                        <a:t>》</a:t>
                      </a: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29" name="文本框 1"/>
          <p:cNvSpPr txBox="1"/>
          <p:nvPr/>
        </p:nvSpPr>
        <p:spPr>
          <a:xfrm>
            <a:off x="13335" y="3562350"/>
            <a:ext cx="9130665" cy="2021840"/>
          </a:xfrm>
          <a:prstGeom prst="rect">
            <a:avLst/>
          </a:prstGeom>
          <a:noFill/>
        </p:spPr>
        <p:txBody>
          <a:bodyPr wrap="square" rtlCol="0" anchor="t">
            <a:spAutoFit/>
          </a:bodyPr>
          <a:p>
            <a:pPr indent="812800" fontAlgn="auto"/>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第二次鸦片战争前后，沙皇俄国强迫清政府签订了一系列不平等条约，共割占中国东北和西北</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150</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多万平方千米领土，是近代侵占中国领土</a:t>
            </a:r>
            <a:r>
              <a:rPr lang="zh-CN" altLang="en-US"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最多的国家</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p:graphicFrame>
        <p:nvGraphicFramePr>
          <p:cNvPr id="4194308" name="表格 3"/>
          <p:cNvGraphicFramePr/>
          <p:nvPr>
            <p:custDataLst>
              <p:tags r:id="rId1"/>
            </p:custDataLst>
          </p:nvPr>
        </p:nvGraphicFramePr>
        <p:xfrm>
          <a:off x="66675" y="107315"/>
          <a:ext cx="9010650" cy="4288155"/>
        </p:xfrm>
        <a:graphic>
          <a:graphicData uri="http://schemas.openxmlformats.org/drawingml/2006/table">
            <a:tbl>
              <a:tblPr firstRow="1" bandRow="1">
                <a:tableStyleId>{5C22544A-7EE6-4342-B048-85BDC9FD1C3A}</a:tableStyleId>
              </a:tblPr>
              <a:tblGrid>
                <a:gridCol w="544830"/>
                <a:gridCol w="2886075"/>
                <a:gridCol w="1682115"/>
                <a:gridCol w="1548765"/>
                <a:gridCol w="2348865"/>
              </a:tblGrid>
              <a:tr h="95631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3331845">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影响</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改变了中国历史发展的进程，使中国从封建社会</a:t>
                      </a:r>
                      <a:r>
                        <a:rPr lang="zh-CN" altLang="en-US" sz="3000" b="1">
                          <a:solidFill>
                            <a:srgbClr val="FF0000"/>
                          </a:solidFill>
                          <a:effectLst>
                            <a:outerShdw blurRad="38100" dist="38100" dir="2700000" algn="tl">
                              <a:srgbClr val="000000">
                                <a:alpha val="43137"/>
                              </a:srgbClr>
                            </a:outerShdw>
                          </a:effectLst>
                        </a:rPr>
                        <a:t>开始沦为</a:t>
                      </a:r>
                      <a:r>
                        <a:rPr lang="zh-CN" altLang="en-US" sz="3000" b="1">
                          <a:effectLst>
                            <a:outerShdw blurRad="38100" dist="38100" dir="2700000" algn="tl">
                              <a:srgbClr val="000000">
                                <a:alpha val="43137"/>
                              </a:srgbClr>
                            </a:outerShdw>
                          </a:effectLst>
                        </a:rPr>
                        <a:t>半殖民地半封建社会；成为</a:t>
                      </a:r>
                      <a:r>
                        <a:rPr lang="zh-CN" altLang="en-US" sz="3000" b="1">
                          <a:solidFill>
                            <a:srgbClr val="0B0FA2"/>
                          </a:solidFill>
                          <a:effectLst>
                            <a:outerShdw blurRad="38100" dist="38100" dir="2700000" algn="tl">
                              <a:srgbClr val="000000">
                                <a:alpha val="43137"/>
                              </a:srgbClr>
                            </a:outerShdw>
                          </a:effectLst>
                        </a:rPr>
                        <a:t>中国近代史</a:t>
                      </a:r>
                      <a:r>
                        <a:rPr lang="zh-CN" altLang="en-US" sz="3000" b="1">
                          <a:solidFill>
                            <a:srgbClr val="0B0FA2"/>
                          </a:solidFill>
                          <a:effectLst>
                            <a:outerShdw blurRad="38100" dist="38100" dir="2700000" algn="tl">
                              <a:srgbClr val="000000">
                                <a:alpha val="43137"/>
                              </a:srgbClr>
                            </a:outerShdw>
                          </a:effectLst>
                        </a:rPr>
                        <a:t>的开端</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中国半殖民地化程度</a:t>
                      </a:r>
                      <a:r>
                        <a:rPr lang="zh-CN" altLang="en-US" sz="3000" b="1">
                          <a:solidFill>
                            <a:srgbClr val="FF0000"/>
                          </a:solidFill>
                          <a:effectLst>
                            <a:outerShdw blurRad="38100" dist="38100" dir="2700000" algn="tl">
                              <a:srgbClr val="000000">
                                <a:alpha val="43137"/>
                              </a:srgbClr>
                            </a:outerShdw>
                          </a:effectLst>
                        </a:rPr>
                        <a:t>进一步加深</a:t>
                      </a:r>
                      <a:endParaRPr lang="zh-CN" altLang="en-US" sz="3000" b="1">
                        <a:solidFill>
                          <a:srgbClr val="FF0000"/>
                        </a:solidFill>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sym typeface="+mn-ea"/>
                        </a:rPr>
                        <a:t>中国半殖民地化程度</a:t>
                      </a:r>
                      <a:r>
                        <a:rPr lang="zh-CN" altLang="en-US" sz="3000" b="1">
                          <a:solidFill>
                            <a:srgbClr val="FF0000"/>
                          </a:solidFill>
                          <a:effectLst>
                            <a:outerShdw blurRad="38100" dist="38100" dir="2700000" algn="tl">
                              <a:srgbClr val="000000">
                                <a:alpha val="43137"/>
                              </a:srgbClr>
                            </a:outerShdw>
                          </a:effectLst>
                          <a:sym typeface="+mn-ea"/>
                        </a:rPr>
                        <a:t>大大加深</a:t>
                      </a:r>
                      <a:endParaRPr lang="zh-CN" altLang="en-US" sz="3000" b="1">
                        <a:solidFill>
                          <a:srgbClr val="FF0000"/>
                        </a:solidFill>
                        <a:effectLst>
                          <a:outerShdw blurRad="38100" dist="38100" dir="2700000" algn="tl">
                            <a:srgbClr val="000000">
                              <a:alpha val="43137"/>
                            </a:srgbClr>
                          </a:outerShdw>
                        </a:effectLst>
                        <a:sym typeface="+mn-ea"/>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中国</a:t>
                      </a:r>
                      <a:r>
                        <a:rPr lang="zh-CN" altLang="en-US" sz="30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完全沦为</a:t>
                      </a: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半殖民地半封建</a:t>
                      </a: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社会，清政府成为“</a:t>
                      </a:r>
                      <a:r>
                        <a:rPr lang="zh-CN" altLang="en-US" sz="3000" b="1">
                          <a:solidFill>
                            <a:srgbClr val="0B0FA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洋人的朝廷</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r>
            </a:tbl>
          </a:graphicData>
        </a:graphic>
      </p:graphicFrame>
      <p:sp>
        <p:nvSpPr>
          <p:cNvPr id="1048830" name="文本框 1"/>
          <p:cNvSpPr txBox="1"/>
          <p:nvPr/>
        </p:nvSpPr>
        <p:spPr>
          <a:xfrm>
            <a:off x="0" y="4571365"/>
            <a:ext cx="9130665" cy="993141"/>
          </a:xfrm>
          <a:prstGeom prst="rect">
            <a:avLst/>
          </a:prstGeom>
          <a:noFill/>
        </p:spPr>
        <p:txBody>
          <a:bodyPr wrap="square" rtlCol="0" anchor="t">
            <a:spAutoFit/>
          </a:bodyPr>
          <a:p>
            <a:pPr indent="0" fontAlgn="auto"/>
            <a:r>
              <a:rPr lang="zh-CN" sz="30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易混</a:t>
            </a:r>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：中国近代史的开端是鸦片战争。</a:t>
            </a:r>
            <a:endPar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marL="1117600" indent="0" fontAlgn="auto"/>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中国近代化的开端是洋务运动。</a:t>
            </a:r>
            <a:endPar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p:sp>
        <p:nvSpPr>
          <p:cNvPr id="1048834" name="文本框 4"/>
          <p:cNvSpPr txBox="1"/>
          <p:nvPr/>
        </p:nvSpPr>
        <p:spPr>
          <a:xfrm>
            <a:off x="0" y="702310"/>
            <a:ext cx="9144635" cy="4345939"/>
          </a:xfrm>
          <a:prstGeom prst="rect">
            <a:avLst/>
          </a:prstGeom>
          <a:noFill/>
        </p:spPr>
        <p:txBody>
          <a:bodyPr wrap="square" rtlCol="0" anchor="t">
            <a:spAutoFit/>
          </a:bodyPr>
          <a:p>
            <a:pPr indent="0" fontAlgn="auto"/>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历史解释</a:t>
            </a:r>
            <a:r>
              <a:rPr lang="zh-CN" altLang="en-US" sz="320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正确理解半殖民地半封建社会</a:t>
            </a:r>
            <a:endParaRPr lang="en-US" altLang="zh-CN" sz="320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indent="812800" fontAlgn="auto">
              <a:spcBef>
                <a:spcPts val="1500"/>
              </a:spcBef>
            </a:pP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半殖民地</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是指中国在政治上丧失了部分独立自主权；在经济上逐渐卷入资本主义世界市场，沦为资本主义国家的原料产地和商品市场；在文化上则表现为</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西学东渐</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”(指近代西方学</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问</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向中国传播)</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fontAlgn="auto">
              <a:spcBef>
                <a:spcPts val="1500"/>
              </a:spcBef>
            </a:pP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半封建</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是指中国形式上仍是封建统治，自然经济仍占主导地位，但实际上社会已逐渐近代化。</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p:sp>
        <p:nvSpPr>
          <p:cNvPr id="1048835" name="文本框 2"/>
          <p:cNvSpPr txBox="1"/>
          <p:nvPr/>
        </p:nvSpPr>
        <p:spPr>
          <a:xfrm>
            <a:off x="0" y="134620"/>
            <a:ext cx="9144000" cy="3046095"/>
          </a:xfrm>
          <a:prstGeom prst="rect">
            <a:avLst/>
          </a:prstGeom>
          <a:noFill/>
        </p:spPr>
        <p:txBody>
          <a:bodyPr wrap="square" rtlCol="0" anchor="t">
            <a:spAutoFit/>
          </a:bodyPr>
          <a:p>
            <a:pPr indent="812800" fontAlgn="auto"/>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陈旭麓指出：“对于中国人来说，这场战争是一块界碑，它铭刻着中世纪古老的社会在炮口逼迫下赶往近代最初的一步。”该论述中的“这场战争”应是（</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鸦片战争	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甲午中日战争</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抗日战争	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人民解放战争</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98" name="组合 86"/>
          <p:cNvGrpSpPr/>
          <p:nvPr/>
        </p:nvGrpSpPr>
        <p:grpSpPr>
          <a:xfrm rot="0">
            <a:off x="166370" y="186055"/>
            <a:ext cx="502920" cy="453390"/>
            <a:chOff x="5424755" y="1340768"/>
            <a:chExt cx="670560" cy="604586"/>
          </a:xfrm>
          <a:blipFill dpi="0" rotWithShape="1">
            <a:blip r:embed="rId1"/>
            <a:srcRect/>
            <a:stretch>
              <a:fillRect/>
            </a:stretch>
          </a:blipFill>
        </p:grpSpPr>
        <p:grpSp>
          <p:nvGrpSpPr>
            <p:cNvPr id="199" name="组合 87"/>
            <p:cNvGrpSpPr/>
            <p:nvPr/>
          </p:nvGrpSpPr>
          <p:grpSpPr>
            <a:xfrm>
              <a:off x="5424755" y="1340768"/>
              <a:ext cx="670560" cy="604586"/>
              <a:chOff x="3720691" y="2824413"/>
              <a:chExt cx="1341120" cy="1209172"/>
            </a:xfrm>
            <a:grpFill/>
          </p:grpSpPr>
          <p:sp>
            <p:nvSpPr>
              <p:cNvPr id="104883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3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3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39" name="Freeform 206"/>
          <p:cNvSpPr>
            <a:spLocks noChangeAspect="1" noEditPoints="1"/>
          </p:cNvSpPr>
          <p:nvPr/>
        </p:nvSpPr>
        <p:spPr bwMode="auto">
          <a:xfrm>
            <a:off x="305435" y="26098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40" name="文本框 5"/>
          <p:cNvSpPr txBox="1"/>
          <p:nvPr/>
        </p:nvSpPr>
        <p:spPr>
          <a:xfrm>
            <a:off x="2981325" y="159004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A</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841" name="文本框 6"/>
          <p:cNvSpPr txBox="1"/>
          <p:nvPr/>
        </p:nvSpPr>
        <p:spPr>
          <a:xfrm>
            <a:off x="0" y="3431540"/>
            <a:ext cx="9147810" cy="2034541"/>
          </a:xfrm>
          <a:prstGeom prst="rect">
            <a:avLst/>
          </a:prstGeom>
          <a:noFill/>
        </p:spPr>
        <p:txBody>
          <a:bodyPr wrap="square" rtlCol="0" anchor="t">
            <a:spAutoFit/>
          </a:bodyPr>
          <a:p>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rPr>
              <a:t>解析：</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鸦片战争之所以成为中国近代史的开端</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最主要的原因是</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鸦片</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战争</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使</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中国社会性质发生了根本变化</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中国</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开始从封建社会沦为半殖民地半封建社会</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39"/>
                                        </p:tgtEl>
                                        <p:attrNameLst>
                                          <p:attrName>style.visibility</p:attrName>
                                        </p:attrNameLst>
                                      </p:cBhvr>
                                      <p:to>
                                        <p:strVal val="visible"/>
                                      </p:to>
                                    </p:set>
                                    <p:animEffect transition="in" filter="fade">
                                      <p:cBhvr>
                                        <p:cTn id="7" dur="1000"/>
                                        <p:tgtEl>
                                          <p:spTgt spid="1048839"/>
                                        </p:tgtEl>
                                      </p:cBhvr>
                                    </p:animEffect>
                                    <p:anim calcmode="lin" valueType="num">
                                      <p:cBhvr>
                                        <p:cTn id="8" dur="1000" fill="hold"/>
                                        <p:tgtEl>
                                          <p:spTgt spid="1048839"/>
                                        </p:tgtEl>
                                        <p:attrNameLst>
                                          <p:attrName>ppt_x</p:attrName>
                                        </p:attrNameLst>
                                      </p:cBhvr>
                                      <p:tavLst>
                                        <p:tav tm="0">
                                          <p:val>
                                            <p:strVal val="#ppt_x"/>
                                          </p:val>
                                        </p:tav>
                                        <p:tav tm="100000">
                                          <p:val>
                                            <p:strVal val="#ppt_x"/>
                                          </p:val>
                                        </p:tav>
                                      </p:tavLst>
                                    </p:anim>
                                    <p:anim calcmode="lin" valueType="num">
                                      <p:cBhvr>
                                        <p:cTn id="9" dur="1000" fill="hold"/>
                                        <p:tgtEl>
                                          <p:spTgt spid="10488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40"/>
                                        </p:tgtEl>
                                        <p:attrNameLst>
                                          <p:attrName>style.visibility</p:attrName>
                                        </p:attrNameLst>
                                      </p:cBhvr>
                                      <p:to>
                                        <p:strVal val="visible"/>
                                      </p:to>
                                    </p:set>
                                    <p:animEffect transition="in" filter="wipe(down)">
                                      <p:cBhvr>
                                        <p:cTn id="14" dur="500"/>
                                        <p:tgtEl>
                                          <p:spTgt spid="104884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41"/>
                                        </p:tgtEl>
                                        <p:attrNameLst>
                                          <p:attrName>style.visibility</p:attrName>
                                        </p:attrNameLst>
                                      </p:cBhvr>
                                      <p:to>
                                        <p:strVal val="visible"/>
                                      </p:to>
                                    </p:set>
                                    <p:animEffect transition="in" filter="fade">
                                      <p:cBhvr>
                                        <p:cTn id="19" dur="1000"/>
                                        <p:tgtEl>
                                          <p:spTgt spid="1048841"/>
                                        </p:tgtEl>
                                      </p:cBhvr>
                                    </p:animEffect>
                                    <p:anim calcmode="lin" valueType="num">
                                      <p:cBhvr>
                                        <p:cTn id="20" dur="1000" fill="hold"/>
                                        <p:tgtEl>
                                          <p:spTgt spid="1048841"/>
                                        </p:tgtEl>
                                        <p:attrNameLst>
                                          <p:attrName>ppt_x</p:attrName>
                                        </p:attrNameLst>
                                      </p:cBhvr>
                                      <p:tavLst>
                                        <p:tav tm="0">
                                          <p:val>
                                            <p:strVal val="#ppt_x"/>
                                          </p:val>
                                        </p:tav>
                                        <p:tav tm="100000">
                                          <p:val>
                                            <p:strVal val="#ppt_x"/>
                                          </p:val>
                                        </p:tav>
                                      </p:tavLst>
                                    </p:anim>
                                    <p:anim calcmode="lin" valueType="num">
                                      <p:cBhvr>
                                        <p:cTn id="21" dur="1000" fill="hold"/>
                                        <p:tgtEl>
                                          <p:spTgt spid="10488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9" grpId="0" bldLvl="0" animBg="1"/>
      <p:bldP spid="1048839" grpId="1" animBg="1"/>
      <p:bldP spid="1048840" grpId="0"/>
      <p:bldP spid="1048840" grpId="1"/>
      <p:bldP spid="1048841" grpId="0"/>
      <p:bldP spid="104884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p:sp>
        <p:nvSpPr>
          <p:cNvPr id="1048842" name="文本框 2"/>
          <p:cNvSpPr txBox="1"/>
          <p:nvPr/>
        </p:nvSpPr>
        <p:spPr>
          <a:xfrm>
            <a:off x="0" y="401320"/>
            <a:ext cx="9144000" cy="5036185"/>
          </a:xfrm>
          <a:prstGeom prst="rect">
            <a:avLst/>
          </a:prstGeom>
          <a:noFill/>
        </p:spPr>
        <p:txBody>
          <a:bodyPr wrap="square" rtlCol="0" anchor="t">
            <a:spAutoFit/>
          </a:bodyPr>
          <a:p>
            <a:pPr indent="812800" fontAlgn="auto"/>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下列表述错误的是（</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鸦片战争</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中国开始沦为半殖民地半封建社会</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第二次鸦片战争——</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《北京条约》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清政府沦为帝国主义列强统治中国的工具</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甲午中日战争——</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《马关条约》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中国的半殖民地化程度</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大大加深</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1000"/>
              </a:spcBef>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八国联军侵华战争——</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《辛丑条约》</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中国完全陷入半殖民地半封建社会的深渊</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01" name="组合 86"/>
          <p:cNvGrpSpPr/>
          <p:nvPr/>
        </p:nvGrpSpPr>
        <p:grpSpPr>
          <a:xfrm rot="0">
            <a:off x="166370" y="452755"/>
            <a:ext cx="502920" cy="453390"/>
            <a:chOff x="5424755" y="1340768"/>
            <a:chExt cx="670560" cy="604586"/>
          </a:xfrm>
          <a:blipFill dpi="0" rotWithShape="1">
            <a:blip r:embed="rId1"/>
            <a:srcRect/>
            <a:stretch>
              <a:fillRect/>
            </a:stretch>
          </a:blipFill>
        </p:grpSpPr>
        <p:grpSp>
          <p:nvGrpSpPr>
            <p:cNvPr id="202" name="组合 87"/>
            <p:cNvGrpSpPr/>
            <p:nvPr/>
          </p:nvGrpSpPr>
          <p:grpSpPr>
            <a:xfrm>
              <a:off x="5424755" y="1340768"/>
              <a:ext cx="670560" cy="604586"/>
              <a:chOff x="3720691" y="2824413"/>
              <a:chExt cx="1341120" cy="1209172"/>
            </a:xfrm>
            <a:grpFill/>
          </p:grpSpPr>
          <p:sp>
            <p:nvSpPr>
              <p:cNvPr id="104884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4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4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46" name="Freeform 206"/>
          <p:cNvSpPr>
            <a:spLocks noChangeAspect="1" noEditPoints="1"/>
          </p:cNvSpPr>
          <p:nvPr/>
        </p:nvSpPr>
        <p:spPr bwMode="auto">
          <a:xfrm>
            <a:off x="305435" y="52768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47" name="文本框 5"/>
          <p:cNvSpPr txBox="1"/>
          <p:nvPr/>
        </p:nvSpPr>
        <p:spPr>
          <a:xfrm>
            <a:off x="4612640" y="37592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46"/>
                                        </p:tgtEl>
                                        <p:attrNameLst>
                                          <p:attrName>style.visibility</p:attrName>
                                        </p:attrNameLst>
                                      </p:cBhvr>
                                      <p:to>
                                        <p:strVal val="visible"/>
                                      </p:to>
                                    </p:set>
                                    <p:animEffect transition="in" filter="fade">
                                      <p:cBhvr>
                                        <p:cTn id="7" dur="1000"/>
                                        <p:tgtEl>
                                          <p:spTgt spid="1048846"/>
                                        </p:tgtEl>
                                      </p:cBhvr>
                                    </p:animEffect>
                                    <p:anim calcmode="lin" valueType="num">
                                      <p:cBhvr>
                                        <p:cTn id="8" dur="1000" fill="hold"/>
                                        <p:tgtEl>
                                          <p:spTgt spid="1048846"/>
                                        </p:tgtEl>
                                        <p:attrNameLst>
                                          <p:attrName>ppt_x</p:attrName>
                                        </p:attrNameLst>
                                      </p:cBhvr>
                                      <p:tavLst>
                                        <p:tav tm="0">
                                          <p:val>
                                            <p:strVal val="#ppt_x"/>
                                          </p:val>
                                        </p:tav>
                                        <p:tav tm="100000">
                                          <p:val>
                                            <p:strVal val="#ppt_x"/>
                                          </p:val>
                                        </p:tav>
                                      </p:tavLst>
                                    </p:anim>
                                    <p:anim calcmode="lin" valueType="num">
                                      <p:cBhvr>
                                        <p:cTn id="9" dur="1000" fill="hold"/>
                                        <p:tgtEl>
                                          <p:spTgt spid="10488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47"/>
                                        </p:tgtEl>
                                        <p:attrNameLst>
                                          <p:attrName>style.visibility</p:attrName>
                                        </p:attrNameLst>
                                      </p:cBhvr>
                                      <p:to>
                                        <p:strVal val="visible"/>
                                      </p:to>
                                    </p:set>
                                    <p:animEffect transition="in" filter="wipe(down)">
                                      <p:cBhvr>
                                        <p:cTn id="14" dur="500"/>
                                        <p:tgtEl>
                                          <p:spTgt spid="1048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6" grpId="0" bldLvl="0" animBg="1"/>
      <p:bldP spid="1048846" grpId="1" animBg="1"/>
      <p:bldP spid="1048847" grpId="0"/>
      <p:bldP spid="104884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p:cxnSp>
        <p:nvCxnSpPr>
          <p:cNvPr id="3145773" name="直接连接符 9"/>
          <p:cNvCxnSpPr/>
          <p:nvPr/>
        </p:nvCxnSpPr>
        <p:spPr>
          <a:xfrm>
            <a:off x="0" y="320929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48848" name="文本框 3"/>
          <p:cNvSpPr txBox="1"/>
          <p:nvPr/>
        </p:nvSpPr>
        <p:spPr>
          <a:xfrm>
            <a:off x="1106170" y="-6350"/>
            <a:ext cx="665480" cy="243840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《南京条约》</a:t>
            </a:r>
            <a:endParaRPr lang="zh-CN" altLang="en-US" sz="3200" b="1">
              <a:solidFill>
                <a:srgbClr val="FFFF00"/>
              </a:solidFill>
              <a:effectLst>
                <a:outerShdw blurRad="38100" dist="19050" dir="2700000" algn="tl" rotWithShape="0">
                  <a:schemeClr val="dk1">
                    <a:alpha val="40000"/>
                  </a:schemeClr>
                </a:outerShdw>
              </a:effectLst>
            </a:endParaRPr>
          </a:p>
        </p:txBody>
      </p:sp>
      <p:grpSp>
        <p:nvGrpSpPr>
          <p:cNvPr id="204" name="组合 41"/>
          <p:cNvGrpSpPr/>
          <p:nvPr/>
        </p:nvGrpSpPr>
        <p:grpSpPr>
          <a:xfrm>
            <a:off x="838835" y="2423795"/>
            <a:ext cx="1162050" cy="782860"/>
            <a:chOff x="1321" y="3072"/>
            <a:chExt cx="1830" cy="1233"/>
          </a:xfrm>
        </p:grpSpPr>
        <p:sp>
          <p:nvSpPr>
            <p:cNvPr id="1048849"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1842</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74"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048850" name="文本框 26"/>
          <p:cNvSpPr txBox="1"/>
          <p:nvPr/>
        </p:nvSpPr>
        <p:spPr>
          <a:xfrm>
            <a:off x="6233794" y="8255"/>
            <a:ext cx="665481" cy="2423795"/>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《马关条约》</a:t>
            </a:r>
            <a:endParaRPr lang="zh-CN" altLang="en-US" sz="3200" b="1">
              <a:solidFill>
                <a:srgbClr val="FFFF00"/>
              </a:solidFill>
              <a:effectLst>
                <a:outerShdw blurRad="38100" dist="19050" dir="2700000" algn="tl" rotWithShape="0">
                  <a:schemeClr val="dk1">
                    <a:alpha val="40000"/>
                  </a:schemeClr>
                </a:outerShdw>
              </a:effectLst>
            </a:endParaRPr>
          </a:p>
        </p:txBody>
      </p:sp>
      <p:grpSp>
        <p:nvGrpSpPr>
          <p:cNvPr id="205" name="组合 45"/>
          <p:cNvGrpSpPr/>
          <p:nvPr/>
        </p:nvGrpSpPr>
        <p:grpSpPr>
          <a:xfrm>
            <a:off x="5981065" y="2432050"/>
            <a:ext cx="1162050" cy="782860"/>
            <a:chOff x="9033" y="3072"/>
            <a:chExt cx="1830" cy="1233"/>
          </a:xfrm>
        </p:grpSpPr>
        <p:cxnSp>
          <p:nvCxnSpPr>
            <p:cNvPr id="3145775"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851"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1895</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852" name="文本框 32"/>
          <p:cNvSpPr txBox="1"/>
          <p:nvPr/>
        </p:nvSpPr>
        <p:spPr>
          <a:xfrm>
            <a:off x="7325994" y="8255"/>
            <a:ext cx="665481" cy="252857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《辛丑条约》</a:t>
            </a:r>
            <a:endParaRPr lang="zh-CN" altLang="en-US" sz="3200" b="1">
              <a:solidFill>
                <a:srgbClr val="FFFF00"/>
              </a:solidFill>
              <a:effectLst>
                <a:outerShdw blurRad="38100" dist="19050" dir="2700000" algn="tl" rotWithShape="0">
                  <a:schemeClr val="dk1">
                    <a:alpha val="40000"/>
                  </a:schemeClr>
                </a:outerShdw>
              </a:effectLst>
            </a:endParaRPr>
          </a:p>
        </p:txBody>
      </p:sp>
      <p:grpSp>
        <p:nvGrpSpPr>
          <p:cNvPr id="206" name="组合 47"/>
          <p:cNvGrpSpPr/>
          <p:nvPr/>
        </p:nvGrpSpPr>
        <p:grpSpPr>
          <a:xfrm>
            <a:off x="7073265" y="2426970"/>
            <a:ext cx="1162050" cy="782860"/>
            <a:chOff x="12336" y="3072"/>
            <a:chExt cx="1830" cy="1233"/>
          </a:xfrm>
        </p:grpSpPr>
        <p:cxnSp>
          <p:nvCxnSpPr>
            <p:cNvPr id="3145776"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853"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1901</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854" name="文本框 1"/>
          <p:cNvSpPr txBox="1"/>
          <p:nvPr/>
        </p:nvSpPr>
        <p:spPr>
          <a:xfrm>
            <a:off x="0" y="3729355"/>
            <a:ext cx="9144635" cy="1539240"/>
          </a:xfrm>
          <a:prstGeom prst="rect">
            <a:avLst/>
          </a:prstGeom>
          <a:noFill/>
        </p:spPr>
        <p:txBody>
          <a:bodyPr wrap="square" rtlCol="0" anchor="t">
            <a:spAutoFit/>
          </a:bodyPr>
          <a:p>
            <a:pPr indent="812800" fontAlgn="auto">
              <a:spcBef>
                <a:spcPts val="1500"/>
              </a:spcBef>
            </a:pP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上面所示是</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1842</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年至</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1901</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年间，中国近代史上的三项条约，以此为线索，</a:t>
            </a:r>
            <a:r>
              <a:rPr lang="zh-CN" altLang="en-US"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中国逐步沦为半殖民地半封建社会</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73"/>
                                        </p:tgtEl>
                                        <p:attrNameLst>
                                          <p:attrName>style.visibility</p:attrName>
                                        </p:attrNameLst>
                                      </p:cBhvr>
                                      <p:to>
                                        <p:strVal val="visible"/>
                                      </p:to>
                                    </p:set>
                                    <p:animEffect transition="in" filter="wipe(down)">
                                      <p:cBhvr>
                                        <p:cTn id="7" dur="500"/>
                                        <p:tgtEl>
                                          <p:spTgt spid="314577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4"/>
                                        </p:tgtEl>
                                        <p:attrNameLst>
                                          <p:attrName>style.visibility</p:attrName>
                                        </p:attrNameLst>
                                      </p:cBhvr>
                                      <p:to>
                                        <p:strVal val="visible"/>
                                      </p:to>
                                    </p:set>
                                    <p:animEffect transition="in" filter="wipe(down)">
                                      <p:cBhvr>
                                        <p:cTn id="11" dur="500"/>
                                        <p:tgtEl>
                                          <p:spTgt spid="20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48848"/>
                                        </p:tgtEl>
                                        <p:attrNameLst>
                                          <p:attrName>style.visibility</p:attrName>
                                        </p:attrNameLst>
                                      </p:cBhvr>
                                      <p:to>
                                        <p:strVal val="visible"/>
                                      </p:to>
                                    </p:set>
                                    <p:anim calcmode="lin" valueType="num">
                                      <p:cBhvr additive="base">
                                        <p:cTn id="16" dur="500"/>
                                        <p:tgtEl>
                                          <p:spTgt spid="1048848"/>
                                        </p:tgtEl>
                                        <p:attrNameLst>
                                          <p:attrName>ppt_y</p:attrName>
                                        </p:attrNameLst>
                                      </p:cBhvr>
                                      <p:tavLst>
                                        <p:tav tm="0">
                                          <p:val>
                                            <p:strVal val="#ppt_y+#ppt_h*1.125000"/>
                                          </p:val>
                                        </p:tav>
                                        <p:tav tm="100000">
                                          <p:val>
                                            <p:strVal val="#ppt_y"/>
                                          </p:val>
                                        </p:tav>
                                      </p:tavLst>
                                    </p:anim>
                                    <p:animEffect transition="in" filter="wipe(up)">
                                      <p:cBhvr>
                                        <p:cTn id="17" dur="500"/>
                                        <p:tgtEl>
                                          <p:spTgt spid="10488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500"/>
                                  </p:stCondLst>
                                  <p:childTnLst>
                                    <p:set>
                                      <p:cBhvr>
                                        <p:cTn id="21" dur="1" fill="hold">
                                          <p:stCondLst>
                                            <p:cond delay="0"/>
                                          </p:stCondLst>
                                        </p:cTn>
                                        <p:tgtEl>
                                          <p:spTgt spid="205"/>
                                        </p:tgtEl>
                                        <p:attrNameLst>
                                          <p:attrName>style.visibility</p:attrName>
                                        </p:attrNameLst>
                                      </p:cBhvr>
                                      <p:to>
                                        <p:strVal val="visible"/>
                                      </p:to>
                                    </p:set>
                                    <p:animEffect transition="in" filter="wipe(down)">
                                      <p:cBhvr>
                                        <p:cTn id="22" dur="500"/>
                                        <p:tgtEl>
                                          <p:spTgt spid="20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48850"/>
                                        </p:tgtEl>
                                        <p:attrNameLst>
                                          <p:attrName>style.visibility</p:attrName>
                                        </p:attrNameLst>
                                      </p:cBhvr>
                                      <p:to>
                                        <p:strVal val="visible"/>
                                      </p:to>
                                    </p:set>
                                    <p:anim calcmode="lin" valueType="num">
                                      <p:cBhvr additive="base">
                                        <p:cTn id="27" dur="500"/>
                                        <p:tgtEl>
                                          <p:spTgt spid="1048850"/>
                                        </p:tgtEl>
                                        <p:attrNameLst>
                                          <p:attrName>ppt_y</p:attrName>
                                        </p:attrNameLst>
                                      </p:cBhvr>
                                      <p:tavLst>
                                        <p:tav tm="0">
                                          <p:val>
                                            <p:strVal val="#ppt_y+#ppt_h*1.125000"/>
                                          </p:val>
                                        </p:tav>
                                        <p:tav tm="100000">
                                          <p:val>
                                            <p:strVal val="#ppt_y"/>
                                          </p:val>
                                        </p:tav>
                                      </p:tavLst>
                                    </p:anim>
                                    <p:animEffect transition="in" filter="wipe(up)">
                                      <p:cBhvr>
                                        <p:cTn id="28" dur="500"/>
                                        <p:tgtEl>
                                          <p:spTgt spid="10488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500"/>
                                  </p:stCondLst>
                                  <p:childTnLst>
                                    <p:set>
                                      <p:cBhvr>
                                        <p:cTn id="32" dur="1" fill="hold">
                                          <p:stCondLst>
                                            <p:cond delay="0"/>
                                          </p:stCondLst>
                                        </p:cTn>
                                        <p:tgtEl>
                                          <p:spTgt spid="206"/>
                                        </p:tgtEl>
                                        <p:attrNameLst>
                                          <p:attrName>style.visibility</p:attrName>
                                        </p:attrNameLst>
                                      </p:cBhvr>
                                      <p:to>
                                        <p:strVal val="visible"/>
                                      </p:to>
                                    </p:set>
                                    <p:animEffect transition="in" filter="wipe(down)">
                                      <p:cBhvr>
                                        <p:cTn id="33" dur="500"/>
                                        <p:tgtEl>
                                          <p:spTgt spid="20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048852"/>
                                        </p:tgtEl>
                                        <p:attrNameLst>
                                          <p:attrName>style.visibility</p:attrName>
                                        </p:attrNameLst>
                                      </p:cBhvr>
                                      <p:to>
                                        <p:strVal val="visible"/>
                                      </p:to>
                                    </p:set>
                                    <p:anim calcmode="lin" valueType="num">
                                      <p:cBhvr additive="base">
                                        <p:cTn id="38" dur="500"/>
                                        <p:tgtEl>
                                          <p:spTgt spid="1048852"/>
                                        </p:tgtEl>
                                        <p:attrNameLst>
                                          <p:attrName>ppt_y</p:attrName>
                                        </p:attrNameLst>
                                      </p:cBhvr>
                                      <p:tavLst>
                                        <p:tav tm="0">
                                          <p:val>
                                            <p:strVal val="#ppt_y+#ppt_h*1.125000"/>
                                          </p:val>
                                        </p:tav>
                                        <p:tav tm="100000">
                                          <p:val>
                                            <p:strVal val="#ppt_y"/>
                                          </p:val>
                                        </p:tav>
                                      </p:tavLst>
                                    </p:anim>
                                    <p:animEffect transition="in" filter="wipe(up)">
                                      <p:cBhvr>
                                        <p:cTn id="39" dur="500"/>
                                        <p:tgtEl>
                                          <p:spTgt spid="104885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048854"/>
                                        </p:tgtEl>
                                        <p:attrNameLst>
                                          <p:attrName>style.visibility</p:attrName>
                                        </p:attrNameLst>
                                      </p:cBhvr>
                                      <p:to>
                                        <p:strVal val="visible"/>
                                      </p:to>
                                    </p:set>
                                    <p:animEffect transition="in" filter="fade">
                                      <p:cBhvr>
                                        <p:cTn id="44" dur="1000"/>
                                        <p:tgtEl>
                                          <p:spTgt spid="1048854"/>
                                        </p:tgtEl>
                                      </p:cBhvr>
                                    </p:animEffect>
                                    <p:anim calcmode="lin" valueType="num">
                                      <p:cBhvr>
                                        <p:cTn id="45" dur="1000" fill="hold"/>
                                        <p:tgtEl>
                                          <p:spTgt spid="1048854"/>
                                        </p:tgtEl>
                                        <p:attrNameLst>
                                          <p:attrName>ppt_x</p:attrName>
                                        </p:attrNameLst>
                                      </p:cBhvr>
                                      <p:tavLst>
                                        <p:tav tm="0">
                                          <p:val>
                                            <p:strVal val="#ppt_x"/>
                                          </p:val>
                                        </p:tav>
                                        <p:tav tm="100000">
                                          <p:val>
                                            <p:strVal val="#ppt_x"/>
                                          </p:val>
                                        </p:tav>
                                      </p:tavLst>
                                    </p:anim>
                                    <p:anim calcmode="lin" valueType="num">
                                      <p:cBhvr>
                                        <p:cTn id="46" dur="1000" fill="hold"/>
                                        <p:tgtEl>
                                          <p:spTgt spid="10488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8" grpId="0"/>
      <p:bldP spid="1048850" grpId="0"/>
      <p:bldP spid="1048852" grpId="0"/>
      <p:bldP spid="1048848" grpId="1"/>
      <p:bldP spid="1048850" grpId="1"/>
      <p:bldP spid="1048852" grpId="1"/>
      <p:bldP spid="1048854" grpId="0"/>
      <p:bldP spid="104885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p:cxnSp>
        <p:nvCxnSpPr>
          <p:cNvPr id="3145743" name="直接连接符 9"/>
          <p:cNvCxnSpPr/>
          <p:nvPr/>
        </p:nvCxnSpPr>
        <p:spPr>
          <a:xfrm>
            <a:off x="13970" y="273304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nvGrpSpPr>
          <p:cNvPr id="137" name="组合 41"/>
          <p:cNvGrpSpPr/>
          <p:nvPr/>
        </p:nvGrpSpPr>
        <p:grpSpPr>
          <a:xfrm>
            <a:off x="713105" y="1947545"/>
            <a:ext cx="1162050" cy="782860"/>
            <a:chOff x="1321" y="3072"/>
            <a:chExt cx="1830" cy="1233"/>
          </a:xfrm>
        </p:grpSpPr>
        <p:sp>
          <p:nvSpPr>
            <p:cNvPr id="1048740"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44"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38" name="组合 40"/>
          <p:cNvGrpSpPr/>
          <p:nvPr/>
        </p:nvGrpSpPr>
        <p:grpSpPr>
          <a:xfrm>
            <a:off x="-179070" y="1953895"/>
            <a:ext cx="1162050" cy="779780"/>
            <a:chOff x="-84" y="3077"/>
            <a:chExt cx="1830" cy="1228"/>
          </a:xfrm>
        </p:grpSpPr>
        <p:cxnSp>
          <p:nvCxnSpPr>
            <p:cNvPr id="3145745" name="直接连接符 10"/>
            <p:cNvCxnSpPr/>
            <p:nvPr/>
          </p:nvCxnSpPr>
          <p:spPr>
            <a:xfrm flipV="1">
              <a:off x="83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1" name="文本框 12"/>
            <p:cNvSpPr txBox="1"/>
            <p:nvPr/>
          </p:nvSpPr>
          <p:spPr>
            <a:xfrm>
              <a:off x="-84" y="3077"/>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1839</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39" name="组合 42"/>
          <p:cNvGrpSpPr/>
          <p:nvPr/>
        </p:nvGrpSpPr>
        <p:grpSpPr>
          <a:xfrm>
            <a:off x="1807210" y="1950720"/>
            <a:ext cx="1162050" cy="782860"/>
            <a:chOff x="3154" y="3072"/>
            <a:chExt cx="1830" cy="1233"/>
          </a:xfrm>
        </p:grpSpPr>
        <p:cxnSp>
          <p:nvCxnSpPr>
            <p:cNvPr id="3145746" name="直接连接符 13"/>
            <p:cNvCxnSpPr/>
            <p:nvPr/>
          </p:nvCxnSpPr>
          <p:spPr>
            <a:xfrm flipV="1">
              <a:off x="4070"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2" name="文本框 15"/>
            <p:cNvSpPr txBox="1"/>
            <p:nvPr/>
          </p:nvSpPr>
          <p:spPr>
            <a:xfrm>
              <a:off x="3154" y="3072"/>
              <a:ext cx="1830" cy="985"/>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0" name="组合 43"/>
          <p:cNvGrpSpPr/>
          <p:nvPr/>
        </p:nvGrpSpPr>
        <p:grpSpPr>
          <a:xfrm>
            <a:off x="2668270" y="1950720"/>
            <a:ext cx="1162050" cy="782860"/>
            <a:chOff x="4510" y="3072"/>
            <a:chExt cx="1830" cy="1233"/>
          </a:xfrm>
        </p:grpSpPr>
        <p:cxnSp>
          <p:nvCxnSpPr>
            <p:cNvPr id="3145747" name="直接连接符 16"/>
            <p:cNvCxnSpPr/>
            <p:nvPr/>
          </p:nvCxnSpPr>
          <p:spPr>
            <a:xfrm flipV="1">
              <a:off x="5426"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3" name="文本框 18"/>
            <p:cNvSpPr txBox="1"/>
            <p:nvPr/>
          </p:nvSpPr>
          <p:spPr>
            <a:xfrm>
              <a:off x="4510"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1856</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1" name="组合 44"/>
          <p:cNvGrpSpPr/>
          <p:nvPr/>
        </p:nvGrpSpPr>
        <p:grpSpPr>
          <a:xfrm>
            <a:off x="3512820" y="1950720"/>
            <a:ext cx="1651000" cy="782860"/>
            <a:chOff x="5840" y="3072"/>
            <a:chExt cx="2600" cy="1233"/>
          </a:xfrm>
        </p:grpSpPr>
        <p:cxnSp>
          <p:nvCxnSpPr>
            <p:cNvPr id="3145748" name="直接连接符 19"/>
            <p:cNvCxnSpPr/>
            <p:nvPr/>
          </p:nvCxnSpPr>
          <p:spPr>
            <a:xfrm flipV="1">
              <a:off x="711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4" name="文本框 21"/>
            <p:cNvSpPr txBox="1"/>
            <p:nvPr/>
          </p:nvSpPr>
          <p:spPr>
            <a:xfrm>
              <a:off x="5840" y="3072"/>
              <a:ext cx="260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1860S</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2" name="组合 45"/>
          <p:cNvGrpSpPr/>
          <p:nvPr/>
        </p:nvGrpSpPr>
        <p:grpSpPr>
          <a:xfrm>
            <a:off x="5469890" y="1955800"/>
            <a:ext cx="1162050" cy="782860"/>
            <a:chOff x="9033" y="3072"/>
            <a:chExt cx="1830" cy="1233"/>
          </a:xfrm>
        </p:grpSpPr>
        <p:cxnSp>
          <p:nvCxnSpPr>
            <p:cNvPr id="3145749"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5"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1894</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3" name="组合 46"/>
          <p:cNvGrpSpPr/>
          <p:nvPr/>
        </p:nvGrpSpPr>
        <p:grpSpPr>
          <a:xfrm>
            <a:off x="6319520" y="1950720"/>
            <a:ext cx="1162050" cy="782860"/>
            <a:chOff x="10788" y="3072"/>
            <a:chExt cx="1830" cy="1233"/>
          </a:xfrm>
        </p:grpSpPr>
        <p:cxnSp>
          <p:nvCxnSpPr>
            <p:cNvPr id="3145750"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6" name="文本框 30"/>
            <p:cNvSpPr txBox="1"/>
            <p:nvPr/>
          </p:nvSpPr>
          <p:spPr>
            <a:xfrm>
              <a:off x="10788" y="3072"/>
              <a:ext cx="183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4" name="组合 47"/>
          <p:cNvGrpSpPr/>
          <p:nvPr/>
        </p:nvGrpSpPr>
        <p:grpSpPr>
          <a:xfrm>
            <a:off x="8140700" y="1950720"/>
            <a:ext cx="1162050" cy="782860"/>
            <a:chOff x="12336" y="3072"/>
            <a:chExt cx="1830" cy="1233"/>
          </a:xfrm>
        </p:grpSpPr>
        <p:cxnSp>
          <p:nvCxnSpPr>
            <p:cNvPr id="3145751"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7"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5" name="组合 50"/>
          <p:cNvGrpSpPr/>
          <p:nvPr/>
        </p:nvGrpSpPr>
        <p:grpSpPr>
          <a:xfrm>
            <a:off x="2727960" y="2730500"/>
            <a:ext cx="1162050" cy="803910"/>
            <a:chOff x="4758" y="4300"/>
            <a:chExt cx="1830" cy="1266"/>
          </a:xfrm>
        </p:grpSpPr>
        <p:cxnSp>
          <p:nvCxnSpPr>
            <p:cNvPr id="3145752" name="直接连接符 34"/>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8" name="文本框 35"/>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1857</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6" name="组合 51"/>
          <p:cNvGrpSpPr/>
          <p:nvPr/>
        </p:nvGrpSpPr>
        <p:grpSpPr>
          <a:xfrm>
            <a:off x="3738880" y="2730500"/>
            <a:ext cx="1162050" cy="797560"/>
            <a:chOff x="6306" y="4300"/>
            <a:chExt cx="1830" cy="1256"/>
          </a:xfrm>
        </p:grpSpPr>
        <p:cxnSp>
          <p:nvCxnSpPr>
            <p:cNvPr id="3145753" name="直接连接符 37"/>
            <p:cNvCxnSpPr/>
            <p:nvPr/>
          </p:nvCxnSpPr>
          <p:spPr>
            <a:xfrm flipV="1">
              <a:off x="7276"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49" name="文本框 38"/>
            <p:cNvSpPr txBox="1"/>
            <p:nvPr/>
          </p:nvSpPr>
          <p:spPr>
            <a:xfrm>
              <a:off x="6306" y="457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7" name="组合 49"/>
          <p:cNvGrpSpPr/>
          <p:nvPr/>
        </p:nvGrpSpPr>
        <p:grpSpPr>
          <a:xfrm>
            <a:off x="387350" y="2752725"/>
            <a:ext cx="1842135" cy="822960"/>
            <a:chOff x="831" y="4305"/>
            <a:chExt cx="2901" cy="1296"/>
          </a:xfrm>
        </p:grpSpPr>
        <p:sp>
          <p:nvSpPr>
            <p:cNvPr id="1048750" name="文本框 8"/>
            <p:cNvSpPr txBox="1"/>
            <p:nvPr/>
          </p:nvSpPr>
          <p:spPr>
            <a:xfrm>
              <a:off x="831" y="4617"/>
              <a:ext cx="2901" cy="984"/>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中期</a:t>
              </a:r>
              <a:endPar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cxnSp>
          <p:nvCxnSpPr>
            <p:cNvPr id="3145754" name="直接连接符 48"/>
            <p:cNvCxnSpPr/>
            <p:nvPr/>
          </p:nvCxnSpPr>
          <p:spPr>
            <a:xfrm flipV="1">
              <a:off x="2282" y="4305"/>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48" name="组合 52"/>
          <p:cNvGrpSpPr/>
          <p:nvPr/>
        </p:nvGrpSpPr>
        <p:grpSpPr>
          <a:xfrm>
            <a:off x="4640580" y="2730500"/>
            <a:ext cx="1162050" cy="803910"/>
            <a:chOff x="4758" y="4300"/>
            <a:chExt cx="1830" cy="1266"/>
          </a:xfrm>
        </p:grpSpPr>
        <p:cxnSp>
          <p:nvCxnSpPr>
            <p:cNvPr id="3145755" name="直接连接符 53"/>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51" name="文本框 54"/>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49" name="组合 56"/>
          <p:cNvGrpSpPr/>
          <p:nvPr/>
        </p:nvGrpSpPr>
        <p:grpSpPr>
          <a:xfrm>
            <a:off x="5329555" y="2730500"/>
            <a:ext cx="3491230" cy="788035"/>
            <a:chOff x="4737" y="4300"/>
            <a:chExt cx="5498" cy="1241"/>
          </a:xfrm>
        </p:grpSpPr>
        <p:cxnSp>
          <p:nvCxnSpPr>
            <p:cNvPr id="3145756" name="直接连接符 57"/>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52" name="文本框 58"/>
            <p:cNvSpPr txBox="1"/>
            <p:nvPr/>
          </p:nvSpPr>
          <p:spPr>
            <a:xfrm>
              <a:off x="4737" y="4557"/>
              <a:ext cx="5498"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六七十年代</a:t>
              </a:r>
              <a:endPar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grpSp>
      <p:grpSp>
        <p:nvGrpSpPr>
          <p:cNvPr id="150" name="组合 46"/>
          <p:cNvGrpSpPr/>
          <p:nvPr/>
        </p:nvGrpSpPr>
        <p:grpSpPr>
          <a:xfrm>
            <a:off x="7012305" y="1944370"/>
            <a:ext cx="1654175" cy="782860"/>
            <a:chOff x="10357" y="3072"/>
            <a:chExt cx="2605" cy="1233"/>
          </a:xfrm>
        </p:grpSpPr>
        <p:cxnSp>
          <p:nvCxnSpPr>
            <p:cNvPr id="3145757"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53" name="文本框 30"/>
            <p:cNvSpPr txBox="1"/>
            <p:nvPr/>
          </p:nvSpPr>
          <p:spPr>
            <a:xfrm>
              <a:off x="10357" y="3072"/>
              <a:ext cx="2605"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19C</a:t>
              </a:r>
              <a:r>
                <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末</a:t>
              </a:r>
              <a:endPar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54" name="文本框 3"/>
          <p:cNvSpPr txBox="1"/>
          <p:nvPr/>
        </p:nvSpPr>
        <p:spPr>
          <a:xfrm>
            <a:off x="13970" y="3794760"/>
            <a:ext cx="9144000" cy="1564640"/>
          </a:xfrm>
          <a:prstGeom prst="rect">
            <a:avLst/>
          </a:prstGeom>
          <a:noFill/>
        </p:spPr>
        <p:txBody>
          <a:bodyPr wrap="square" rtlCol="0" anchor="t">
            <a:spAutoFit/>
          </a:bodyPr>
          <a:p>
            <a:pPr algn="l">
              <a:buClrTx/>
              <a:buSzTx/>
              <a:buFontTx/>
            </a:pPr>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学习任务</a:t>
            </a:r>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读下面两页</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PPT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中的单元导语（八上历史第一、二单元），填写年代尺上黄字年份发生的重大历史事件。</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43"/>
                                        </p:tgtEl>
                                        <p:attrNameLst>
                                          <p:attrName>style.visibility</p:attrName>
                                        </p:attrNameLst>
                                      </p:cBhvr>
                                      <p:to>
                                        <p:strVal val="visible"/>
                                      </p:to>
                                    </p:set>
                                    <p:animEffect transition="in" filter="wipe(down)">
                                      <p:cBhvr>
                                        <p:cTn id="7" dur="500"/>
                                        <p:tgtEl>
                                          <p:spTgt spid="3145743"/>
                                        </p:tgtEl>
                                      </p:cBhvr>
                                    </p:animEffect>
                                  </p:childTnLst>
                                </p:cTn>
                              </p:par>
                              <p:par>
                                <p:cTn id="8" presetID="22" presetClass="entr" presetSubtype="4" fill="hold" nodeType="withEffect">
                                  <p:stCondLst>
                                    <p:cond delay="0"/>
                                  </p:stCondLst>
                                  <p:childTnLst>
                                    <p:set>
                                      <p:cBhvr>
                                        <p:cTn id="9" dur="2000" fill="hold">
                                          <p:stCondLst>
                                            <p:cond delay="0"/>
                                          </p:stCondLst>
                                        </p:cTn>
                                        <p:tgtEl>
                                          <p:spTgt spid="138"/>
                                        </p:tgtEl>
                                        <p:attrNameLst>
                                          <p:attrName>style.visibility</p:attrName>
                                        </p:attrNameLst>
                                      </p:cBhvr>
                                      <p:to>
                                        <p:strVal val="visible"/>
                                      </p:to>
                                    </p:set>
                                    <p:animEffect transition="in" filter="wipe(down)">
                                      <p:cBhvr>
                                        <p:cTn id="10" dur="2000"/>
                                        <p:tgtEl>
                                          <p:spTgt spid="138"/>
                                        </p:tgtEl>
                                      </p:cBhvr>
                                    </p:animEffect>
                                  </p:childTnLst>
                                </p:cTn>
                              </p:par>
                              <p:par>
                                <p:cTn id="11" presetID="22" presetClass="entr" presetSubtype="4" fill="hold" nodeType="withEffect">
                                  <p:stCondLst>
                                    <p:cond delay="0"/>
                                  </p:stCondLst>
                                  <p:childTnLst>
                                    <p:set>
                                      <p:cBhvr>
                                        <p:cTn id="12" dur="2000" fill="hold">
                                          <p:stCondLst>
                                            <p:cond delay="0"/>
                                          </p:stCondLst>
                                        </p:cTn>
                                        <p:tgtEl>
                                          <p:spTgt spid="137"/>
                                        </p:tgtEl>
                                        <p:attrNameLst>
                                          <p:attrName>style.visibility</p:attrName>
                                        </p:attrNameLst>
                                      </p:cBhvr>
                                      <p:to>
                                        <p:strVal val="visible"/>
                                      </p:to>
                                    </p:set>
                                    <p:animEffect transition="in" filter="wipe(down)">
                                      <p:cBhvr>
                                        <p:cTn id="13" dur="2000"/>
                                        <p:tgtEl>
                                          <p:spTgt spid="137"/>
                                        </p:tgtEl>
                                      </p:cBhvr>
                                    </p:animEffect>
                                  </p:childTnLst>
                                </p:cTn>
                              </p:par>
                              <p:par>
                                <p:cTn id="14" presetID="22" presetClass="entr" presetSubtype="1" fill="hold" nodeType="withEffect">
                                  <p:stCondLst>
                                    <p:cond delay="0"/>
                                  </p:stCondLst>
                                  <p:childTnLst>
                                    <p:set>
                                      <p:cBhvr>
                                        <p:cTn id="15" dur="2000" fill="hold">
                                          <p:stCondLst>
                                            <p:cond delay="0"/>
                                          </p:stCondLst>
                                        </p:cTn>
                                        <p:tgtEl>
                                          <p:spTgt spid="147"/>
                                        </p:tgtEl>
                                        <p:attrNameLst>
                                          <p:attrName>style.visibility</p:attrName>
                                        </p:attrNameLst>
                                      </p:cBhvr>
                                      <p:to>
                                        <p:strVal val="visible"/>
                                      </p:to>
                                    </p:set>
                                    <p:animEffect transition="in" filter="wipe(up)">
                                      <p:cBhvr>
                                        <p:cTn id="16" dur="2000"/>
                                        <p:tgtEl>
                                          <p:spTgt spid="147"/>
                                        </p:tgtEl>
                                      </p:cBhvr>
                                    </p:animEffect>
                                  </p:childTnLst>
                                </p:cTn>
                              </p:par>
                              <p:par>
                                <p:cTn id="17" presetID="22" presetClass="entr" presetSubtype="4" fill="hold" nodeType="withEffect">
                                  <p:stCondLst>
                                    <p:cond delay="0"/>
                                  </p:stCondLst>
                                  <p:childTnLst>
                                    <p:set>
                                      <p:cBhvr>
                                        <p:cTn id="18" dur="2000" fill="hold">
                                          <p:stCondLst>
                                            <p:cond delay="0"/>
                                          </p:stCondLst>
                                        </p:cTn>
                                        <p:tgtEl>
                                          <p:spTgt spid="139"/>
                                        </p:tgtEl>
                                        <p:attrNameLst>
                                          <p:attrName>style.visibility</p:attrName>
                                        </p:attrNameLst>
                                      </p:cBhvr>
                                      <p:to>
                                        <p:strVal val="visible"/>
                                      </p:to>
                                    </p:set>
                                    <p:animEffect transition="in" filter="wipe(down)">
                                      <p:cBhvr>
                                        <p:cTn id="19" dur="2000"/>
                                        <p:tgtEl>
                                          <p:spTgt spid="139"/>
                                        </p:tgtEl>
                                      </p:cBhvr>
                                    </p:animEffect>
                                  </p:childTnLst>
                                </p:cTn>
                              </p:par>
                              <p:par>
                                <p:cTn id="20" presetID="22" presetClass="entr" presetSubtype="4" fill="hold" nodeType="withEffect">
                                  <p:stCondLst>
                                    <p:cond delay="0"/>
                                  </p:stCondLst>
                                  <p:childTnLst>
                                    <p:set>
                                      <p:cBhvr>
                                        <p:cTn id="21" dur="2000" fill="hold">
                                          <p:stCondLst>
                                            <p:cond delay="0"/>
                                          </p:stCondLst>
                                        </p:cTn>
                                        <p:tgtEl>
                                          <p:spTgt spid="140"/>
                                        </p:tgtEl>
                                        <p:attrNameLst>
                                          <p:attrName>style.visibility</p:attrName>
                                        </p:attrNameLst>
                                      </p:cBhvr>
                                      <p:to>
                                        <p:strVal val="visible"/>
                                      </p:to>
                                    </p:set>
                                    <p:animEffect transition="in" filter="wipe(down)">
                                      <p:cBhvr>
                                        <p:cTn id="22" dur="2000"/>
                                        <p:tgtEl>
                                          <p:spTgt spid="140"/>
                                        </p:tgtEl>
                                      </p:cBhvr>
                                    </p:animEffect>
                                  </p:childTnLst>
                                </p:cTn>
                              </p:par>
                              <p:par>
                                <p:cTn id="23" presetID="22" presetClass="entr" presetSubtype="1" fill="hold" nodeType="withEffect">
                                  <p:stCondLst>
                                    <p:cond delay="0"/>
                                  </p:stCondLst>
                                  <p:childTnLst>
                                    <p:set>
                                      <p:cBhvr>
                                        <p:cTn id="24" dur="2000" fill="hold">
                                          <p:stCondLst>
                                            <p:cond delay="0"/>
                                          </p:stCondLst>
                                        </p:cTn>
                                        <p:tgtEl>
                                          <p:spTgt spid="145"/>
                                        </p:tgtEl>
                                        <p:attrNameLst>
                                          <p:attrName>style.visibility</p:attrName>
                                        </p:attrNameLst>
                                      </p:cBhvr>
                                      <p:to>
                                        <p:strVal val="visible"/>
                                      </p:to>
                                    </p:set>
                                    <p:animEffect transition="in" filter="wipe(up)">
                                      <p:cBhvr>
                                        <p:cTn id="25" dur="2000"/>
                                        <p:tgtEl>
                                          <p:spTgt spid="145"/>
                                        </p:tgtEl>
                                      </p:cBhvr>
                                    </p:animEffect>
                                  </p:childTnLst>
                                </p:cTn>
                              </p:par>
                              <p:par>
                                <p:cTn id="26" presetID="22" presetClass="entr" presetSubtype="4" fill="hold" nodeType="withEffect">
                                  <p:stCondLst>
                                    <p:cond delay="0"/>
                                  </p:stCondLst>
                                  <p:childTnLst>
                                    <p:set>
                                      <p:cBhvr>
                                        <p:cTn id="27" dur="2000" fill="hold">
                                          <p:stCondLst>
                                            <p:cond delay="0"/>
                                          </p:stCondLst>
                                        </p:cTn>
                                        <p:tgtEl>
                                          <p:spTgt spid="141"/>
                                        </p:tgtEl>
                                        <p:attrNameLst>
                                          <p:attrName>style.visibility</p:attrName>
                                        </p:attrNameLst>
                                      </p:cBhvr>
                                      <p:to>
                                        <p:strVal val="visible"/>
                                      </p:to>
                                    </p:set>
                                    <p:animEffect transition="in" filter="wipe(down)">
                                      <p:cBhvr>
                                        <p:cTn id="28" dur="2000"/>
                                        <p:tgtEl>
                                          <p:spTgt spid="141"/>
                                        </p:tgtEl>
                                      </p:cBhvr>
                                    </p:animEffect>
                                  </p:childTnLst>
                                </p:cTn>
                              </p:par>
                              <p:par>
                                <p:cTn id="29" presetID="22" presetClass="entr" presetSubtype="1" fill="hold" nodeType="withEffect">
                                  <p:stCondLst>
                                    <p:cond delay="0"/>
                                  </p:stCondLst>
                                  <p:childTnLst>
                                    <p:set>
                                      <p:cBhvr>
                                        <p:cTn id="30" dur="2000" fill="hold">
                                          <p:stCondLst>
                                            <p:cond delay="0"/>
                                          </p:stCondLst>
                                        </p:cTn>
                                        <p:tgtEl>
                                          <p:spTgt spid="146"/>
                                        </p:tgtEl>
                                        <p:attrNameLst>
                                          <p:attrName>style.visibility</p:attrName>
                                        </p:attrNameLst>
                                      </p:cBhvr>
                                      <p:to>
                                        <p:strVal val="visible"/>
                                      </p:to>
                                    </p:set>
                                    <p:animEffect transition="in" filter="wipe(up)">
                                      <p:cBhvr>
                                        <p:cTn id="31" dur="2000"/>
                                        <p:tgtEl>
                                          <p:spTgt spid="146"/>
                                        </p:tgtEl>
                                      </p:cBhvr>
                                    </p:animEffect>
                                  </p:childTnLst>
                                </p:cTn>
                              </p:par>
                              <p:par>
                                <p:cTn id="32" presetID="22" presetClass="entr" presetSubtype="1" fill="hold" nodeType="withEffect">
                                  <p:stCondLst>
                                    <p:cond delay="0"/>
                                  </p:stCondLst>
                                  <p:childTnLst>
                                    <p:set>
                                      <p:cBhvr>
                                        <p:cTn id="33" dur="2000" fill="hold">
                                          <p:stCondLst>
                                            <p:cond delay="0"/>
                                          </p:stCondLst>
                                        </p:cTn>
                                        <p:tgtEl>
                                          <p:spTgt spid="148"/>
                                        </p:tgtEl>
                                        <p:attrNameLst>
                                          <p:attrName>style.visibility</p:attrName>
                                        </p:attrNameLst>
                                      </p:cBhvr>
                                      <p:to>
                                        <p:strVal val="visible"/>
                                      </p:to>
                                    </p:set>
                                    <p:animEffect transition="in" filter="wipe(up)">
                                      <p:cBhvr>
                                        <p:cTn id="34" dur="2000"/>
                                        <p:tgtEl>
                                          <p:spTgt spid="148"/>
                                        </p:tgtEl>
                                      </p:cBhvr>
                                    </p:animEffect>
                                  </p:childTnLst>
                                </p:cTn>
                              </p:par>
                              <p:par>
                                <p:cTn id="35" presetID="22" presetClass="entr" presetSubtype="1" fill="hold" nodeType="withEffect">
                                  <p:stCondLst>
                                    <p:cond delay="0"/>
                                  </p:stCondLst>
                                  <p:childTnLst>
                                    <p:set>
                                      <p:cBhvr>
                                        <p:cTn id="36" dur="2000" fill="hold">
                                          <p:stCondLst>
                                            <p:cond delay="0"/>
                                          </p:stCondLst>
                                        </p:cTn>
                                        <p:tgtEl>
                                          <p:spTgt spid="149"/>
                                        </p:tgtEl>
                                        <p:attrNameLst>
                                          <p:attrName>style.visibility</p:attrName>
                                        </p:attrNameLst>
                                      </p:cBhvr>
                                      <p:to>
                                        <p:strVal val="visible"/>
                                      </p:to>
                                    </p:set>
                                    <p:animEffect transition="in" filter="wipe(up)">
                                      <p:cBhvr>
                                        <p:cTn id="37" dur="2000"/>
                                        <p:tgtEl>
                                          <p:spTgt spid="149"/>
                                        </p:tgtEl>
                                      </p:cBhvr>
                                    </p:animEffect>
                                  </p:childTnLst>
                                </p:cTn>
                              </p:par>
                              <p:par>
                                <p:cTn id="38" presetID="22" presetClass="entr" presetSubtype="4" fill="hold" nodeType="withEffect">
                                  <p:stCondLst>
                                    <p:cond delay="0"/>
                                  </p:stCondLst>
                                  <p:childTnLst>
                                    <p:set>
                                      <p:cBhvr>
                                        <p:cTn id="39" dur="2000" fill="hold">
                                          <p:stCondLst>
                                            <p:cond delay="0"/>
                                          </p:stCondLst>
                                        </p:cTn>
                                        <p:tgtEl>
                                          <p:spTgt spid="142"/>
                                        </p:tgtEl>
                                        <p:attrNameLst>
                                          <p:attrName>style.visibility</p:attrName>
                                        </p:attrNameLst>
                                      </p:cBhvr>
                                      <p:to>
                                        <p:strVal val="visible"/>
                                      </p:to>
                                    </p:set>
                                    <p:animEffect transition="in" filter="wipe(down)">
                                      <p:cBhvr>
                                        <p:cTn id="40" dur="2000"/>
                                        <p:tgtEl>
                                          <p:spTgt spid="142"/>
                                        </p:tgtEl>
                                      </p:cBhvr>
                                    </p:animEffect>
                                  </p:childTnLst>
                                </p:cTn>
                              </p:par>
                              <p:par>
                                <p:cTn id="41" presetID="22" presetClass="entr" presetSubtype="4" fill="hold" nodeType="withEffect">
                                  <p:stCondLst>
                                    <p:cond delay="0"/>
                                  </p:stCondLst>
                                  <p:childTnLst>
                                    <p:set>
                                      <p:cBhvr>
                                        <p:cTn id="42" dur="2000" fill="hold">
                                          <p:stCondLst>
                                            <p:cond delay="0"/>
                                          </p:stCondLst>
                                        </p:cTn>
                                        <p:tgtEl>
                                          <p:spTgt spid="143"/>
                                        </p:tgtEl>
                                        <p:attrNameLst>
                                          <p:attrName>style.visibility</p:attrName>
                                        </p:attrNameLst>
                                      </p:cBhvr>
                                      <p:to>
                                        <p:strVal val="visible"/>
                                      </p:to>
                                    </p:set>
                                    <p:animEffect transition="in" filter="wipe(down)">
                                      <p:cBhvr>
                                        <p:cTn id="43" dur="2000"/>
                                        <p:tgtEl>
                                          <p:spTgt spid="143"/>
                                        </p:tgtEl>
                                      </p:cBhvr>
                                    </p:animEffect>
                                  </p:childTnLst>
                                </p:cTn>
                              </p:par>
                              <p:par>
                                <p:cTn id="44" presetID="22" presetClass="entr" presetSubtype="4" fill="hold" nodeType="withEffect">
                                  <p:stCondLst>
                                    <p:cond delay="0"/>
                                  </p:stCondLst>
                                  <p:childTnLst>
                                    <p:set>
                                      <p:cBhvr>
                                        <p:cTn id="45" dur="2000" fill="hold">
                                          <p:stCondLst>
                                            <p:cond delay="0"/>
                                          </p:stCondLst>
                                        </p:cTn>
                                        <p:tgtEl>
                                          <p:spTgt spid="150"/>
                                        </p:tgtEl>
                                        <p:attrNameLst>
                                          <p:attrName>style.visibility</p:attrName>
                                        </p:attrNameLst>
                                      </p:cBhvr>
                                      <p:to>
                                        <p:strVal val="visible"/>
                                      </p:to>
                                    </p:set>
                                    <p:animEffect transition="in" filter="wipe(down)">
                                      <p:cBhvr>
                                        <p:cTn id="46" dur="2000"/>
                                        <p:tgtEl>
                                          <p:spTgt spid="150"/>
                                        </p:tgtEl>
                                      </p:cBhvr>
                                    </p:animEffect>
                                  </p:childTnLst>
                                </p:cTn>
                              </p:par>
                              <p:par>
                                <p:cTn id="47" presetID="22" presetClass="entr" presetSubtype="4" fill="hold" nodeType="withEffect">
                                  <p:stCondLst>
                                    <p:cond delay="0"/>
                                  </p:stCondLst>
                                  <p:childTnLst>
                                    <p:set>
                                      <p:cBhvr>
                                        <p:cTn id="48" dur="2000" fill="hold">
                                          <p:stCondLst>
                                            <p:cond delay="0"/>
                                          </p:stCondLst>
                                        </p:cTn>
                                        <p:tgtEl>
                                          <p:spTgt spid="144"/>
                                        </p:tgtEl>
                                        <p:attrNameLst>
                                          <p:attrName>style.visibility</p:attrName>
                                        </p:attrNameLst>
                                      </p:cBhvr>
                                      <p:to>
                                        <p:strVal val="visible"/>
                                      </p:to>
                                    </p:set>
                                    <p:animEffect transition="in" filter="wipe(down)">
                                      <p:cBhvr>
                                        <p:cTn id="49" dur="2000"/>
                                        <p:tgtEl>
                                          <p:spTgt spid="14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048754"/>
                                        </p:tgtEl>
                                        <p:attrNameLst>
                                          <p:attrName>style.visibility</p:attrName>
                                        </p:attrNameLst>
                                      </p:cBhvr>
                                      <p:to>
                                        <p:strVal val="visible"/>
                                      </p:to>
                                    </p:set>
                                    <p:animEffect transition="in" filter="fade">
                                      <p:cBhvr>
                                        <p:cTn id="52" dur="1000"/>
                                        <p:tgtEl>
                                          <p:spTgt spid="1048754"/>
                                        </p:tgtEl>
                                      </p:cBhvr>
                                    </p:animEffect>
                                    <p:anim calcmode="lin" valueType="num">
                                      <p:cBhvr>
                                        <p:cTn id="53" dur="1000" fill="hold"/>
                                        <p:tgtEl>
                                          <p:spTgt spid="1048754"/>
                                        </p:tgtEl>
                                        <p:attrNameLst>
                                          <p:attrName>ppt_x</p:attrName>
                                        </p:attrNameLst>
                                      </p:cBhvr>
                                      <p:tavLst>
                                        <p:tav tm="0">
                                          <p:val>
                                            <p:strVal val="#ppt_x"/>
                                          </p:val>
                                        </p:tav>
                                        <p:tav tm="100000">
                                          <p:val>
                                            <p:strVal val="#ppt_x"/>
                                          </p:val>
                                        </p:tav>
                                      </p:tavLst>
                                    </p:anim>
                                    <p:anim calcmode="lin" valueType="num">
                                      <p:cBhvr>
                                        <p:cTn id="54" dur="1000" fill="hold"/>
                                        <p:tgtEl>
                                          <p:spTgt spid="1048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4" grpId="0"/>
      <p:bldP spid="10487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p:sp>
        <p:nvSpPr>
          <p:cNvPr id="1048855" name="矩形 53"/>
          <p:cNvSpPr/>
          <p:nvPr/>
        </p:nvSpPr>
        <p:spPr>
          <a:xfrm>
            <a:off x="3754016" y="1918599"/>
            <a:ext cx="1630680" cy="828039"/>
          </a:xfrm>
          <a:prstGeom prst="rect">
            <a:avLst/>
          </a:prstGeom>
        </p:spPr>
        <p:txBody>
          <a:bodyPr wrap="none">
            <a:spAutoFit/>
          </a:bodyPr>
          <a:p>
            <a:pPr algn="ctr"/>
            <a:r>
              <a:rPr sz="4400" b="1" dirty="0">
                <a:solidFill>
                  <a:schemeClr val="bg1"/>
                </a:solidFill>
                <a:latin typeface="微软雅黑" panose="020B0503020204020204" pitchFamily="34" charset="-122"/>
                <a:ea typeface="微软雅黑" panose="020B0503020204020204" pitchFamily="34" charset="-122"/>
              </a:rPr>
              <a:t>三  约</a:t>
            </a:r>
            <a:endParaRPr sz="4400" b="1" dirty="0">
              <a:solidFill>
                <a:schemeClr val="bg1"/>
              </a:solidFill>
              <a:latin typeface="微软雅黑" panose="020B0503020204020204" pitchFamily="34" charset="-122"/>
              <a:ea typeface="微软雅黑" panose="020B0503020204020204" pitchFamily="34" charset="-122"/>
            </a:endParaRPr>
          </a:p>
        </p:txBody>
      </p:sp>
      <p:sp>
        <p:nvSpPr>
          <p:cNvPr id="1048856" name="燕尾形 23"/>
          <p:cNvSpPr>
            <a:spLocks noChangeArrowheads="1"/>
          </p:cNvSpPr>
          <p:nvPr/>
        </p:nvSpPr>
        <p:spPr bwMode="auto">
          <a:xfrm>
            <a:off x="2907030" y="2009775"/>
            <a:ext cx="466725" cy="629285"/>
          </a:xfrm>
          <a:prstGeom prst="chevron">
            <a:avLst>
              <a:gd name="adj" fmla="val 62306"/>
            </a:avLst>
          </a:prstGeom>
          <a:blipFill dpi="0" rotWithShape="1">
            <a:blip r:embed="rId1"/>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857" name="燕尾形 24"/>
          <p:cNvSpPr>
            <a:spLocks noChangeArrowheads="1"/>
          </p:cNvSpPr>
          <p:nvPr/>
        </p:nvSpPr>
        <p:spPr bwMode="auto">
          <a:xfrm>
            <a:off x="3208020" y="2009775"/>
            <a:ext cx="467360" cy="629285"/>
          </a:xfrm>
          <a:prstGeom prst="chevron">
            <a:avLst>
              <a:gd name="adj" fmla="val 62306"/>
            </a:avLst>
          </a:prstGeom>
          <a:blipFill dpi="0" rotWithShape="1">
            <a:blip r:embed="rId2"/>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pic>
        <p:nvPicPr>
          <p:cNvPr id="2097158" name="Picture 4" descr="C:\Users\ABC\Desktop\GR-010 (2).png"/>
          <p:cNvPicPr>
            <a:picLocks noChangeAspect="1" noChangeArrowheads="1"/>
          </p:cNvPicPr>
          <p:nvPr/>
        </p:nvPicPr>
        <p:blipFill>
          <a:blip r:embed="rId3">
            <a:biLevel thresh="25000"/>
          </a:blip>
          <a:srcRect/>
          <a:stretch>
            <a:fillRect/>
          </a:stretch>
        </p:blipFill>
        <p:spPr bwMode="auto">
          <a:xfrm>
            <a:off x="1857981" y="2638972"/>
            <a:ext cx="5228297" cy="342499"/>
          </a:xfrm>
          <a:prstGeom prst="rect">
            <a:avLst/>
          </a:prstGeom>
          <a:noFill/>
        </p:spPr>
      </p:pic>
      <p:pic>
        <p:nvPicPr>
          <p:cNvPr id="2097159" name="Picture 3" descr="C:\Users\ABC\Desktop\GR-010 (2).png"/>
          <p:cNvPicPr>
            <a:picLocks noChangeAspect="1" noChangeArrowheads="1"/>
          </p:cNvPicPr>
          <p:nvPr/>
        </p:nvPicPr>
        <p:blipFill>
          <a:blip r:embed="rId4">
            <a:grayscl/>
          </a:blip>
          <a:srcRect/>
          <a:stretch>
            <a:fillRect/>
          </a:stretch>
        </p:blipFill>
        <p:spPr bwMode="auto">
          <a:xfrm rot="19741709">
            <a:off x="6663701" y="2254321"/>
            <a:ext cx="939800" cy="50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97158"/>
                                        </p:tgtEl>
                                        <p:attrNameLst>
                                          <p:attrName>style.visibility</p:attrName>
                                        </p:attrNameLst>
                                      </p:cBhvr>
                                      <p:to>
                                        <p:strVal val="visible"/>
                                      </p:to>
                                    </p:set>
                                    <p:animEffect transition="in" filter="wipe(left)">
                                      <p:cBhvr>
                                        <p:cTn id="7" dur="1000"/>
                                        <p:tgtEl>
                                          <p:spTgt spid="2097158"/>
                                        </p:tgtEl>
                                      </p:cBhvr>
                                    </p:animEffect>
                                  </p:childTnLst>
                                </p:cTn>
                              </p:par>
                              <p:par>
                                <p:cTn id="8" presetID="1" presetClass="entr" presetSubtype="0" fill="hold" nodeType="withEffect">
                                  <p:stCondLst>
                                    <p:cond delay="0"/>
                                  </p:stCondLst>
                                  <p:childTnLst>
                                    <p:set>
                                      <p:cBhvr>
                                        <p:cTn id="9" dur="1" fill="hold">
                                          <p:stCondLst>
                                            <p:cond delay="0"/>
                                          </p:stCondLst>
                                        </p:cTn>
                                        <p:tgtEl>
                                          <p:spTgt spid="2097159"/>
                                        </p:tgtEl>
                                        <p:attrNameLst>
                                          <p:attrName>style.visibility</p:attrName>
                                        </p:attrNameLst>
                                      </p:cBhvr>
                                      <p:to>
                                        <p:strVal val="visible"/>
                                      </p:to>
                                    </p:set>
                                  </p:childTnLst>
                                </p:cTn>
                              </p:par>
                              <p:par>
                                <p:cTn id="10" presetID="63" presetClass="path" presetSubtype="0" accel="50000" decel="50000" fill="hold" nodeType="withEffect">
                                  <p:stCondLst>
                                    <p:cond delay="0"/>
                                  </p:stCondLst>
                                  <p:childTnLst>
                                    <p:animMotion origin="layout" path="M -0.58698 -0.00445 L 8.33333E-7 3.33333E-6 " pathEditMode="relative" rAng="0" ptsTypes="AA">
                                      <p:cBhvr>
                                        <p:cTn id="11" dur="1000" fill="hold"/>
                                        <p:tgtEl>
                                          <p:spTgt spid="2097159"/>
                                        </p:tgtEl>
                                        <p:attrNameLst>
                                          <p:attrName>ppt_x</p:attrName>
                                          <p:attrName>ppt_y</p:attrName>
                                        </p:attrNameLst>
                                      </p:cBhvr>
                                      <p:rCtr x="29340" y="222"/>
                                    </p:animMotion>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48856"/>
                                        </p:tgtEl>
                                        <p:attrNameLst>
                                          <p:attrName>style.visibility</p:attrName>
                                        </p:attrNameLst>
                                      </p:cBhvr>
                                      <p:to>
                                        <p:strVal val="visible"/>
                                      </p:to>
                                    </p:set>
                                    <p:anim calcmode="lin" valueType="num">
                                      <p:cBhvr additive="base">
                                        <p:cTn id="15" dur="500"/>
                                        <p:tgtEl>
                                          <p:spTgt spid="1048856"/>
                                        </p:tgtEl>
                                        <p:attrNameLst>
                                          <p:attrName>ppt_x</p:attrName>
                                        </p:attrNameLst>
                                      </p:cBhvr>
                                      <p:tavLst>
                                        <p:tav tm="0">
                                          <p:val>
                                            <p:strVal val="#ppt_x-#ppt_w*1.125000"/>
                                          </p:val>
                                        </p:tav>
                                        <p:tav tm="100000">
                                          <p:val>
                                            <p:strVal val="#ppt_x"/>
                                          </p:val>
                                        </p:tav>
                                      </p:tavLst>
                                    </p:anim>
                                    <p:animEffect transition="in" filter="wipe(right)">
                                      <p:cBhvr>
                                        <p:cTn id="16" dur="500"/>
                                        <p:tgtEl>
                                          <p:spTgt spid="1048856"/>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048857"/>
                                        </p:tgtEl>
                                        <p:attrNameLst>
                                          <p:attrName>style.visibility</p:attrName>
                                        </p:attrNameLst>
                                      </p:cBhvr>
                                      <p:to>
                                        <p:strVal val="visible"/>
                                      </p:to>
                                    </p:set>
                                    <p:anim calcmode="lin" valueType="num">
                                      <p:cBhvr additive="base">
                                        <p:cTn id="20" dur="500"/>
                                        <p:tgtEl>
                                          <p:spTgt spid="1048857"/>
                                        </p:tgtEl>
                                        <p:attrNameLst>
                                          <p:attrName>ppt_x</p:attrName>
                                        </p:attrNameLst>
                                      </p:cBhvr>
                                      <p:tavLst>
                                        <p:tav tm="0">
                                          <p:val>
                                            <p:strVal val="#ppt_x-#ppt_w*1.125000"/>
                                          </p:val>
                                        </p:tav>
                                        <p:tav tm="100000">
                                          <p:val>
                                            <p:strVal val="#ppt_x"/>
                                          </p:val>
                                        </p:tav>
                                      </p:tavLst>
                                    </p:anim>
                                    <p:animEffect transition="in" filter="wipe(right)">
                                      <p:cBhvr>
                                        <p:cTn id="21" dur="500"/>
                                        <p:tgtEl>
                                          <p:spTgt spid="1048857"/>
                                        </p:tgtEl>
                                      </p:cBhvr>
                                    </p:animEffect>
                                  </p:childTnLst>
                                </p:cTn>
                              </p:par>
                              <p:par>
                                <p:cTn id="22" presetID="23" presetClass="entr" presetSubtype="16" fill="hold" grpId="0" nodeType="withEffect">
                                  <p:stCondLst>
                                    <p:cond delay="500"/>
                                  </p:stCondLst>
                                  <p:childTnLst>
                                    <p:set>
                                      <p:cBhvr>
                                        <p:cTn id="23" dur="1" fill="hold">
                                          <p:stCondLst>
                                            <p:cond delay="0"/>
                                          </p:stCondLst>
                                        </p:cTn>
                                        <p:tgtEl>
                                          <p:spTgt spid="1048855"/>
                                        </p:tgtEl>
                                        <p:attrNameLst>
                                          <p:attrName>style.visibility</p:attrName>
                                        </p:attrNameLst>
                                      </p:cBhvr>
                                      <p:to>
                                        <p:strVal val="visible"/>
                                      </p:to>
                                    </p:set>
                                    <p:anim calcmode="lin" valueType="num">
                                      <p:cBhvr>
                                        <p:cTn id="24" dur="500" fill="hold"/>
                                        <p:tgtEl>
                                          <p:spTgt spid="1048855"/>
                                        </p:tgtEl>
                                        <p:attrNameLst>
                                          <p:attrName>ppt_w</p:attrName>
                                        </p:attrNameLst>
                                      </p:cBhvr>
                                      <p:tavLst>
                                        <p:tav tm="0">
                                          <p:val>
                                            <p:fltVal val="0.0"/>
                                          </p:val>
                                        </p:tav>
                                        <p:tav tm="100000">
                                          <p:val>
                                            <p:strVal val="#ppt_w"/>
                                          </p:val>
                                        </p:tav>
                                      </p:tavLst>
                                    </p:anim>
                                    <p:anim calcmode="lin" valueType="num">
                                      <p:cBhvr>
                                        <p:cTn id="25" dur="500" fill="hold"/>
                                        <p:tgtEl>
                                          <p:spTgt spid="104885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5" grpId="0"/>
      <p:bldP spid="1048856" grpId="0" bldLvl="0" animBg="1"/>
      <p:bldP spid="104885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p:graphicFrame>
        <p:nvGraphicFramePr>
          <p:cNvPr id="4194309" name="表格 3"/>
          <p:cNvGraphicFramePr/>
          <p:nvPr>
            <p:custDataLst>
              <p:tags r:id="rId1"/>
            </p:custDataLst>
          </p:nvPr>
        </p:nvGraphicFramePr>
        <p:xfrm>
          <a:off x="66675" y="836295"/>
          <a:ext cx="9010650" cy="3133090"/>
        </p:xfrm>
        <a:graphic>
          <a:graphicData uri="http://schemas.openxmlformats.org/drawingml/2006/table">
            <a:tbl>
              <a:tblPr firstRow="1" bandRow="1">
                <a:tableStyleId>{5C22544A-7EE6-4342-B048-85BDC9FD1C3A}</a:tableStyleId>
              </a:tblPr>
              <a:tblGrid>
                <a:gridCol w="532130"/>
                <a:gridCol w="2891155"/>
                <a:gridCol w="3244850"/>
                <a:gridCol w="2342515"/>
              </a:tblGrid>
              <a:tr h="63500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577850">
                <a:tc>
                  <a:txBody>
                    <a:bodyPr/>
                    <a:p>
                      <a:pPr>
                        <a:buNone/>
                      </a:pPr>
                      <a:endParaRPr lang="zh-CN" altLang="en-US" sz="30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en-US" altLang="zh-CN" sz="3000" b="1">
                          <a:effectLst>
                            <a:outerShdw blurRad="38100" dist="38100" dir="2700000" algn="tl">
                              <a:srgbClr val="000000">
                                <a:alpha val="43137"/>
                              </a:srgbClr>
                            </a:outerShdw>
                          </a:effectLst>
                        </a:rPr>
                        <a:t>1842</a:t>
                      </a:r>
                      <a:r>
                        <a:rPr lang="zh-CN" altLang="en-US" sz="3000" b="1">
                          <a:effectLst>
                            <a:outerShdw blurRad="38100" dist="38100" dir="2700000" algn="tl">
                              <a:srgbClr val="000000">
                                <a:alpha val="43137"/>
                              </a:srgbClr>
                            </a:outerShdw>
                          </a:effectLst>
                        </a:rPr>
                        <a:t>年</a:t>
                      </a:r>
                      <a:endParaRPr lang="zh-CN" altLang="en-US" sz="3000" b="1">
                        <a:effectLst>
                          <a:outerShdw blurRad="38100" dist="38100" dir="2700000" algn="tl">
                            <a:srgbClr val="000000">
                              <a:alpha val="43137"/>
                            </a:srgbClr>
                          </a:outerShdw>
                        </a:effectLst>
                      </a:endParaRPr>
                    </a:p>
                  </a:txBody>
                  <a:tcPr anchor="ctr" anchorCtr="1"/>
                </a:tc>
                <a:tc>
                  <a:txBody>
                    <a:bodyPr/>
                    <a:p>
                      <a:pPr algn="l">
                        <a:buClrTx/>
                        <a:buSzTx/>
                        <a:buFontTx/>
                        <a:buNone/>
                      </a:pPr>
                      <a:r>
                        <a:rPr lang="en-US" altLang="zh-CN" sz="3000" b="1">
                          <a:effectLst>
                            <a:outerShdw blurRad="38100" dist="38100" dir="2700000" algn="tl">
                              <a:srgbClr val="000000">
                                <a:alpha val="43137"/>
                              </a:srgbClr>
                            </a:outerShdw>
                          </a:effectLst>
                        </a:rPr>
                        <a:t>1895</a:t>
                      </a:r>
                      <a:r>
                        <a:rPr lang="zh-CN" altLang="en-US" sz="3000" b="1">
                          <a:effectLst>
                            <a:outerShdw blurRad="38100" dist="38100" dir="2700000" algn="tl">
                              <a:srgbClr val="000000">
                                <a:alpha val="43137"/>
                              </a:srgbClr>
                            </a:outerShdw>
                          </a:effectLst>
                        </a:rPr>
                        <a:t>年</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en-US" altLang="zh-CN" sz="3000" b="1">
                          <a:effectLst>
                            <a:outerShdw blurRad="38100" dist="38100" dir="2700000" algn="tl">
                              <a:srgbClr val="000000">
                                <a:alpha val="43137"/>
                              </a:srgbClr>
                            </a:outerShdw>
                          </a:effectLst>
                        </a:rPr>
                        <a:t>1901</a:t>
                      </a:r>
                      <a:r>
                        <a:rPr lang="zh-CN" altLang="en-US" sz="3000" b="1">
                          <a:effectLst>
                            <a:outerShdw blurRad="38100" dist="38100" dir="2700000" algn="tl">
                              <a:srgbClr val="000000">
                                <a:alpha val="43137"/>
                              </a:srgbClr>
                            </a:outerShdw>
                          </a:effectLst>
                        </a:rPr>
                        <a:t>年</a:t>
                      </a:r>
                      <a:endParaRPr lang="zh-CN" altLang="en-US" sz="3000" b="1">
                        <a:effectLst>
                          <a:outerShdw blurRad="38100" dist="38100" dir="2700000" algn="tl">
                            <a:srgbClr val="000000">
                              <a:alpha val="43137"/>
                            </a:srgbClr>
                          </a:outerShdw>
                        </a:effectLst>
                      </a:endParaRPr>
                    </a:p>
                  </a:txBody>
                  <a:tcPr anchor="ctr" anchorCtr="1"/>
                </a:tc>
              </a:tr>
              <a:tr h="19202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割地</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割</a:t>
                      </a:r>
                      <a:r>
                        <a:rPr lang="zh-CN" altLang="en-US" sz="3000" b="1">
                          <a:solidFill>
                            <a:srgbClr val="FF0000"/>
                          </a:solidFill>
                          <a:effectLst>
                            <a:outerShdw blurRad="38100" dist="38100" dir="2700000" algn="tl">
                              <a:srgbClr val="000000">
                                <a:alpha val="43137"/>
                              </a:srgbClr>
                            </a:outerShdw>
                          </a:effectLst>
                        </a:rPr>
                        <a:t>香港岛</a:t>
                      </a:r>
                      <a:r>
                        <a:rPr lang="zh-CN" altLang="en-US" sz="3000" b="1">
                          <a:effectLst>
                            <a:outerShdw blurRad="38100" dist="38100" dir="2700000" algn="tl">
                              <a:srgbClr val="000000">
                                <a:alpha val="43137"/>
                              </a:srgbClr>
                            </a:outerShdw>
                          </a:effectLst>
                        </a:rPr>
                        <a:t>给英国</a:t>
                      </a:r>
                      <a:endParaRPr lang="zh-CN" altLang="en-US" sz="3000" b="1">
                        <a:effectLst>
                          <a:outerShdw blurRad="38100" dist="38100" dir="2700000" algn="tl">
                            <a:srgbClr val="000000">
                              <a:alpha val="43137"/>
                            </a:srgbClr>
                          </a:outerShdw>
                        </a:effectLst>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rPr>
                        <a:t>割辽东半岛、</a:t>
                      </a:r>
                      <a:r>
                        <a:rPr lang="zh-CN" altLang="en-US" sz="3000" b="1">
                          <a:solidFill>
                            <a:srgbClr val="FF0000"/>
                          </a:solidFill>
                          <a:effectLst>
                            <a:outerShdw blurRad="38100" dist="38100" dir="2700000" algn="tl">
                              <a:srgbClr val="000000">
                                <a:alpha val="43137"/>
                              </a:srgbClr>
                            </a:outerShdw>
                          </a:effectLst>
                        </a:rPr>
                        <a:t>台湾全岛</a:t>
                      </a:r>
                      <a:r>
                        <a:rPr lang="zh-CN" altLang="en-US" sz="3000" b="1">
                          <a:effectLst>
                            <a:outerShdw blurRad="38100" dist="38100" dir="2700000" algn="tl">
                              <a:srgbClr val="000000">
                                <a:alpha val="43137"/>
                              </a:srgbClr>
                            </a:outerShdw>
                          </a:effectLst>
                        </a:rPr>
                        <a:t>及所有附属各岛屿、澎湖列岛给日本</a:t>
                      </a:r>
                      <a:endParaRPr lang="zh-CN" altLang="en-US" sz="3000" b="1">
                        <a:effectLst>
                          <a:outerShdw blurRad="38100" dist="38100" dir="2700000" algn="tl">
                            <a:srgbClr val="000000">
                              <a:alpha val="43137"/>
                            </a:srgbClr>
                          </a:outerShdw>
                        </a:effectLst>
                      </a:endParaRPr>
                    </a:p>
                  </a:txBody>
                  <a:tcPr anchor="ctr" anchorCtr="1"/>
                </a:tc>
                <a:tc>
                  <a:txBody>
                    <a:bodyPr/>
                    <a:p>
                      <a:pPr>
                        <a:buNone/>
                      </a:pP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58" name="文本框 2"/>
          <p:cNvSpPr txBox="1"/>
          <p:nvPr/>
        </p:nvSpPr>
        <p:spPr>
          <a:xfrm>
            <a:off x="66675" y="3969385"/>
            <a:ext cx="9010015" cy="819150"/>
          </a:xfrm>
          <a:prstGeom prst="rect">
            <a:avLst/>
          </a:prstGeom>
          <a:solidFill>
            <a:schemeClr val="accent6">
              <a:lumMod val="20000"/>
              <a:lumOff val="80000"/>
              <a:alpha val="92000"/>
            </a:schemeClr>
          </a:solidFill>
          <a:ln w="12700" cmpd="sng">
            <a:solidFill>
              <a:schemeClr val="bg1"/>
            </a:solidFill>
            <a:prstDash val="solid"/>
          </a:ln>
        </p:spPr>
        <p:txBody>
          <a:bodyPr wrap="square" rtlCol="0" anchor="ctr" anchorCtr="0">
            <a:noAutofit/>
          </a:bodyPr>
          <a:p>
            <a:pPr indent="0" algn="ctr" fontAlgn="auto"/>
            <a:r>
              <a:rPr lang="zh-CN" altLang="en-US" sz="32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危害</a:t>
            </a:r>
            <a:r>
              <a:rPr lang="zh-CN" sz="3200">
                <a:solidFill>
                  <a:schemeClr val="tx1">
                    <a:lumMod val="95000"/>
                    <a:lumOff val="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破坏了中国的领土主权。</a:t>
            </a:r>
            <a:endPar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59" name="文本框 4"/>
          <p:cNvSpPr txBox="1"/>
          <p:nvPr/>
        </p:nvSpPr>
        <p:spPr>
          <a:xfrm>
            <a:off x="-635" y="836295"/>
            <a:ext cx="9144635" cy="3952240"/>
          </a:xfrm>
          <a:prstGeom prst="rect">
            <a:avLst/>
          </a:prstGeom>
          <a:solidFill>
            <a:schemeClr val="bg1">
              <a:alpha val="92000"/>
            </a:schemeClr>
          </a:solidFill>
        </p:spPr>
        <p:txBody>
          <a:bodyPr wrap="square" rtlCol="0" anchor="ctr" anchorCtr="0">
            <a:noAutofit/>
          </a:bodyPr>
          <a:p>
            <a:pPr indent="812800" fontAlgn="auto">
              <a:spcBef>
                <a:spcPts val="1500"/>
              </a:spcBef>
            </a:pPr>
            <a:r>
              <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1945年10月25日，中国接受日本军队在台湾的投降，被日本强占50余年的台湾重新回到祖国怀抱</a:t>
            </a:r>
            <a:r>
              <a:rPr 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这一天被命名为“台湾光复日”</a:t>
            </a:r>
            <a:r>
              <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812800" fontAlgn="auto">
              <a:spcBef>
                <a:spcPts val="1500"/>
              </a:spcBef>
            </a:pPr>
            <a:r>
              <a:rPr lang="en-US" altLang="zh-CN"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1997</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年，香港回归祖国。</a:t>
            </a:r>
            <a:endPar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58"/>
                                        </p:tgtEl>
                                        <p:attrNameLst>
                                          <p:attrName>style.visibility</p:attrName>
                                        </p:attrNameLst>
                                      </p:cBhvr>
                                      <p:to>
                                        <p:strVal val="visible"/>
                                      </p:to>
                                    </p:set>
                                    <p:animEffect transition="in" filter="fade">
                                      <p:cBhvr>
                                        <p:cTn id="7" dur="500"/>
                                        <p:tgtEl>
                                          <p:spTgt spid="10488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859"/>
                                        </p:tgtEl>
                                        <p:attrNameLst>
                                          <p:attrName>style.visibility</p:attrName>
                                        </p:attrNameLst>
                                      </p:cBhvr>
                                      <p:to>
                                        <p:strVal val="visible"/>
                                      </p:to>
                                    </p:set>
                                    <p:animEffect transition="in" filter="fade">
                                      <p:cBhvr>
                                        <p:cTn id="12" dur="500"/>
                                        <p:tgtEl>
                                          <p:spTgt spid="104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8" grpId="0" bldLvl="0" animBg="1"/>
      <p:bldP spid="1048858" grpId="1" animBg="1"/>
      <p:bldP spid="1048859" grpId="0" bldLvl="0" animBg="1"/>
      <p:bldP spid="104885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p:sp>
        <p:nvSpPr>
          <p:cNvPr id="1048867" name="文本框 2"/>
          <p:cNvSpPr txBox="1"/>
          <p:nvPr/>
        </p:nvSpPr>
        <p:spPr>
          <a:xfrm>
            <a:off x="0" y="579120"/>
            <a:ext cx="9144635" cy="3046095"/>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1895年5月，台湾人民群情激愤，“一律准备与倭人决一死战，不愿将全台归于倭人，众志成城，有死无二”。“台湾人民群情激愤”是因为（</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defTabSz="405130"/>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《南京条约》的签订</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《北京条约》的签订</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《马关条约》的签订</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《辛丑条约》的签订</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13" name="组合 86"/>
          <p:cNvGrpSpPr/>
          <p:nvPr/>
        </p:nvGrpSpPr>
        <p:grpSpPr>
          <a:xfrm rot="0">
            <a:off x="166370" y="591185"/>
            <a:ext cx="502920" cy="453390"/>
            <a:chOff x="5424755" y="1340768"/>
            <a:chExt cx="670560" cy="604586"/>
          </a:xfrm>
          <a:blipFill dpi="0" rotWithShape="1">
            <a:blip r:embed="rId1"/>
            <a:srcRect/>
            <a:stretch>
              <a:fillRect/>
            </a:stretch>
          </a:blipFill>
        </p:grpSpPr>
        <p:grpSp>
          <p:nvGrpSpPr>
            <p:cNvPr id="214" name="组合 87"/>
            <p:cNvGrpSpPr/>
            <p:nvPr/>
          </p:nvGrpSpPr>
          <p:grpSpPr>
            <a:xfrm>
              <a:off x="5424755" y="1340768"/>
              <a:ext cx="670560" cy="604586"/>
              <a:chOff x="3720691" y="2824413"/>
              <a:chExt cx="1341120" cy="1209172"/>
            </a:xfrm>
            <a:grpFill/>
          </p:grpSpPr>
          <p:sp>
            <p:nvSpPr>
              <p:cNvPr id="104886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6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7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71" name="Freeform 206"/>
          <p:cNvSpPr>
            <a:spLocks noChangeAspect="1" noEditPoints="1"/>
          </p:cNvSpPr>
          <p:nvPr/>
        </p:nvSpPr>
        <p:spPr bwMode="auto">
          <a:xfrm>
            <a:off x="305435" y="6661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72" name="文本框 3"/>
          <p:cNvSpPr txBox="1"/>
          <p:nvPr/>
        </p:nvSpPr>
        <p:spPr>
          <a:xfrm>
            <a:off x="0" y="3784600"/>
            <a:ext cx="9144000" cy="1094740"/>
          </a:xfrm>
          <a:prstGeom prst="rect">
            <a:avLst/>
          </a:prstGeom>
          <a:noFill/>
        </p:spPr>
        <p:txBody>
          <a:bodyPr wrap="square" rtlCol="0" anchor="t">
            <a:spAutoFit/>
          </a:bodyPr>
          <a:p>
            <a:pPr algn="l">
              <a:buClrTx/>
              <a:buSzTx/>
              <a:buFontTx/>
            </a:pPr>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解析：</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1895年，甲午中日战争，</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清政府</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战败，签订《马关条约》，将台湾割让给日本。</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1048873" name="文本框 5"/>
          <p:cNvSpPr txBox="1"/>
          <p:nvPr/>
        </p:nvSpPr>
        <p:spPr>
          <a:xfrm>
            <a:off x="534035" y="203390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71"/>
                                        </p:tgtEl>
                                        <p:attrNameLst>
                                          <p:attrName>style.visibility</p:attrName>
                                        </p:attrNameLst>
                                      </p:cBhvr>
                                      <p:to>
                                        <p:strVal val="visible"/>
                                      </p:to>
                                    </p:set>
                                    <p:animEffect transition="in" filter="fade">
                                      <p:cBhvr>
                                        <p:cTn id="7" dur="1000"/>
                                        <p:tgtEl>
                                          <p:spTgt spid="1048871"/>
                                        </p:tgtEl>
                                      </p:cBhvr>
                                    </p:animEffect>
                                    <p:anim calcmode="lin" valueType="num">
                                      <p:cBhvr>
                                        <p:cTn id="8" dur="1000" fill="hold"/>
                                        <p:tgtEl>
                                          <p:spTgt spid="1048871"/>
                                        </p:tgtEl>
                                        <p:attrNameLst>
                                          <p:attrName>ppt_x</p:attrName>
                                        </p:attrNameLst>
                                      </p:cBhvr>
                                      <p:tavLst>
                                        <p:tav tm="0">
                                          <p:val>
                                            <p:strVal val="#ppt_x"/>
                                          </p:val>
                                        </p:tav>
                                        <p:tav tm="100000">
                                          <p:val>
                                            <p:strVal val="#ppt_x"/>
                                          </p:val>
                                        </p:tav>
                                      </p:tavLst>
                                    </p:anim>
                                    <p:anim calcmode="lin" valueType="num">
                                      <p:cBhvr>
                                        <p:cTn id="9" dur="1000" fill="hold"/>
                                        <p:tgtEl>
                                          <p:spTgt spid="10488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73"/>
                                        </p:tgtEl>
                                        <p:attrNameLst>
                                          <p:attrName>style.visibility</p:attrName>
                                        </p:attrNameLst>
                                      </p:cBhvr>
                                      <p:to>
                                        <p:strVal val="visible"/>
                                      </p:to>
                                    </p:set>
                                    <p:animEffect transition="in" filter="wipe(down)">
                                      <p:cBhvr>
                                        <p:cTn id="14" dur="500"/>
                                        <p:tgtEl>
                                          <p:spTgt spid="104887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72"/>
                                        </p:tgtEl>
                                        <p:attrNameLst>
                                          <p:attrName>style.visibility</p:attrName>
                                        </p:attrNameLst>
                                      </p:cBhvr>
                                      <p:to>
                                        <p:strVal val="visible"/>
                                      </p:to>
                                    </p:set>
                                    <p:animEffect transition="in" filter="fade">
                                      <p:cBhvr>
                                        <p:cTn id="19" dur="1000"/>
                                        <p:tgtEl>
                                          <p:spTgt spid="1048872"/>
                                        </p:tgtEl>
                                      </p:cBhvr>
                                    </p:animEffect>
                                    <p:anim calcmode="lin" valueType="num">
                                      <p:cBhvr>
                                        <p:cTn id="20" dur="1000" fill="hold"/>
                                        <p:tgtEl>
                                          <p:spTgt spid="1048872"/>
                                        </p:tgtEl>
                                        <p:attrNameLst>
                                          <p:attrName>ppt_x</p:attrName>
                                        </p:attrNameLst>
                                      </p:cBhvr>
                                      <p:tavLst>
                                        <p:tav tm="0">
                                          <p:val>
                                            <p:strVal val="#ppt_x"/>
                                          </p:val>
                                        </p:tav>
                                        <p:tav tm="100000">
                                          <p:val>
                                            <p:strVal val="#ppt_x"/>
                                          </p:val>
                                        </p:tav>
                                      </p:tavLst>
                                    </p:anim>
                                    <p:anim calcmode="lin" valueType="num">
                                      <p:cBhvr>
                                        <p:cTn id="21" dur="1000" fill="hold"/>
                                        <p:tgtEl>
                                          <p:spTgt spid="1048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1" grpId="0" bldLvl="0" animBg="1"/>
      <p:bldP spid="1048871" grpId="1" animBg="1"/>
      <p:bldP spid="1048873" grpId="0"/>
      <p:bldP spid="1048873" grpId="1"/>
      <p:bldP spid="1048872" grpId="0"/>
      <p:bldP spid="104887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p:graphicFrame>
        <p:nvGraphicFramePr>
          <p:cNvPr id="4194310" name="表格 3"/>
          <p:cNvGraphicFramePr/>
          <p:nvPr>
            <p:custDataLst>
              <p:tags r:id="rId1"/>
            </p:custDataLst>
          </p:nvPr>
        </p:nvGraphicFramePr>
        <p:xfrm>
          <a:off x="66675" y="894080"/>
          <a:ext cx="9010650" cy="2779395"/>
        </p:xfrm>
        <a:graphic>
          <a:graphicData uri="http://schemas.openxmlformats.org/drawingml/2006/table">
            <a:tbl>
              <a:tblPr firstRow="1" bandRow="1">
                <a:tableStyleId>{5C22544A-7EE6-4342-B048-85BDC9FD1C3A}</a:tableStyleId>
              </a:tblPr>
              <a:tblGrid>
                <a:gridCol w="532130"/>
                <a:gridCol w="2891155"/>
                <a:gridCol w="2573655"/>
                <a:gridCol w="3013710"/>
              </a:tblGrid>
              <a:tr h="63500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2144395">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赔款</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2100万银元</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赔偿日本兵费白银</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a:t>
                      </a: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亿两</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清政府赔款白银4.5亿两，分39年还清，本息共计9.8亿两</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r>
            </a:tbl>
          </a:graphicData>
        </a:graphic>
      </p:graphicFrame>
      <p:sp>
        <p:nvSpPr>
          <p:cNvPr id="1048874" name="文本框 2"/>
          <p:cNvSpPr txBox="1"/>
          <p:nvPr/>
        </p:nvSpPr>
        <p:spPr>
          <a:xfrm>
            <a:off x="66040" y="3675380"/>
            <a:ext cx="9011285" cy="1256030"/>
          </a:xfrm>
          <a:prstGeom prst="rect">
            <a:avLst/>
          </a:prstGeom>
          <a:solidFill>
            <a:schemeClr val="accent6">
              <a:lumMod val="20000"/>
              <a:lumOff val="80000"/>
              <a:alpha val="92000"/>
            </a:schemeClr>
          </a:solidFill>
          <a:ln w="12700" cmpd="sng">
            <a:solidFill>
              <a:schemeClr val="bg1"/>
            </a:solidFill>
            <a:prstDash val="solid"/>
          </a:ln>
        </p:spPr>
        <p:txBody>
          <a:bodyPr wrap="square" rtlCol="0" anchor="ctr" anchorCtr="0">
            <a:noAutofit/>
          </a:bodyPr>
          <a:p>
            <a:pPr indent="812800" fontAlgn="auto"/>
            <a:r>
              <a:rPr lang="zh-CN" altLang="en-US" sz="32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危害</a:t>
            </a:r>
            <a:r>
              <a:rPr lang="zh-CN" sz="3200">
                <a:solidFill>
                  <a:schemeClr val="tx1">
                    <a:lumMod val="95000"/>
                    <a:lumOff val="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mn-ea"/>
                <a:cs typeface="宋体" panose="02010600030101010101" pitchFamily="2" charset="-122"/>
              </a:rPr>
              <a:t>加剧了清政府的财政危机，加重了人民的负担。</a:t>
            </a:r>
            <a:endParaRPr lang="zh-CN" sz="3200" b="1">
              <a:solidFill>
                <a:schemeClr val="tx1">
                  <a:lumMod val="95000"/>
                  <a:lumOff val="5000"/>
                </a:schemeClr>
              </a:solidFill>
              <a:effectLst>
                <a:outerShdw blurRad="38100" dist="19050" dir="2700000" algn="tl" rotWithShape="0">
                  <a:schemeClr val="dk1">
                    <a:alpha val="40000"/>
                  </a:schemeClr>
                </a:outerShdw>
              </a:effectLst>
              <a:latin typeface="+mn-ea"/>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74"/>
                                        </p:tgtEl>
                                        <p:attrNameLst>
                                          <p:attrName>style.visibility</p:attrName>
                                        </p:attrNameLst>
                                      </p:cBhvr>
                                      <p:to>
                                        <p:strVal val="visible"/>
                                      </p:to>
                                    </p:set>
                                    <p:animEffect transition="in" filter="fade">
                                      <p:cBhvr>
                                        <p:cTn id="7" dur="500"/>
                                        <p:tgtEl>
                                          <p:spTgt spid="1048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4" grpId="0" bldLvl="0" animBg="1"/>
      <p:bldP spid="10488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p:sp>
        <p:nvSpPr>
          <p:cNvPr id="1048878" name="文本框 2"/>
          <p:cNvSpPr txBox="1"/>
          <p:nvPr/>
        </p:nvSpPr>
        <p:spPr>
          <a:xfrm>
            <a:off x="0" y="1025525"/>
            <a:ext cx="9144635" cy="1568450"/>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日本在《马关条约》和《辛丑条约》中都得到的侵略权益是（</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割地	B</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赔款	C</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驻军	D</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开埠通商</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19" name="组合 86"/>
          <p:cNvGrpSpPr/>
          <p:nvPr/>
        </p:nvGrpSpPr>
        <p:grpSpPr>
          <a:xfrm rot="0">
            <a:off x="166370" y="1037590"/>
            <a:ext cx="502920" cy="453390"/>
            <a:chOff x="5424755" y="1340768"/>
            <a:chExt cx="670560" cy="604586"/>
          </a:xfrm>
          <a:blipFill dpi="0" rotWithShape="1">
            <a:blip r:embed="rId1"/>
            <a:srcRect/>
            <a:stretch>
              <a:fillRect/>
            </a:stretch>
          </a:blipFill>
        </p:grpSpPr>
        <p:grpSp>
          <p:nvGrpSpPr>
            <p:cNvPr id="220" name="组合 87"/>
            <p:cNvGrpSpPr/>
            <p:nvPr/>
          </p:nvGrpSpPr>
          <p:grpSpPr>
            <a:xfrm>
              <a:off x="5424755" y="1340768"/>
              <a:ext cx="670560" cy="604586"/>
              <a:chOff x="3720691" y="2824413"/>
              <a:chExt cx="1341120" cy="1209172"/>
            </a:xfrm>
            <a:grpFill/>
          </p:grpSpPr>
          <p:sp>
            <p:nvSpPr>
              <p:cNvPr id="104887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8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8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82" name="Freeform 206"/>
          <p:cNvSpPr>
            <a:spLocks noChangeAspect="1" noEditPoints="1"/>
          </p:cNvSpPr>
          <p:nvPr/>
        </p:nvSpPr>
        <p:spPr bwMode="auto">
          <a:xfrm>
            <a:off x="305435" y="1112520"/>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83" name="文本框 5"/>
          <p:cNvSpPr txBox="1"/>
          <p:nvPr/>
        </p:nvSpPr>
        <p:spPr>
          <a:xfrm>
            <a:off x="0" y="2861310"/>
            <a:ext cx="9010015" cy="1564641"/>
          </a:xfrm>
          <a:prstGeom prst="rect">
            <a:avLst/>
          </a:prstGeom>
          <a:noFill/>
        </p:spPr>
        <p:txBody>
          <a:bodyPr wrap="square" rtlCol="0" anchor="t">
            <a:spAutoFit/>
          </a:bodyPr>
          <a:p>
            <a:pPr indent="0" fontAlgn="auto"/>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巧记</a:t>
            </a:r>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八国联军(俄罗斯、德国、法国、美国、日本、奥匈帝国、意大利、英国)</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饿的话，每日熬一鹰</a:t>
            </a:r>
            <a:r>
              <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endPar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048884" name="文本框 1"/>
          <p:cNvSpPr txBox="1"/>
          <p:nvPr/>
        </p:nvSpPr>
        <p:spPr>
          <a:xfrm>
            <a:off x="3380105" y="152273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82"/>
                                        </p:tgtEl>
                                        <p:attrNameLst>
                                          <p:attrName>style.visibility</p:attrName>
                                        </p:attrNameLst>
                                      </p:cBhvr>
                                      <p:to>
                                        <p:strVal val="visible"/>
                                      </p:to>
                                    </p:set>
                                    <p:animEffect transition="in" filter="fade">
                                      <p:cBhvr>
                                        <p:cTn id="7" dur="1000"/>
                                        <p:tgtEl>
                                          <p:spTgt spid="1048882"/>
                                        </p:tgtEl>
                                      </p:cBhvr>
                                    </p:animEffect>
                                    <p:anim calcmode="lin" valueType="num">
                                      <p:cBhvr>
                                        <p:cTn id="8" dur="1000" fill="hold"/>
                                        <p:tgtEl>
                                          <p:spTgt spid="1048882"/>
                                        </p:tgtEl>
                                        <p:attrNameLst>
                                          <p:attrName>ppt_x</p:attrName>
                                        </p:attrNameLst>
                                      </p:cBhvr>
                                      <p:tavLst>
                                        <p:tav tm="0">
                                          <p:val>
                                            <p:strVal val="#ppt_x"/>
                                          </p:val>
                                        </p:tav>
                                        <p:tav tm="100000">
                                          <p:val>
                                            <p:strVal val="#ppt_x"/>
                                          </p:val>
                                        </p:tav>
                                      </p:tavLst>
                                    </p:anim>
                                    <p:anim calcmode="lin" valueType="num">
                                      <p:cBhvr>
                                        <p:cTn id="9" dur="1000" fill="hold"/>
                                        <p:tgtEl>
                                          <p:spTgt spid="10488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84"/>
                                        </p:tgtEl>
                                        <p:attrNameLst>
                                          <p:attrName>style.visibility</p:attrName>
                                        </p:attrNameLst>
                                      </p:cBhvr>
                                      <p:to>
                                        <p:strVal val="visible"/>
                                      </p:to>
                                    </p:set>
                                    <p:animEffect transition="in" filter="wipe(down)">
                                      <p:cBhvr>
                                        <p:cTn id="14" dur="500"/>
                                        <p:tgtEl>
                                          <p:spTgt spid="104888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83"/>
                                        </p:tgtEl>
                                        <p:attrNameLst>
                                          <p:attrName>style.visibility</p:attrName>
                                        </p:attrNameLst>
                                      </p:cBhvr>
                                      <p:to>
                                        <p:strVal val="visible"/>
                                      </p:to>
                                    </p:set>
                                    <p:animEffect transition="in" filter="fade">
                                      <p:cBhvr>
                                        <p:cTn id="19" dur="1000"/>
                                        <p:tgtEl>
                                          <p:spTgt spid="1048883"/>
                                        </p:tgtEl>
                                      </p:cBhvr>
                                    </p:animEffect>
                                    <p:anim calcmode="lin" valueType="num">
                                      <p:cBhvr>
                                        <p:cTn id="20" dur="1000" fill="hold"/>
                                        <p:tgtEl>
                                          <p:spTgt spid="1048883"/>
                                        </p:tgtEl>
                                        <p:attrNameLst>
                                          <p:attrName>ppt_x</p:attrName>
                                        </p:attrNameLst>
                                      </p:cBhvr>
                                      <p:tavLst>
                                        <p:tav tm="0">
                                          <p:val>
                                            <p:strVal val="#ppt_x"/>
                                          </p:val>
                                        </p:tav>
                                        <p:tav tm="100000">
                                          <p:val>
                                            <p:strVal val="#ppt_x"/>
                                          </p:val>
                                        </p:tav>
                                      </p:tavLst>
                                    </p:anim>
                                    <p:anim calcmode="lin" valueType="num">
                                      <p:cBhvr>
                                        <p:cTn id="21" dur="1000" fill="hold"/>
                                        <p:tgtEl>
                                          <p:spTgt spid="10488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2" grpId="0" bldLvl="0" animBg="1"/>
      <p:bldP spid="1048882" grpId="1" animBg="1"/>
      <p:bldP spid="1048883" grpId="0"/>
      <p:bldP spid="1048883" grpId="1"/>
      <p:bldP spid="1048884" grpId="0"/>
      <p:bldP spid="104888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p:graphicFrame>
        <p:nvGraphicFramePr>
          <p:cNvPr id="4194311" name="表格 3"/>
          <p:cNvGraphicFramePr/>
          <p:nvPr>
            <p:custDataLst>
              <p:tags r:id="rId1"/>
            </p:custDataLst>
          </p:nvPr>
        </p:nvGraphicFramePr>
        <p:xfrm>
          <a:off x="66675" y="447040"/>
          <a:ext cx="9010650" cy="5481320"/>
        </p:xfrm>
        <a:graphic>
          <a:graphicData uri="http://schemas.openxmlformats.org/drawingml/2006/table">
            <a:tbl>
              <a:tblPr firstRow="1" bandRow="1">
                <a:tableStyleId>{5C22544A-7EE6-4342-B048-85BDC9FD1C3A}</a:tableStyleId>
              </a:tblPr>
              <a:tblGrid>
                <a:gridCol w="532130"/>
                <a:gridCol w="3385185"/>
                <a:gridCol w="2512695"/>
                <a:gridCol w="2580640"/>
              </a:tblGrid>
              <a:tr h="63500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192024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通商</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开放广州、厦门、福州、宁波、上海五处为通商口岸</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r>
                        <a:rPr lang="zh-CN" altLang="zh-CN" sz="30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五口通商</a:t>
                      </a: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开放沙市、重庆、苏州、杭州为商埠</a:t>
                      </a:r>
                      <a:endParaRPr lang="zh-CN" altLang="en-US"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en-US" altLang="zh-CN" sz="30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r>
                        <a:rPr lang="zh-CN" altLang="zh-CN" sz="3000" b="1">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四口通商</a:t>
                      </a:r>
                      <a:r>
                        <a:rPr lang="en-US" altLang="zh-CN" sz="3000" b="1">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3000" b="1">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buNone/>
                      </a:pPr>
                      <a:endParaRPr lang="en-US" altLang="zh-CN" sz="3000" b="1">
                        <a:effectLst>
                          <a:outerShdw blurRad="38100" dist="38100" dir="2700000" algn="tl">
                            <a:srgbClr val="000000">
                              <a:alpha val="43137"/>
                            </a:srgbClr>
                          </a:outerShdw>
                        </a:effectLst>
                      </a:endParaRPr>
                    </a:p>
                  </a:txBody>
                  <a:tcPr anchor="ctr" anchorCtr="1"/>
                </a:tc>
              </a:tr>
            </a:tbl>
          </a:graphicData>
        </a:graphic>
      </p:graphicFrame>
      <p:sp>
        <p:nvSpPr>
          <p:cNvPr id="1048885" name="文本框 2"/>
          <p:cNvSpPr txBox="1"/>
          <p:nvPr/>
        </p:nvSpPr>
        <p:spPr>
          <a:xfrm>
            <a:off x="66040" y="3002280"/>
            <a:ext cx="9011285" cy="2208530"/>
          </a:xfrm>
          <a:prstGeom prst="rect">
            <a:avLst/>
          </a:prstGeom>
          <a:solidFill>
            <a:schemeClr val="accent6">
              <a:lumMod val="20000"/>
              <a:lumOff val="80000"/>
              <a:alpha val="92000"/>
            </a:schemeClr>
          </a:solidFill>
          <a:ln w="12700" cmpd="sng">
            <a:solidFill>
              <a:schemeClr val="bg1"/>
            </a:solidFill>
            <a:prstDash val="solid"/>
          </a:ln>
        </p:spPr>
        <p:txBody>
          <a:bodyPr wrap="square" rtlCol="0" anchor="ctr" anchorCtr="0">
            <a:noAutofit/>
          </a:bodyPr>
          <a:p>
            <a:pPr indent="812800" fontAlgn="auto"/>
            <a:r>
              <a:rPr lang="zh-CN" altLang="en-US" sz="32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危害</a:t>
            </a:r>
            <a:r>
              <a:rPr lang="zh-CN" sz="3200">
                <a:solidFill>
                  <a:schemeClr val="tx1">
                    <a:lumMod val="95000"/>
                    <a:lumOff val="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破坏了中国的贸易主权</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使中国国门大开，西方商品大量涌入，中国的自然经济遭到破坏，中国在经济上逐渐卷入资本主义世界市场，沦为资本主义国家的原料产地和商品市场。</a:t>
            </a:r>
            <a:endParaRPr 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85"/>
                                        </p:tgtEl>
                                        <p:attrNameLst>
                                          <p:attrName>style.visibility</p:attrName>
                                        </p:attrNameLst>
                                      </p:cBhvr>
                                      <p:to>
                                        <p:strVal val="visible"/>
                                      </p:to>
                                    </p:set>
                                    <p:animEffect transition="in" filter="fade">
                                      <p:cBhvr>
                                        <p:cTn id="7" dur="500"/>
                                        <p:tgtEl>
                                          <p:spTgt spid="104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5" grpId="0" bldLvl="0" animBg="1"/>
      <p:bldP spid="104888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p:sp>
        <p:nvSpPr>
          <p:cNvPr id="1048889" name="文本框 2"/>
          <p:cNvSpPr txBox="1"/>
          <p:nvPr/>
        </p:nvSpPr>
        <p:spPr>
          <a:xfrm>
            <a:off x="0" y="397510"/>
            <a:ext cx="9144635" cy="3476625"/>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郑观应在《盛世危言》中描述鸦片战争后的社会情景：洋布、洋纱、洋花边、洋袜、洋巾入中国，而女红</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sym typeface="+mn-ea"/>
              </a:rPr>
              <a:t>女工</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失业，</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洋铁、洋针、洋钉入中国，而业冶者多无事</a:t>
            </a:r>
            <a:r>
              <a:rPr lang="zh-CN" altLang="en-US" sz="3200" b="1" u="dotted">
                <a:solidFill>
                  <a:schemeClr val="bg1"/>
                </a:solidFill>
                <a:effectLst>
                  <a:outerShdw blurRad="38100" dist="19050" dir="2700000" algn="tl" rotWithShape="0">
                    <a:schemeClr val="dk1">
                      <a:alpha val="40000"/>
                    </a:schemeClr>
                  </a:outerShdw>
                </a:effectLst>
                <a:uFill>
                  <a:solidFill>
                    <a:schemeClr val="bg1"/>
                  </a:solidFill>
                </a:uFill>
                <a:latin typeface="宋体" panose="02010600030101010101" pitchFamily="2" charset="-122"/>
                <a:ea typeface="宋体" panose="02010600030101010101" pitchFamily="2" charset="-122"/>
                <a:cs typeface="宋体" panose="02010600030101010101" pitchFamily="2" charset="-122"/>
              </a:rPr>
              <a:t>投闲</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清闲</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。材料旨在说明鸦片战争(</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algn="l" fontAlgn="auto">
              <a:buClrTx/>
              <a:buSzTx/>
              <a:buFontTx/>
            </a:pP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是中国近代史的开端	B</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使中国自然经济开始解体</a:t>
            </a:r>
            <a:endPar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algn="l" fontAlgn="auto">
              <a:buClrTx/>
              <a:buSzTx/>
              <a:buFontTx/>
            </a:pP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丰富了市场商品种类	D</a:t>
            </a:r>
            <a:r>
              <a:rPr lang="en-US" alt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破坏了中国的关税自主权</a:t>
            </a:r>
            <a:endParaRPr lang="zh-CN" alt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25" name="组合 86"/>
          <p:cNvGrpSpPr/>
          <p:nvPr/>
        </p:nvGrpSpPr>
        <p:grpSpPr>
          <a:xfrm rot="0">
            <a:off x="166370" y="409575"/>
            <a:ext cx="502920" cy="453390"/>
            <a:chOff x="5424755" y="1340768"/>
            <a:chExt cx="670560" cy="604586"/>
          </a:xfrm>
          <a:blipFill dpi="0" rotWithShape="1">
            <a:blip r:embed="rId1"/>
            <a:srcRect/>
            <a:stretch>
              <a:fillRect/>
            </a:stretch>
          </a:blipFill>
        </p:grpSpPr>
        <p:grpSp>
          <p:nvGrpSpPr>
            <p:cNvPr id="226" name="组合 87"/>
            <p:cNvGrpSpPr/>
            <p:nvPr/>
          </p:nvGrpSpPr>
          <p:grpSpPr>
            <a:xfrm>
              <a:off x="5424755" y="1340768"/>
              <a:ext cx="670560" cy="604586"/>
              <a:chOff x="3720691" y="2824413"/>
              <a:chExt cx="1341120" cy="1209172"/>
            </a:xfrm>
            <a:grpFill/>
          </p:grpSpPr>
          <p:sp>
            <p:nvSpPr>
              <p:cNvPr id="104889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89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89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893" name="Freeform 206"/>
          <p:cNvSpPr>
            <a:spLocks noChangeAspect="1" noEditPoints="1"/>
          </p:cNvSpPr>
          <p:nvPr/>
        </p:nvSpPr>
        <p:spPr bwMode="auto">
          <a:xfrm>
            <a:off x="305435" y="48450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894" name="文本框 1"/>
          <p:cNvSpPr txBox="1"/>
          <p:nvPr/>
        </p:nvSpPr>
        <p:spPr>
          <a:xfrm>
            <a:off x="3169285" y="2344420"/>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895" name="文本框 5"/>
          <p:cNvSpPr txBox="1"/>
          <p:nvPr/>
        </p:nvSpPr>
        <p:spPr>
          <a:xfrm>
            <a:off x="66675" y="3970655"/>
            <a:ext cx="9010015" cy="1564640"/>
          </a:xfrm>
          <a:prstGeom prst="rect">
            <a:avLst/>
          </a:prstGeom>
          <a:noFill/>
        </p:spPr>
        <p:txBody>
          <a:bodyPr wrap="square" rtlCol="0" anchor="t">
            <a:spAutoFit/>
          </a:bodyPr>
          <a:p>
            <a:pPr indent="0"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分析：</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开放通商口岸后，外国商品涌入，中国传统手工业破产，中国</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社会</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给</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自足的</a:t>
            </a:r>
            <a:r>
              <a:rPr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自然经济</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遭到破坏</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（客观上促进了商品经济的发展）。</a:t>
            </a:r>
            <a:endPar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893"/>
                                        </p:tgtEl>
                                        <p:attrNameLst>
                                          <p:attrName>style.visibility</p:attrName>
                                        </p:attrNameLst>
                                      </p:cBhvr>
                                      <p:to>
                                        <p:strVal val="visible"/>
                                      </p:to>
                                    </p:set>
                                    <p:animEffect transition="in" filter="fade">
                                      <p:cBhvr>
                                        <p:cTn id="7" dur="1000"/>
                                        <p:tgtEl>
                                          <p:spTgt spid="1048893"/>
                                        </p:tgtEl>
                                      </p:cBhvr>
                                    </p:animEffect>
                                    <p:anim calcmode="lin" valueType="num">
                                      <p:cBhvr>
                                        <p:cTn id="8" dur="1000" fill="hold"/>
                                        <p:tgtEl>
                                          <p:spTgt spid="1048893"/>
                                        </p:tgtEl>
                                        <p:attrNameLst>
                                          <p:attrName>ppt_x</p:attrName>
                                        </p:attrNameLst>
                                      </p:cBhvr>
                                      <p:tavLst>
                                        <p:tav tm="0">
                                          <p:val>
                                            <p:strVal val="#ppt_x"/>
                                          </p:val>
                                        </p:tav>
                                        <p:tav tm="100000">
                                          <p:val>
                                            <p:strVal val="#ppt_x"/>
                                          </p:val>
                                        </p:tav>
                                      </p:tavLst>
                                    </p:anim>
                                    <p:anim calcmode="lin" valueType="num">
                                      <p:cBhvr>
                                        <p:cTn id="9" dur="1000" fill="hold"/>
                                        <p:tgtEl>
                                          <p:spTgt spid="10488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894"/>
                                        </p:tgtEl>
                                        <p:attrNameLst>
                                          <p:attrName>style.visibility</p:attrName>
                                        </p:attrNameLst>
                                      </p:cBhvr>
                                      <p:to>
                                        <p:strVal val="visible"/>
                                      </p:to>
                                    </p:set>
                                    <p:animEffect transition="in" filter="wipe(down)">
                                      <p:cBhvr>
                                        <p:cTn id="14" dur="500"/>
                                        <p:tgtEl>
                                          <p:spTgt spid="104889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895"/>
                                        </p:tgtEl>
                                        <p:attrNameLst>
                                          <p:attrName>style.visibility</p:attrName>
                                        </p:attrNameLst>
                                      </p:cBhvr>
                                      <p:to>
                                        <p:strVal val="visible"/>
                                      </p:to>
                                    </p:set>
                                    <p:animEffect transition="in" filter="fade">
                                      <p:cBhvr>
                                        <p:cTn id="19" dur="1000"/>
                                        <p:tgtEl>
                                          <p:spTgt spid="1048895"/>
                                        </p:tgtEl>
                                      </p:cBhvr>
                                    </p:animEffect>
                                    <p:anim calcmode="lin" valueType="num">
                                      <p:cBhvr>
                                        <p:cTn id="20" dur="1000" fill="hold"/>
                                        <p:tgtEl>
                                          <p:spTgt spid="1048895"/>
                                        </p:tgtEl>
                                        <p:attrNameLst>
                                          <p:attrName>ppt_x</p:attrName>
                                        </p:attrNameLst>
                                      </p:cBhvr>
                                      <p:tavLst>
                                        <p:tav tm="0">
                                          <p:val>
                                            <p:strVal val="#ppt_x"/>
                                          </p:val>
                                        </p:tav>
                                        <p:tav tm="100000">
                                          <p:val>
                                            <p:strVal val="#ppt_x"/>
                                          </p:val>
                                        </p:tav>
                                      </p:tavLst>
                                    </p:anim>
                                    <p:anim calcmode="lin" valueType="num">
                                      <p:cBhvr>
                                        <p:cTn id="21" dur="1000" fill="hold"/>
                                        <p:tgtEl>
                                          <p:spTgt spid="10488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3" grpId="0" bldLvl="0" animBg="1"/>
      <p:bldP spid="1048893" grpId="1" animBg="1"/>
      <p:bldP spid="1048894" grpId="0"/>
      <p:bldP spid="1048894" grpId="1"/>
      <p:bldP spid="1048895" grpId="0"/>
      <p:bldP spid="104889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p:sp>
        <p:nvSpPr>
          <p:cNvPr id="1048899" name="文本框 2"/>
          <p:cNvSpPr txBox="1"/>
          <p:nvPr/>
        </p:nvSpPr>
        <p:spPr>
          <a:xfrm>
            <a:off x="0" y="104140"/>
            <a:ext cx="9144635" cy="1076325"/>
          </a:xfrm>
          <a:prstGeom prst="rect">
            <a:avLst/>
          </a:prstGeom>
          <a:noFill/>
        </p:spPr>
        <p:txBody>
          <a:bodyPr wrap="square" rtlCol="0" anchor="t">
            <a:spAutoFit/>
          </a:bodyPr>
          <a:p>
            <a:pPr indent="812800" algn="l">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下图是近代两次侵华战争后开放的通商口岸示意图，其变化反映了(</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0" name="组合 86"/>
          <p:cNvGrpSpPr/>
          <p:nvPr/>
        </p:nvGrpSpPr>
        <p:grpSpPr>
          <a:xfrm rot="0">
            <a:off x="166370" y="116205"/>
            <a:ext cx="502920" cy="453390"/>
            <a:chOff x="5424755" y="1340768"/>
            <a:chExt cx="670560" cy="604586"/>
          </a:xfrm>
          <a:blipFill dpi="0" rotWithShape="1">
            <a:blip r:embed="rId1"/>
            <a:srcRect/>
            <a:stretch>
              <a:fillRect/>
            </a:stretch>
          </a:blipFill>
        </p:grpSpPr>
        <p:grpSp>
          <p:nvGrpSpPr>
            <p:cNvPr id="231" name="组合 87"/>
            <p:cNvGrpSpPr/>
            <p:nvPr/>
          </p:nvGrpSpPr>
          <p:grpSpPr>
            <a:xfrm>
              <a:off x="5424755" y="1340768"/>
              <a:ext cx="670560" cy="604586"/>
              <a:chOff x="3720691" y="2824413"/>
              <a:chExt cx="1341120" cy="1209172"/>
            </a:xfrm>
            <a:grpFill/>
          </p:grpSpPr>
          <p:sp>
            <p:nvSpPr>
              <p:cNvPr id="104890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0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0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03" name="Freeform 206"/>
          <p:cNvSpPr>
            <a:spLocks noChangeAspect="1" noEditPoints="1"/>
          </p:cNvSpPr>
          <p:nvPr/>
        </p:nvSpPr>
        <p:spPr bwMode="auto">
          <a:xfrm>
            <a:off x="305435" y="19113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04" name="文本框 1"/>
          <p:cNvSpPr txBox="1"/>
          <p:nvPr/>
        </p:nvSpPr>
        <p:spPr>
          <a:xfrm>
            <a:off x="4395470" y="58864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B</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05" name="文本框 6"/>
          <p:cNvSpPr txBox="1"/>
          <p:nvPr/>
        </p:nvSpPr>
        <p:spPr>
          <a:xfrm>
            <a:off x="0" y="1162685"/>
            <a:ext cx="4481830" cy="4396740"/>
          </a:xfrm>
          <a:prstGeom prst="rect">
            <a:avLst/>
          </a:prstGeom>
          <a:noFill/>
        </p:spPr>
        <p:txBody>
          <a:bodyPr wrap="square" rtlCol="0" anchor="t">
            <a:spAutoFit/>
          </a:bodyPr>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中国开放的通商口岸不断减少</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列强侵略势力由东南沿海深入到长江中下游地区</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中国从开始沦为半殖民地半封建社会到完全沦为半殖民地半封建社会</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spcBef>
                <a:spcPts val="800"/>
              </a:spcBef>
            </a:pP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清政府从“天朝上国”沦为“洋人的朝廷”</a:t>
            </a:r>
            <a:endPar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2097160" name="图片 1"/>
          <p:cNvPicPr>
            <a:picLocks noChangeAspect="1"/>
          </p:cNvPicPr>
          <p:nvPr/>
        </p:nvPicPr>
        <p:blipFill>
          <a:blip r:embed="rId2"/>
          <a:stretch>
            <a:fillRect/>
          </a:stretch>
        </p:blipFill>
        <p:spPr>
          <a:xfrm>
            <a:off x="4355465" y="1663065"/>
            <a:ext cx="4788535" cy="2887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03"/>
                                        </p:tgtEl>
                                        <p:attrNameLst>
                                          <p:attrName>style.visibility</p:attrName>
                                        </p:attrNameLst>
                                      </p:cBhvr>
                                      <p:to>
                                        <p:strVal val="visible"/>
                                      </p:to>
                                    </p:set>
                                    <p:animEffect transition="in" filter="fade">
                                      <p:cBhvr>
                                        <p:cTn id="7" dur="1000"/>
                                        <p:tgtEl>
                                          <p:spTgt spid="1048903"/>
                                        </p:tgtEl>
                                      </p:cBhvr>
                                    </p:animEffect>
                                    <p:anim calcmode="lin" valueType="num">
                                      <p:cBhvr>
                                        <p:cTn id="8" dur="1000" fill="hold"/>
                                        <p:tgtEl>
                                          <p:spTgt spid="1048903"/>
                                        </p:tgtEl>
                                        <p:attrNameLst>
                                          <p:attrName>ppt_x</p:attrName>
                                        </p:attrNameLst>
                                      </p:cBhvr>
                                      <p:tavLst>
                                        <p:tav tm="0">
                                          <p:val>
                                            <p:strVal val="#ppt_x"/>
                                          </p:val>
                                        </p:tav>
                                        <p:tav tm="100000">
                                          <p:val>
                                            <p:strVal val="#ppt_x"/>
                                          </p:val>
                                        </p:tav>
                                      </p:tavLst>
                                    </p:anim>
                                    <p:anim calcmode="lin" valueType="num">
                                      <p:cBhvr>
                                        <p:cTn id="9" dur="1000" fill="hold"/>
                                        <p:tgtEl>
                                          <p:spTgt spid="10489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04"/>
                                        </p:tgtEl>
                                        <p:attrNameLst>
                                          <p:attrName>style.visibility</p:attrName>
                                        </p:attrNameLst>
                                      </p:cBhvr>
                                      <p:to>
                                        <p:strVal val="visible"/>
                                      </p:to>
                                    </p:set>
                                    <p:animEffect transition="in" filter="wipe(down)">
                                      <p:cBhvr>
                                        <p:cTn id="14" dur="500"/>
                                        <p:tgtEl>
                                          <p:spTgt spid="104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3" grpId="0" bldLvl="0" animBg="1"/>
      <p:bldP spid="1048903" grpId="1" animBg="1"/>
      <p:bldP spid="1048904" grpId="0"/>
      <p:bldP spid="1048904" grpId="1"/>
      <p:bldP spid="104890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p:graphicFrame>
        <p:nvGraphicFramePr>
          <p:cNvPr id="4194312" name="表格 3"/>
          <p:cNvGraphicFramePr/>
          <p:nvPr>
            <p:custDataLst>
              <p:tags r:id="rId1"/>
            </p:custDataLst>
          </p:nvPr>
        </p:nvGraphicFramePr>
        <p:xfrm>
          <a:off x="0" y="15875"/>
          <a:ext cx="9144000" cy="5674360"/>
        </p:xfrm>
        <a:graphic>
          <a:graphicData uri="http://schemas.openxmlformats.org/drawingml/2006/table">
            <a:tbl>
              <a:tblPr firstRow="1" bandRow="1">
                <a:tableStyleId>{5C22544A-7EE6-4342-B048-85BDC9FD1C3A}</a:tableStyleId>
              </a:tblPr>
              <a:tblGrid>
                <a:gridCol w="1550035"/>
                <a:gridCol w="1592580"/>
                <a:gridCol w="6001385"/>
              </a:tblGrid>
              <a:tr h="956310">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4718050">
                <a:tc>
                  <a:txBody>
                    <a:bodyPr/>
                    <a:p>
                      <a:pPr>
                        <a:buNone/>
                      </a:pPr>
                      <a:r>
                        <a:rPr lang="zh-CN" altLang="en-US" sz="3000" b="1">
                          <a:effectLst>
                            <a:outerShdw blurRad="38100" dist="38100" dir="2700000" algn="tl">
                              <a:srgbClr val="000000">
                                <a:alpha val="43137"/>
                              </a:srgbClr>
                            </a:outerShdw>
                          </a:effectLst>
                        </a:rPr>
                        <a:t>英商进出口货物应纳</a:t>
                      </a:r>
                      <a:r>
                        <a:rPr lang="zh-CN" altLang="en-US" sz="3000" b="1">
                          <a:solidFill>
                            <a:srgbClr val="FF0000"/>
                          </a:solidFill>
                          <a:effectLst>
                            <a:outerShdw blurRad="38100" dist="38100" dir="2700000" algn="tl">
                              <a:srgbClr val="000000">
                                <a:alpha val="43137"/>
                              </a:srgbClr>
                            </a:outerShdw>
                          </a:effectLst>
                        </a:rPr>
                        <a:t>税款</a:t>
                      </a:r>
                      <a:r>
                        <a:rPr lang="zh-CN" altLang="en-US" sz="3000" b="1">
                          <a:effectLst>
                            <a:outerShdw blurRad="38100" dist="38100" dir="2700000" algn="tl">
                              <a:srgbClr val="000000">
                                <a:alpha val="43137"/>
                              </a:srgbClr>
                            </a:outerShdw>
                          </a:effectLst>
                        </a:rPr>
                        <a:t>，必须经过</a:t>
                      </a:r>
                      <a:r>
                        <a:rPr lang="zh-CN" altLang="en-US" sz="3000" b="1">
                          <a:solidFill>
                            <a:srgbClr val="FF0000"/>
                          </a:solidFill>
                          <a:effectLst>
                            <a:outerShdw blurRad="38100" dist="38100" dir="2700000" algn="tl">
                              <a:srgbClr val="000000">
                                <a:alpha val="43137"/>
                              </a:srgbClr>
                            </a:outerShdw>
                          </a:effectLst>
                        </a:rPr>
                        <a:t>双方协议</a:t>
                      </a:r>
                      <a:endParaRPr lang="zh-CN" altLang="en-US" sz="3000" b="1">
                        <a:solidFill>
                          <a:srgbClr val="FF0000"/>
                        </a:solidFill>
                        <a:effectLst>
                          <a:outerShdw blurRad="38100" dist="38100" dir="2700000" algn="tl">
                            <a:srgbClr val="000000">
                              <a:alpha val="43137"/>
                            </a:srgbClr>
                          </a:outerShdw>
                        </a:effectLst>
                      </a:endParaRPr>
                    </a:p>
                  </a:txBody>
                  <a:tcPr anchor="ctr" anchorCtr="1"/>
                </a:tc>
                <a:tc>
                  <a:txBody>
                    <a:bodyPr/>
                    <a:p>
                      <a:pPr algn="l">
                        <a:buClrTx/>
                        <a:buSzTx/>
                        <a:buFontTx/>
                        <a:buNone/>
                      </a:pPr>
                      <a:r>
                        <a:rPr lang="zh-CN" altLang="en-US" sz="3000" b="1">
                          <a:effectLst>
                            <a:outerShdw blurRad="38100" dist="38100" dir="2700000" algn="tl">
                              <a:srgbClr val="000000">
                                <a:alpha val="43137"/>
                              </a:srgbClr>
                            </a:outerShdw>
                          </a:effectLst>
                        </a:rPr>
                        <a:t>允许日本在通商口岸</a:t>
                      </a:r>
                      <a:r>
                        <a:rPr lang="zh-CN" altLang="en-US" sz="3000" b="1">
                          <a:solidFill>
                            <a:srgbClr val="FF0000"/>
                          </a:solidFill>
                          <a:effectLst>
                            <a:outerShdw blurRad="38100" dist="38100" dir="2700000" algn="tl">
                              <a:srgbClr val="000000">
                                <a:alpha val="43137"/>
                              </a:srgbClr>
                            </a:outerShdw>
                          </a:effectLst>
                        </a:rPr>
                        <a:t>开设工厂</a:t>
                      </a:r>
                      <a:endParaRPr lang="zh-CN" altLang="en-US" sz="3000" b="1">
                        <a:solidFill>
                          <a:srgbClr val="FF0000"/>
                        </a:solidFill>
                        <a:effectLst>
                          <a:outerShdw blurRad="38100" dist="38100" dir="2700000" algn="tl">
                            <a:srgbClr val="000000">
                              <a:alpha val="43137"/>
                            </a:srgbClr>
                          </a:outerShdw>
                        </a:effectLst>
                      </a:endParaRPr>
                    </a:p>
                  </a:txBody>
                  <a:tcPr anchor="ctr" anchorCtr="1"/>
                </a:tc>
                <a:tc>
                  <a:txBody>
                    <a:bodyPr/>
                    <a:p>
                      <a:pPr indent="762000" fontAlgn="auto">
                        <a:buNone/>
                      </a:pPr>
                      <a:r>
                        <a:rPr lang="zh-CN" altLang="en-US" sz="3000" b="1">
                          <a:effectLst>
                            <a:outerShdw blurRad="38100" dist="38100" dir="2700000" algn="tl">
                              <a:srgbClr val="000000">
                                <a:alpha val="43137"/>
                              </a:srgbClr>
                            </a:outerShdw>
                          </a:effectLst>
                        </a:rPr>
                        <a:t>清政府保证严禁人民参加各种形式的</a:t>
                      </a:r>
                      <a:r>
                        <a:rPr lang="zh-CN" altLang="en-US" sz="3000" b="1">
                          <a:solidFill>
                            <a:srgbClr val="FF0000"/>
                          </a:solidFill>
                          <a:effectLst>
                            <a:outerShdw blurRad="38100" dist="38100" dir="2700000" algn="tl">
                              <a:srgbClr val="000000">
                                <a:alpha val="43137"/>
                              </a:srgbClr>
                            </a:outerShdw>
                          </a:effectLst>
                        </a:rPr>
                        <a:t>反帝活动</a:t>
                      </a:r>
                      <a:r>
                        <a:rPr lang="zh-CN" altLang="en-US" sz="3000" b="1">
                          <a:effectLst>
                            <a:outerShdw blurRad="38100" dist="38100" dir="2700000" algn="tl">
                              <a:srgbClr val="000000">
                                <a:alpha val="43137"/>
                              </a:srgbClr>
                            </a:outerShdw>
                          </a:effectLst>
                        </a:rPr>
                        <a:t>；</a:t>
                      </a:r>
                      <a:endParaRPr lang="zh-CN" altLang="en-US" sz="3000" b="1">
                        <a:effectLst>
                          <a:outerShdw blurRad="38100" dist="38100" dir="2700000" algn="tl">
                            <a:srgbClr val="000000">
                              <a:alpha val="43137"/>
                            </a:srgbClr>
                          </a:outerShdw>
                        </a:effectLst>
                      </a:endParaRPr>
                    </a:p>
                    <a:p>
                      <a:pPr indent="762000" fontAlgn="auto">
                        <a:buNone/>
                      </a:pPr>
                      <a:r>
                        <a:rPr lang="zh-CN" altLang="en-US" sz="3000" b="1">
                          <a:effectLst>
                            <a:outerShdw blurRad="38100" dist="38100" dir="2700000" algn="tl">
                              <a:srgbClr val="000000">
                                <a:alpha val="43137"/>
                              </a:srgbClr>
                            </a:outerShdw>
                          </a:effectLst>
                        </a:rPr>
                        <a:t>清政府拆毁大沽炮台，允许外国军队驻扎在从北京到山海关的铁路沿线要地；</a:t>
                      </a:r>
                      <a:endParaRPr lang="zh-CN" altLang="en-US" sz="3000" b="1">
                        <a:effectLst>
                          <a:outerShdw blurRad="38100" dist="38100" dir="2700000" algn="tl">
                            <a:srgbClr val="000000">
                              <a:alpha val="43137"/>
                            </a:srgbClr>
                          </a:outerShdw>
                        </a:effectLst>
                      </a:endParaRPr>
                    </a:p>
                    <a:p>
                      <a:pPr indent="762000" fontAlgn="auto">
                        <a:buNone/>
                      </a:pPr>
                      <a:r>
                        <a:rPr lang="zh-CN" altLang="en-US" sz="3000" b="1">
                          <a:effectLst>
                            <a:outerShdw blurRad="38100" dist="38100" dir="2700000" algn="tl">
                              <a:srgbClr val="000000">
                                <a:alpha val="43137"/>
                              </a:srgbClr>
                            </a:outerShdw>
                          </a:effectLst>
                        </a:rPr>
                        <a:t>划定</a:t>
                      </a:r>
                      <a:r>
                        <a:rPr lang="zh-CN" altLang="en-US" sz="3000" b="1">
                          <a:solidFill>
                            <a:srgbClr val="FF0000"/>
                          </a:solidFill>
                          <a:effectLst>
                            <a:outerShdw blurRad="38100" dist="38100" dir="2700000" algn="tl">
                              <a:srgbClr val="000000">
                                <a:alpha val="43137"/>
                              </a:srgbClr>
                            </a:outerShdw>
                          </a:effectLst>
                        </a:rPr>
                        <a:t>北京东交民巷</a:t>
                      </a:r>
                      <a:r>
                        <a:rPr lang="zh-CN" altLang="en-US" sz="3000" b="1">
                          <a:effectLst>
                            <a:outerShdw blurRad="38100" dist="38100" dir="2700000" algn="tl">
                              <a:srgbClr val="000000">
                                <a:alpha val="43137"/>
                              </a:srgbClr>
                            </a:outerShdw>
                          </a:effectLst>
                        </a:rPr>
                        <a:t>为使馆界，允许各国派兵驻守，不准中国人居住；</a:t>
                      </a:r>
                      <a:endParaRPr lang="zh-CN" altLang="en-US" sz="3000" b="1">
                        <a:effectLst>
                          <a:outerShdw blurRad="38100" dist="38100" dir="2700000" algn="tl">
                            <a:srgbClr val="000000">
                              <a:alpha val="43137"/>
                            </a:srgbClr>
                          </a:outerShdw>
                        </a:effectLst>
                      </a:endParaRPr>
                    </a:p>
                    <a:p>
                      <a:pPr indent="762000" fontAlgn="auto">
                        <a:buNone/>
                      </a:pPr>
                      <a:r>
                        <a:rPr lang="zh-CN" altLang="en-US" sz="3000" b="1">
                          <a:effectLst>
                            <a:outerShdw blurRad="38100" dist="38100" dir="2700000" algn="tl">
                              <a:srgbClr val="000000">
                                <a:alpha val="43137"/>
                              </a:srgbClr>
                            </a:outerShdw>
                          </a:effectLst>
                        </a:rPr>
                        <a:t>改总理衙门为外务部，班列六部之前</a:t>
                      </a:r>
                      <a:endParaRPr lang="zh-CN" altLang="en-US" sz="3000" b="1">
                        <a:effectLst>
                          <a:outerShdw blurRad="38100" dist="38100" dir="2700000" algn="tl">
                            <a:srgbClr val="000000">
                              <a:alpha val="43137"/>
                            </a:srgbClr>
                          </a:outerShdw>
                        </a:effectLst>
                      </a:endParaRPr>
                    </a:p>
                  </a:txBody>
                  <a:tcPr anchor="ctr" anchorCtr="1"/>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p:sp>
        <p:nvSpPr>
          <p:cNvPr id="1048909" name="文本框 2"/>
          <p:cNvSpPr txBox="1"/>
          <p:nvPr/>
        </p:nvSpPr>
        <p:spPr>
          <a:xfrm>
            <a:off x="0" y="579120"/>
            <a:ext cx="9144635" cy="3469641"/>
          </a:xfrm>
          <a:prstGeom prst="rect">
            <a:avLst/>
          </a:prstGeom>
          <a:noFill/>
        </p:spPr>
        <p:txBody>
          <a:bodyPr wrap="square" rtlCol="0" anchor="t">
            <a:spAutoFit/>
          </a:bodyPr>
          <a:p>
            <a:pPr indent="812800">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《南京条约》是中国近代史上第一个丧权辱国的不平等条约，其中直接导致表格中《1843年中英两国进出口货物税率》数据变化的内容是</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割香港岛</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五口通商</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协定税款</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战后赔款</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6" name="组合 86"/>
          <p:cNvGrpSpPr/>
          <p:nvPr/>
        </p:nvGrpSpPr>
        <p:grpSpPr>
          <a:xfrm rot="0">
            <a:off x="166370" y="591185"/>
            <a:ext cx="502920" cy="453390"/>
            <a:chOff x="5424755" y="1340768"/>
            <a:chExt cx="670560" cy="604586"/>
          </a:xfrm>
          <a:blipFill dpi="0" rotWithShape="1">
            <a:blip r:embed="rId1"/>
            <a:srcRect/>
            <a:stretch>
              <a:fillRect/>
            </a:stretch>
          </a:blipFill>
        </p:grpSpPr>
        <p:grpSp>
          <p:nvGrpSpPr>
            <p:cNvPr id="237" name="组合 87"/>
            <p:cNvGrpSpPr/>
            <p:nvPr/>
          </p:nvGrpSpPr>
          <p:grpSpPr>
            <a:xfrm>
              <a:off x="5424755" y="1340768"/>
              <a:ext cx="670560" cy="604586"/>
              <a:chOff x="3720691" y="2824413"/>
              <a:chExt cx="1341120" cy="1209172"/>
            </a:xfrm>
            <a:grpFill/>
          </p:grpSpPr>
          <p:sp>
            <p:nvSpPr>
              <p:cNvPr id="104891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1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13" name="Freeform 206"/>
          <p:cNvSpPr>
            <a:spLocks noChangeAspect="1" noEditPoints="1"/>
          </p:cNvSpPr>
          <p:nvPr/>
        </p:nvSpPr>
        <p:spPr bwMode="auto">
          <a:xfrm>
            <a:off x="305435" y="6661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14" name="文本框 1"/>
          <p:cNvSpPr txBox="1"/>
          <p:nvPr/>
        </p:nvSpPr>
        <p:spPr>
          <a:xfrm>
            <a:off x="8264525" y="152209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graphicFrame>
        <p:nvGraphicFramePr>
          <p:cNvPr id="4194313" name="表格 3"/>
          <p:cNvGraphicFramePr/>
          <p:nvPr>
            <p:custDataLst>
              <p:tags r:id="rId2"/>
            </p:custDataLst>
          </p:nvPr>
        </p:nvGraphicFramePr>
        <p:xfrm>
          <a:off x="3312160" y="2105880"/>
          <a:ext cx="5391785" cy="1897380"/>
        </p:xfrm>
        <a:graphic>
          <a:graphicData uri="http://schemas.openxmlformats.org/drawingml/2006/table">
            <a:tbl>
              <a:tblPr firstRow="1" bandRow="1">
                <a:tableStyleId>{5940675A-B579-460E-94D1-54222C63F5DA}</a:tableStyleId>
              </a:tblPr>
              <a:tblGrid>
                <a:gridCol w="1670050"/>
                <a:gridCol w="1860550"/>
                <a:gridCol w="1861185"/>
              </a:tblGrid>
              <a:tr h="632460">
                <a:tc>
                  <a:txBody>
                    <a:bodyPr/>
                    <a:p>
                      <a:pPr indent="0" algn="ctr">
                        <a:lnSpc>
                          <a:spcPct val="120000"/>
                        </a:lnSpc>
                        <a:spcBef>
                          <a:spcPts val="0"/>
                        </a:spcBef>
                        <a:spcAft>
                          <a:spcPts val="0"/>
                        </a:spcAft>
                        <a:buNone/>
                      </a:pPr>
                      <a:r>
                        <a:rPr lang="en-US" sz="2000" b="1" spc="130">
                          <a:solidFill>
                            <a:schemeClr val="tx1"/>
                          </a:solidFill>
                          <a:latin typeface="微软雅黑" panose="020B0503020204020204" pitchFamily="34" charset="-122"/>
                          <a:ea typeface="微软雅黑" panose="020B0503020204020204" pitchFamily="34" charset="-122"/>
                        </a:rPr>
                        <a:t>货物</a:t>
                      </a:r>
                      <a:endParaRPr lang="en-US" sz="2000" b="1"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旧税率（%）</a:t>
                      </a:r>
                      <a:endPar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新税率（%）</a:t>
                      </a:r>
                      <a:endParaRPr lang="en-US" sz="20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32460">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棉花</a:t>
                      </a:r>
                      <a:endParaRPr 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24.19</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5.56</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632460">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斜纹布</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14.92</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000" b="0" spc="130">
                          <a:solidFill>
                            <a:schemeClr val="tx1"/>
                          </a:solidFill>
                          <a:latin typeface="微软雅黑" panose="020B0503020204020204" pitchFamily="34" charset="-122"/>
                          <a:ea typeface="微软雅黑" panose="020B0503020204020204" pitchFamily="34" charset="-122"/>
                        </a:rPr>
                        <a:t>5.56</a:t>
                      </a:r>
                      <a:endParaRPr lang="en-US" altLang="en-US" sz="20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sp>
        <p:nvSpPr>
          <p:cNvPr id="1048915" name="文本框 5"/>
          <p:cNvSpPr txBox="1"/>
          <p:nvPr/>
        </p:nvSpPr>
        <p:spPr>
          <a:xfrm>
            <a:off x="85725" y="4234180"/>
            <a:ext cx="9010015" cy="1094740"/>
          </a:xfrm>
          <a:prstGeom prst="rect">
            <a:avLst/>
          </a:prstGeom>
          <a:noFill/>
        </p:spPr>
        <p:txBody>
          <a:bodyPr wrap="square" rtlCol="0" anchor="t">
            <a:spAutoFit/>
          </a:bodyPr>
          <a:p>
            <a:pPr indent="0"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分析：</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英商进出口货物应纳税款，必须经过双方协议</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破坏了中国的关税</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自</a:t>
            </a:r>
            <a:r>
              <a:rPr lang="zh-CN"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主权</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13"/>
                                        </p:tgtEl>
                                        <p:attrNameLst>
                                          <p:attrName>style.visibility</p:attrName>
                                        </p:attrNameLst>
                                      </p:cBhvr>
                                      <p:to>
                                        <p:strVal val="visible"/>
                                      </p:to>
                                    </p:set>
                                    <p:animEffect transition="in" filter="fade">
                                      <p:cBhvr>
                                        <p:cTn id="7" dur="1000"/>
                                        <p:tgtEl>
                                          <p:spTgt spid="1048913"/>
                                        </p:tgtEl>
                                      </p:cBhvr>
                                    </p:animEffect>
                                    <p:anim calcmode="lin" valueType="num">
                                      <p:cBhvr>
                                        <p:cTn id="8" dur="1000" fill="hold"/>
                                        <p:tgtEl>
                                          <p:spTgt spid="1048913"/>
                                        </p:tgtEl>
                                        <p:attrNameLst>
                                          <p:attrName>ppt_x</p:attrName>
                                        </p:attrNameLst>
                                      </p:cBhvr>
                                      <p:tavLst>
                                        <p:tav tm="0">
                                          <p:val>
                                            <p:strVal val="#ppt_x"/>
                                          </p:val>
                                        </p:tav>
                                        <p:tav tm="100000">
                                          <p:val>
                                            <p:strVal val="#ppt_x"/>
                                          </p:val>
                                        </p:tav>
                                      </p:tavLst>
                                    </p:anim>
                                    <p:anim calcmode="lin" valueType="num">
                                      <p:cBhvr>
                                        <p:cTn id="9" dur="1000" fill="hold"/>
                                        <p:tgtEl>
                                          <p:spTgt spid="10489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14"/>
                                        </p:tgtEl>
                                        <p:attrNameLst>
                                          <p:attrName>style.visibility</p:attrName>
                                        </p:attrNameLst>
                                      </p:cBhvr>
                                      <p:to>
                                        <p:strVal val="visible"/>
                                      </p:to>
                                    </p:set>
                                    <p:animEffect transition="in" filter="wipe(down)">
                                      <p:cBhvr>
                                        <p:cTn id="14" dur="500"/>
                                        <p:tgtEl>
                                          <p:spTgt spid="10489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915"/>
                                        </p:tgtEl>
                                        <p:attrNameLst>
                                          <p:attrName>style.visibility</p:attrName>
                                        </p:attrNameLst>
                                      </p:cBhvr>
                                      <p:to>
                                        <p:strVal val="visible"/>
                                      </p:to>
                                    </p:set>
                                    <p:animEffect transition="in" filter="fade">
                                      <p:cBhvr>
                                        <p:cTn id="19" dur="1000"/>
                                        <p:tgtEl>
                                          <p:spTgt spid="1048915"/>
                                        </p:tgtEl>
                                      </p:cBhvr>
                                    </p:animEffect>
                                    <p:anim calcmode="lin" valueType="num">
                                      <p:cBhvr>
                                        <p:cTn id="20" dur="1000" fill="hold"/>
                                        <p:tgtEl>
                                          <p:spTgt spid="1048915"/>
                                        </p:tgtEl>
                                        <p:attrNameLst>
                                          <p:attrName>ppt_x</p:attrName>
                                        </p:attrNameLst>
                                      </p:cBhvr>
                                      <p:tavLst>
                                        <p:tav tm="0">
                                          <p:val>
                                            <p:strVal val="#ppt_x"/>
                                          </p:val>
                                        </p:tav>
                                        <p:tav tm="100000">
                                          <p:val>
                                            <p:strVal val="#ppt_x"/>
                                          </p:val>
                                        </p:tav>
                                      </p:tavLst>
                                    </p:anim>
                                    <p:anim calcmode="lin" valueType="num">
                                      <p:cBhvr>
                                        <p:cTn id="21" dur="1000" fill="hold"/>
                                        <p:tgtEl>
                                          <p:spTgt spid="104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3" grpId="0" bldLvl="0" animBg="1"/>
      <p:bldP spid="1048913" grpId="1" animBg="1"/>
      <p:bldP spid="1048914" grpId="0"/>
      <p:bldP spid="1048914" grpId="1"/>
      <p:bldP spid="1048915" grpId="0"/>
      <p:bldP spid="10489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p:sp>
        <p:nvSpPr>
          <p:cNvPr id="1048758" name="文本框 9"/>
          <p:cNvSpPr txBox="1"/>
          <p:nvPr/>
        </p:nvSpPr>
        <p:spPr>
          <a:xfrm>
            <a:off x="-635" y="371475"/>
            <a:ext cx="9144635" cy="48260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19世纪中期，完成了工业革命的英、法等国，资本主义经济迅速发展。西方列强为了开拓海外市场和掠夺生产资料，把侵略扩张的矛头指向幅员辽阔的中国。1840年，英国发动鸦片战争，清政府被迫签订《南京条约》，中国开始沦为半殖民地半封建社会。1856年，英法联合发动了第二次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进一步加剧了中国的社会危机。</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在内忧外患中，洪秀全领导的</a:t>
            </a:r>
            <a:r>
              <a:rPr lang="zh-CN" altLang="en-US" sz="3200" dirty="0">
                <a:solidFill>
                  <a:schemeClr val="bg1"/>
                </a:solidFill>
                <a:latin typeface="楷体" panose="02010609060101010101" charset="-122"/>
                <a:ea typeface="楷体" panose="02010609060101010101" charset="-122"/>
                <a:cs typeface="楷体" panose="02010609060101010101" charset="-122"/>
              </a:rPr>
              <a:t>太平天国运动爆发了。这是一次规模宏大的农民战争，席卷了大半个中国，沉重打击了清朝统治者和外国侵略势力。</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758"/>
                                        </p:tgtEl>
                                        <p:attrNameLst>
                                          <p:attrName>style.visibility</p:attrName>
                                        </p:attrNameLst>
                                      </p:cBhvr>
                                      <p:to>
                                        <p:strVal val="visible"/>
                                      </p:to>
                                    </p:set>
                                    <p:animEffect transition="in" filter="fade">
                                      <p:cBhvr>
                                        <p:cTn id="7" dur="500"/>
                                        <p:tgtEl>
                                          <p:spTgt spid="104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8" grpId="0"/>
      <p:bldP spid="104875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p:sp>
        <p:nvSpPr>
          <p:cNvPr id="1048916" name="文本框 2"/>
          <p:cNvSpPr txBox="1"/>
          <p:nvPr/>
        </p:nvSpPr>
        <p:spPr>
          <a:xfrm>
            <a:off x="0" y="121920"/>
            <a:ext cx="9144635" cy="3469641"/>
          </a:xfrm>
          <a:prstGeom prst="rect">
            <a:avLst/>
          </a:prstGeom>
          <a:noFill/>
        </p:spPr>
        <p:txBody>
          <a:bodyPr wrap="square" rtlCol="0" anchor="t">
            <a:spAutoFit/>
          </a:bodyPr>
          <a:p>
            <a:pPr indent="812800">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把握关键词是历史学习的重要方法“主权丧失，遗患至今”“巨额赔款，口岸设厂”“列强瓜分，山河破碎”，以上三组关键词反映的是</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《南京条约》的签订背景</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《北京条约》的影响</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《马关条约》的主要内容</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buClrTx/>
              <a:buSzTx/>
              <a:buFontTx/>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《辛丑条约》的严重危害</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9" name="组合 86"/>
          <p:cNvGrpSpPr/>
          <p:nvPr/>
        </p:nvGrpSpPr>
        <p:grpSpPr>
          <a:xfrm rot="0">
            <a:off x="166370" y="133985"/>
            <a:ext cx="502920" cy="453390"/>
            <a:chOff x="5424755" y="1340768"/>
            <a:chExt cx="670560" cy="604586"/>
          </a:xfrm>
          <a:blipFill dpi="0" rotWithShape="1">
            <a:blip r:embed="rId1"/>
            <a:srcRect/>
            <a:stretch>
              <a:fillRect/>
            </a:stretch>
          </a:blipFill>
        </p:grpSpPr>
        <p:grpSp>
          <p:nvGrpSpPr>
            <p:cNvPr id="240" name="组合 87"/>
            <p:cNvGrpSpPr/>
            <p:nvPr/>
          </p:nvGrpSpPr>
          <p:grpSpPr>
            <a:xfrm>
              <a:off x="5424755" y="1340768"/>
              <a:ext cx="670560" cy="604586"/>
              <a:chOff x="3720691" y="2824413"/>
              <a:chExt cx="1341120" cy="1209172"/>
            </a:xfrm>
            <a:grpFill/>
          </p:grpSpPr>
          <p:sp>
            <p:nvSpPr>
              <p:cNvPr id="104891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1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1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20" name="Freeform 206"/>
          <p:cNvSpPr>
            <a:spLocks noChangeAspect="1" noEditPoints="1"/>
          </p:cNvSpPr>
          <p:nvPr/>
        </p:nvSpPr>
        <p:spPr bwMode="auto">
          <a:xfrm>
            <a:off x="305435" y="2089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21" name="文本框 1"/>
          <p:cNvSpPr txBox="1"/>
          <p:nvPr/>
        </p:nvSpPr>
        <p:spPr>
          <a:xfrm>
            <a:off x="8272780" y="1091565"/>
            <a:ext cx="577215" cy="574040"/>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22" name="文本框 5"/>
          <p:cNvSpPr txBox="1"/>
          <p:nvPr/>
        </p:nvSpPr>
        <p:spPr>
          <a:xfrm>
            <a:off x="0" y="3647440"/>
            <a:ext cx="9010015" cy="2034541"/>
          </a:xfrm>
          <a:prstGeom prst="rect">
            <a:avLst/>
          </a:prstGeom>
          <a:noFill/>
        </p:spPr>
        <p:txBody>
          <a:bodyPr wrap="square" rtlCol="0" anchor="t">
            <a:spAutoFit/>
          </a:bodyPr>
          <a:p>
            <a:pPr indent="0" fontAlgn="auto"/>
            <a:r>
              <a:rPr lang="zh-CN" altLang="en-US" sz="32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分析：</a:t>
            </a:r>
            <a:r>
              <a:rPr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规定在通商口岸开设工厂，使外国投资设厂“合法化”，不仅使列强能够利用中国廉价的劳动力和资源，赚取更大的利润，更为严重的是</a:t>
            </a:r>
            <a:r>
              <a:rPr sz="3200">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沉重打击了中国的民族工业</a:t>
            </a:r>
            <a:r>
              <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endParaRPr 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20"/>
                                        </p:tgtEl>
                                        <p:attrNameLst>
                                          <p:attrName>style.visibility</p:attrName>
                                        </p:attrNameLst>
                                      </p:cBhvr>
                                      <p:to>
                                        <p:strVal val="visible"/>
                                      </p:to>
                                    </p:set>
                                    <p:animEffect transition="in" filter="fade">
                                      <p:cBhvr>
                                        <p:cTn id="7" dur="1000"/>
                                        <p:tgtEl>
                                          <p:spTgt spid="1048920"/>
                                        </p:tgtEl>
                                      </p:cBhvr>
                                    </p:animEffect>
                                    <p:anim calcmode="lin" valueType="num">
                                      <p:cBhvr>
                                        <p:cTn id="8" dur="1000" fill="hold"/>
                                        <p:tgtEl>
                                          <p:spTgt spid="1048920"/>
                                        </p:tgtEl>
                                        <p:attrNameLst>
                                          <p:attrName>ppt_x</p:attrName>
                                        </p:attrNameLst>
                                      </p:cBhvr>
                                      <p:tavLst>
                                        <p:tav tm="0">
                                          <p:val>
                                            <p:strVal val="#ppt_x"/>
                                          </p:val>
                                        </p:tav>
                                        <p:tav tm="100000">
                                          <p:val>
                                            <p:strVal val="#ppt_x"/>
                                          </p:val>
                                        </p:tav>
                                      </p:tavLst>
                                    </p:anim>
                                    <p:anim calcmode="lin" valueType="num">
                                      <p:cBhvr>
                                        <p:cTn id="9" dur="1000" fill="hold"/>
                                        <p:tgtEl>
                                          <p:spTgt spid="10489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21"/>
                                        </p:tgtEl>
                                        <p:attrNameLst>
                                          <p:attrName>style.visibility</p:attrName>
                                        </p:attrNameLst>
                                      </p:cBhvr>
                                      <p:to>
                                        <p:strVal val="visible"/>
                                      </p:to>
                                    </p:set>
                                    <p:animEffect transition="in" filter="wipe(down)">
                                      <p:cBhvr>
                                        <p:cTn id="14" dur="500"/>
                                        <p:tgtEl>
                                          <p:spTgt spid="104892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48922"/>
                                        </p:tgtEl>
                                        <p:attrNameLst>
                                          <p:attrName>style.visibility</p:attrName>
                                        </p:attrNameLst>
                                      </p:cBhvr>
                                      <p:to>
                                        <p:strVal val="visible"/>
                                      </p:to>
                                    </p:set>
                                    <p:animEffect transition="in" filter="fade">
                                      <p:cBhvr>
                                        <p:cTn id="19" dur="1000"/>
                                        <p:tgtEl>
                                          <p:spTgt spid="1048922"/>
                                        </p:tgtEl>
                                      </p:cBhvr>
                                    </p:animEffect>
                                    <p:anim calcmode="lin" valueType="num">
                                      <p:cBhvr>
                                        <p:cTn id="20" dur="1000" fill="hold"/>
                                        <p:tgtEl>
                                          <p:spTgt spid="1048922"/>
                                        </p:tgtEl>
                                        <p:attrNameLst>
                                          <p:attrName>ppt_x</p:attrName>
                                        </p:attrNameLst>
                                      </p:cBhvr>
                                      <p:tavLst>
                                        <p:tav tm="0">
                                          <p:val>
                                            <p:strVal val="#ppt_x"/>
                                          </p:val>
                                        </p:tav>
                                        <p:tav tm="100000">
                                          <p:val>
                                            <p:strVal val="#ppt_x"/>
                                          </p:val>
                                        </p:tav>
                                      </p:tavLst>
                                    </p:anim>
                                    <p:anim calcmode="lin" valueType="num">
                                      <p:cBhvr>
                                        <p:cTn id="21" dur="1000" fill="hold"/>
                                        <p:tgtEl>
                                          <p:spTgt spid="10489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0" grpId="0" bldLvl="0" animBg="1"/>
      <p:bldP spid="1048920" grpId="1" animBg="1"/>
      <p:bldP spid="1048921" grpId="0"/>
      <p:bldP spid="1048921" grpId="1"/>
      <p:bldP spid="1048922" grpId="0"/>
      <p:bldP spid="104892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p:sp>
        <p:nvSpPr>
          <p:cNvPr id="1048926" name="文本框 2"/>
          <p:cNvSpPr txBox="1"/>
          <p:nvPr/>
        </p:nvSpPr>
        <p:spPr>
          <a:xfrm>
            <a:off x="0" y="158750"/>
            <a:ext cx="9144635" cy="5400040"/>
          </a:xfrm>
          <a:prstGeom prst="rect">
            <a:avLst/>
          </a:prstGeom>
          <a:noFill/>
        </p:spPr>
        <p:txBody>
          <a:bodyPr wrap="square" rtlCol="0" anchor="t">
            <a:spAutoFit/>
          </a:bodyPr>
          <a:p>
            <a:pPr indent="812800">
              <a:buClrTx/>
              <a:buSzTx/>
              <a:buFontTx/>
            </a:pP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1902年伦敦《泰晤士报》报道说。慈禧太后在接见驻华公使和公使夫人时“抽泣哽咽地说进攻使馆区是极大的错误，她后悔莫及。”早在1901年初，慈禧就曾借光绪之名下昭，表示要“量中华之物力，结与国之欢心。”因此，时人激愤地指斥清廷已成为了“洋人的朝廷”。下列能说明清廷已成为“洋人朝廷”的主要依据是</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开放沿海通商口岸</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纵容列强镇压太平天国运动</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允许列强开设工厂</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保证严禁人民参加反帝活动</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44" name="组合 86"/>
          <p:cNvGrpSpPr/>
          <p:nvPr/>
        </p:nvGrpSpPr>
        <p:grpSpPr>
          <a:xfrm rot="0">
            <a:off x="166370" y="170815"/>
            <a:ext cx="502920" cy="453390"/>
            <a:chOff x="5424755" y="1340768"/>
            <a:chExt cx="670560" cy="604586"/>
          </a:xfrm>
          <a:blipFill dpi="0" rotWithShape="1">
            <a:blip r:embed="rId1"/>
            <a:srcRect/>
            <a:stretch>
              <a:fillRect/>
            </a:stretch>
          </a:blipFill>
        </p:grpSpPr>
        <p:grpSp>
          <p:nvGrpSpPr>
            <p:cNvPr id="245" name="组合 87"/>
            <p:cNvGrpSpPr/>
            <p:nvPr/>
          </p:nvGrpSpPr>
          <p:grpSpPr>
            <a:xfrm>
              <a:off x="5424755" y="1340768"/>
              <a:ext cx="670560" cy="604586"/>
              <a:chOff x="3720691" y="2824413"/>
              <a:chExt cx="1341120" cy="1209172"/>
            </a:xfrm>
            <a:grpFill/>
          </p:grpSpPr>
          <p:sp>
            <p:nvSpPr>
              <p:cNvPr id="104892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2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2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30" name="Freeform 206"/>
          <p:cNvSpPr>
            <a:spLocks noChangeAspect="1" noEditPoints="1"/>
          </p:cNvSpPr>
          <p:nvPr/>
        </p:nvSpPr>
        <p:spPr bwMode="auto">
          <a:xfrm>
            <a:off x="305435" y="24574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31" name="文本框 1"/>
          <p:cNvSpPr txBox="1"/>
          <p:nvPr/>
        </p:nvSpPr>
        <p:spPr>
          <a:xfrm>
            <a:off x="8340090" y="3066415"/>
            <a:ext cx="577215" cy="583565"/>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D</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32" name="文本框 3"/>
          <p:cNvSpPr txBox="1"/>
          <p:nvPr/>
        </p:nvSpPr>
        <p:spPr>
          <a:xfrm>
            <a:off x="0" y="721360"/>
            <a:ext cx="9143365" cy="3864610"/>
          </a:xfrm>
          <a:prstGeom prst="rect">
            <a:avLst/>
          </a:prstGeom>
          <a:solidFill>
            <a:schemeClr val="bg1">
              <a:alpha val="92000"/>
            </a:schemeClr>
          </a:solidFill>
        </p:spPr>
        <p:txBody>
          <a:bodyPr wrap="square" rtlCol="0" anchor="ctr" anchorCtr="0">
            <a:noAutofit/>
          </a:bodyPr>
          <a:p>
            <a:pPr indent="812800" fontAlgn="auto"/>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《辛丑条约》中，</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清政府保证严禁人民参加各种形式的反帝活动</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最能体现</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清政府沦为帝国主义列强统治中国的工具</a:t>
            </a:r>
            <a:r>
              <a:rPr lang="en-US" altLang="zh-CN"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indent="812800" fontAlgn="auto"/>
            <a:r>
              <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《辛丑条约》使中国完全沦为半殖民地半封建社会，主要是指清政府完全成为帝国主义列强统治中国的工具。</a:t>
            </a:r>
            <a:endParaRPr lang="zh-CN" altLang="en-US" sz="3200" b="1">
              <a:solidFill>
                <a:schemeClr val="tx1">
                  <a:lumMod val="95000"/>
                  <a:lumOff val="5000"/>
                </a:schemeClr>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30"/>
                                        </p:tgtEl>
                                        <p:attrNameLst>
                                          <p:attrName>style.visibility</p:attrName>
                                        </p:attrNameLst>
                                      </p:cBhvr>
                                      <p:to>
                                        <p:strVal val="visible"/>
                                      </p:to>
                                    </p:set>
                                    <p:animEffect transition="in" filter="fade">
                                      <p:cBhvr>
                                        <p:cTn id="7" dur="1000"/>
                                        <p:tgtEl>
                                          <p:spTgt spid="1048930"/>
                                        </p:tgtEl>
                                      </p:cBhvr>
                                    </p:animEffect>
                                    <p:anim calcmode="lin" valueType="num">
                                      <p:cBhvr>
                                        <p:cTn id="8" dur="1000" fill="hold"/>
                                        <p:tgtEl>
                                          <p:spTgt spid="1048930"/>
                                        </p:tgtEl>
                                        <p:attrNameLst>
                                          <p:attrName>ppt_x</p:attrName>
                                        </p:attrNameLst>
                                      </p:cBhvr>
                                      <p:tavLst>
                                        <p:tav tm="0">
                                          <p:val>
                                            <p:strVal val="#ppt_x"/>
                                          </p:val>
                                        </p:tav>
                                        <p:tav tm="100000">
                                          <p:val>
                                            <p:strVal val="#ppt_x"/>
                                          </p:val>
                                        </p:tav>
                                      </p:tavLst>
                                    </p:anim>
                                    <p:anim calcmode="lin" valueType="num">
                                      <p:cBhvr>
                                        <p:cTn id="9" dur="1000" fill="hold"/>
                                        <p:tgtEl>
                                          <p:spTgt spid="10489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31"/>
                                        </p:tgtEl>
                                        <p:attrNameLst>
                                          <p:attrName>style.visibility</p:attrName>
                                        </p:attrNameLst>
                                      </p:cBhvr>
                                      <p:to>
                                        <p:strVal val="visible"/>
                                      </p:to>
                                    </p:set>
                                    <p:animEffect transition="in" filter="wipe(down)">
                                      <p:cBhvr>
                                        <p:cTn id="14" dur="500"/>
                                        <p:tgtEl>
                                          <p:spTgt spid="10489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48932"/>
                                        </p:tgtEl>
                                        <p:attrNameLst>
                                          <p:attrName>style.visibility</p:attrName>
                                        </p:attrNameLst>
                                      </p:cBhvr>
                                      <p:to>
                                        <p:strVal val="visible"/>
                                      </p:to>
                                    </p:set>
                                    <p:animEffect transition="in" filter="fade">
                                      <p:cBhvr>
                                        <p:cTn id="19" dur="500"/>
                                        <p:tgtEl>
                                          <p:spTgt spid="104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0" grpId="0" bldLvl="0" animBg="1"/>
      <p:bldP spid="1048930" grpId="1" animBg="1"/>
      <p:bldP spid="1048931" grpId="0"/>
      <p:bldP spid="1048931" grpId="1"/>
      <p:bldP spid="1048932" grpId="0" bldLvl="0" animBg="1"/>
      <p:bldP spid="104893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p:sp>
        <p:nvSpPr>
          <p:cNvPr id="1048933" name="文本框 2"/>
          <p:cNvSpPr txBox="1"/>
          <p:nvPr/>
        </p:nvSpPr>
        <p:spPr>
          <a:xfrm>
            <a:off x="0" y="176530"/>
            <a:ext cx="9144000" cy="5507990"/>
          </a:xfrm>
          <a:prstGeom prst="rect">
            <a:avLst/>
          </a:prstGeom>
          <a:noFill/>
        </p:spPr>
        <p:txBody>
          <a:bodyPr wrap="square" rtlCol="0" anchor="t">
            <a:spAutoFit/>
          </a:bodyPr>
          <a:p>
            <a:pPr indent="812800" fontAlgn="auto"/>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美国历史学家斯塔夫里阿诺斯说，西方列强在中国一些城市建立了“自主独立的城市国家”，“在这里，中国的法律不适用，中国的法院和警察没有管辖权。”《辛丑条约》的内容反映了上述现象的是（</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a:t>
            </a:r>
            <a:r>
              <a:rPr lang="en-US" alt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赔</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款</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白银4</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5亿两</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B</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清政府保证严禁人民参加反帝活动</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C</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划定北京东交民巷为“使馆界”，界内允许各国</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派兵驻守</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，不准中国人居住</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defTabSz="405130" fontAlgn="auto">
              <a:tabLst>
                <a:tab pos="4476750" algn="l"/>
              </a:tabLst>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D</a:t>
            </a:r>
            <a:r>
              <a:rPr 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允许外国军队驻扎在从</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北京</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到</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山海关</a:t>
            </a:r>
            <a:r>
              <a:rPr lang="zh-CN"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的</a:t>
            </a: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铁路沿线要地</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47" name="组合 86"/>
          <p:cNvGrpSpPr/>
          <p:nvPr/>
        </p:nvGrpSpPr>
        <p:grpSpPr>
          <a:xfrm rot="0">
            <a:off x="166370" y="227965"/>
            <a:ext cx="502920" cy="453390"/>
            <a:chOff x="5424755" y="1340768"/>
            <a:chExt cx="670560" cy="604586"/>
          </a:xfrm>
          <a:blipFill dpi="0" rotWithShape="1">
            <a:blip r:embed="rId1"/>
            <a:srcRect/>
            <a:stretch>
              <a:fillRect/>
            </a:stretch>
          </a:blipFill>
        </p:grpSpPr>
        <p:grpSp>
          <p:nvGrpSpPr>
            <p:cNvPr id="248" name="组合 87"/>
            <p:cNvGrpSpPr/>
            <p:nvPr/>
          </p:nvGrpSpPr>
          <p:grpSpPr>
            <a:xfrm>
              <a:off x="5424755" y="1340768"/>
              <a:ext cx="670560" cy="604586"/>
              <a:chOff x="3720691" y="2824413"/>
              <a:chExt cx="1341120" cy="1209172"/>
            </a:xfrm>
            <a:grpFill/>
          </p:grpSpPr>
          <p:sp>
            <p:nvSpPr>
              <p:cNvPr id="104893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3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3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37" name="Freeform 206"/>
          <p:cNvSpPr>
            <a:spLocks noChangeAspect="1" noEditPoints="1"/>
          </p:cNvSpPr>
          <p:nvPr/>
        </p:nvSpPr>
        <p:spPr bwMode="auto">
          <a:xfrm>
            <a:off x="305435" y="30289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048938" name="文本框 5"/>
          <p:cNvSpPr txBox="1"/>
          <p:nvPr/>
        </p:nvSpPr>
        <p:spPr>
          <a:xfrm>
            <a:off x="2558415" y="2091690"/>
            <a:ext cx="577215" cy="583565"/>
          </a:xfrm>
          <a:prstGeom prst="rect">
            <a:avLst/>
          </a:prstGeom>
          <a:noFill/>
        </p:spPr>
        <p:txBody>
          <a:bodyPr wrap="square" rtlCol="0" anchor="t">
            <a:spAutoFit/>
          </a:bodyPr>
          <a:p>
            <a:pPr algn="ctr"/>
            <a:r>
              <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C</a:t>
            </a:r>
            <a:endParaRPr lang="en-US" altLang="zh-CN" sz="3200" b="1">
              <a:solidFill>
                <a:srgbClr val="FFFF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048939" name="文本框 3"/>
          <p:cNvSpPr txBox="1"/>
          <p:nvPr/>
        </p:nvSpPr>
        <p:spPr>
          <a:xfrm>
            <a:off x="635" y="1463828"/>
            <a:ext cx="9143365" cy="2867354"/>
          </a:xfrm>
          <a:prstGeom prst="rect">
            <a:avLst/>
          </a:prstGeom>
          <a:solidFill>
            <a:srgbClr val="FFFFFF">
              <a:alpha val="92000"/>
            </a:srgbClr>
          </a:solidFill>
        </p:spPr>
        <p:txBody>
          <a:bodyPr wrap="square" rtlCol="0" anchor="ctr" anchorCtr="0">
            <a:noAutofit/>
          </a:bodyPr>
          <a:lstStyle>
            <a:defPPr>
              <a:defRPr lang="en-US"/>
            </a:defPPr>
            <a:lvl1pPr marL="0" algn="l" defTabSz="405130" rtl="0" eaLnBrk="1" latinLnBrk="0" hangingPunct="1">
              <a:defRPr sz="1600" kern="1200">
                <a:solidFill>
                  <a:srgbClr val="000000"/>
                </a:solidFill>
                <a:latin typeface="+mn-lt"/>
                <a:ea typeface="+mn-ea"/>
                <a:cs typeface="+mn-cs"/>
              </a:defRPr>
            </a:lvl1pPr>
            <a:lvl2pPr marL="405130" algn="l" defTabSz="405130" rtl="0" eaLnBrk="1" latinLnBrk="0" hangingPunct="1">
              <a:defRPr sz="1600" kern="1200">
                <a:solidFill>
                  <a:srgbClr val="000000"/>
                </a:solidFill>
                <a:latin typeface="+mn-lt"/>
                <a:ea typeface="+mn-ea"/>
                <a:cs typeface="+mn-cs"/>
              </a:defRPr>
            </a:lvl2pPr>
            <a:lvl3pPr marL="810260" algn="l" defTabSz="405130" rtl="0" eaLnBrk="1" latinLnBrk="0" hangingPunct="1">
              <a:defRPr sz="1600" kern="1200">
                <a:solidFill>
                  <a:srgbClr val="000000"/>
                </a:solidFill>
                <a:latin typeface="+mn-lt"/>
                <a:ea typeface="+mn-ea"/>
                <a:cs typeface="+mn-cs"/>
              </a:defRPr>
            </a:lvl3pPr>
            <a:lvl4pPr marL="1215390" algn="l" defTabSz="405130" rtl="0" eaLnBrk="1" latinLnBrk="0" hangingPunct="1">
              <a:defRPr sz="1600" kern="1200">
                <a:solidFill>
                  <a:srgbClr val="000000"/>
                </a:solidFill>
                <a:latin typeface="+mn-lt"/>
                <a:ea typeface="+mn-ea"/>
                <a:cs typeface="+mn-cs"/>
              </a:defRPr>
            </a:lvl4pPr>
            <a:lvl5pPr marL="1619885" algn="l" defTabSz="405130" rtl="0" eaLnBrk="1" latinLnBrk="0" hangingPunct="1">
              <a:defRPr sz="1600" kern="1200">
                <a:solidFill>
                  <a:srgbClr val="000000"/>
                </a:solidFill>
                <a:latin typeface="+mn-lt"/>
                <a:ea typeface="+mn-ea"/>
                <a:cs typeface="+mn-cs"/>
              </a:defRPr>
            </a:lvl5pPr>
            <a:lvl6pPr marL="2025015" algn="l" defTabSz="405130" rtl="0" eaLnBrk="1" latinLnBrk="0" hangingPunct="1">
              <a:defRPr sz="1600" kern="1200">
                <a:solidFill>
                  <a:srgbClr val="000000"/>
                </a:solidFill>
                <a:latin typeface="+mn-lt"/>
                <a:ea typeface="+mn-ea"/>
                <a:cs typeface="+mn-cs"/>
              </a:defRPr>
            </a:lvl6pPr>
            <a:lvl7pPr marL="2430145" algn="l" defTabSz="405130" rtl="0" eaLnBrk="1" latinLnBrk="0" hangingPunct="1">
              <a:defRPr sz="1600" kern="1200">
                <a:solidFill>
                  <a:srgbClr val="000000"/>
                </a:solidFill>
                <a:latin typeface="+mn-lt"/>
                <a:ea typeface="+mn-ea"/>
                <a:cs typeface="+mn-cs"/>
              </a:defRPr>
            </a:lvl7pPr>
            <a:lvl8pPr marL="2835275" algn="l" defTabSz="405130" rtl="0" eaLnBrk="1" latinLnBrk="0" hangingPunct="1">
              <a:defRPr sz="1600" kern="1200">
                <a:solidFill>
                  <a:srgbClr val="000000"/>
                </a:solidFill>
                <a:latin typeface="+mn-lt"/>
                <a:ea typeface="+mn-ea"/>
                <a:cs typeface="+mn-cs"/>
              </a:defRPr>
            </a:lvl8pPr>
            <a:lvl9pPr marL="3240405" algn="l" defTabSz="405130" rtl="0" eaLnBrk="1" latinLnBrk="0" hangingPunct="1">
              <a:defRPr sz="1600" kern="1200">
                <a:solidFill>
                  <a:srgbClr val="000000"/>
                </a:solidFill>
                <a:latin typeface="+mn-lt"/>
                <a:ea typeface="+mn-ea"/>
                <a:cs typeface="+mn-cs"/>
              </a:defRPr>
            </a:lvl9pPr>
          </a:lstStyle>
          <a:p>
            <a:pPr indent="812800" fontAlgn="auto"/>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列强</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在北京东交民巷使馆界驻军，使它成为名副其实的“国中之国”</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清政府由此完全处于</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列强</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军队的</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监控</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之下。</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列强</a:t>
            </a:r>
            <a:r>
              <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rPr>
              <a:t>可以更方便地直接派兵镇压中国人民的反帝斗争。</a:t>
            </a:r>
            <a:endParaRPr lang="zh-CN" altLang="en-US" sz="3200" b="1">
              <a:solidFill>
                <a:srgbClr val="0D0D0D"/>
              </a:solidFill>
              <a:effectLst>
                <a:outerShdw blurRad="38100" dist="19050" dir="2700000" algn="tl" rotWithShape="0">
                  <a:srgbClr val="000000">
                    <a:alpha val="40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37"/>
                                        </p:tgtEl>
                                        <p:attrNameLst>
                                          <p:attrName>style.visibility</p:attrName>
                                        </p:attrNameLst>
                                      </p:cBhvr>
                                      <p:to>
                                        <p:strVal val="visible"/>
                                      </p:to>
                                    </p:set>
                                    <p:animEffect transition="in" filter="fade">
                                      <p:cBhvr>
                                        <p:cTn id="7" dur="1000"/>
                                        <p:tgtEl>
                                          <p:spTgt spid="1048937"/>
                                        </p:tgtEl>
                                      </p:cBhvr>
                                    </p:animEffect>
                                    <p:anim calcmode="lin" valueType="num">
                                      <p:cBhvr>
                                        <p:cTn id="8" dur="1000" fill="hold"/>
                                        <p:tgtEl>
                                          <p:spTgt spid="1048937"/>
                                        </p:tgtEl>
                                        <p:attrNameLst>
                                          <p:attrName>ppt_x</p:attrName>
                                        </p:attrNameLst>
                                      </p:cBhvr>
                                      <p:tavLst>
                                        <p:tav tm="0">
                                          <p:val>
                                            <p:strVal val="#ppt_x"/>
                                          </p:val>
                                        </p:tav>
                                        <p:tav tm="100000">
                                          <p:val>
                                            <p:strVal val="#ppt_x"/>
                                          </p:val>
                                        </p:tav>
                                      </p:tavLst>
                                    </p:anim>
                                    <p:anim calcmode="lin" valueType="num">
                                      <p:cBhvr>
                                        <p:cTn id="9" dur="1000" fill="hold"/>
                                        <p:tgtEl>
                                          <p:spTgt spid="10489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938"/>
                                        </p:tgtEl>
                                        <p:attrNameLst>
                                          <p:attrName>style.visibility</p:attrName>
                                        </p:attrNameLst>
                                      </p:cBhvr>
                                      <p:to>
                                        <p:strVal val="visible"/>
                                      </p:to>
                                    </p:set>
                                    <p:animEffect transition="in" filter="wipe(down)">
                                      <p:cBhvr>
                                        <p:cTn id="14" dur="500"/>
                                        <p:tgtEl>
                                          <p:spTgt spid="104893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48939"/>
                                        </p:tgtEl>
                                        <p:attrNameLst>
                                          <p:attrName>style.visibility</p:attrName>
                                        </p:attrNameLst>
                                      </p:cBhvr>
                                      <p:to>
                                        <p:strVal val="visible"/>
                                      </p:to>
                                    </p:set>
                                    <p:animEffect transition="in" filter="fade">
                                      <p:cBhvr>
                                        <p:cTn id="19" dur="500"/>
                                        <p:tgtEl>
                                          <p:spTgt spid="1048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7" grpId="0" bldLvl="0" animBg="1"/>
      <p:bldP spid="1048937" grpId="1" animBg="1"/>
      <p:bldP spid="1048938" grpId="0"/>
      <p:bldP spid="1048938" grpId="1"/>
      <p:bldP spid="1048939" grpId="0" bldLvl="0" animBg="1"/>
      <p:bldP spid="104893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p:graphicFrame>
        <p:nvGraphicFramePr>
          <p:cNvPr id="4194314" name="表格 3"/>
          <p:cNvGraphicFramePr/>
          <p:nvPr>
            <p:custDataLst>
              <p:tags r:id="rId1"/>
            </p:custDataLst>
          </p:nvPr>
        </p:nvGraphicFramePr>
        <p:xfrm>
          <a:off x="66675" y="1033145"/>
          <a:ext cx="9010650" cy="3271520"/>
        </p:xfrm>
        <a:graphic>
          <a:graphicData uri="http://schemas.openxmlformats.org/drawingml/2006/table">
            <a:tbl>
              <a:tblPr firstRow="1" bandRow="1">
                <a:tableStyleId>{5C22544A-7EE6-4342-B048-85BDC9FD1C3A}</a:tableStyleId>
              </a:tblPr>
              <a:tblGrid>
                <a:gridCol w="532130"/>
                <a:gridCol w="2371725"/>
                <a:gridCol w="2919095"/>
                <a:gridCol w="3187700"/>
              </a:tblGrid>
              <a:tr h="70612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《南京条约》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《马关条约》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rPr>
                        <a:t>《辛丑条约》</a:t>
                      </a:r>
                      <a:endParaRPr lang="zh-CN" altLang="en-US" sz="2800" b="0">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2565400">
                <a:tc>
                  <a:txBody>
                    <a:bodyPr/>
                    <a:p>
                      <a:pPr>
                        <a:buNone/>
                      </a:pPr>
                      <a:r>
                        <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特点</a:t>
                      </a:r>
                      <a:endParaRPr lang="zh-CN" altLang="en-US" sz="30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solidFill>
                            <a:schemeClr val="tx1"/>
                          </a:solidFill>
                          <a:effectLst>
                            <a:outerShdw blurRad="38100" dist="38100" dir="2700000" algn="tl">
                              <a:srgbClr val="000000">
                                <a:alpha val="43137"/>
                              </a:srgbClr>
                            </a:outerShdw>
                          </a:effectLst>
                        </a:rPr>
                        <a:t>中国近代史上第一个丧权辱国的</a:t>
                      </a:r>
                      <a:r>
                        <a:rPr lang="zh-CN" altLang="en-US" sz="3000" b="1">
                          <a:solidFill>
                            <a:srgbClr val="FF0000"/>
                          </a:solidFill>
                          <a:effectLst>
                            <a:outerShdw blurRad="38100" dist="38100" dir="2700000" algn="tl">
                              <a:srgbClr val="000000">
                                <a:alpha val="43137"/>
                              </a:srgbClr>
                            </a:outerShdw>
                          </a:effectLst>
                        </a:rPr>
                        <a:t>不平等</a:t>
                      </a:r>
                      <a:r>
                        <a:rPr lang="zh-CN" altLang="en-US" sz="3000" b="1">
                          <a:solidFill>
                            <a:schemeClr val="tx1"/>
                          </a:solidFill>
                          <a:effectLst>
                            <a:outerShdw blurRad="38100" dist="38100" dir="2700000" algn="tl">
                              <a:srgbClr val="000000">
                                <a:alpha val="43137"/>
                              </a:srgbClr>
                            </a:outerShdw>
                          </a:effectLst>
                        </a:rPr>
                        <a:t>条约</a:t>
                      </a:r>
                      <a:endParaRPr lang="zh-CN" altLang="en-US" sz="3000" b="1">
                        <a:solidFill>
                          <a:schemeClr val="tx1"/>
                        </a:solidFill>
                        <a:effectLst>
                          <a:outerShdw blurRad="38100" dist="38100" dir="2700000" algn="tl">
                            <a:srgbClr val="000000">
                              <a:alpha val="43137"/>
                            </a:srgbClr>
                          </a:outerShdw>
                        </a:effectLst>
                      </a:endParaRPr>
                    </a:p>
                  </a:txBody>
                  <a:tcPr anchor="ctr" anchorCtr="1"/>
                </a:tc>
                <a:tc>
                  <a:txBody>
                    <a:bodyPr/>
                    <a:p>
                      <a:pPr>
                        <a:buNone/>
                      </a:pPr>
                      <a:r>
                        <a:rPr lang="zh-CN" altLang="en-US" sz="3000" b="1">
                          <a:solidFill>
                            <a:schemeClr val="tx1"/>
                          </a:solidFill>
                          <a:effectLst>
                            <a:outerShdw blurRad="38100" dist="38100" dir="2700000" algn="tl">
                              <a:srgbClr val="000000">
                                <a:alpha val="43137"/>
                              </a:srgbClr>
                            </a:outerShdw>
                          </a:effectLst>
                        </a:rPr>
                        <a:t>对</a:t>
                      </a:r>
                      <a:r>
                        <a:rPr lang="zh-CN" altLang="en-US" sz="3000" b="1">
                          <a:solidFill>
                            <a:srgbClr val="FF0000"/>
                          </a:solidFill>
                          <a:effectLst>
                            <a:outerShdw blurRad="38100" dist="38100" dir="2700000" algn="tl">
                              <a:srgbClr val="000000">
                                <a:alpha val="43137"/>
                              </a:srgbClr>
                            </a:outerShdw>
                          </a:effectLst>
                        </a:rPr>
                        <a:t>民族工业</a:t>
                      </a:r>
                      <a:r>
                        <a:rPr lang="zh-CN" altLang="en-US" sz="3000" b="1">
                          <a:solidFill>
                            <a:schemeClr val="tx1"/>
                          </a:solidFill>
                          <a:effectLst>
                            <a:outerShdw blurRad="38100" dist="38100" dir="2700000" algn="tl">
                              <a:srgbClr val="000000">
                                <a:alpha val="43137"/>
                              </a:srgbClr>
                            </a:outerShdw>
                          </a:effectLst>
                        </a:rPr>
                        <a:t>伤害最大；最能体现帝国主义</a:t>
                      </a:r>
                      <a:r>
                        <a:rPr lang="zh-CN" altLang="en-US" sz="3000" b="1">
                          <a:solidFill>
                            <a:srgbClr val="FF0000"/>
                          </a:solidFill>
                          <a:effectLst>
                            <a:outerShdw blurRad="38100" dist="38100" dir="2700000" algn="tl">
                              <a:srgbClr val="000000">
                                <a:alpha val="43137"/>
                              </a:srgbClr>
                            </a:outerShdw>
                          </a:effectLst>
                        </a:rPr>
                        <a:t>资本输出</a:t>
                      </a:r>
                      <a:r>
                        <a:rPr lang="zh-CN" altLang="en-US" sz="3000" b="1">
                          <a:solidFill>
                            <a:schemeClr val="tx1"/>
                          </a:solidFill>
                          <a:effectLst>
                            <a:outerShdw blurRad="38100" dist="38100" dir="2700000" algn="tl">
                              <a:srgbClr val="000000">
                                <a:alpha val="43137"/>
                              </a:srgbClr>
                            </a:outerShdw>
                          </a:effectLst>
                        </a:rPr>
                        <a:t>的特征</a:t>
                      </a:r>
                      <a:endParaRPr lang="zh-CN" altLang="en-US" sz="3000" b="1">
                        <a:solidFill>
                          <a:schemeClr val="tx1"/>
                        </a:solidFill>
                        <a:effectLst>
                          <a:outerShdw blurRad="38100" dist="38100" dir="2700000" algn="tl">
                            <a:srgbClr val="000000">
                              <a:alpha val="43137"/>
                            </a:srgbClr>
                          </a:outerShdw>
                        </a:effectLst>
                      </a:endParaRPr>
                    </a:p>
                  </a:txBody>
                  <a:tcPr anchor="ctr" anchorCtr="1"/>
                </a:tc>
                <a:tc>
                  <a:txBody>
                    <a:bodyPr/>
                    <a:p>
                      <a:pPr>
                        <a:buNone/>
                      </a:pPr>
                      <a:r>
                        <a:rPr lang="en-US" altLang="zh-CN" sz="3000" b="1">
                          <a:solidFill>
                            <a:schemeClr val="tx1"/>
                          </a:solidFill>
                          <a:effectLst>
                            <a:outerShdw blurRad="38100" dist="38100" dir="2700000" algn="tl">
                              <a:srgbClr val="000000">
                                <a:alpha val="43137"/>
                              </a:srgbClr>
                            </a:outerShdw>
                          </a:effectLst>
                        </a:rPr>
                        <a:t>是中国近代史上</a:t>
                      </a:r>
                      <a:r>
                        <a:rPr lang="zh-CN" altLang="en-US" sz="3000" b="1">
                          <a:solidFill>
                            <a:srgbClr val="FF0000"/>
                          </a:solidFill>
                          <a:effectLst>
                            <a:outerShdw blurRad="38100" dist="38100" dir="2700000" algn="tl">
                              <a:srgbClr val="000000">
                                <a:alpha val="43137"/>
                              </a:srgbClr>
                            </a:outerShdw>
                          </a:effectLst>
                        </a:rPr>
                        <a:t>赔款</a:t>
                      </a:r>
                      <a:r>
                        <a:rPr lang="en-US" altLang="zh-CN" sz="3000" b="1">
                          <a:solidFill>
                            <a:schemeClr val="tx1"/>
                          </a:solidFill>
                          <a:effectLst>
                            <a:outerShdw blurRad="38100" dist="38100" dir="2700000" algn="tl">
                              <a:srgbClr val="000000">
                                <a:alpha val="43137"/>
                              </a:srgbClr>
                            </a:outerShdw>
                          </a:effectLst>
                        </a:rPr>
                        <a:t>数目</a:t>
                      </a:r>
                      <a:r>
                        <a:rPr lang="en-US" altLang="zh-CN" sz="3000" b="1">
                          <a:solidFill>
                            <a:srgbClr val="FF0000"/>
                          </a:solidFill>
                          <a:effectLst>
                            <a:outerShdw blurRad="38100" dist="38100" dir="2700000" algn="tl">
                              <a:srgbClr val="000000">
                                <a:alpha val="43137"/>
                              </a:srgbClr>
                            </a:outerShdw>
                          </a:effectLst>
                        </a:rPr>
                        <a:t>最庞大</a:t>
                      </a:r>
                      <a:r>
                        <a:rPr lang="en-US" altLang="zh-CN" sz="3000" b="1">
                          <a:solidFill>
                            <a:schemeClr val="tx1"/>
                          </a:solidFill>
                          <a:effectLst>
                            <a:outerShdw blurRad="38100" dist="38100" dir="2700000" algn="tl">
                              <a:srgbClr val="000000">
                                <a:alpha val="43137"/>
                              </a:srgbClr>
                            </a:outerShdw>
                          </a:effectLst>
                        </a:rPr>
                        <a:t>、</a:t>
                      </a:r>
                      <a:r>
                        <a:rPr lang="en-US" altLang="zh-CN" sz="3000" b="1">
                          <a:solidFill>
                            <a:srgbClr val="FF0000"/>
                          </a:solidFill>
                          <a:effectLst>
                            <a:outerShdw blurRad="38100" dist="38100" dir="2700000" algn="tl">
                              <a:srgbClr val="000000">
                                <a:alpha val="43137"/>
                              </a:srgbClr>
                            </a:outerShdw>
                          </a:effectLst>
                        </a:rPr>
                        <a:t>主权丧失最严重</a:t>
                      </a:r>
                      <a:r>
                        <a:rPr lang="en-US" altLang="zh-CN" sz="3000" b="1">
                          <a:solidFill>
                            <a:schemeClr val="tx1"/>
                          </a:solidFill>
                          <a:effectLst>
                            <a:outerShdw blurRad="38100" dist="38100" dir="2700000" algn="tl">
                              <a:srgbClr val="000000">
                                <a:alpha val="43137"/>
                              </a:srgbClr>
                            </a:outerShdw>
                          </a:effectLst>
                        </a:rPr>
                        <a:t>的不平等条约</a:t>
                      </a:r>
                      <a:endParaRPr lang="en-US" altLang="zh-CN" sz="3000" b="1">
                        <a:solidFill>
                          <a:schemeClr val="tx1"/>
                        </a:solidFill>
                        <a:effectLst>
                          <a:outerShdw blurRad="38100" dist="38100" dir="2700000" algn="tl">
                            <a:srgbClr val="000000">
                              <a:alpha val="43137"/>
                            </a:srgbClr>
                          </a:outerShdw>
                        </a:effectLst>
                      </a:endParaRPr>
                    </a:p>
                  </a:txBody>
                  <a:tcPr anchor="ctr" anchorCtr="1"/>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p:sp>
        <p:nvSpPr>
          <p:cNvPr id="1048940" name="文本框 2"/>
          <p:cNvSpPr txBox="1"/>
          <p:nvPr/>
        </p:nvSpPr>
        <p:spPr>
          <a:xfrm>
            <a:off x="-635" y="514350"/>
            <a:ext cx="9144635" cy="3914141"/>
          </a:xfrm>
          <a:prstGeom prst="rect">
            <a:avLst/>
          </a:prstGeom>
          <a:noFill/>
        </p:spPr>
        <p:txBody>
          <a:bodyPr wrap="square" rtlCol="0" anchor="t">
            <a:spAutoFit/>
          </a:bodyPr>
          <a:p>
            <a:pPr indent="812800" algn="l">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材料：</a:t>
            </a:r>
            <a:r>
              <a:rPr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甲午战争中，中国被一个刚刚兴起的岛国打败，彻底暴露了中国外强中干的腐朽本质，各列强胆子也就壮起来了，准备对中国进行一次更大的瓜分。——顾时义《中国近代外交史略》</a:t>
            </a:r>
            <a:endParaRPr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indent="812800" algn="l" fontAlgn="auto">
              <a:spcBef>
                <a:spcPts val="1500"/>
              </a:spcBef>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依据材料并结合所学知识，指出“刚刚兴起的岛国”是哪个国家？这场战争后出现的侵略中国的新方式是什么？结合所学知识，分析这种新侵略方式给中国带来的消极影响？</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51" name="组合 86"/>
          <p:cNvGrpSpPr/>
          <p:nvPr/>
        </p:nvGrpSpPr>
        <p:grpSpPr>
          <a:xfrm rot="0">
            <a:off x="166370" y="591185"/>
            <a:ext cx="502920" cy="453390"/>
            <a:chOff x="5424755" y="1340768"/>
            <a:chExt cx="670560" cy="604586"/>
          </a:xfrm>
          <a:blipFill dpi="0" rotWithShape="1">
            <a:blip r:embed="rId1"/>
            <a:srcRect/>
            <a:stretch>
              <a:fillRect/>
            </a:stretch>
          </a:blipFill>
        </p:grpSpPr>
        <p:grpSp>
          <p:nvGrpSpPr>
            <p:cNvPr id="252" name="组合 87"/>
            <p:cNvGrpSpPr/>
            <p:nvPr/>
          </p:nvGrpSpPr>
          <p:grpSpPr>
            <a:xfrm>
              <a:off x="5424755" y="1340768"/>
              <a:ext cx="670560" cy="604586"/>
              <a:chOff x="3720691" y="2824413"/>
              <a:chExt cx="1341120" cy="1209172"/>
            </a:xfrm>
            <a:grpFill/>
          </p:grpSpPr>
          <p:sp>
            <p:nvSpPr>
              <p:cNvPr id="104894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sp>
            <p:nvSpPr>
              <p:cNvPr id="104894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p>
                <a:endParaRPr lang="zh-CN" altLang="en-US" sz="1200"/>
              </a:p>
            </p:txBody>
          </p:sp>
        </p:grpSp>
        <p:sp>
          <p:nvSpPr>
            <p:cNvPr id="104894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ln>
            <a:effectLst/>
          </p:spPr>
          <p:txBody>
            <a:bodyPr vert="horz" wrap="square" lIns="68562" tIns="34281" rIns="68562" bIns="34281" numCol="1" anchor="t" anchorCtr="0" compatLnSpc="1"/>
            <a:p>
              <a:endParaRPr lang="zh-CN" altLang="en-US" sz="1200"/>
            </a:p>
          </p:txBody>
        </p:sp>
      </p:grpSp>
      <p:sp>
        <p:nvSpPr>
          <p:cNvPr id="1048944" name="Freeform 206"/>
          <p:cNvSpPr>
            <a:spLocks noChangeAspect="1" noEditPoints="1"/>
          </p:cNvSpPr>
          <p:nvPr/>
        </p:nvSpPr>
        <p:spPr bwMode="auto">
          <a:xfrm>
            <a:off x="305435" y="666115"/>
            <a:ext cx="228600" cy="2762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44"/>
                                        </p:tgtEl>
                                        <p:attrNameLst>
                                          <p:attrName>style.visibility</p:attrName>
                                        </p:attrNameLst>
                                      </p:cBhvr>
                                      <p:to>
                                        <p:strVal val="visible"/>
                                      </p:to>
                                    </p:set>
                                    <p:animEffect transition="in" filter="fade">
                                      <p:cBhvr>
                                        <p:cTn id="7" dur="1000"/>
                                        <p:tgtEl>
                                          <p:spTgt spid="1048944"/>
                                        </p:tgtEl>
                                      </p:cBhvr>
                                    </p:animEffect>
                                    <p:anim calcmode="lin" valueType="num">
                                      <p:cBhvr>
                                        <p:cTn id="8" dur="1000" fill="hold"/>
                                        <p:tgtEl>
                                          <p:spTgt spid="1048944"/>
                                        </p:tgtEl>
                                        <p:attrNameLst>
                                          <p:attrName>ppt_x</p:attrName>
                                        </p:attrNameLst>
                                      </p:cBhvr>
                                      <p:tavLst>
                                        <p:tav tm="0">
                                          <p:val>
                                            <p:strVal val="#ppt_x"/>
                                          </p:val>
                                        </p:tav>
                                        <p:tav tm="100000">
                                          <p:val>
                                            <p:strVal val="#ppt_x"/>
                                          </p:val>
                                        </p:tav>
                                      </p:tavLst>
                                    </p:anim>
                                    <p:anim calcmode="lin" valueType="num">
                                      <p:cBhvr>
                                        <p:cTn id="9" dur="1000" fill="hold"/>
                                        <p:tgtEl>
                                          <p:spTgt spid="10489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4" grpId="0" bldLvl="0" animBg="1"/>
      <p:bldP spid="104894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p:sp>
        <p:nvSpPr>
          <p:cNvPr id="1048945" name="文本框 2"/>
          <p:cNvSpPr txBox="1"/>
          <p:nvPr/>
        </p:nvSpPr>
        <p:spPr>
          <a:xfrm>
            <a:off x="0" y="281305"/>
            <a:ext cx="9144635" cy="2021841"/>
          </a:xfrm>
          <a:prstGeom prst="rect">
            <a:avLst/>
          </a:prstGeom>
          <a:noFill/>
        </p:spPr>
        <p:txBody>
          <a:bodyPr wrap="square" rtlCol="0" anchor="t">
            <a:spAutoFit/>
          </a:bodyPr>
          <a:p>
            <a:pPr indent="812800" algn="l" fontAlgn="auto">
              <a:buClrTx/>
              <a:buSzTx/>
              <a:buFontTx/>
            </a:pPr>
            <a:r>
              <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依据材料并结合所学知识，指出“刚刚兴起的岛国”是哪个国家？这场战争后出现的侵略中国的新方式是什么？结合所学知识，分析这种新侵略方式给中国带来的消极影响？</a:t>
            </a:r>
            <a:endParaRPr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048946" name="文本框 4"/>
          <p:cNvSpPr txBox="1"/>
          <p:nvPr/>
        </p:nvSpPr>
        <p:spPr>
          <a:xfrm>
            <a:off x="0" y="2409190"/>
            <a:ext cx="9144635" cy="583565"/>
          </a:xfrm>
          <a:prstGeom prst="rect">
            <a:avLst/>
          </a:prstGeom>
          <a:noFill/>
        </p:spPr>
        <p:txBody>
          <a:bodyPr wrap="square" rtlCol="0" anchor="t">
            <a:spAutoFit/>
          </a:bodyPr>
          <a:p>
            <a:pPr indent="812800" algn="l" fontAlgn="auto">
              <a:buClrTx/>
              <a:buSzTx/>
              <a:buFontTx/>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答：日本。</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
        <p:nvSpPr>
          <p:cNvPr id="1048947" name="文本框 6"/>
          <p:cNvSpPr txBox="1"/>
          <p:nvPr/>
        </p:nvSpPr>
        <p:spPr>
          <a:xfrm>
            <a:off x="0" y="3021330"/>
            <a:ext cx="9144635" cy="1076325"/>
          </a:xfrm>
          <a:prstGeom prst="rect">
            <a:avLst/>
          </a:prstGeom>
          <a:noFill/>
        </p:spPr>
        <p:txBody>
          <a:bodyPr wrap="square" rtlCol="0" anchor="t">
            <a:spAutoFit/>
          </a:bodyPr>
          <a:p>
            <a:pPr indent="812800" algn="l" fontAlgn="auto">
              <a:buClrTx/>
              <a:buSzTx/>
              <a:buFontTx/>
            </a:pPr>
            <a:r>
              <a:rPr lang="zh-CN" altLang="en-US" sz="3200" b="1">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新方式</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：允许外国在中国开设工厂，或资本输出。</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开放通商口岸是</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商品输出</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sym typeface="+mn-ea"/>
              </a:rPr>
              <a:t>。</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sym typeface="+mn-ea"/>
              </a:rPr>
              <a:t>)</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
        <p:nvSpPr>
          <p:cNvPr id="1048948" name="文本框 7"/>
          <p:cNvSpPr txBox="1"/>
          <p:nvPr/>
        </p:nvSpPr>
        <p:spPr>
          <a:xfrm>
            <a:off x="-635" y="4119880"/>
            <a:ext cx="9144635" cy="1076325"/>
          </a:xfrm>
          <a:prstGeom prst="rect">
            <a:avLst/>
          </a:prstGeom>
          <a:noFill/>
        </p:spPr>
        <p:txBody>
          <a:bodyPr wrap="square" rtlCol="0" anchor="t">
            <a:spAutoFit/>
          </a:bodyPr>
          <a:p>
            <a:pPr indent="812800" algn="l" fontAlgn="auto">
              <a:buClrTx/>
              <a:buSzTx/>
              <a:buFontTx/>
            </a:pPr>
            <a:r>
              <a:rPr lang="zh-CN" altLang="en-US" sz="3200" b="1">
                <a:solidFill>
                  <a:srgbClr val="FFFF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影响</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：对</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民族工业</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伤害最大，或阻碍了中国民族资本主义的发展</a:t>
            </a: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8946"/>
                                        </p:tgtEl>
                                        <p:attrNameLst>
                                          <p:attrName>style.visibility</p:attrName>
                                        </p:attrNameLst>
                                      </p:cBhvr>
                                      <p:to>
                                        <p:strVal val="visible"/>
                                      </p:to>
                                    </p:set>
                                    <p:animEffect transition="in" filter="fade">
                                      <p:cBhvr>
                                        <p:cTn id="7" dur="1000"/>
                                        <p:tgtEl>
                                          <p:spTgt spid="1048946"/>
                                        </p:tgtEl>
                                      </p:cBhvr>
                                    </p:animEffect>
                                    <p:anim calcmode="lin" valueType="num">
                                      <p:cBhvr>
                                        <p:cTn id="8" dur="1000" fill="hold"/>
                                        <p:tgtEl>
                                          <p:spTgt spid="1048946"/>
                                        </p:tgtEl>
                                        <p:attrNameLst>
                                          <p:attrName>ppt_x</p:attrName>
                                        </p:attrNameLst>
                                      </p:cBhvr>
                                      <p:tavLst>
                                        <p:tav tm="0">
                                          <p:val>
                                            <p:strVal val="#ppt_x"/>
                                          </p:val>
                                        </p:tav>
                                        <p:tav tm="100000">
                                          <p:val>
                                            <p:strVal val="#ppt_x"/>
                                          </p:val>
                                        </p:tav>
                                      </p:tavLst>
                                    </p:anim>
                                    <p:anim calcmode="lin" valueType="num">
                                      <p:cBhvr>
                                        <p:cTn id="9" dur="1000" fill="hold"/>
                                        <p:tgtEl>
                                          <p:spTgt spid="10489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48947"/>
                                        </p:tgtEl>
                                        <p:attrNameLst>
                                          <p:attrName>style.visibility</p:attrName>
                                        </p:attrNameLst>
                                      </p:cBhvr>
                                      <p:to>
                                        <p:strVal val="visible"/>
                                      </p:to>
                                    </p:set>
                                    <p:animEffect transition="in" filter="fade">
                                      <p:cBhvr>
                                        <p:cTn id="14" dur="1000"/>
                                        <p:tgtEl>
                                          <p:spTgt spid="1048947"/>
                                        </p:tgtEl>
                                      </p:cBhvr>
                                    </p:animEffect>
                                    <p:anim calcmode="lin" valueType="num">
                                      <p:cBhvr>
                                        <p:cTn id="15" dur="1000" fill="hold"/>
                                        <p:tgtEl>
                                          <p:spTgt spid="1048947"/>
                                        </p:tgtEl>
                                        <p:attrNameLst>
                                          <p:attrName>ppt_x</p:attrName>
                                        </p:attrNameLst>
                                      </p:cBhvr>
                                      <p:tavLst>
                                        <p:tav tm="0">
                                          <p:val>
                                            <p:strVal val="#ppt_x"/>
                                          </p:val>
                                        </p:tav>
                                        <p:tav tm="100000">
                                          <p:val>
                                            <p:strVal val="#ppt_x"/>
                                          </p:val>
                                        </p:tav>
                                      </p:tavLst>
                                    </p:anim>
                                    <p:anim calcmode="lin" valueType="num">
                                      <p:cBhvr>
                                        <p:cTn id="16" dur="1000" fill="hold"/>
                                        <p:tgtEl>
                                          <p:spTgt spid="10489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48948"/>
                                        </p:tgtEl>
                                        <p:attrNameLst>
                                          <p:attrName>style.visibility</p:attrName>
                                        </p:attrNameLst>
                                      </p:cBhvr>
                                      <p:to>
                                        <p:strVal val="visible"/>
                                      </p:to>
                                    </p:set>
                                    <p:animEffect transition="in" filter="fade">
                                      <p:cBhvr>
                                        <p:cTn id="21" dur="1000"/>
                                        <p:tgtEl>
                                          <p:spTgt spid="1048948"/>
                                        </p:tgtEl>
                                      </p:cBhvr>
                                    </p:animEffect>
                                    <p:anim calcmode="lin" valueType="num">
                                      <p:cBhvr>
                                        <p:cTn id="22" dur="1000" fill="hold"/>
                                        <p:tgtEl>
                                          <p:spTgt spid="1048948"/>
                                        </p:tgtEl>
                                        <p:attrNameLst>
                                          <p:attrName>ppt_x</p:attrName>
                                        </p:attrNameLst>
                                      </p:cBhvr>
                                      <p:tavLst>
                                        <p:tav tm="0">
                                          <p:val>
                                            <p:strVal val="#ppt_x"/>
                                          </p:val>
                                        </p:tav>
                                        <p:tav tm="100000">
                                          <p:val>
                                            <p:strVal val="#ppt_x"/>
                                          </p:val>
                                        </p:tav>
                                      </p:tavLst>
                                    </p:anim>
                                    <p:anim calcmode="lin" valueType="num">
                                      <p:cBhvr>
                                        <p:cTn id="23" dur="1000" fill="hold"/>
                                        <p:tgtEl>
                                          <p:spTgt spid="10489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6" grpId="0"/>
      <p:bldP spid="1048947" grpId="0"/>
      <p:bldP spid="1048948" grpId="0"/>
      <p:bldP spid="1048946" grpId="1"/>
      <p:bldP spid="1048947" grpId="1"/>
      <p:bldP spid="104894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p:sp>
        <p:nvSpPr>
          <p:cNvPr id="1048949" name="文本框 2"/>
          <p:cNvSpPr txBox="1"/>
          <p:nvPr/>
        </p:nvSpPr>
        <p:spPr>
          <a:xfrm>
            <a:off x="0" y="454025"/>
            <a:ext cx="9144635" cy="4218940"/>
          </a:xfrm>
          <a:prstGeom prst="rect">
            <a:avLst/>
          </a:prstGeom>
          <a:noFill/>
        </p:spPr>
        <p:txBody>
          <a:bodyPr wrap="square" rtlCol="0" anchor="t">
            <a:spAutoFit/>
          </a:bodyPr>
          <a:p>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难点突破</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：通过《马关条约》，清政府被迫允许外国在中国投资办厂，而</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现在</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中国同样允许外国在中国投资办厂，这二者之间有什么不同？</a:t>
            </a:r>
            <a:endPar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812800" fontAlgn="auto">
              <a:spcBef>
                <a:spcPts val="1000"/>
              </a:spcBef>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清政府是在丧失主权的情况下，被迫允许列强在中国投资办厂，便利了列强对中国进行经济侵略。</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a:p>
            <a:pPr indent="812800" fontAlgn="auto">
              <a:spcBef>
                <a:spcPts val="1000"/>
              </a:spcBef>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rPr>
              <a:t>今天的招商引资则是在中国政府充分行使主权的情况下，主动利用外资来加快中国的经济发展，是双赢互惠的。</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48949">
                                            <p:txEl>
                                              <p:pRg st="1" end="1"/>
                                            </p:txEl>
                                          </p:spTgt>
                                        </p:tgtEl>
                                        <p:attrNameLst>
                                          <p:attrName>style.visibility</p:attrName>
                                        </p:attrNameLst>
                                      </p:cBhvr>
                                      <p:to>
                                        <p:strVal val="visible"/>
                                      </p:to>
                                    </p:set>
                                    <p:animEffect transition="in" filter="fade">
                                      <p:cBhvr>
                                        <p:cTn id="7" dur="1000"/>
                                        <p:tgtEl>
                                          <p:spTgt spid="1048949">
                                            <p:txEl>
                                              <p:pRg st="1" end="1"/>
                                            </p:txEl>
                                          </p:spTgt>
                                        </p:tgtEl>
                                      </p:cBhvr>
                                    </p:animEffect>
                                    <p:anim calcmode="lin" valueType="num">
                                      <p:cBhvr>
                                        <p:cTn id="8" dur="1000" fill="hold"/>
                                        <p:tgtEl>
                                          <p:spTgt spid="104894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4894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48949">
                                            <p:txEl>
                                              <p:pRg st="2" end="2"/>
                                            </p:txEl>
                                          </p:spTgt>
                                        </p:tgtEl>
                                        <p:attrNameLst>
                                          <p:attrName>style.visibility</p:attrName>
                                        </p:attrNameLst>
                                      </p:cBhvr>
                                      <p:to>
                                        <p:strVal val="visible"/>
                                      </p:to>
                                    </p:set>
                                    <p:animEffect transition="in" filter="fade">
                                      <p:cBhvr>
                                        <p:cTn id="13" dur="1000"/>
                                        <p:tgtEl>
                                          <p:spTgt spid="1048949">
                                            <p:txEl>
                                              <p:pRg st="2" end="2"/>
                                            </p:txEl>
                                          </p:spTgt>
                                        </p:tgtEl>
                                      </p:cBhvr>
                                    </p:animEffect>
                                    <p:anim calcmode="lin" valueType="num">
                                      <p:cBhvr>
                                        <p:cTn id="14" dur="1000" fill="hold"/>
                                        <p:tgtEl>
                                          <p:spTgt spid="104894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0489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p:sp>
        <p:nvSpPr>
          <p:cNvPr id="1048950" name="文本框 4"/>
          <p:cNvSpPr txBox="1"/>
          <p:nvPr/>
        </p:nvSpPr>
        <p:spPr>
          <a:xfrm>
            <a:off x="0" y="842010"/>
            <a:ext cx="9144635" cy="3571241"/>
          </a:xfrm>
          <a:prstGeom prst="rect">
            <a:avLst/>
          </a:prstGeom>
          <a:noFill/>
        </p:spPr>
        <p:txBody>
          <a:bodyPr wrap="square" rtlCol="0" anchor="t">
            <a:spAutoFit/>
          </a:bodyPr>
          <a:p>
            <a:pPr indent="0" fontAlgn="auto"/>
            <a:r>
              <a:rPr lang="zh-CN" altLang="en-US" sz="32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家国情怀</a:t>
            </a:r>
            <a:r>
              <a:rPr lang="zh-CN" altLang="en-US" sz="32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：列强侵华战争给我们的启示</a:t>
            </a:r>
            <a:endParaRPr lang="en-US" altLang="zh-CN"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algn="l" fontAlgn="auto">
              <a:spcBef>
                <a:spcPts val="1500"/>
              </a:spcBef>
              <a:buClrTx/>
              <a:buSzTx/>
              <a:buFontTx/>
            </a:pP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1.落后就要挨打，发展才是硬道理。</a:t>
            </a:r>
            <a:endPar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algn="l" fontAlgn="auto">
              <a:spcBef>
                <a:spcPts val="1500"/>
              </a:spcBef>
              <a:buClrTx/>
              <a:buSzTx/>
              <a:buFontTx/>
            </a:pP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2.实施对外开放政策，积极参与国际竞争，提高自身综合实力。</a:t>
            </a:r>
            <a:endPar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indent="812800" algn="l" fontAlgn="auto">
              <a:spcBef>
                <a:spcPts val="1500"/>
              </a:spcBef>
              <a:buClrTx/>
              <a:buSzTx/>
              <a:buFontTx/>
            </a:pP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3.“</a:t>
            </a:r>
            <a:r>
              <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国家兴亡，匹夫有责”，要勿忘国耻，奋发图强。</a:t>
            </a:r>
            <a:endParaRPr lang="en-US" altLang="zh-CN"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48950">
                                            <p:txEl>
                                              <p:pRg st="1" end="1"/>
                                            </p:txEl>
                                          </p:spTgt>
                                        </p:tgtEl>
                                        <p:attrNameLst>
                                          <p:attrName>style.visibility</p:attrName>
                                        </p:attrNameLst>
                                      </p:cBhvr>
                                      <p:to>
                                        <p:strVal val="visible"/>
                                      </p:to>
                                    </p:set>
                                    <p:animEffect transition="in" filter="fade">
                                      <p:cBhvr>
                                        <p:cTn id="7" dur="1000"/>
                                        <p:tgtEl>
                                          <p:spTgt spid="1048950">
                                            <p:txEl>
                                              <p:pRg st="1" end="1"/>
                                            </p:txEl>
                                          </p:spTgt>
                                        </p:tgtEl>
                                      </p:cBhvr>
                                    </p:animEffect>
                                    <p:anim calcmode="lin" valueType="num">
                                      <p:cBhvr>
                                        <p:cTn id="8" dur="1000" fill="hold"/>
                                        <p:tgtEl>
                                          <p:spTgt spid="104895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489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48950">
                                            <p:txEl>
                                              <p:pRg st="2" end="2"/>
                                            </p:txEl>
                                          </p:spTgt>
                                        </p:tgtEl>
                                        <p:attrNameLst>
                                          <p:attrName>style.visibility</p:attrName>
                                        </p:attrNameLst>
                                      </p:cBhvr>
                                      <p:to>
                                        <p:strVal val="visible"/>
                                      </p:to>
                                    </p:set>
                                    <p:animEffect transition="in" filter="fade">
                                      <p:cBhvr>
                                        <p:cTn id="14" dur="1000"/>
                                        <p:tgtEl>
                                          <p:spTgt spid="1048950">
                                            <p:txEl>
                                              <p:pRg st="2" end="2"/>
                                            </p:txEl>
                                          </p:spTgt>
                                        </p:tgtEl>
                                      </p:cBhvr>
                                    </p:animEffect>
                                    <p:anim calcmode="lin" valueType="num">
                                      <p:cBhvr>
                                        <p:cTn id="15" dur="1000" fill="hold"/>
                                        <p:tgtEl>
                                          <p:spTgt spid="10489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489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48950">
                                            <p:txEl>
                                              <p:pRg st="3" end="3"/>
                                            </p:txEl>
                                          </p:spTgt>
                                        </p:tgtEl>
                                        <p:attrNameLst>
                                          <p:attrName>style.visibility</p:attrName>
                                        </p:attrNameLst>
                                      </p:cBhvr>
                                      <p:to>
                                        <p:strVal val="visible"/>
                                      </p:to>
                                    </p:set>
                                    <p:animEffect transition="in" filter="fade">
                                      <p:cBhvr>
                                        <p:cTn id="21" dur="1000"/>
                                        <p:tgtEl>
                                          <p:spTgt spid="1048950">
                                            <p:txEl>
                                              <p:pRg st="3" end="3"/>
                                            </p:txEl>
                                          </p:spTgt>
                                        </p:tgtEl>
                                      </p:cBhvr>
                                    </p:animEffect>
                                    <p:anim calcmode="lin" valueType="num">
                                      <p:cBhvr>
                                        <p:cTn id="22" dur="1000" fill="hold"/>
                                        <p:tgtEl>
                                          <p:spTgt spid="104895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489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p:cxnSp>
        <p:nvCxnSpPr>
          <p:cNvPr id="3145728" name="直接连接符 9"/>
          <p:cNvCxnSpPr/>
          <p:nvPr/>
        </p:nvCxnSpPr>
        <p:spPr>
          <a:xfrm>
            <a:off x="13970" y="273304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48590" name="文本框 3"/>
          <p:cNvSpPr txBox="1"/>
          <p:nvPr/>
        </p:nvSpPr>
        <p:spPr>
          <a:xfrm>
            <a:off x="970915" y="-6350"/>
            <a:ext cx="675005" cy="202692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鸦片战争</a:t>
            </a:r>
            <a:endParaRPr lang="zh-CN" altLang="en-US" sz="3200" b="1">
              <a:solidFill>
                <a:srgbClr val="FFFF00"/>
              </a:solidFill>
              <a:effectLst>
                <a:outerShdw blurRad="38100" dist="19050" dir="2700000" algn="tl" rotWithShape="0">
                  <a:schemeClr val="dk1">
                    <a:alpha val="40000"/>
                  </a:schemeClr>
                </a:outerShdw>
              </a:effectLst>
            </a:endParaRPr>
          </a:p>
        </p:txBody>
      </p:sp>
      <p:sp>
        <p:nvSpPr>
          <p:cNvPr id="1048591" name="文本框 5"/>
          <p:cNvSpPr txBox="1"/>
          <p:nvPr/>
        </p:nvSpPr>
        <p:spPr>
          <a:xfrm>
            <a:off x="773113" y="3442335"/>
            <a:ext cx="1071880" cy="2268855"/>
          </a:xfrm>
          <a:prstGeom prst="rect">
            <a:avLst/>
          </a:prstGeom>
          <a:noFill/>
        </p:spPr>
        <p:txBody>
          <a:bodyPr vert="eaVert" wrap="square" rtlCol="0" anchor="ctr" anchorCtr="1">
            <a:spAutoFit/>
          </a:bodyPr>
          <a:p>
            <a:pPr algn="dist"/>
            <a:r>
              <a:rPr lang="zh-CN" altLang="en-US" sz="3000" b="1">
                <a:solidFill>
                  <a:schemeClr val="bg1"/>
                </a:solidFill>
                <a:effectLst>
                  <a:outerShdw blurRad="38100" dist="19050" dir="2700000" algn="tl" rotWithShape="0">
                    <a:schemeClr val="dk1">
                      <a:alpha val="40000"/>
                    </a:schemeClr>
                  </a:outerShdw>
                </a:effectLst>
              </a:rPr>
              <a:t>英国完成</a:t>
            </a:r>
            <a:br>
              <a:rPr lang="zh-CN" altLang="en-US" sz="3000" b="1">
                <a:solidFill>
                  <a:schemeClr val="bg1"/>
                </a:solidFill>
                <a:effectLst>
                  <a:outerShdw blurRad="38100" dist="19050" dir="2700000" algn="tl" rotWithShape="0">
                    <a:schemeClr val="dk1">
                      <a:alpha val="40000"/>
                    </a:schemeClr>
                  </a:outerShdw>
                </a:effectLst>
              </a:rPr>
            </a:br>
            <a:r>
              <a:rPr lang="zh-CN" altLang="en-US" sz="3000" b="1">
                <a:solidFill>
                  <a:schemeClr val="bg1"/>
                </a:solidFill>
                <a:effectLst>
                  <a:outerShdw blurRad="38100" dist="19050" dir="2700000" algn="tl" rotWithShape="0">
                    <a:schemeClr val="dk1">
                      <a:alpha val="40000"/>
                    </a:schemeClr>
                  </a:outerShdw>
                </a:effectLst>
              </a:rPr>
              <a:t>工业革命</a:t>
            </a:r>
            <a:endParaRPr lang="zh-CN" altLang="en-US" sz="3000" b="1">
              <a:solidFill>
                <a:schemeClr val="bg1"/>
              </a:solidFill>
              <a:effectLst>
                <a:outerShdw blurRad="38100" dist="19050" dir="2700000" algn="tl" rotWithShape="0">
                  <a:schemeClr val="dk1">
                    <a:alpha val="40000"/>
                  </a:schemeClr>
                </a:outerShdw>
              </a:effectLst>
            </a:endParaRPr>
          </a:p>
        </p:txBody>
      </p:sp>
      <p:grpSp>
        <p:nvGrpSpPr>
          <p:cNvPr id="107" name="组合 41"/>
          <p:cNvGrpSpPr/>
          <p:nvPr/>
        </p:nvGrpSpPr>
        <p:grpSpPr>
          <a:xfrm>
            <a:off x="713105" y="1947545"/>
            <a:ext cx="1162050" cy="782860"/>
            <a:chOff x="1321" y="3072"/>
            <a:chExt cx="1830" cy="1233"/>
          </a:xfrm>
        </p:grpSpPr>
        <p:sp>
          <p:nvSpPr>
            <p:cNvPr id="1048592"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29"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048593" name="文本框 11"/>
          <p:cNvSpPr txBox="1"/>
          <p:nvPr/>
        </p:nvSpPr>
        <p:spPr>
          <a:xfrm>
            <a:off x="64770" y="12700"/>
            <a:ext cx="675005" cy="2011045"/>
          </a:xfrm>
          <a:prstGeom prst="rect">
            <a:avLst/>
          </a:prstGeom>
          <a:noFill/>
        </p:spPr>
        <p:txBody>
          <a:bodyPr vert="eaVert" wrap="square" rtlCol="0">
            <a:spAutoFit/>
          </a:bodyPr>
          <a:p>
            <a:pPr algn="dist"/>
            <a:r>
              <a:rPr lang="zh-CN" altLang="en-US" sz="3200" b="1">
                <a:solidFill>
                  <a:schemeClr val="bg1"/>
                </a:solidFill>
                <a:effectLst>
                  <a:outerShdw blurRad="38100" dist="19050" dir="2700000" algn="tl" rotWithShape="0">
                    <a:schemeClr val="dk1">
                      <a:alpha val="40000"/>
                    </a:schemeClr>
                  </a:outerShdw>
                </a:effectLst>
              </a:rPr>
              <a:t>虎门销烟</a:t>
            </a:r>
            <a:endParaRPr lang="zh-CN" altLang="en-US" sz="3200" b="1">
              <a:solidFill>
                <a:schemeClr val="bg1"/>
              </a:solidFill>
              <a:effectLst>
                <a:outerShdw blurRad="38100" dist="19050" dir="2700000" algn="tl" rotWithShape="0">
                  <a:schemeClr val="dk1">
                    <a:alpha val="40000"/>
                  </a:schemeClr>
                </a:outerShdw>
              </a:effectLst>
            </a:endParaRPr>
          </a:p>
        </p:txBody>
      </p:sp>
      <p:grpSp>
        <p:nvGrpSpPr>
          <p:cNvPr id="108" name="组合 40"/>
          <p:cNvGrpSpPr/>
          <p:nvPr/>
        </p:nvGrpSpPr>
        <p:grpSpPr>
          <a:xfrm>
            <a:off x="-179070" y="1953895"/>
            <a:ext cx="1162050" cy="779780"/>
            <a:chOff x="-84" y="3077"/>
            <a:chExt cx="1830" cy="1228"/>
          </a:xfrm>
        </p:grpSpPr>
        <p:cxnSp>
          <p:nvCxnSpPr>
            <p:cNvPr id="3145730" name="直接连接符 10"/>
            <p:cNvCxnSpPr/>
            <p:nvPr/>
          </p:nvCxnSpPr>
          <p:spPr>
            <a:xfrm flipV="1">
              <a:off x="83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594" name="文本框 12"/>
            <p:cNvSpPr txBox="1"/>
            <p:nvPr/>
          </p:nvSpPr>
          <p:spPr>
            <a:xfrm>
              <a:off x="-84" y="3077"/>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1839</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595" name="文本框 14"/>
          <p:cNvSpPr txBox="1"/>
          <p:nvPr/>
        </p:nvSpPr>
        <p:spPr>
          <a:xfrm>
            <a:off x="2116455" y="3175"/>
            <a:ext cx="551815" cy="20205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太平天国运动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09" name="组合 42"/>
          <p:cNvGrpSpPr/>
          <p:nvPr/>
        </p:nvGrpSpPr>
        <p:grpSpPr>
          <a:xfrm>
            <a:off x="1807210" y="1950720"/>
            <a:ext cx="1162050" cy="782860"/>
            <a:chOff x="3154" y="3072"/>
            <a:chExt cx="1830" cy="1233"/>
          </a:xfrm>
        </p:grpSpPr>
        <p:cxnSp>
          <p:nvCxnSpPr>
            <p:cNvPr id="3145731" name="直接连接符 13"/>
            <p:cNvCxnSpPr/>
            <p:nvPr/>
          </p:nvCxnSpPr>
          <p:spPr>
            <a:xfrm flipV="1">
              <a:off x="4070"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596" name="文本框 15"/>
            <p:cNvSpPr txBox="1"/>
            <p:nvPr/>
          </p:nvSpPr>
          <p:spPr>
            <a:xfrm>
              <a:off x="3154" y="3072"/>
              <a:ext cx="1830" cy="985"/>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597" name="文本框 17"/>
          <p:cNvSpPr txBox="1"/>
          <p:nvPr/>
        </p:nvSpPr>
        <p:spPr>
          <a:xfrm>
            <a:off x="2758440" y="22225"/>
            <a:ext cx="1071880" cy="2001520"/>
          </a:xfrm>
          <a:prstGeom prst="rect">
            <a:avLst/>
          </a:prstGeom>
          <a:noFill/>
        </p:spPr>
        <p:txBody>
          <a:bodyPr vert="eaVert" wrap="square" rtlCol="0">
            <a:spAutoFit/>
          </a:bodyPr>
          <a:p>
            <a:pPr algn="dist"/>
            <a:r>
              <a:rPr lang="zh-CN" altLang="en-US" sz="3000" b="1">
                <a:solidFill>
                  <a:srgbClr val="FFFF00"/>
                </a:solidFill>
                <a:effectLst>
                  <a:outerShdw blurRad="38100" dist="19050" dir="2700000" algn="tl" rotWithShape="0">
                    <a:schemeClr val="dk1">
                      <a:alpha val="40000"/>
                    </a:schemeClr>
                  </a:outerShdw>
                </a:effectLst>
              </a:rPr>
              <a:t>第二次</a:t>
            </a:r>
            <a:br>
              <a:rPr lang="zh-CN" altLang="en-US" sz="3000" b="1">
                <a:solidFill>
                  <a:srgbClr val="FFFF00"/>
                </a:solidFill>
                <a:effectLst>
                  <a:outerShdw blurRad="38100" dist="19050" dir="2700000" algn="tl" rotWithShape="0">
                    <a:schemeClr val="dk1">
                      <a:alpha val="40000"/>
                    </a:schemeClr>
                  </a:outerShdw>
                </a:effectLst>
              </a:rPr>
            </a:br>
            <a:r>
              <a:rPr lang="zh-CN" altLang="en-US" sz="3000" b="1">
                <a:solidFill>
                  <a:srgbClr val="FFFF00"/>
                </a:solidFill>
                <a:effectLst>
                  <a:outerShdw blurRad="38100" dist="19050" dir="2700000" algn="tl" rotWithShape="0">
                    <a:schemeClr val="dk1">
                      <a:alpha val="40000"/>
                    </a:schemeClr>
                  </a:outerShdw>
                </a:effectLst>
              </a:rPr>
              <a:t>鸦片战争</a:t>
            </a:r>
            <a:endParaRPr lang="zh-CN" altLang="en-US" sz="3000" b="1">
              <a:solidFill>
                <a:srgbClr val="FFFF00"/>
              </a:solidFill>
              <a:effectLst>
                <a:outerShdw blurRad="38100" dist="19050" dir="2700000" algn="tl" rotWithShape="0">
                  <a:schemeClr val="dk1">
                    <a:alpha val="40000"/>
                  </a:schemeClr>
                </a:outerShdw>
              </a:effectLst>
            </a:endParaRPr>
          </a:p>
        </p:txBody>
      </p:sp>
      <p:grpSp>
        <p:nvGrpSpPr>
          <p:cNvPr id="110" name="组合 43"/>
          <p:cNvGrpSpPr/>
          <p:nvPr/>
        </p:nvGrpSpPr>
        <p:grpSpPr>
          <a:xfrm>
            <a:off x="2668270" y="1950720"/>
            <a:ext cx="1162050" cy="782860"/>
            <a:chOff x="4510" y="3072"/>
            <a:chExt cx="1830" cy="1233"/>
          </a:xfrm>
        </p:grpSpPr>
        <p:cxnSp>
          <p:nvCxnSpPr>
            <p:cNvPr id="3145732" name="直接连接符 16"/>
            <p:cNvCxnSpPr/>
            <p:nvPr/>
          </p:nvCxnSpPr>
          <p:spPr>
            <a:xfrm flipV="1">
              <a:off x="5426"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598" name="文本框 18"/>
            <p:cNvSpPr txBox="1"/>
            <p:nvPr/>
          </p:nvSpPr>
          <p:spPr>
            <a:xfrm>
              <a:off x="4510"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1856</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599" name="文本框 20"/>
          <p:cNvSpPr txBox="1"/>
          <p:nvPr/>
        </p:nvSpPr>
        <p:spPr>
          <a:xfrm>
            <a:off x="4199890" y="-12065"/>
            <a:ext cx="538480" cy="2035810"/>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洋务运动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1" name="组合 44"/>
          <p:cNvGrpSpPr/>
          <p:nvPr/>
        </p:nvGrpSpPr>
        <p:grpSpPr>
          <a:xfrm>
            <a:off x="3646170" y="1950720"/>
            <a:ext cx="1651000" cy="782860"/>
            <a:chOff x="5840" y="3072"/>
            <a:chExt cx="2600" cy="1233"/>
          </a:xfrm>
        </p:grpSpPr>
        <p:cxnSp>
          <p:nvCxnSpPr>
            <p:cNvPr id="3145733" name="直接连接符 19"/>
            <p:cNvCxnSpPr/>
            <p:nvPr/>
          </p:nvCxnSpPr>
          <p:spPr>
            <a:xfrm flipV="1">
              <a:off x="711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0" name="文本框 21"/>
            <p:cNvSpPr txBox="1"/>
            <p:nvPr/>
          </p:nvSpPr>
          <p:spPr>
            <a:xfrm>
              <a:off x="5840" y="3072"/>
              <a:ext cx="260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1860S</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1" name="文本框 26"/>
          <p:cNvSpPr txBox="1"/>
          <p:nvPr/>
        </p:nvSpPr>
        <p:spPr>
          <a:xfrm>
            <a:off x="5741670" y="8255"/>
            <a:ext cx="551815" cy="20205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甲午中日战争</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12" name="组合 45"/>
          <p:cNvGrpSpPr/>
          <p:nvPr/>
        </p:nvGrpSpPr>
        <p:grpSpPr>
          <a:xfrm>
            <a:off x="5469890" y="1955800"/>
            <a:ext cx="1162050" cy="782860"/>
            <a:chOff x="9033" y="3072"/>
            <a:chExt cx="1830" cy="1233"/>
          </a:xfrm>
        </p:grpSpPr>
        <p:cxnSp>
          <p:nvCxnSpPr>
            <p:cNvPr id="3145734"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2"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1894</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3" name="文本框 29"/>
          <p:cNvSpPr txBox="1"/>
          <p:nvPr/>
        </p:nvSpPr>
        <p:spPr>
          <a:xfrm>
            <a:off x="6597650" y="15875"/>
            <a:ext cx="551815"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戊戌变法</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3" name="组合 46"/>
          <p:cNvGrpSpPr/>
          <p:nvPr/>
        </p:nvGrpSpPr>
        <p:grpSpPr>
          <a:xfrm>
            <a:off x="6319520" y="1950720"/>
            <a:ext cx="1162050" cy="782860"/>
            <a:chOff x="10788" y="3072"/>
            <a:chExt cx="1830" cy="1233"/>
          </a:xfrm>
        </p:grpSpPr>
        <p:cxnSp>
          <p:nvCxnSpPr>
            <p:cNvPr id="3145735"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4" name="文本框 30"/>
            <p:cNvSpPr txBox="1"/>
            <p:nvPr/>
          </p:nvSpPr>
          <p:spPr>
            <a:xfrm>
              <a:off x="10788" y="3072"/>
              <a:ext cx="183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5" name="文本框 32"/>
          <p:cNvSpPr txBox="1"/>
          <p:nvPr/>
        </p:nvSpPr>
        <p:spPr>
          <a:xfrm>
            <a:off x="8418830" y="-34925"/>
            <a:ext cx="551815" cy="20586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八国联军侵华</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14" name="组合 47"/>
          <p:cNvGrpSpPr/>
          <p:nvPr/>
        </p:nvGrpSpPr>
        <p:grpSpPr>
          <a:xfrm>
            <a:off x="8140700" y="1950720"/>
            <a:ext cx="1162050" cy="782860"/>
            <a:chOff x="12336" y="3072"/>
            <a:chExt cx="1830" cy="1233"/>
          </a:xfrm>
        </p:grpSpPr>
        <p:cxnSp>
          <p:nvCxnSpPr>
            <p:cNvPr id="3145736"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6"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15" name="组合 50"/>
          <p:cNvGrpSpPr/>
          <p:nvPr/>
        </p:nvGrpSpPr>
        <p:grpSpPr>
          <a:xfrm>
            <a:off x="2727960" y="2730500"/>
            <a:ext cx="1162050" cy="803910"/>
            <a:chOff x="4758" y="4300"/>
            <a:chExt cx="1830" cy="1266"/>
          </a:xfrm>
        </p:grpSpPr>
        <p:cxnSp>
          <p:nvCxnSpPr>
            <p:cNvPr id="3145737" name="直接连接符 34"/>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7" name="文本框 35"/>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1857</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08" name="文本框 36"/>
          <p:cNvSpPr txBox="1"/>
          <p:nvPr/>
        </p:nvSpPr>
        <p:spPr>
          <a:xfrm>
            <a:off x="3022600" y="3442335"/>
            <a:ext cx="551815" cy="229171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印度民族大起义</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6" name="组合 51"/>
          <p:cNvGrpSpPr/>
          <p:nvPr/>
        </p:nvGrpSpPr>
        <p:grpSpPr>
          <a:xfrm>
            <a:off x="3681730" y="2730500"/>
            <a:ext cx="1162050" cy="797560"/>
            <a:chOff x="6306" y="4300"/>
            <a:chExt cx="1830" cy="1256"/>
          </a:xfrm>
        </p:grpSpPr>
        <p:cxnSp>
          <p:nvCxnSpPr>
            <p:cNvPr id="3145738" name="直接连接符 37"/>
            <p:cNvCxnSpPr/>
            <p:nvPr/>
          </p:nvCxnSpPr>
          <p:spPr>
            <a:xfrm flipV="1">
              <a:off x="7276"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09" name="文本框 38"/>
            <p:cNvSpPr txBox="1"/>
            <p:nvPr/>
          </p:nvSpPr>
          <p:spPr>
            <a:xfrm>
              <a:off x="6306" y="457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10" name="文本框 39"/>
          <p:cNvSpPr txBox="1"/>
          <p:nvPr/>
        </p:nvSpPr>
        <p:spPr>
          <a:xfrm>
            <a:off x="3850639" y="3442335"/>
            <a:ext cx="894081" cy="229806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美国内战</a:t>
            </a:r>
            <a:endParaRPr lang="zh-CN" altLang="en-US" sz="2400" b="1">
              <a:solidFill>
                <a:schemeClr val="bg1"/>
              </a:solidFill>
              <a:effectLst>
                <a:outerShdw blurRad="38100" dist="19050" dir="2700000" algn="tl" rotWithShape="0">
                  <a:schemeClr val="dk1">
                    <a:alpha val="40000"/>
                  </a:schemeClr>
                </a:outerShdw>
              </a:effectLst>
            </a:endParaRPr>
          </a:p>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俄国农奴制改革</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7" name="组合 49"/>
          <p:cNvGrpSpPr/>
          <p:nvPr/>
        </p:nvGrpSpPr>
        <p:grpSpPr>
          <a:xfrm>
            <a:off x="387350" y="2752725"/>
            <a:ext cx="1842135" cy="822960"/>
            <a:chOff x="831" y="4305"/>
            <a:chExt cx="2901" cy="1296"/>
          </a:xfrm>
        </p:grpSpPr>
        <p:sp>
          <p:nvSpPr>
            <p:cNvPr id="1048611" name="文本框 8"/>
            <p:cNvSpPr txBox="1"/>
            <p:nvPr/>
          </p:nvSpPr>
          <p:spPr>
            <a:xfrm>
              <a:off x="831" y="4617"/>
              <a:ext cx="2901" cy="984"/>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中期</a:t>
              </a:r>
              <a:endPar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cxnSp>
          <p:nvCxnSpPr>
            <p:cNvPr id="3145739" name="直接连接符 48"/>
            <p:cNvCxnSpPr/>
            <p:nvPr/>
          </p:nvCxnSpPr>
          <p:spPr>
            <a:xfrm flipV="1">
              <a:off x="2282" y="4305"/>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18" name="组合 52"/>
          <p:cNvGrpSpPr/>
          <p:nvPr/>
        </p:nvGrpSpPr>
        <p:grpSpPr>
          <a:xfrm>
            <a:off x="4640580" y="2730500"/>
            <a:ext cx="1162050" cy="803910"/>
            <a:chOff x="4758" y="4300"/>
            <a:chExt cx="1830" cy="1266"/>
          </a:xfrm>
        </p:grpSpPr>
        <p:cxnSp>
          <p:nvCxnSpPr>
            <p:cNvPr id="3145740" name="直接连接符 53"/>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12" name="文本框 54"/>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613" name="文本框 55"/>
          <p:cNvSpPr txBox="1"/>
          <p:nvPr/>
        </p:nvSpPr>
        <p:spPr>
          <a:xfrm>
            <a:off x="4935220" y="3442335"/>
            <a:ext cx="551815" cy="227330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日本明治维新</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19" name="组合 56"/>
          <p:cNvGrpSpPr/>
          <p:nvPr/>
        </p:nvGrpSpPr>
        <p:grpSpPr>
          <a:xfrm>
            <a:off x="5329555" y="2730500"/>
            <a:ext cx="3491230" cy="788035"/>
            <a:chOff x="4737" y="4300"/>
            <a:chExt cx="5498" cy="1241"/>
          </a:xfrm>
        </p:grpSpPr>
        <p:cxnSp>
          <p:nvCxnSpPr>
            <p:cNvPr id="3145741" name="直接连接符 57"/>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14" name="文本框 58"/>
            <p:cNvSpPr txBox="1"/>
            <p:nvPr/>
          </p:nvSpPr>
          <p:spPr>
            <a:xfrm>
              <a:off x="4737" y="4557"/>
              <a:ext cx="5498"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六七十年代</a:t>
              </a:r>
              <a:endPar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grpSp>
      <p:sp>
        <p:nvSpPr>
          <p:cNvPr id="1048615" name="文本框 59"/>
          <p:cNvSpPr txBox="1"/>
          <p:nvPr/>
        </p:nvSpPr>
        <p:spPr>
          <a:xfrm>
            <a:off x="5606415" y="3442335"/>
            <a:ext cx="551815" cy="2253615"/>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第二次工业革命</a:t>
            </a:r>
            <a:endParaRPr lang="zh-CN" altLang="en-US" sz="2400" b="1">
              <a:solidFill>
                <a:schemeClr val="bg1"/>
              </a:solidFill>
              <a:effectLst>
                <a:outerShdw blurRad="38100" dist="19050" dir="2700000" algn="tl" rotWithShape="0">
                  <a:schemeClr val="dk1">
                    <a:alpha val="40000"/>
                  </a:schemeClr>
                </a:outerShdw>
              </a:effectLst>
            </a:endParaRPr>
          </a:p>
        </p:txBody>
      </p:sp>
      <p:sp>
        <p:nvSpPr>
          <p:cNvPr id="1048616" name="文本框 29"/>
          <p:cNvSpPr txBox="1"/>
          <p:nvPr/>
        </p:nvSpPr>
        <p:spPr>
          <a:xfrm>
            <a:off x="7606030" y="9525"/>
            <a:ext cx="551815"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义和团运动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20" name="组合 46"/>
          <p:cNvGrpSpPr/>
          <p:nvPr/>
        </p:nvGrpSpPr>
        <p:grpSpPr>
          <a:xfrm>
            <a:off x="7012305" y="1944370"/>
            <a:ext cx="1654175" cy="782860"/>
            <a:chOff x="10357" y="3072"/>
            <a:chExt cx="2605" cy="1233"/>
          </a:xfrm>
        </p:grpSpPr>
        <p:cxnSp>
          <p:nvCxnSpPr>
            <p:cNvPr id="3145742"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617" name="文本框 30"/>
            <p:cNvSpPr txBox="1"/>
            <p:nvPr/>
          </p:nvSpPr>
          <p:spPr>
            <a:xfrm>
              <a:off x="10357" y="3072"/>
              <a:ext cx="2605"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19C</a:t>
              </a:r>
              <a:r>
                <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末</a:t>
              </a:r>
              <a:endPar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28"/>
                                        </p:tgtEl>
                                        <p:attrNameLst>
                                          <p:attrName>style.visibility</p:attrName>
                                        </p:attrNameLst>
                                      </p:cBhvr>
                                      <p:to>
                                        <p:strVal val="visible"/>
                                      </p:to>
                                    </p:set>
                                    <p:animEffect transition="in" filter="wipe(down)">
                                      <p:cBhvr>
                                        <p:cTn id="7" dur="500"/>
                                        <p:tgtEl>
                                          <p:spTgt spid="3145728"/>
                                        </p:tgtEl>
                                      </p:cBhvr>
                                    </p:animEffect>
                                  </p:childTnLst>
                                </p:cTn>
                              </p:par>
                              <p:par>
                                <p:cTn id="8" presetID="22" presetClass="entr" presetSubtype="4"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wipe(down)">
                                      <p:cBhvr>
                                        <p:cTn id="10" dur="500"/>
                                        <p:tgtEl>
                                          <p:spTgt spid="108"/>
                                        </p:tgtEl>
                                      </p:cBhvr>
                                    </p:animEffect>
                                  </p:childTnLst>
                                </p:cTn>
                              </p:par>
                              <p:par>
                                <p:cTn id="11" presetID="22" presetClass="entr" presetSubtype="4"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wipe(down)">
                                      <p:cBhvr>
                                        <p:cTn id="13" dur="500"/>
                                        <p:tgtEl>
                                          <p:spTgt spid="107"/>
                                        </p:tgtEl>
                                      </p:cBhvr>
                                    </p:animEffect>
                                  </p:childTnLst>
                                </p:cTn>
                              </p:par>
                              <p:par>
                                <p:cTn id="14" presetID="22" presetClass="entr" presetSubtype="1"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wipe(up)">
                                      <p:cBhvr>
                                        <p:cTn id="16" dur="500"/>
                                        <p:tgtEl>
                                          <p:spTgt spid="117"/>
                                        </p:tgtEl>
                                      </p:cBhvr>
                                    </p:animEffect>
                                  </p:childTnLst>
                                </p:cTn>
                              </p:par>
                              <p:par>
                                <p:cTn id="17" presetID="22" presetClass="entr" presetSubtype="4"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down)">
                                      <p:cBhvr>
                                        <p:cTn id="19" dur="500"/>
                                        <p:tgtEl>
                                          <p:spTgt spid="109"/>
                                        </p:tgtEl>
                                      </p:cBhvr>
                                    </p:animEffect>
                                  </p:childTnLst>
                                </p:cTn>
                              </p:par>
                              <p:par>
                                <p:cTn id="20" presetID="22" presetClass="entr" presetSubtype="4"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par>
                                <p:cTn id="23" presetID="22" presetClass="entr" presetSubtype="1"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up)">
                                      <p:cBhvr>
                                        <p:cTn id="25" dur="500"/>
                                        <p:tgtEl>
                                          <p:spTgt spid="115"/>
                                        </p:tgtEl>
                                      </p:cBhvr>
                                    </p:animEffect>
                                  </p:childTnLst>
                                </p:cTn>
                              </p:par>
                              <p:par>
                                <p:cTn id="26" presetID="22" presetClass="entr" presetSubtype="1"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wipe(up)">
                                      <p:cBhvr>
                                        <p:cTn id="28" dur="500"/>
                                        <p:tgtEl>
                                          <p:spTgt spid="116"/>
                                        </p:tgtEl>
                                      </p:cBhvr>
                                    </p:animEffect>
                                  </p:childTnLst>
                                </p:cTn>
                              </p:par>
                              <p:par>
                                <p:cTn id="29" presetID="22" presetClass="entr" presetSubtype="4"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down)">
                                      <p:cBhvr>
                                        <p:cTn id="31" dur="500"/>
                                        <p:tgtEl>
                                          <p:spTgt spid="111"/>
                                        </p:tgtEl>
                                      </p:cBhvr>
                                    </p:animEffect>
                                  </p:childTnLst>
                                </p:cTn>
                              </p:par>
                              <p:par>
                                <p:cTn id="32" presetID="22" presetClass="entr" presetSubtype="1" fill="hold"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up)">
                                      <p:cBhvr>
                                        <p:cTn id="34" dur="500"/>
                                        <p:tgtEl>
                                          <p:spTgt spid="118"/>
                                        </p:tgtEl>
                                      </p:cBhvr>
                                    </p:animEffect>
                                  </p:childTnLst>
                                </p:cTn>
                              </p:par>
                              <p:par>
                                <p:cTn id="35" presetID="22" presetClass="entr" presetSubtype="1"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up)">
                                      <p:cBhvr>
                                        <p:cTn id="37" dur="500"/>
                                        <p:tgtEl>
                                          <p:spTgt spid="119"/>
                                        </p:tgtEl>
                                      </p:cBhvr>
                                    </p:animEffect>
                                  </p:childTnLst>
                                </p:cTn>
                              </p:par>
                              <p:par>
                                <p:cTn id="38" presetID="22" presetClass="entr" presetSubtype="4" fill="hold"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wipe(down)">
                                      <p:cBhvr>
                                        <p:cTn id="40" dur="500"/>
                                        <p:tgtEl>
                                          <p:spTgt spid="112"/>
                                        </p:tgtEl>
                                      </p:cBhvr>
                                    </p:animEffect>
                                  </p:childTnLst>
                                </p:cTn>
                              </p:par>
                              <p:par>
                                <p:cTn id="41" presetID="22" presetClass="entr" presetSubtype="4"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down)">
                                      <p:cBhvr>
                                        <p:cTn id="43" dur="500"/>
                                        <p:tgtEl>
                                          <p:spTgt spid="113"/>
                                        </p:tgtEl>
                                      </p:cBhvr>
                                    </p:animEffect>
                                  </p:childTnLst>
                                </p:cTn>
                              </p:par>
                              <p:par>
                                <p:cTn id="44" presetID="22" presetClass="entr" presetSubtype="4" fill="hold"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wipe(down)">
                                      <p:cBhvr>
                                        <p:cTn id="46" dur="500"/>
                                        <p:tgtEl>
                                          <p:spTgt spid="120"/>
                                        </p:tgtEl>
                                      </p:cBhvr>
                                    </p:animEffect>
                                  </p:childTnLst>
                                </p:cTn>
                              </p:par>
                              <p:par>
                                <p:cTn id="47" presetID="22" presetClass="entr" presetSubtype="4"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wipe(down)">
                                      <p:cBhvr>
                                        <p:cTn id="49" dur="500"/>
                                        <p:tgtEl>
                                          <p:spTgt spid="1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0" nodeType="clickEffect">
                                  <p:stCondLst>
                                    <p:cond delay="0"/>
                                  </p:stCondLst>
                                  <p:childTnLst>
                                    <p:animClr clrSpc="rgb" dir="cw">
                                      <p:cBhvr override="childStyle">
                                        <p:cTn id="53" dur="500" fill="hold"/>
                                        <p:tgtEl>
                                          <p:spTgt spid="1048595"/>
                                        </p:tgtEl>
                                        <p:attrNameLst>
                                          <p:attrName>style.color</p:attrName>
                                        </p:attrNameLst>
                                      </p:cBhvr>
                                      <p:to>
                                        <a:srgbClr val="FFC0CB"/>
                                      </p:to>
                                    </p:animClr>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0" nodeType="clickEffect">
                                  <p:stCondLst>
                                    <p:cond delay="0"/>
                                  </p:stCondLst>
                                  <p:childTnLst>
                                    <p:animClr clrSpc="rgb" dir="cw">
                                      <p:cBhvr override="childStyle">
                                        <p:cTn id="57" dur="500" fill="hold"/>
                                        <p:tgtEl>
                                          <p:spTgt spid="1048616"/>
                                        </p:tgtEl>
                                        <p:attrNameLst>
                                          <p:attrName>style.color</p:attrName>
                                        </p:attrNameLst>
                                      </p:cBhvr>
                                      <p:to>
                                        <a:srgbClr val="FFC0C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1"/>
      <p:bldP spid="1048593" grpId="1"/>
      <p:bldP spid="1048597" grpId="1"/>
      <p:bldP spid="1048599" grpId="1"/>
      <p:bldP spid="1048601" grpId="1"/>
      <p:bldP spid="1048603" grpId="1"/>
      <p:bldP spid="1048605" grpId="1"/>
      <p:bldP spid="1048591" grpId="1"/>
      <p:bldP spid="1048608" grpId="1"/>
      <p:bldP spid="1048610" grpId="1"/>
      <p:bldP spid="1048613" grpId="1"/>
      <p:bldP spid="1048615" grpId="1"/>
      <p:bldP spid="1048616" grpId="0"/>
      <p:bldP spid="1048616" grpId="1"/>
      <p:bldP spid="1048595" grpId="0"/>
      <p:bldP spid="104859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p:sp>
        <p:nvSpPr>
          <p:cNvPr id="1048586" name="文本框 4"/>
          <p:cNvSpPr txBox="1"/>
          <p:nvPr/>
        </p:nvSpPr>
        <p:spPr>
          <a:xfrm>
            <a:off x="-635" y="1534795"/>
            <a:ext cx="9144635" cy="3046095"/>
          </a:xfrm>
          <a:prstGeom prst="rect">
            <a:avLst/>
          </a:prstGeom>
          <a:noFill/>
        </p:spPr>
        <p:txBody>
          <a:bodyPr wrap="square" rtlCol="0" anchor="t">
            <a:spAutoFit/>
          </a:bodyPr>
          <a:p>
            <a:pPr indent="812800" algn="l" fontAlgn="auto">
              <a:lnSpc>
                <a:spcPct val="150000"/>
              </a:lnSpc>
              <a:spcBef>
                <a:spcPts val="1500"/>
              </a:spcBef>
              <a:buClrTx/>
              <a:buSzTx/>
              <a:buFontTx/>
            </a:pPr>
            <a:r>
              <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中国近代史既是一部屈辱史，又是一部探索史、抗争史。中国在沉沦中饱受屈辱，在屈辱中抗争探索。在探索中，先进的中国人不断地尝试寻找正确的发展道路，并一步步走向伟大复兴。</a:t>
            </a:r>
            <a:endParaRPr lang="zh-CN" altLang="en-US" sz="3200" b="1">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048587" name="燕尾形 23"/>
          <p:cNvSpPr>
            <a:spLocks noChangeArrowheads="1"/>
          </p:cNvSpPr>
          <p:nvPr/>
        </p:nvSpPr>
        <p:spPr bwMode="auto">
          <a:xfrm>
            <a:off x="3061335" y="839470"/>
            <a:ext cx="300990" cy="405765"/>
          </a:xfrm>
          <a:prstGeom prst="chevron">
            <a:avLst>
              <a:gd name="adj" fmla="val 62306"/>
            </a:avLst>
          </a:prstGeom>
          <a:blipFill dpi="0" rotWithShape="1">
            <a:blip r:embed="rId1"/>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588" name="燕尾形 24"/>
          <p:cNvSpPr>
            <a:spLocks noChangeArrowheads="1"/>
          </p:cNvSpPr>
          <p:nvPr/>
        </p:nvSpPr>
        <p:spPr bwMode="auto">
          <a:xfrm>
            <a:off x="3273425" y="839470"/>
            <a:ext cx="301625" cy="405765"/>
          </a:xfrm>
          <a:prstGeom prst="chevron">
            <a:avLst>
              <a:gd name="adj" fmla="val 62306"/>
            </a:avLst>
          </a:prstGeom>
          <a:blipFill dpi="0" rotWithShape="1">
            <a:blip r:embed="rId2"/>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589" name="文本框 1"/>
          <p:cNvSpPr txBox="1"/>
          <p:nvPr/>
        </p:nvSpPr>
        <p:spPr>
          <a:xfrm>
            <a:off x="3362325" y="719455"/>
            <a:ext cx="2419985" cy="675640"/>
          </a:xfrm>
          <a:prstGeom prst="rect">
            <a:avLst/>
          </a:prstGeom>
          <a:noFill/>
        </p:spPr>
        <p:txBody>
          <a:bodyPr wrap="square" rtlCol="0" anchor="t">
            <a:spAutoFit/>
          </a:bodyPr>
          <a:p>
            <a:pPr indent="0" algn="ctr" fontAlgn="auto"/>
            <a:r>
              <a:rPr lang="zh-CN" altLang="en-US" sz="36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课堂小结</a:t>
            </a:r>
            <a:endParaRPr lang="zh-CN" altLang="en-US" sz="36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48587"/>
                                        </p:tgtEl>
                                        <p:attrNameLst>
                                          <p:attrName>style.visibility</p:attrName>
                                        </p:attrNameLst>
                                      </p:cBhvr>
                                      <p:to>
                                        <p:strVal val="visible"/>
                                      </p:to>
                                    </p:set>
                                    <p:anim calcmode="lin" valueType="num">
                                      <p:cBhvr additive="base">
                                        <p:cTn id="7" dur="500"/>
                                        <p:tgtEl>
                                          <p:spTgt spid="1048587"/>
                                        </p:tgtEl>
                                        <p:attrNameLst>
                                          <p:attrName>ppt_x</p:attrName>
                                        </p:attrNameLst>
                                      </p:cBhvr>
                                      <p:tavLst>
                                        <p:tav tm="0">
                                          <p:val>
                                            <p:strVal val="#ppt_x-#ppt_w*1.125000"/>
                                          </p:val>
                                        </p:tav>
                                        <p:tav tm="100000">
                                          <p:val>
                                            <p:strVal val="#ppt_x"/>
                                          </p:val>
                                        </p:tav>
                                      </p:tavLst>
                                    </p:anim>
                                    <p:animEffect transition="in" filter="wipe(right)">
                                      <p:cBhvr>
                                        <p:cTn id="8" dur="500"/>
                                        <p:tgtEl>
                                          <p:spTgt spid="1048587"/>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48588"/>
                                        </p:tgtEl>
                                        <p:attrNameLst>
                                          <p:attrName>style.visibility</p:attrName>
                                        </p:attrNameLst>
                                      </p:cBhvr>
                                      <p:to>
                                        <p:strVal val="visible"/>
                                      </p:to>
                                    </p:set>
                                    <p:anim calcmode="lin" valueType="num">
                                      <p:cBhvr additive="base">
                                        <p:cTn id="12" dur="500"/>
                                        <p:tgtEl>
                                          <p:spTgt spid="1048588"/>
                                        </p:tgtEl>
                                        <p:attrNameLst>
                                          <p:attrName>ppt_x</p:attrName>
                                        </p:attrNameLst>
                                      </p:cBhvr>
                                      <p:tavLst>
                                        <p:tav tm="0">
                                          <p:val>
                                            <p:strVal val="#ppt_x-#ppt_w*1.125000"/>
                                          </p:val>
                                        </p:tav>
                                        <p:tav tm="100000">
                                          <p:val>
                                            <p:strVal val="#ppt_x"/>
                                          </p:val>
                                        </p:tav>
                                      </p:tavLst>
                                    </p:anim>
                                    <p:animEffect transition="in" filter="wipe(right)">
                                      <p:cBhvr>
                                        <p:cTn id="13" dur="500"/>
                                        <p:tgtEl>
                                          <p:spTgt spid="1048588"/>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000" fill="hold">
                                          <p:stCondLst>
                                            <p:cond delay="0"/>
                                          </p:stCondLst>
                                        </p:cTn>
                                        <p:tgtEl>
                                          <p:spTgt spid="1048589"/>
                                        </p:tgtEl>
                                        <p:attrNameLst>
                                          <p:attrName>style.visibility</p:attrName>
                                        </p:attrNameLst>
                                      </p:cBhvr>
                                      <p:to>
                                        <p:strVal val="visible"/>
                                      </p:to>
                                    </p:set>
                                    <p:anim calcmode="lin" valueType="num">
                                      <p:cBhvr additive="base">
                                        <p:cTn id="17" dur="1000"/>
                                        <p:tgtEl>
                                          <p:spTgt spid="1048589"/>
                                        </p:tgtEl>
                                        <p:attrNameLst>
                                          <p:attrName>ppt_x</p:attrName>
                                        </p:attrNameLst>
                                      </p:cBhvr>
                                      <p:tavLst>
                                        <p:tav tm="0">
                                          <p:val>
                                            <p:strVal val="#ppt_x-#ppt_w*1.125000"/>
                                          </p:val>
                                        </p:tav>
                                        <p:tav tm="100000">
                                          <p:val>
                                            <p:strVal val="#ppt_x"/>
                                          </p:val>
                                        </p:tav>
                                      </p:tavLst>
                                    </p:anim>
                                    <p:animEffect transition="in" filter="wipe(right)">
                                      <p:cBhvr>
                                        <p:cTn id="18" dur="1000"/>
                                        <p:tgtEl>
                                          <p:spTgt spid="1048589"/>
                                        </p:tgtEl>
                                      </p:cBhvr>
                                    </p:animEffect>
                                  </p:childTnLst>
                                </p:cTn>
                              </p:par>
                            </p:childTnLst>
                          </p:cTn>
                        </p:par>
                        <p:par>
                          <p:cTn id="19" fill="hold">
                            <p:stCondLst>
                              <p:cond delay="2000"/>
                            </p:stCondLst>
                            <p:childTnLst>
                              <p:par>
                                <p:cTn id="20" presetID="27" presetClass="entr" presetSubtype="0" fill="hold" nodeType="afterEffect">
                                  <p:stCondLst>
                                    <p:cond delay="0"/>
                                  </p:stCondLst>
                                  <p:iterate type="lt">
                                    <p:tmPct val="50000"/>
                                  </p:iterate>
                                  <p:childTnLst>
                                    <p:set>
                                      <p:cBhvr>
                                        <p:cTn id="21" dur="500" fill="hold">
                                          <p:stCondLst>
                                            <p:cond delay="0"/>
                                          </p:stCondLst>
                                        </p:cTn>
                                        <p:tgtEl>
                                          <p:spTgt spid="1048586">
                                            <p:txEl>
                                              <p:pRg st="0" end="0"/>
                                            </p:txEl>
                                          </p:spTgt>
                                        </p:tgtEl>
                                        <p:attrNameLst>
                                          <p:attrName>style.visibility</p:attrName>
                                        </p:attrNameLst>
                                      </p:cBhvr>
                                      <p:to>
                                        <p:strVal val="visible"/>
                                      </p:to>
                                    </p:set>
                                    <p:anim calcmode="discrete" valueType="clr">
                                      <p:cBhvr override="childStyle">
                                        <p:cTn id="22" dur="500"/>
                                        <p:tgtEl>
                                          <p:spTgt spid="1048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500"/>
                                        <p:tgtEl>
                                          <p:spTgt spid="1048586">
                                            <p:txEl>
                                              <p:pRg st="0" end="0"/>
                                            </p:txEl>
                                          </p:spTgt>
                                        </p:tgtEl>
                                        <p:attrNameLst>
                                          <p:attrName>fill.color</p:attrName>
                                        </p:attrNameLst>
                                      </p:cBhvr>
                                      <p:tavLst>
                                        <p:tav tm="0">
                                          <p:val>
                                            <p:clrVal>
                                              <a:schemeClr val="accent2"/>
                                            </p:clrVal>
                                          </p:val>
                                        </p:tav>
                                        <p:tav tm="50000">
                                          <p:val>
                                            <p:clrVal>
                                              <a:schemeClr val="hlink"/>
                                            </p:clrVal>
                                          </p:val>
                                        </p:tav>
                                      </p:tavLst>
                                    </p:anim>
                                    <p:set>
                                      <p:cBhvr>
                                        <p:cTn id="24" dur="500"/>
                                        <p:tgtEl>
                                          <p:spTgt spid="10485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7" grpId="0" bldLvl="0" animBg="1"/>
      <p:bldP spid="1048588" grpId="0" bldLvl="0" animBg="1"/>
      <p:bldP spid="10485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p:sp>
        <p:nvSpPr>
          <p:cNvPr id="1048759" name="文本框 9"/>
          <p:cNvSpPr txBox="1"/>
          <p:nvPr/>
        </p:nvSpPr>
        <p:spPr>
          <a:xfrm>
            <a:off x="-635" y="215900"/>
            <a:ext cx="9144635" cy="53086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面对内忧外患，清政府掀起了一场旨在“自强”“求富”的洋务运动。洋务运动开始了中国近代化的历程，然而清政府在</a:t>
            </a:r>
            <a:r>
              <a:rPr lang="zh-CN" altLang="en-US" sz="3200" dirty="0">
                <a:solidFill>
                  <a:schemeClr val="bg1"/>
                </a:solidFill>
                <a:latin typeface="楷体" panose="02010609060101010101" charset="-122"/>
                <a:ea typeface="楷体" panose="02010609060101010101" charset="-122"/>
                <a:cs typeface="楷体" panose="02010609060101010101" charset="-122"/>
              </a:rPr>
              <a:t>甲午中日战争中的惨败，宣告了洋务运动的破产。《马关条约》的签订，进一步加剧了中国的民族危机。</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为救亡图存，资产阶级维新派宣传变法思想，积极推行变法，但最终遭到失败。19世纪末，义和团运动兴起，进行反对帝国主义的斗争。帝国主义列强组成</a:t>
            </a:r>
            <a:r>
              <a:rPr lang="zh-CN" altLang="en-US" sz="3200" dirty="0">
                <a:solidFill>
                  <a:schemeClr val="bg1"/>
                </a:solidFill>
                <a:latin typeface="楷体" panose="02010609060101010101" charset="-122"/>
                <a:ea typeface="楷体" panose="02010609060101010101" charset="-122"/>
                <a:cs typeface="楷体" panose="02010609060101010101" charset="-122"/>
              </a:rPr>
              <a:t>八国联军，发动侵华战争。清政府被迫签订《辛丑条约》，中国完全陷入半殖民地半封建社会。</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759"/>
                                        </p:tgtEl>
                                        <p:attrNameLst>
                                          <p:attrName>style.visibility</p:attrName>
                                        </p:attrNameLst>
                                      </p:cBhvr>
                                      <p:to>
                                        <p:strVal val="visible"/>
                                      </p:to>
                                    </p:set>
                                    <p:animEffect transition="in" filter="fade">
                                      <p:cBhvr>
                                        <p:cTn id="7" dur="500"/>
                                        <p:tgtEl>
                                          <p:spTgt spid="1048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9" grpId="0"/>
      <p:bldP spid="104875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p:sp>
        <p:nvSpPr>
          <p:cNvPr id="1048585" name="文本框 9"/>
          <p:cNvSpPr txBox="1"/>
          <p:nvPr/>
        </p:nvSpPr>
        <p:spPr>
          <a:xfrm>
            <a:off x="-635" y="371475"/>
            <a:ext cx="9144635" cy="48260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19世纪中期，完成了工业革命的英、法等国，资本主义经济迅速发展。西方列强为了开拓海外市场和掠夺生产资料，把侵略扩张的矛头指向幅员辽阔的中国。1840年，英国发动</a:t>
            </a:r>
            <a:r>
              <a:rPr lang="zh-CN" altLang="en-US" sz="3200" dirty="0">
                <a:solidFill>
                  <a:srgbClr val="FFFF00"/>
                </a:solidFill>
                <a:latin typeface="楷体" panose="02010609060101010101" charset="-122"/>
                <a:ea typeface="楷体" panose="02010609060101010101" charset="-122"/>
                <a:cs typeface="楷体" panose="02010609060101010101" charset="-122"/>
              </a:rPr>
              <a:t>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，清政府被迫签订《南京条约》，中国</a:t>
            </a:r>
            <a:r>
              <a:rPr lang="zh-CN" altLang="en-US" sz="3200" u="sng" dirty="0">
                <a:solidFill>
                  <a:schemeClr val="bg1"/>
                </a:solidFill>
                <a:latin typeface="楷体" panose="02010609060101010101" charset="-122"/>
                <a:ea typeface="楷体" panose="02010609060101010101" charset="-122"/>
                <a:cs typeface="楷体" panose="02010609060101010101" charset="-122"/>
              </a:rPr>
              <a:t>开始沦为半殖民地半封建社会</a:t>
            </a:r>
            <a:r>
              <a:rPr lang="zh-CN" altLang="en-US" sz="3200" dirty="0">
                <a:solidFill>
                  <a:schemeClr val="bg1"/>
                </a:solidFill>
                <a:latin typeface="楷体" panose="02010609060101010101" charset="-122"/>
                <a:ea typeface="楷体" panose="02010609060101010101" charset="-122"/>
                <a:cs typeface="楷体" panose="02010609060101010101" charset="-122"/>
              </a:rPr>
              <a:t>。1856年，英法联合发动了</a:t>
            </a:r>
            <a:r>
              <a:rPr lang="zh-CN" altLang="en-US" sz="3200" dirty="0">
                <a:solidFill>
                  <a:srgbClr val="FFFF00"/>
                </a:solidFill>
                <a:latin typeface="楷体" panose="02010609060101010101" charset="-122"/>
                <a:ea typeface="楷体" panose="02010609060101010101" charset="-122"/>
                <a:cs typeface="楷体" panose="02010609060101010101" charset="-122"/>
              </a:rPr>
              <a:t>第二次鸦片战争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a:t>
            </a:r>
            <a:r>
              <a:rPr lang="zh-CN" altLang="en-US" sz="3200" u="sng" dirty="0">
                <a:solidFill>
                  <a:schemeClr val="bg1"/>
                </a:solidFill>
                <a:latin typeface="楷体" panose="02010609060101010101" charset="-122"/>
                <a:ea typeface="楷体" panose="02010609060101010101" charset="-122"/>
                <a:cs typeface="楷体" panose="02010609060101010101" charset="-122"/>
              </a:rPr>
              <a:t>进一步加剧了中国的社会危机</a:t>
            </a:r>
            <a:r>
              <a:rPr lang="zh-CN" altLang="en-US" sz="3200" dirty="0">
                <a:solidFill>
                  <a:schemeClr val="bg1"/>
                </a:solidFill>
                <a:latin typeface="楷体" panose="02010609060101010101" charset="-122"/>
                <a:ea typeface="楷体" panose="02010609060101010101" charset="-122"/>
                <a:cs typeface="楷体" panose="02010609060101010101" charset="-122"/>
              </a:rPr>
              <a:t>。</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在内忧外患中，洪秀全领导的</a:t>
            </a:r>
            <a:r>
              <a:rPr lang="zh-CN" altLang="en-US" sz="3200" dirty="0">
                <a:solidFill>
                  <a:srgbClr val="FFFF00"/>
                </a:solidFill>
                <a:latin typeface="楷体" panose="02010609060101010101" charset="-122"/>
                <a:ea typeface="楷体" panose="02010609060101010101" charset="-122"/>
                <a:cs typeface="楷体" panose="02010609060101010101" charset="-122"/>
              </a:rPr>
              <a:t>太平天国运动</a:t>
            </a:r>
            <a:r>
              <a:rPr lang="zh-CN" altLang="en-US" sz="3200" dirty="0">
                <a:solidFill>
                  <a:schemeClr val="bg1"/>
                </a:solidFill>
                <a:latin typeface="楷体" panose="02010609060101010101" charset="-122"/>
                <a:ea typeface="楷体" panose="02010609060101010101" charset="-122"/>
                <a:cs typeface="楷体" panose="02010609060101010101" charset="-122"/>
              </a:rPr>
              <a:t>爆发了。这是一次规模宏大的农民战争，席卷了大半个中国，沉重打击了清朝统治者和外国侵略势力。</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585"/>
                                        </p:tgtEl>
                                        <p:attrNameLst>
                                          <p:attrName>style.visibility</p:attrName>
                                        </p:attrNameLst>
                                      </p:cBhvr>
                                      <p:to>
                                        <p:strVal val="visible"/>
                                      </p:to>
                                    </p:set>
                                    <p:animEffect transition="in" filter="fade">
                                      <p:cBhvr>
                                        <p:cTn id="7" dur="500"/>
                                        <p:tgtEl>
                                          <p:spTgt spid="104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P spid="104858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p:sp>
        <p:nvSpPr>
          <p:cNvPr id="1048581" name="文本框 9"/>
          <p:cNvSpPr txBox="1"/>
          <p:nvPr/>
        </p:nvSpPr>
        <p:spPr>
          <a:xfrm>
            <a:off x="-635" y="215900"/>
            <a:ext cx="9144635" cy="5308600"/>
          </a:xfrm>
          <a:prstGeom prst="rect">
            <a:avLst/>
          </a:prstGeom>
          <a:noFill/>
        </p:spPr>
        <p:txBody>
          <a:bodyPr wrap="square" lIns="0" tIns="0" rIns="0" bIns="0" rtlCol="0">
            <a:spAutoFit/>
          </a:bodyPr>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面对内忧外患，清政府掀起了一场旨在“自强”“求富”的</a:t>
            </a:r>
            <a:r>
              <a:rPr lang="zh-CN" altLang="en-US" sz="3200" dirty="0">
                <a:solidFill>
                  <a:srgbClr val="FFFF00"/>
                </a:solidFill>
                <a:latin typeface="楷体" panose="02010609060101010101" charset="-122"/>
                <a:ea typeface="楷体" panose="02010609060101010101" charset="-122"/>
                <a:cs typeface="楷体" panose="02010609060101010101" charset="-122"/>
              </a:rPr>
              <a:t>洋务运动</a:t>
            </a:r>
            <a:r>
              <a:rPr lang="zh-CN" altLang="en-US" sz="3200" dirty="0">
                <a:solidFill>
                  <a:schemeClr val="bg1"/>
                </a:solidFill>
                <a:latin typeface="楷体" panose="02010609060101010101" charset="-122"/>
                <a:ea typeface="楷体" panose="02010609060101010101" charset="-122"/>
                <a:cs typeface="楷体" panose="02010609060101010101" charset="-122"/>
              </a:rPr>
              <a:t>。洋务运动开始了中国近代化的历程，然而清政府在</a:t>
            </a:r>
            <a:r>
              <a:rPr lang="zh-CN" altLang="en-US" sz="3200" dirty="0">
                <a:solidFill>
                  <a:srgbClr val="FFFF00"/>
                </a:solidFill>
                <a:latin typeface="楷体" panose="02010609060101010101" charset="-122"/>
                <a:ea typeface="楷体" panose="02010609060101010101" charset="-122"/>
                <a:cs typeface="楷体" panose="02010609060101010101" charset="-122"/>
              </a:rPr>
              <a:t>甲午中日战争</a:t>
            </a:r>
            <a:r>
              <a:rPr lang="zh-CN" altLang="en-US" sz="3200" dirty="0">
                <a:solidFill>
                  <a:schemeClr val="bg1"/>
                </a:solidFill>
                <a:latin typeface="楷体" panose="02010609060101010101" charset="-122"/>
                <a:ea typeface="楷体" panose="02010609060101010101" charset="-122"/>
                <a:cs typeface="楷体" panose="02010609060101010101" charset="-122"/>
              </a:rPr>
              <a:t>中的惨败，宣告了洋务运动的破产。《马关条约》的签订，</a:t>
            </a:r>
            <a:r>
              <a:rPr lang="zh-CN" altLang="en-US" sz="3200" u="sng" dirty="0">
                <a:solidFill>
                  <a:schemeClr val="bg1"/>
                </a:solidFill>
                <a:latin typeface="楷体" panose="02010609060101010101" charset="-122"/>
                <a:ea typeface="楷体" panose="02010609060101010101" charset="-122"/>
                <a:cs typeface="楷体" panose="02010609060101010101" charset="-122"/>
              </a:rPr>
              <a:t>进一步加剧了中国的民族危机</a:t>
            </a:r>
            <a:r>
              <a:rPr lang="zh-CN" altLang="en-US" sz="3200" dirty="0">
                <a:solidFill>
                  <a:schemeClr val="bg1"/>
                </a:solidFill>
                <a:latin typeface="楷体" panose="02010609060101010101" charset="-122"/>
                <a:ea typeface="楷体" panose="02010609060101010101" charset="-122"/>
                <a:cs typeface="楷体" panose="02010609060101010101" charset="-122"/>
              </a:rPr>
              <a:t>。</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0" lvl="1" indent="812800" fontAlgn="auto"/>
            <a:r>
              <a:rPr lang="zh-CN" altLang="en-US" sz="3200" dirty="0">
                <a:solidFill>
                  <a:schemeClr val="bg1"/>
                </a:solidFill>
                <a:latin typeface="楷体" panose="02010609060101010101" charset="-122"/>
                <a:ea typeface="楷体" panose="02010609060101010101" charset="-122"/>
                <a:cs typeface="楷体" panose="02010609060101010101" charset="-122"/>
              </a:rPr>
              <a:t>为救亡图存，资产阶级维新派宣传变法思想，积极推行</a:t>
            </a:r>
            <a:r>
              <a:rPr lang="zh-CN" altLang="en-US" sz="3200" dirty="0">
                <a:solidFill>
                  <a:srgbClr val="FFFF00"/>
                </a:solidFill>
                <a:latin typeface="楷体" panose="02010609060101010101" charset="-122"/>
                <a:ea typeface="楷体" panose="02010609060101010101" charset="-122"/>
                <a:cs typeface="楷体" panose="02010609060101010101" charset="-122"/>
              </a:rPr>
              <a:t>变法</a:t>
            </a:r>
            <a:r>
              <a:rPr lang="zh-CN" altLang="en-US" sz="3200" dirty="0">
                <a:solidFill>
                  <a:schemeClr val="bg1"/>
                </a:solidFill>
                <a:latin typeface="楷体" panose="02010609060101010101" charset="-122"/>
                <a:ea typeface="楷体" panose="02010609060101010101" charset="-122"/>
                <a:cs typeface="楷体" panose="02010609060101010101" charset="-122"/>
              </a:rPr>
              <a:t>，但最终遭到失败。19世纪末，</a:t>
            </a:r>
            <a:r>
              <a:rPr lang="zh-CN" altLang="en-US" sz="3200" dirty="0">
                <a:solidFill>
                  <a:srgbClr val="FFFF00"/>
                </a:solidFill>
                <a:latin typeface="楷体" panose="02010609060101010101" charset="-122"/>
                <a:ea typeface="楷体" panose="02010609060101010101" charset="-122"/>
                <a:cs typeface="楷体" panose="02010609060101010101" charset="-122"/>
              </a:rPr>
              <a:t>义和团运动</a:t>
            </a:r>
            <a:r>
              <a:rPr lang="zh-CN" altLang="en-US" sz="3200" dirty="0">
                <a:solidFill>
                  <a:schemeClr val="bg1"/>
                </a:solidFill>
                <a:latin typeface="楷体" panose="02010609060101010101" charset="-122"/>
                <a:ea typeface="楷体" panose="02010609060101010101" charset="-122"/>
                <a:cs typeface="楷体" panose="02010609060101010101" charset="-122"/>
              </a:rPr>
              <a:t>兴起，进行反对帝国主义的斗争。帝国主义列强组成</a:t>
            </a:r>
            <a:r>
              <a:rPr lang="zh-CN" altLang="en-US" sz="3200" dirty="0">
                <a:solidFill>
                  <a:srgbClr val="FFFF00"/>
                </a:solidFill>
                <a:latin typeface="楷体" panose="02010609060101010101" charset="-122"/>
                <a:ea typeface="楷体" panose="02010609060101010101" charset="-122"/>
                <a:cs typeface="楷体" panose="02010609060101010101" charset="-122"/>
              </a:rPr>
              <a:t>八国联军</a:t>
            </a:r>
            <a:r>
              <a:rPr lang="zh-CN" altLang="en-US" sz="3200" dirty="0">
                <a:solidFill>
                  <a:schemeClr val="bg1"/>
                </a:solidFill>
                <a:latin typeface="楷体" panose="02010609060101010101" charset="-122"/>
                <a:ea typeface="楷体" panose="02010609060101010101" charset="-122"/>
                <a:cs typeface="楷体" panose="02010609060101010101" charset="-122"/>
              </a:rPr>
              <a:t>，发动侵华战争。清政府被迫签订《辛丑条约》，</a:t>
            </a:r>
            <a:r>
              <a:rPr lang="zh-CN" altLang="en-US" sz="3200" u="sng" dirty="0">
                <a:solidFill>
                  <a:schemeClr val="bg1"/>
                </a:solidFill>
                <a:latin typeface="楷体" panose="02010609060101010101" charset="-122"/>
                <a:ea typeface="楷体" panose="02010609060101010101" charset="-122"/>
                <a:cs typeface="楷体" panose="02010609060101010101" charset="-122"/>
              </a:rPr>
              <a:t>中国完全陷入半殖民地半封建社会</a:t>
            </a:r>
            <a:r>
              <a:rPr lang="zh-CN" altLang="en-US" sz="3200" dirty="0">
                <a:solidFill>
                  <a:schemeClr val="bg1"/>
                </a:solidFill>
                <a:latin typeface="楷体" panose="02010609060101010101" charset="-122"/>
                <a:ea typeface="楷体" panose="02010609060101010101" charset="-122"/>
                <a:cs typeface="楷体" panose="02010609060101010101" charset="-122"/>
              </a:rPr>
              <a:t>。</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581"/>
                                        </p:tgtEl>
                                        <p:attrNameLst>
                                          <p:attrName>style.visibility</p:attrName>
                                        </p:attrNameLst>
                                      </p:cBhvr>
                                      <p:to>
                                        <p:strVal val="visible"/>
                                      </p:to>
                                    </p:set>
                                    <p:animEffect transition="in" filter="fade">
                                      <p:cBhvr>
                                        <p:cTn id="7" dur="500"/>
                                        <p:tgtEl>
                                          <p:spTgt spid="104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P spid="10485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p:sp>
        <p:nvSpPr>
          <p:cNvPr id="1048763" name="文本框 9"/>
          <p:cNvSpPr txBox="1"/>
          <p:nvPr/>
        </p:nvSpPr>
        <p:spPr>
          <a:xfrm>
            <a:off x="349885" y="841375"/>
            <a:ext cx="8796655" cy="533400"/>
          </a:xfrm>
          <a:prstGeom prst="rect">
            <a:avLst/>
          </a:prstGeom>
          <a:noFill/>
        </p:spPr>
        <p:txBody>
          <a:bodyPr wrap="square" lIns="0" tIns="0" rIns="0" bIns="0" rtlCol="0">
            <a:spAutoFit/>
          </a:bodyPr>
          <a:p>
            <a:pPr marL="0" lvl="1" indent="0" fontAlgn="auto"/>
            <a:r>
              <a:rPr lang="zh-CN" altLang="en-US" sz="3200" dirty="0">
                <a:solidFill>
                  <a:srgbClr val="FFFF00"/>
                </a:solidFill>
                <a:latin typeface="黑体" panose="02010609060101010101" charset="-122"/>
                <a:ea typeface="黑体" panose="02010609060101010101" charset="-122"/>
                <a:cs typeface="楷体" panose="02010609060101010101" charset="-122"/>
              </a:rPr>
              <a:t>一条线索</a:t>
            </a:r>
            <a:r>
              <a:rPr lang="zh-CN" altLang="en-US" sz="3200" dirty="0">
                <a:solidFill>
                  <a:schemeClr val="bg1"/>
                </a:solidFill>
                <a:latin typeface="楷体" panose="02010609060101010101" charset="-122"/>
                <a:ea typeface="楷体" panose="02010609060101010101" charset="-122"/>
                <a:cs typeface="楷体" panose="02010609060101010101" charset="-122"/>
              </a:rPr>
              <a:t>：中国逐步沦为半殖民地半封建社会</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
        <p:nvSpPr>
          <p:cNvPr id="1048764" name="文本框 9"/>
          <p:cNvSpPr txBox="1"/>
          <p:nvPr/>
        </p:nvSpPr>
        <p:spPr>
          <a:xfrm>
            <a:off x="349885" y="1821180"/>
            <a:ext cx="8796655" cy="533400"/>
          </a:xfrm>
          <a:prstGeom prst="rect">
            <a:avLst/>
          </a:prstGeom>
          <a:noFill/>
        </p:spPr>
        <p:txBody>
          <a:bodyPr wrap="square" lIns="0" tIns="0" rIns="0" bIns="0" rtlCol="0">
            <a:spAutoFit/>
          </a:bodyPr>
          <a:p>
            <a:pPr marL="0" lvl="1" indent="0" fontAlgn="auto"/>
            <a:r>
              <a:rPr lang="zh-CN" altLang="en-US" sz="3200" dirty="0">
                <a:solidFill>
                  <a:srgbClr val="FFFF00"/>
                </a:solidFill>
                <a:latin typeface="黑体" panose="02010609060101010101" charset="-122"/>
                <a:ea typeface="黑体" panose="02010609060101010101" charset="-122"/>
                <a:cs typeface="楷体" panose="02010609060101010101" charset="-122"/>
              </a:rPr>
              <a:t>两大主题</a:t>
            </a:r>
            <a:r>
              <a:rPr lang="zh-CN" altLang="en-US" sz="3200" dirty="0">
                <a:solidFill>
                  <a:schemeClr val="bg1"/>
                </a:solidFill>
                <a:latin typeface="楷体" panose="02010609060101010101" charset="-122"/>
                <a:ea typeface="楷体" panose="02010609060101010101" charset="-122"/>
                <a:cs typeface="楷体" panose="02010609060101010101" charset="-122"/>
              </a:rPr>
              <a:t>：民族危机的加剧</a:t>
            </a:r>
            <a:r>
              <a:rPr lang="zh-CN" altLang="en-US" sz="3200" dirty="0">
                <a:solidFill>
                  <a:schemeClr val="bg1"/>
                </a:solidFill>
                <a:latin typeface="楷体" panose="02010609060101010101" charset="-122"/>
                <a:ea typeface="楷体" panose="02010609060101010101" charset="-122"/>
                <a:cs typeface="楷体" panose="02010609060101010101" charset="-122"/>
                <a:sym typeface="+mn-ea"/>
              </a:rPr>
              <a:t>、</a:t>
            </a:r>
            <a:r>
              <a:rPr lang="zh-CN" altLang="en-US" sz="3200" dirty="0">
                <a:solidFill>
                  <a:schemeClr val="bg1"/>
                </a:solidFill>
                <a:latin typeface="楷体" panose="02010609060101010101" charset="-122"/>
                <a:ea typeface="楷体" panose="02010609060101010101" charset="-122"/>
                <a:cs typeface="楷体" panose="02010609060101010101" charset="-122"/>
                <a:sym typeface="+mn-ea"/>
              </a:rPr>
              <a:t>近代化的探索</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
        <p:nvSpPr>
          <p:cNvPr id="1048765" name="文本框 9"/>
          <p:cNvSpPr txBox="1"/>
          <p:nvPr/>
        </p:nvSpPr>
        <p:spPr>
          <a:xfrm>
            <a:off x="349885" y="2800985"/>
            <a:ext cx="8796655" cy="533400"/>
          </a:xfrm>
          <a:prstGeom prst="rect">
            <a:avLst/>
          </a:prstGeom>
          <a:noFill/>
        </p:spPr>
        <p:txBody>
          <a:bodyPr wrap="square" lIns="0" tIns="0" rIns="0" bIns="0" rtlCol="0">
            <a:spAutoFit/>
          </a:bodyPr>
          <a:p>
            <a:pPr marL="0" lvl="1" indent="0" fontAlgn="auto"/>
            <a:r>
              <a:rPr lang="zh-CN" altLang="en-US" sz="3200" dirty="0">
                <a:solidFill>
                  <a:srgbClr val="FFFF00"/>
                </a:solidFill>
                <a:latin typeface="黑体" panose="02010609060101010101" charset="-122"/>
                <a:ea typeface="黑体" panose="02010609060101010101" charset="-122"/>
                <a:cs typeface="楷体" panose="02010609060101010101" charset="-122"/>
              </a:rPr>
              <a:t>三个条约</a:t>
            </a:r>
            <a:r>
              <a:rPr lang="zh-CN" altLang="en-US" sz="3200" dirty="0">
                <a:solidFill>
                  <a:schemeClr val="bg1"/>
                </a:solidFill>
                <a:latin typeface="楷体" panose="02010609060101010101" charset="-122"/>
                <a:ea typeface="楷体" panose="02010609060101010101" charset="-122"/>
                <a:cs typeface="楷体" panose="02010609060101010101" charset="-122"/>
              </a:rPr>
              <a:t>：</a:t>
            </a:r>
            <a:r>
              <a:rPr lang="zh-CN" altLang="en-US" sz="2800" dirty="0">
                <a:solidFill>
                  <a:schemeClr val="bg1"/>
                </a:solidFill>
                <a:latin typeface="楷体" panose="02010609060101010101" charset="-122"/>
                <a:ea typeface="楷体" panose="02010609060101010101" charset="-122"/>
                <a:cs typeface="楷体" panose="02010609060101010101" charset="-122"/>
              </a:rPr>
              <a:t>《南京条约》《马关条约》《辛丑条约》</a:t>
            </a:r>
            <a:endParaRPr lang="zh-CN" altLang="en-US" sz="2800" dirty="0">
              <a:solidFill>
                <a:schemeClr val="bg1"/>
              </a:solidFill>
              <a:latin typeface="楷体" panose="02010609060101010101" charset="-122"/>
              <a:ea typeface="楷体" panose="02010609060101010101" charset="-122"/>
              <a:cs typeface="楷体" panose="02010609060101010101" charset="-122"/>
            </a:endParaRPr>
          </a:p>
        </p:txBody>
      </p:sp>
      <p:sp>
        <p:nvSpPr>
          <p:cNvPr id="1048766" name="文本框 9"/>
          <p:cNvSpPr txBox="1"/>
          <p:nvPr/>
        </p:nvSpPr>
        <p:spPr>
          <a:xfrm>
            <a:off x="349885" y="3780790"/>
            <a:ext cx="8796655" cy="1016000"/>
          </a:xfrm>
          <a:prstGeom prst="rect">
            <a:avLst/>
          </a:prstGeom>
          <a:noFill/>
        </p:spPr>
        <p:txBody>
          <a:bodyPr wrap="square" lIns="0" tIns="0" rIns="0" bIns="0" rtlCol="0">
            <a:spAutoFit/>
          </a:bodyPr>
          <a:p>
            <a:pPr marL="0" lvl="1" indent="0" defTabSz="405130" fontAlgn="auto">
              <a:tabLst>
                <a:tab pos="5103495" algn="l"/>
              </a:tabLst>
            </a:pPr>
            <a:r>
              <a:rPr lang="zh-CN" altLang="en-US" sz="3200" dirty="0">
                <a:solidFill>
                  <a:srgbClr val="FFFF00"/>
                </a:solidFill>
                <a:latin typeface="黑体" panose="02010609060101010101" charset="-122"/>
                <a:ea typeface="黑体" panose="02010609060101010101" charset="-122"/>
                <a:cs typeface="楷体" panose="02010609060101010101" charset="-122"/>
              </a:rPr>
              <a:t>四次战争</a:t>
            </a:r>
            <a:r>
              <a:rPr lang="zh-CN" altLang="en-US" sz="3200" dirty="0">
                <a:solidFill>
                  <a:schemeClr val="bg1"/>
                </a:solidFill>
                <a:latin typeface="楷体" panose="02010609060101010101" charset="-122"/>
                <a:ea typeface="楷体" panose="02010609060101010101" charset="-122"/>
                <a:cs typeface="楷体" panose="02010609060101010101" charset="-122"/>
              </a:rPr>
              <a:t>：鸦片战争、</a:t>
            </a:r>
            <a:r>
              <a:rPr lang="zh-CN" altLang="en-US" sz="3200" dirty="0">
                <a:solidFill>
                  <a:schemeClr val="bg1"/>
                </a:solidFill>
                <a:latin typeface="楷体" panose="02010609060101010101" charset="-122"/>
                <a:ea typeface="楷体" panose="02010609060101010101" charset="-122"/>
                <a:cs typeface="楷体" panose="02010609060101010101" charset="-122"/>
              </a:rPr>
              <a:t>第二次鸦片战争</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a:p>
            <a:pPr marL="2032000" lvl="1" indent="0" defTabSz="405130" fontAlgn="auto">
              <a:tabLst>
                <a:tab pos="5193030" algn="l"/>
              </a:tabLst>
            </a:pPr>
            <a:r>
              <a:rPr lang="zh-CN" altLang="en-US" sz="3200" dirty="0">
                <a:solidFill>
                  <a:schemeClr val="bg1"/>
                </a:solidFill>
                <a:latin typeface="楷体" panose="02010609060101010101" charset="-122"/>
                <a:ea typeface="楷体" panose="02010609060101010101" charset="-122"/>
                <a:cs typeface="楷体" panose="02010609060101010101" charset="-122"/>
              </a:rPr>
              <a:t>甲午中日战争、</a:t>
            </a:r>
            <a:r>
              <a:rPr lang="zh-CN" altLang="en-US" sz="3200" dirty="0">
                <a:solidFill>
                  <a:schemeClr val="bg1"/>
                </a:solidFill>
                <a:latin typeface="楷体" panose="02010609060101010101" charset="-122"/>
                <a:ea typeface="楷体" panose="02010609060101010101" charset="-122"/>
                <a:cs typeface="楷体" panose="02010609060101010101" charset="-122"/>
              </a:rPr>
              <a:t>八国联军侵华</a:t>
            </a:r>
            <a:endParaRPr lang="zh-CN" altLang="en-US" sz="3200"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763"/>
                                        </p:tgtEl>
                                        <p:attrNameLst>
                                          <p:attrName>style.visibility</p:attrName>
                                        </p:attrNameLst>
                                      </p:cBhvr>
                                      <p:to>
                                        <p:strVal val="visible"/>
                                      </p:to>
                                    </p:set>
                                    <p:animEffect transition="in" filter="fade">
                                      <p:cBhvr>
                                        <p:cTn id="7" dur="1000"/>
                                        <p:tgtEl>
                                          <p:spTgt spid="1048763"/>
                                        </p:tgtEl>
                                      </p:cBhvr>
                                    </p:animEffect>
                                    <p:anim calcmode="lin" valueType="num">
                                      <p:cBhvr>
                                        <p:cTn id="8" dur="1000" fill="hold"/>
                                        <p:tgtEl>
                                          <p:spTgt spid="1048763"/>
                                        </p:tgtEl>
                                        <p:attrNameLst>
                                          <p:attrName>ppt_x</p:attrName>
                                        </p:attrNameLst>
                                      </p:cBhvr>
                                      <p:tavLst>
                                        <p:tav tm="0">
                                          <p:val>
                                            <p:strVal val="#ppt_x"/>
                                          </p:val>
                                        </p:tav>
                                        <p:tav tm="100000">
                                          <p:val>
                                            <p:strVal val="#ppt_x"/>
                                          </p:val>
                                        </p:tav>
                                      </p:tavLst>
                                    </p:anim>
                                    <p:anim calcmode="lin" valueType="num">
                                      <p:cBhvr>
                                        <p:cTn id="9" dur="1000" fill="hold"/>
                                        <p:tgtEl>
                                          <p:spTgt spid="10487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48764"/>
                                        </p:tgtEl>
                                        <p:attrNameLst>
                                          <p:attrName>style.visibility</p:attrName>
                                        </p:attrNameLst>
                                      </p:cBhvr>
                                      <p:to>
                                        <p:strVal val="visible"/>
                                      </p:to>
                                    </p:set>
                                    <p:animEffect transition="in" filter="fade">
                                      <p:cBhvr>
                                        <p:cTn id="14" dur="1000"/>
                                        <p:tgtEl>
                                          <p:spTgt spid="1048764"/>
                                        </p:tgtEl>
                                      </p:cBhvr>
                                    </p:animEffect>
                                    <p:anim calcmode="lin" valueType="num">
                                      <p:cBhvr>
                                        <p:cTn id="15" dur="1000" fill="hold"/>
                                        <p:tgtEl>
                                          <p:spTgt spid="1048764"/>
                                        </p:tgtEl>
                                        <p:attrNameLst>
                                          <p:attrName>ppt_x</p:attrName>
                                        </p:attrNameLst>
                                      </p:cBhvr>
                                      <p:tavLst>
                                        <p:tav tm="0">
                                          <p:val>
                                            <p:strVal val="#ppt_x"/>
                                          </p:val>
                                        </p:tav>
                                        <p:tav tm="100000">
                                          <p:val>
                                            <p:strVal val="#ppt_x"/>
                                          </p:val>
                                        </p:tav>
                                      </p:tavLst>
                                    </p:anim>
                                    <p:anim calcmode="lin" valueType="num">
                                      <p:cBhvr>
                                        <p:cTn id="16" dur="1000" fill="hold"/>
                                        <p:tgtEl>
                                          <p:spTgt spid="10487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48765"/>
                                        </p:tgtEl>
                                        <p:attrNameLst>
                                          <p:attrName>style.visibility</p:attrName>
                                        </p:attrNameLst>
                                      </p:cBhvr>
                                      <p:to>
                                        <p:strVal val="visible"/>
                                      </p:to>
                                    </p:set>
                                    <p:animEffect transition="in" filter="fade">
                                      <p:cBhvr>
                                        <p:cTn id="21" dur="1000"/>
                                        <p:tgtEl>
                                          <p:spTgt spid="1048765"/>
                                        </p:tgtEl>
                                      </p:cBhvr>
                                    </p:animEffect>
                                    <p:anim calcmode="lin" valueType="num">
                                      <p:cBhvr>
                                        <p:cTn id="22" dur="1000" fill="hold"/>
                                        <p:tgtEl>
                                          <p:spTgt spid="1048765"/>
                                        </p:tgtEl>
                                        <p:attrNameLst>
                                          <p:attrName>ppt_x</p:attrName>
                                        </p:attrNameLst>
                                      </p:cBhvr>
                                      <p:tavLst>
                                        <p:tav tm="0">
                                          <p:val>
                                            <p:strVal val="#ppt_x"/>
                                          </p:val>
                                        </p:tav>
                                        <p:tav tm="100000">
                                          <p:val>
                                            <p:strVal val="#ppt_x"/>
                                          </p:val>
                                        </p:tav>
                                      </p:tavLst>
                                    </p:anim>
                                    <p:anim calcmode="lin" valueType="num">
                                      <p:cBhvr>
                                        <p:cTn id="23" dur="1000" fill="hold"/>
                                        <p:tgtEl>
                                          <p:spTgt spid="10487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48766"/>
                                        </p:tgtEl>
                                        <p:attrNameLst>
                                          <p:attrName>style.visibility</p:attrName>
                                        </p:attrNameLst>
                                      </p:cBhvr>
                                      <p:to>
                                        <p:strVal val="visible"/>
                                      </p:to>
                                    </p:set>
                                    <p:animEffect transition="in" filter="fade">
                                      <p:cBhvr>
                                        <p:cTn id="28" dur="1000"/>
                                        <p:tgtEl>
                                          <p:spTgt spid="1048766"/>
                                        </p:tgtEl>
                                      </p:cBhvr>
                                    </p:animEffect>
                                    <p:anim calcmode="lin" valueType="num">
                                      <p:cBhvr>
                                        <p:cTn id="29" dur="1000" fill="hold"/>
                                        <p:tgtEl>
                                          <p:spTgt spid="1048766"/>
                                        </p:tgtEl>
                                        <p:attrNameLst>
                                          <p:attrName>ppt_x</p:attrName>
                                        </p:attrNameLst>
                                      </p:cBhvr>
                                      <p:tavLst>
                                        <p:tav tm="0">
                                          <p:val>
                                            <p:strVal val="#ppt_x"/>
                                          </p:val>
                                        </p:tav>
                                        <p:tav tm="100000">
                                          <p:val>
                                            <p:strVal val="#ppt_x"/>
                                          </p:val>
                                        </p:tav>
                                      </p:tavLst>
                                    </p:anim>
                                    <p:anim calcmode="lin" valueType="num">
                                      <p:cBhvr>
                                        <p:cTn id="30" dur="1000" fill="hold"/>
                                        <p:tgtEl>
                                          <p:spTgt spid="1048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p:bldP spid="1048765" grpId="0"/>
      <p:bldP spid="1048766" grpId="0"/>
      <p:bldP spid="1048764" grpId="1"/>
      <p:bldP spid="1048765" grpId="1"/>
      <p:bldP spid="1048766" grpId="1"/>
      <p:bldP spid="1048763" grpId="0"/>
      <p:bldP spid="104876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p:cxnSp>
        <p:nvCxnSpPr>
          <p:cNvPr id="3145758" name="直接连接符 9"/>
          <p:cNvCxnSpPr/>
          <p:nvPr/>
        </p:nvCxnSpPr>
        <p:spPr>
          <a:xfrm>
            <a:off x="13970" y="2733040"/>
            <a:ext cx="9105265" cy="0"/>
          </a:xfrm>
          <a:prstGeom prst="line">
            <a:avLst/>
          </a:prstGeom>
          <a:ln w="50800" cmpd="sng">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48767" name="文本框 3"/>
          <p:cNvSpPr txBox="1"/>
          <p:nvPr/>
        </p:nvSpPr>
        <p:spPr>
          <a:xfrm>
            <a:off x="980440" y="-6350"/>
            <a:ext cx="665480" cy="2026920"/>
          </a:xfrm>
          <a:prstGeom prst="rect">
            <a:avLst/>
          </a:prstGeom>
          <a:noFill/>
        </p:spPr>
        <p:txBody>
          <a:bodyPr vert="eaVert" wrap="square" rtlCol="0">
            <a:spAutoFit/>
          </a:bodyPr>
          <a:p>
            <a:pPr algn="dist"/>
            <a:r>
              <a:rPr lang="zh-CN" altLang="en-US" sz="3200" b="1">
                <a:solidFill>
                  <a:srgbClr val="FFFF00"/>
                </a:solidFill>
                <a:effectLst>
                  <a:outerShdw blurRad="38100" dist="19050" dir="2700000" algn="tl" rotWithShape="0">
                    <a:schemeClr val="dk1">
                      <a:alpha val="40000"/>
                    </a:schemeClr>
                  </a:outerShdw>
                </a:effectLst>
              </a:rPr>
              <a:t>鸦片战争</a:t>
            </a:r>
            <a:endParaRPr lang="zh-CN" altLang="en-US" sz="3200" b="1">
              <a:solidFill>
                <a:srgbClr val="FFFF00"/>
              </a:solidFill>
              <a:effectLst>
                <a:outerShdw blurRad="38100" dist="19050" dir="2700000" algn="tl" rotWithShape="0">
                  <a:schemeClr val="dk1">
                    <a:alpha val="40000"/>
                  </a:schemeClr>
                </a:outerShdw>
              </a:effectLst>
            </a:endParaRPr>
          </a:p>
        </p:txBody>
      </p:sp>
      <p:sp>
        <p:nvSpPr>
          <p:cNvPr id="1048768" name="文本框 5"/>
          <p:cNvSpPr txBox="1"/>
          <p:nvPr/>
        </p:nvSpPr>
        <p:spPr>
          <a:xfrm>
            <a:off x="772478" y="3442335"/>
            <a:ext cx="1071880" cy="2268855"/>
          </a:xfrm>
          <a:prstGeom prst="rect">
            <a:avLst/>
          </a:prstGeom>
          <a:noFill/>
        </p:spPr>
        <p:txBody>
          <a:bodyPr vert="eaVert" wrap="square" rtlCol="0" anchor="ctr" anchorCtr="1">
            <a:spAutoFit/>
          </a:bodyPr>
          <a:p>
            <a:pPr algn="dist"/>
            <a:r>
              <a:rPr lang="zh-CN" altLang="en-US" sz="3000" b="1">
                <a:solidFill>
                  <a:schemeClr val="bg1"/>
                </a:solidFill>
                <a:effectLst>
                  <a:outerShdw blurRad="38100" dist="19050" dir="2700000" algn="tl" rotWithShape="0">
                    <a:schemeClr val="dk1">
                      <a:alpha val="40000"/>
                    </a:schemeClr>
                  </a:outerShdw>
                </a:effectLst>
              </a:rPr>
              <a:t>英国完成</a:t>
            </a:r>
            <a:br>
              <a:rPr lang="zh-CN" altLang="en-US" sz="3000" b="1">
                <a:solidFill>
                  <a:schemeClr val="bg1"/>
                </a:solidFill>
                <a:effectLst>
                  <a:outerShdw blurRad="38100" dist="19050" dir="2700000" algn="tl" rotWithShape="0">
                    <a:schemeClr val="dk1">
                      <a:alpha val="40000"/>
                    </a:schemeClr>
                  </a:outerShdw>
                </a:effectLst>
              </a:rPr>
            </a:br>
            <a:r>
              <a:rPr lang="zh-CN" altLang="en-US" sz="3000" b="1">
                <a:solidFill>
                  <a:schemeClr val="bg1"/>
                </a:solidFill>
                <a:effectLst>
                  <a:outerShdw blurRad="38100" dist="19050" dir="2700000" algn="tl" rotWithShape="0">
                    <a:schemeClr val="dk1">
                      <a:alpha val="40000"/>
                    </a:schemeClr>
                  </a:outerShdw>
                </a:effectLst>
              </a:rPr>
              <a:t>工业革命</a:t>
            </a:r>
            <a:endParaRPr lang="zh-CN" altLang="en-US" sz="3000" b="1">
              <a:solidFill>
                <a:schemeClr val="bg1"/>
              </a:solidFill>
              <a:effectLst>
                <a:outerShdw blurRad="38100" dist="19050" dir="2700000" algn="tl" rotWithShape="0">
                  <a:schemeClr val="dk1">
                    <a:alpha val="40000"/>
                  </a:schemeClr>
                </a:outerShdw>
              </a:effectLst>
            </a:endParaRPr>
          </a:p>
        </p:txBody>
      </p:sp>
      <p:grpSp>
        <p:nvGrpSpPr>
          <p:cNvPr id="159" name="组合 41"/>
          <p:cNvGrpSpPr/>
          <p:nvPr/>
        </p:nvGrpSpPr>
        <p:grpSpPr>
          <a:xfrm>
            <a:off x="713105" y="1947545"/>
            <a:ext cx="1162050" cy="782860"/>
            <a:chOff x="1321" y="3072"/>
            <a:chExt cx="1830" cy="1233"/>
          </a:xfrm>
        </p:grpSpPr>
        <p:sp>
          <p:nvSpPr>
            <p:cNvPr id="1048769" name="文本框 4"/>
            <p:cNvSpPr txBox="1"/>
            <p:nvPr/>
          </p:nvSpPr>
          <p:spPr>
            <a:xfrm>
              <a:off x="1321"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1840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cxnSp>
          <p:nvCxnSpPr>
            <p:cNvPr id="3145759" name="直接连接符 6"/>
            <p:cNvCxnSpPr/>
            <p:nvPr/>
          </p:nvCxnSpPr>
          <p:spPr>
            <a:xfrm flipV="1">
              <a:off x="2259"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048770" name="文本框 11"/>
          <p:cNvSpPr txBox="1"/>
          <p:nvPr/>
        </p:nvSpPr>
        <p:spPr>
          <a:xfrm>
            <a:off x="74295" y="12700"/>
            <a:ext cx="665480" cy="2011045"/>
          </a:xfrm>
          <a:prstGeom prst="rect">
            <a:avLst/>
          </a:prstGeom>
          <a:noFill/>
        </p:spPr>
        <p:txBody>
          <a:bodyPr vert="eaVert" wrap="square" rtlCol="0">
            <a:spAutoFit/>
          </a:bodyPr>
          <a:p>
            <a:pPr algn="dist"/>
            <a:r>
              <a:rPr lang="zh-CN" altLang="en-US" sz="3200" b="1">
                <a:solidFill>
                  <a:schemeClr val="bg1"/>
                </a:solidFill>
                <a:effectLst>
                  <a:outerShdw blurRad="38100" dist="19050" dir="2700000" algn="tl" rotWithShape="0">
                    <a:schemeClr val="dk1">
                      <a:alpha val="40000"/>
                    </a:schemeClr>
                  </a:outerShdw>
                </a:effectLst>
              </a:rPr>
              <a:t>虎门销烟</a:t>
            </a:r>
            <a:endParaRPr lang="zh-CN" altLang="en-US" sz="3200" b="1">
              <a:solidFill>
                <a:schemeClr val="bg1"/>
              </a:solidFill>
              <a:effectLst>
                <a:outerShdw blurRad="38100" dist="19050" dir="2700000" algn="tl" rotWithShape="0">
                  <a:schemeClr val="dk1">
                    <a:alpha val="40000"/>
                  </a:schemeClr>
                </a:outerShdw>
              </a:effectLst>
            </a:endParaRPr>
          </a:p>
        </p:txBody>
      </p:sp>
      <p:grpSp>
        <p:nvGrpSpPr>
          <p:cNvPr id="160" name="组合 40"/>
          <p:cNvGrpSpPr/>
          <p:nvPr/>
        </p:nvGrpSpPr>
        <p:grpSpPr>
          <a:xfrm>
            <a:off x="-179070" y="1953895"/>
            <a:ext cx="1162050" cy="779780"/>
            <a:chOff x="-84" y="3077"/>
            <a:chExt cx="1830" cy="1228"/>
          </a:xfrm>
        </p:grpSpPr>
        <p:cxnSp>
          <p:nvCxnSpPr>
            <p:cNvPr id="3145760" name="直接连接符 10"/>
            <p:cNvCxnSpPr/>
            <p:nvPr/>
          </p:nvCxnSpPr>
          <p:spPr>
            <a:xfrm flipV="1">
              <a:off x="83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1" name="文本框 12"/>
            <p:cNvSpPr txBox="1"/>
            <p:nvPr/>
          </p:nvSpPr>
          <p:spPr>
            <a:xfrm>
              <a:off x="-84" y="3077"/>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1839</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2" name="文本框 14"/>
          <p:cNvSpPr txBox="1"/>
          <p:nvPr/>
        </p:nvSpPr>
        <p:spPr>
          <a:xfrm>
            <a:off x="2129790" y="3175"/>
            <a:ext cx="538480" cy="20205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太平天国运动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1" name="组合 42"/>
          <p:cNvGrpSpPr/>
          <p:nvPr/>
        </p:nvGrpSpPr>
        <p:grpSpPr>
          <a:xfrm>
            <a:off x="1807210" y="1950720"/>
            <a:ext cx="1162050" cy="782860"/>
            <a:chOff x="3154" y="3072"/>
            <a:chExt cx="1830" cy="1233"/>
          </a:xfrm>
        </p:grpSpPr>
        <p:cxnSp>
          <p:nvCxnSpPr>
            <p:cNvPr id="3145761" name="直接连接符 13"/>
            <p:cNvCxnSpPr/>
            <p:nvPr/>
          </p:nvCxnSpPr>
          <p:spPr>
            <a:xfrm flipV="1">
              <a:off x="4070"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3" name="文本框 15"/>
            <p:cNvSpPr txBox="1"/>
            <p:nvPr/>
          </p:nvSpPr>
          <p:spPr>
            <a:xfrm>
              <a:off x="3154" y="3072"/>
              <a:ext cx="1830" cy="985"/>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4" name="文本框 17"/>
          <p:cNvSpPr txBox="1"/>
          <p:nvPr/>
        </p:nvSpPr>
        <p:spPr>
          <a:xfrm>
            <a:off x="2758440" y="22225"/>
            <a:ext cx="1071880" cy="2001520"/>
          </a:xfrm>
          <a:prstGeom prst="rect">
            <a:avLst/>
          </a:prstGeom>
          <a:noFill/>
        </p:spPr>
        <p:txBody>
          <a:bodyPr vert="eaVert" wrap="square" rtlCol="0">
            <a:spAutoFit/>
          </a:bodyPr>
          <a:p>
            <a:pPr algn="dist"/>
            <a:r>
              <a:rPr lang="zh-CN" altLang="en-US" sz="3000" b="1">
                <a:solidFill>
                  <a:srgbClr val="FFFF00"/>
                </a:solidFill>
                <a:effectLst>
                  <a:outerShdw blurRad="38100" dist="19050" dir="2700000" algn="tl" rotWithShape="0">
                    <a:schemeClr val="dk1">
                      <a:alpha val="40000"/>
                    </a:schemeClr>
                  </a:outerShdw>
                </a:effectLst>
              </a:rPr>
              <a:t>第二次</a:t>
            </a:r>
            <a:br>
              <a:rPr lang="zh-CN" altLang="en-US" sz="3000" b="1">
                <a:solidFill>
                  <a:srgbClr val="FFFF00"/>
                </a:solidFill>
                <a:effectLst>
                  <a:outerShdw blurRad="38100" dist="19050" dir="2700000" algn="tl" rotWithShape="0">
                    <a:schemeClr val="dk1">
                      <a:alpha val="40000"/>
                    </a:schemeClr>
                  </a:outerShdw>
                </a:effectLst>
              </a:rPr>
            </a:br>
            <a:r>
              <a:rPr lang="zh-CN" altLang="en-US" sz="3000" b="1">
                <a:solidFill>
                  <a:srgbClr val="FFFF00"/>
                </a:solidFill>
                <a:effectLst>
                  <a:outerShdw blurRad="38100" dist="19050" dir="2700000" algn="tl" rotWithShape="0">
                    <a:schemeClr val="dk1">
                      <a:alpha val="40000"/>
                    </a:schemeClr>
                  </a:outerShdw>
                </a:effectLst>
              </a:rPr>
              <a:t>鸦片战争</a:t>
            </a:r>
            <a:endParaRPr lang="zh-CN" altLang="en-US" sz="3000" b="1">
              <a:solidFill>
                <a:srgbClr val="FFFF00"/>
              </a:solidFill>
              <a:effectLst>
                <a:outerShdw blurRad="38100" dist="19050" dir="2700000" algn="tl" rotWithShape="0">
                  <a:schemeClr val="dk1">
                    <a:alpha val="40000"/>
                  </a:schemeClr>
                </a:outerShdw>
              </a:effectLst>
            </a:endParaRPr>
          </a:p>
        </p:txBody>
      </p:sp>
      <p:grpSp>
        <p:nvGrpSpPr>
          <p:cNvPr id="162" name="组合 43"/>
          <p:cNvGrpSpPr/>
          <p:nvPr/>
        </p:nvGrpSpPr>
        <p:grpSpPr>
          <a:xfrm>
            <a:off x="2668270" y="1950720"/>
            <a:ext cx="1162050" cy="782860"/>
            <a:chOff x="4510" y="3072"/>
            <a:chExt cx="1830" cy="1233"/>
          </a:xfrm>
        </p:grpSpPr>
        <p:cxnSp>
          <p:nvCxnSpPr>
            <p:cNvPr id="3145762" name="直接连接符 16"/>
            <p:cNvCxnSpPr/>
            <p:nvPr/>
          </p:nvCxnSpPr>
          <p:spPr>
            <a:xfrm flipV="1">
              <a:off x="5426"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5" name="文本框 18"/>
            <p:cNvSpPr txBox="1"/>
            <p:nvPr/>
          </p:nvSpPr>
          <p:spPr>
            <a:xfrm>
              <a:off x="4510"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1856</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6" name="文本框 20"/>
          <p:cNvSpPr txBox="1"/>
          <p:nvPr/>
        </p:nvSpPr>
        <p:spPr>
          <a:xfrm>
            <a:off x="4218939" y="-12065"/>
            <a:ext cx="538481" cy="2035810"/>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洋务运动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3" name="组合 44"/>
          <p:cNvGrpSpPr/>
          <p:nvPr/>
        </p:nvGrpSpPr>
        <p:grpSpPr>
          <a:xfrm>
            <a:off x="3665220" y="1950720"/>
            <a:ext cx="1651000" cy="782860"/>
            <a:chOff x="5840" y="3072"/>
            <a:chExt cx="2600" cy="1233"/>
          </a:xfrm>
        </p:grpSpPr>
        <p:cxnSp>
          <p:nvCxnSpPr>
            <p:cNvPr id="3145763" name="直接连接符 19"/>
            <p:cNvCxnSpPr/>
            <p:nvPr/>
          </p:nvCxnSpPr>
          <p:spPr>
            <a:xfrm flipV="1">
              <a:off x="711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7" name="文本框 21"/>
            <p:cNvSpPr txBox="1"/>
            <p:nvPr/>
          </p:nvSpPr>
          <p:spPr>
            <a:xfrm>
              <a:off x="5840" y="3072"/>
              <a:ext cx="260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1860S</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78" name="文本框 26"/>
          <p:cNvSpPr txBox="1"/>
          <p:nvPr/>
        </p:nvSpPr>
        <p:spPr>
          <a:xfrm>
            <a:off x="5755004" y="8255"/>
            <a:ext cx="538481" cy="20205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甲午中日战争</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64" name="组合 45"/>
          <p:cNvGrpSpPr/>
          <p:nvPr/>
        </p:nvGrpSpPr>
        <p:grpSpPr>
          <a:xfrm>
            <a:off x="5469890" y="1955800"/>
            <a:ext cx="1162050" cy="782860"/>
            <a:chOff x="9033" y="3072"/>
            <a:chExt cx="1830" cy="1233"/>
          </a:xfrm>
        </p:grpSpPr>
        <p:cxnSp>
          <p:nvCxnSpPr>
            <p:cNvPr id="3145764" name="直接连接符 25"/>
            <p:cNvCxnSpPr/>
            <p:nvPr/>
          </p:nvCxnSpPr>
          <p:spPr>
            <a:xfrm flipV="1">
              <a:off x="9958"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79" name="文本框 27"/>
            <p:cNvSpPr txBox="1"/>
            <p:nvPr/>
          </p:nvSpPr>
          <p:spPr>
            <a:xfrm>
              <a:off x="9033"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1894</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0" name="文本框 29"/>
          <p:cNvSpPr txBox="1"/>
          <p:nvPr/>
        </p:nvSpPr>
        <p:spPr>
          <a:xfrm>
            <a:off x="6610985" y="15875"/>
            <a:ext cx="538480"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戊戌变法</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5" name="组合 46"/>
          <p:cNvGrpSpPr/>
          <p:nvPr/>
        </p:nvGrpSpPr>
        <p:grpSpPr>
          <a:xfrm>
            <a:off x="6319520" y="1950720"/>
            <a:ext cx="1162050" cy="782860"/>
            <a:chOff x="10788" y="3072"/>
            <a:chExt cx="1830" cy="1233"/>
          </a:xfrm>
        </p:grpSpPr>
        <p:cxnSp>
          <p:nvCxnSpPr>
            <p:cNvPr id="3145765"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1" name="文本框 30"/>
            <p:cNvSpPr txBox="1"/>
            <p:nvPr/>
          </p:nvSpPr>
          <p:spPr>
            <a:xfrm>
              <a:off x="10788" y="3072"/>
              <a:ext cx="1830"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1898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2" name="文本框 32"/>
          <p:cNvSpPr txBox="1"/>
          <p:nvPr/>
        </p:nvSpPr>
        <p:spPr>
          <a:xfrm>
            <a:off x="8432164" y="-34925"/>
            <a:ext cx="538481" cy="2058670"/>
          </a:xfrm>
          <a:prstGeom prst="rect">
            <a:avLst/>
          </a:prstGeom>
          <a:noFill/>
        </p:spPr>
        <p:txBody>
          <a:bodyPr vert="eaVert" wrap="square" rtlCol="0">
            <a:spAutoFit/>
          </a:bodyPr>
          <a:p>
            <a:pPr algn="dist"/>
            <a:r>
              <a:rPr lang="zh-CN" altLang="en-US" sz="2400" b="1">
                <a:solidFill>
                  <a:srgbClr val="FFFF00"/>
                </a:solidFill>
                <a:effectLst>
                  <a:outerShdw blurRad="38100" dist="19050" dir="2700000" algn="tl" rotWithShape="0">
                    <a:schemeClr val="dk1">
                      <a:alpha val="40000"/>
                    </a:schemeClr>
                  </a:outerShdw>
                </a:effectLst>
              </a:rPr>
              <a:t>八国联军侵华</a:t>
            </a:r>
            <a:endParaRPr lang="zh-CN" altLang="en-US" sz="2400" b="1">
              <a:solidFill>
                <a:srgbClr val="FFFF00"/>
              </a:solidFill>
              <a:effectLst>
                <a:outerShdw blurRad="38100" dist="19050" dir="2700000" algn="tl" rotWithShape="0">
                  <a:schemeClr val="dk1">
                    <a:alpha val="40000"/>
                  </a:schemeClr>
                </a:outerShdw>
              </a:effectLst>
            </a:endParaRPr>
          </a:p>
        </p:txBody>
      </p:sp>
      <p:grpSp>
        <p:nvGrpSpPr>
          <p:cNvPr id="166" name="组合 47"/>
          <p:cNvGrpSpPr/>
          <p:nvPr/>
        </p:nvGrpSpPr>
        <p:grpSpPr>
          <a:xfrm>
            <a:off x="8140700" y="1950720"/>
            <a:ext cx="1162050" cy="782860"/>
            <a:chOff x="12336" y="3072"/>
            <a:chExt cx="1830" cy="1233"/>
          </a:xfrm>
        </p:grpSpPr>
        <p:cxnSp>
          <p:nvCxnSpPr>
            <p:cNvPr id="3145766" name="直接连接符 31"/>
            <p:cNvCxnSpPr/>
            <p:nvPr/>
          </p:nvCxnSpPr>
          <p:spPr>
            <a:xfrm flipV="1">
              <a:off x="13251"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3" name="文本框 33"/>
            <p:cNvSpPr txBox="1"/>
            <p:nvPr/>
          </p:nvSpPr>
          <p:spPr>
            <a:xfrm>
              <a:off x="12336" y="3072"/>
              <a:ext cx="1830" cy="985"/>
            </a:xfrm>
            <a:prstGeom prst="rect">
              <a:avLst/>
            </a:prstGeom>
            <a:noFill/>
          </p:spPr>
          <p:txBody>
            <a:bodyPr vert="horz" wrap="square" rtlCol="0">
              <a:spAutoFit/>
            </a:bodyPr>
            <a:p>
              <a:pPr algn="ctr"/>
              <a:r>
                <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1900</a:t>
              </a:r>
              <a:endParaRPr lang="en-US" altLang="zh-CN" sz="3200" b="1">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grpSp>
        <p:nvGrpSpPr>
          <p:cNvPr id="167" name="组合 50"/>
          <p:cNvGrpSpPr/>
          <p:nvPr/>
        </p:nvGrpSpPr>
        <p:grpSpPr>
          <a:xfrm>
            <a:off x="2727960" y="2730500"/>
            <a:ext cx="1162050" cy="803910"/>
            <a:chOff x="4758" y="4300"/>
            <a:chExt cx="1830" cy="1266"/>
          </a:xfrm>
        </p:grpSpPr>
        <p:cxnSp>
          <p:nvCxnSpPr>
            <p:cNvPr id="3145767" name="直接连接符 34"/>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4" name="文本框 35"/>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1857</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5" name="文本框 36"/>
          <p:cNvSpPr txBox="1"/>
          <p:nvPr/>
        </p:nvSpPr>
        <p:spPr>
          <a:xfrm>
            <a:off x="3035935" y="3442335"/>
            <a:ext cx="538480" cy="229171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印度民族大起义</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8" name="组合 51"/>
          <p:cNvGrpSpPr/>
          <p:nvPr/>
        </p:nvGrpSpPr>
        <p:grpSpPr>
          <a:xfrm>
            <a:off x="3700780" y="2730500"/>
            <a:ext cx="1162050" cy="797560"/>
            <a:chOff x="6306" y="4300"/>
            <a:chExt cx="1830" cy="1256"/>
          </a:xfrm>
        </p:grpSpPr>
        <p:cxnSp>
          <p:nvCxnSpPr>
            <p:cNvPr id="3145768" name="直接连接符 37"/>
            <p:cNvCxnSpPr/>
            <p:nvPr/>
          </p:nvCxnSpPr>
          <p:spPr>
            <a:xfrm flipV="1">
              <a:off x="7276"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6" name="文本框 38"/>
            <p:cNvSpPr txBox="1"/>
            <p:nvPr/>
          </p:nvSpPr>
          <p:spPr>
            <a:xfrm>
              <a:off x="6306" y="457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1861</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87" name="文本框 39"/>
          <p:cNvSpPr txBox="1"/>
          <p:nvPr/>
        </p:nvSpPr>
        <p:spPr>
          <a:xfrm>
            <a:off x="3883024" y="3453130"/>
            <a:ext cx="894081" cy="2298065"/>
          </a:xfrm>
          <a:prstGeom prst="rect">
            <a:avLst/>
          </a:prstGeom>
          <a:noFill/>
        </p:spPr>
        <p:txBody>
          <a:bodyPr vert="eaVert" wrap="square" rtlCol="0">
            <a:spAutoFit/>
          </a:bodyPr>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美国内战</a:t>
            </a:r>
            <a:endParaRPr lang="zh-CN" altLang="en-US" sz="2400" b="1">
              <a:solidFill>
                <a:schemeClr val="bg1"/>
              </a:solidFill>
              <a:effectLst>
                <a:outerShdw blurRad="38100" dist="19050" dir="2700000" algn="tl" rotWithShape="0">
                  <a:schemeClr val="dk1">
                    <a:alpha val="40000"/>
                  </a:schemeClr>
                </a:outerShdw>
              </a:effectLst>
            </a:endParaRPr>
          </a:p>
          <a:p>
            <a:pPr algn="dist">
              <a:lnSpc>
                <a:spcPct val="100000"/>
              </a:lnSpc>
            </a:pPr>
            <a:r>
              <a:rPr lang="zh-CN" altLang="en-US" sz="2400" b="1">
                <a:solidFill>
                  <a:schemeClr val="bg1"/>
                </a:solidFill>
                <a:effectLst>
                  <a:outerShdw blurRad="38100" dist="19050" dir="2700000" algn="tl" rotWithShape="0">
                    <a:schemeClr val="dk1">
                      <a:alpha val="40000"/>
                    </a:schemeClr>
                  </a:outerShdw>
                </a:effectLst>
              </a:rPr>
              <a:t>俄国农奴制改革</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69" name="组合 49"/>
          <p:cNvGrpSpPr/>
          <p:nvPr/>
        </p:nvGrpSpPr>
        <p:grpSpPr>
          <a:xfrm>
            <a:off x="387350" y="2752725"/>
            <a:ext cx="1842135" cy="822960"/>
            <a:chOff x="831" y="4305"/>
            <a:chExt cx="2901" cy="1296"/>
          </a:xfrm>
        </p:grpSpPr>
        <p:sp>
          <p:nvSpPr>
            <p:cNvPr id="1048788" name="文本框 8"/>
            <p:cNvSpPr txBox="1"/>
            <p:nvPr/>
          </p:nvSpPr>
          <p:spPr>
            <a:xfrm>
              <a:off x="831" y="4617"/>
              <a:ext cx="2901" cy="984"/>
            </a:xfrm>
            <a:prstGeom prst="rect">
              <a:avLst/>
            </a:prstGeom>
            <a:noFill/>
          </p:spPr>
          <p:txBody>
            <a:bodyPr vert="horz" wrap="square" rtlCol="0">
              <a:spAutoFit/>
            </a:bodyPr>
            <a:p>
              <a:pPr algn="ctr">
                <a:buClrTx/>
                <a:buSzTx/>
                <a:buFontTx/>
              </a:pP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中期</a:t>
              </a:r>
              <a:endParaRPr lang="en-US" altLang="zh-CN"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cxnSp>
          <p:nvCxnSpPr>
            <p:cNvPr id="3145769" name="直接连接符 48"/>
            <p:cNvCxnSpPr/>
            <p:nvPr/>
          </p:nvCxnSpPr>
          <p:spPr>
            <a:xfrm flipV="1">
              <a:off x="2282" y="4305"/>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170" name="组合 52"/>
          <p:cNvGrpSpPr/>
          <p:nvPr/>
        </p:nvGrpSpPr>
        <p:grpSpPr>
          <a:xfrm>
            <a:off x="4640580" y="2730500"/>
            <a:ext cx="1162050" cy="803910"/>
            <a:chOff x="4758" y="4300"/>
            <a:chExt cx="1830" cy="1266"/>
          </a:xfrm>
        </p:grpSpPr>
        <p:cxnSp>
          <p:nvCxnSpPr>
            <p:cNvPr id="3145770" name="直接连接符 53"/>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89" name="文本框 54"/>
            <p:cNvSpPr txBox="1"/>
            <p:nvPr/>
          </p:nvSpPr>
          <p:spPr>
            <a:xfrm>
              <a:off x="4758" y="4582"/>
              <a:ext cx="1830"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1868</a:t>
              </a:r>
              <a:endPar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
        <p:nvSpPr>
          <p:cNvPr id="1048790" name="文本框 55"/>
          <p:cNvSpPr txBox="1"/>
          <p:nvPr/>
        </p:nvSpPr>
        <p:spPr>
          <a:xfrm>
            <a:off x="4948554" y="3442335"/>
            <a:ext cx="538481" cy="227330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日本明治维新</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71" name="组合 56"/>
          <p:cNvGrpSpPr/>
          <p:nvPr/>
        </p:nvGrpSpPr>
        <p:grpSpPr>
          <a:xfrm>
            <a:off x="5329555" y="2730500"/>
            <a:ext cx="3491230" cy="788035"/>
            <a:chOff x="4737" y="4300"/>
            <a:chExt cx="5498" cy="1241"/>
          </a:xfrm>
        </p:grpSpPr>
        <p:cxnSp>
          <p:nvCxnSpPr>
            <p:cNvPr id="3145771" name="直接连接符 57"/>
            <p:cNvCxnSpPr/>
            <p:nvPr/>
          </p:nvCxnSpPr>
          <p:spPr>
            <a:xfrm flipV="1">
              <a:off x="5673" y="4300"/>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91" name="文本框 58"/>
            <p:cNvSpPr txBox="1"/>
            <p:nvPr/>
          </p:nvSpPr>
          <p:spPr>
            <a:xfrm>
              <a:off x="4737" y="4557"/>
              <a:ext cx="5498" cy="984"/>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19C</a:t>
              </a:r>
              <a:r>
                <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六七十年代</a:t>
              </a:r>
              <a:endParaRPr lang="zh-CN" altLang="en-US" sz="30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grpSp>
      <p:sp>
        <p:nvSpPr>
          <p:cNvPr id="1048792" name="文本框 59"/>
          <p:cNvSpPr txBox="1"/>
          <p:nvPr/>
        </p:nvSpPr>
        <p:spPr>
          <a:xfrm>
            <a:off x="5619749" y="3442335"/>
            <a:ext cx="538481" cy="2253615"/>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第二次工业革命</a:t>
            </a:r>
            <a:endParaRPr lang="zh-CN" altLang="en-US" sz="2400" b="1">
              <a:solidFill>
                <a:schemeClr val="bg1"/>
              </a:solidFill>
              <a:effectLst>
                <a:outerShdw blurRad="38100" dist="19050" dir="2700000" algn="tl" rotWithShape="0">
                  <a:schemeClr val="dk1">
                    <a:alpha val="40000"/>
                  </a:schemeClr>
                </a:outerShdw>
              </a:effectLst>
            </a:endParaRPr>
          </a:p>
        </p:txBody>
      </p:sp>
      <p:sp>
        <p:nvSpPr>
          <p:cNvPr id="1048793" name="文本框 29"/>
          <p:cNvSpPr txBox="1"/>
          <p:nvPr/>
        </p:nvSpPr>
        <p:spPr>
          <a:xfrm>
            <a:off x="7619364" y="9525"/>
            <a:ext cx="538481" cy="2007870"/>
          </a:xfrm>
          <a:prstGeom prst="rect">
            <a:avLst/>
          </a:prstGeom>
          <a:noFill/>
        </p:spPr>
        <p:txBody>
          <a:bodyPr vert="eaVert" wrap="square" rtlCol="0">
            <a:spAutoFit/>
          </a:bodyPr>
          <a:p>
            <a:pPr algn="dist"/>
            <a:r>
              <a:rPr lang="zh-CN" altLang="en-US" sz="2400" b="1">
                <a:solidFill>
                  <a:schemeClr val="bg1"/>
                </a:solidFill>
                <a:effectLst>
                  <a:outerShdw blurRad="38100" dist="19050" dir="2700000" algn="tl" rotWithShape="0">
                    <a:schemeClr val="dk1">
                      <a:alpha val="40000"/>
                    </a:schemeClr>
                  </a:outerShdw>
                </a:effectLst>
              </a:rPr>
              <a:t>义和团运动</a:t>
            </a:r>
            <a:endParaRPr lang="zh-CN" altLang="en-US" sz="2400" b="1">
              <a:solidFill>
                <a:schemeClr val="bg1"/>
              </a:solidFill>
              <a:effectLst>
                <a:outerShdw blurRad="38100" dist="19050" dir="2700000" algn="tl" rotWithShape="0">
                  <a:schemeClr val="dk1">
                    <a:alpha val="40000"/>
                  </a:schemeClr>
                </a:outerShdw>
              </a:effectLst>
            </a:endParaRPr>
          </a:p>
        </p:txBody>
      </p:sp>
      <p:grpSp>
        <p:nvGrpSpPr>
          <p:cNvPr id="172" name="组合 46"/>
          <p:cNvGrpSpPr/>
          <p:nvPr/>
        </p:nvGrpSpPr>
        <p:grpSpPr>
          <a:xfrm>
            <a:off x="7012305" y="1944370"/>
            <a:ext cx="1654175" cy="782860"/>
            <a:chOff x="10357" y="3072"/>
            <a:chExt cx="2605" cy="1233"/>
          </a:xfrm>
        </p:grpSpPr>
        <p:cxnSp>
          <p:nvCxnSpPr>
            <p:cNvPr id="3145772" name="直接连接符 28"/>
            <p:cNvCxnSpPr/>
            <p:nvPr/>
          </p:nvCxnSpPr>
          <p:spPr>
            <a:xfrm flipV="1">
              <a:off x="11703" y="3908"/>
              <a:ext cx="0" cy="39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48794" name="文本框 30"/>
            <p:cNvSpPr txBox="1"/>
            <p:nvPr/>
          </p:nvSpPr>
          <p:spPr>
            <a:xfrm>
              <a:off x="10357" y="3072"/>
              <a:ext cx="2605" cy="985"/>
            </a:xfrm>
            <a:prstGeom prst="rect">
              <a:avLst/>
            </a:prstGeom>
            <a:noFill/>
          </p:spPr>
          <p:txBody>
            <a:bodyPr vert="horz" wrap="square" rtlCol="0">
              <a:spAutoFit/>
            </a:bodyPr>
            <a:p>
              <a:pPr algn="ctr"/>
              <a:r>
                <a:rPr lang="en-US" altLang="zh-CN" sz="3200" b="1">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19C</a:t>
              </a:r>
              <a:r>
                <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末</a:t>
              </a:r>
              <a:endParaRPr lang="zh-CN" altLang="en-US" sz="28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45758"/>
                                        </p:tgtEl>
                                        <p:attrNameLst>
                                          <p:attrName>style.visibility</p:attrName>
                                        </p:attrNameLst>
                                      </p:cBhvr>
                                      <p:to>
                                        <p:strVal val="visible"/>
                                      </p:to>
                                    </p:set>
                                    <p:animEffect transition="in" filter="wipe(down)">
                                      <p:cBhvr>
                                        <p:cTn id="7" dur="500"/>
                                        <p:tgtEl>
                                          <p:spTgt spid="3145758"/>
                                        </p:tgtEl>
                                      </p:cBhvr>
                                    </p:animEffect>
                                  </p:childTnLst>
                                </p:cTn>
                              </p:par>
                              <p:par>
                                <p:cTn id="8" presetID="22" presetClass="entr" presetSubtype="4" fill="hold" nodeType="withEffect">
                                  <p:stCondLst>
                                    <p:cond delay="0"/>
                                  </p:stCondLst>
                                  <p:childTnLst>
                                    <p:set>
                                      <p:cBhvr>
                                        <p:cTn id="9" dur="2000" fill="hold">
                                          <p:stCondLst>
                                            <p:cond delay="0"/>
                                          </p:stCondLst>
                                        </p:cTn>
                                        <p:tgtEl>
                                          <p:spTgt spid="160"/>
                                        </p:tgtEl>
                                        <p:attrNameLst>
                                          <p:attrName>style.visibility</p:attrName>
                                        </p:attrNameLst>
                                      </p:cBhvr>
                                      <p:to>
                                        <p:strVal val="visible"/>
                                      </p:to>
                                    </p:set>
                                    <p:animEffect transition="in" filter="wipe(down)">
                                      <p:cBhvr>
                                        <p:cTn id="10" dur="2000"/>
                                        <p:tgtEl>
                                          <p:spTgt spid="160"/>
                                        </p:tgtEl>
                                      </p:cBhvr>
                                    </p:animEffect>
                                  </p:childTnLst>
                                </p:cTn>
                              </p:par>
                              <p:par>
                                <p:cTn id="11" presetID="22" presetClass="entr" presetSubtype="4" fill="hold" nodeType="withEffect">
                                  <p:stCondLst>
                                    <p:cond delay="0"/>
                                  </p:stCondLst>
                                  <p:childTnLst>
                                    <p:set>
                                      <p:cBhvr>
                                        <p:cTn id="12" dur="2000" fill="hold">
                                          <p:stCondLst>
                                            <p:cond delay="0"/>
                                          </p:stCondLst>
                                        </p:cTn>
                                        <p:tgtEl>
                                          <p:spTgt spid="159"/>
                                        </p:tgtEl>
                                        <p:attrNameLst>
                                          <p:attrName>style.visibility</p:attrName>
                                        </p:attrNameLst>
                                      </p:cBhvr>
                                      <p:to>
                                        <p:strVal val="visible"/>
                                      </p:to>
                                    </p:set>
                                    <p:animEffect transition="in" filter="wipe(down)">
                                      <p:cBhvr>
                                        <p:cTn id="13" dur="2000"/>
                                        <p:tgtEl>
                                          <p:spTgt spid="159"/>
                                        </p:tgtEl>
                                      </p:cBhvr>
                                    </p:animEffect>
                                  </p:childTnLst>
                                </p:cTn>
                              </p:par>
                              <p:par>
                                <p:cTn id="14" presetID="22" presetClass="entr" presetSubtype="1" fill="hold" nodeType="withEffect">
                                  <p:stCondLst>
                                    <p:cond delay="0"/>
                                  </p:stCondLst>
                                  <p:childTnLst>
                                    <p:set>
                                      <p:cBhvr>
                                        <p:cTn id="15" dur="2000" fill="hold">
                                          <p:stCondLst>
                                            <p:cond delay="0"/>
                                          </p:stCondLst>
                                        </p:cTn>
                                        <p:tgtEl>
                                          <p:spTgt spid="169"/>
                                        </p:tgtEl>
                                        <p:attrNameLst>
                                          <p:attrName>style.visibility</p:attrName>
                                        </p:attrNameLst>
                                      </p:cBhvr>
                                      <p:to>
                                        <p:strVal val="visible"/>
                                      </p:to>
                                    </p:set>
                                    <p:animEffect transition="in" filter="wipe(up)">
                                      <p:cBhvr>
                                        <p:cTn id="16" dur="2000"/>
                                        <p:tgtEl>
                                          <p:spTgt spid="169"/>
                                        </p:tgtEl>
                                      </p:cBhvr>
                                    </p:animEffect>
                                  </p:childTnLst>
                                </p:cTn>
                              </p:par>
                              <p:par>
                                <p:cTn id="17" presetID="22" presetClass="entr" presetSubtype="4" fill="hold" nodeType="withEffect">
                                  <p:stCondLst>
                                    <p:cond delay="0"/>
                                  </p:stCondLst>
                                  <p:childTnLst>
                                    <p:set>
                                      <p:cBhvr>
                                        <p:cTn id="18" dur="2000" fill="hold">
                                          <p:stCondLst>
                                            <p:cond delay="0"/>
                                          </p:stCondLst>
                                        </p:cTn>
                                        <p:tgtEl>
                                          <p:spTgt spid="161"/>
                                        </p:tgtEl>
                                        <p:attrNameLst>
                                          <p:attrName>style.visibility</p:attrName>
                                        </p:attrNameLst>
                                      </p:cBhvr>
                                      <p:to>
                                        <p:strVal val="visible"/>
                                      </p:to>
                                    </p:set>
                                    <p:animEffect transition="in" filter="wipe(down)">
                                      <p:cBhvr>
                                        <p:cTn id="19" dur="2000"/>
                                        <p:tgtEl>
                                          <p:spTgt spid="161"/>
                                        </p:tgtEl>
                                      </p:cBhvr>
                                    </p:animEffect>
                                  </p:childTnLst>
                                </p:cTn>
                              </p:par>
                              <p:par>
                                <p:cTn id="20" presetID="22" presetClass="entr" presetSubtype="4" fill="hold" nodeType="withEffect">
                                  <p:stCondLst>
                                    <p:cond delay="0"/>
                                  </p:stCondLst>
                                  <p:childTnLst>
                                    <p:set>
                                      <p:cBhvr>
                                        <p:cTn id="21" dur="2000" fill="hold">
                                          <p:stCondLst>
                                            <p:cond delay="0"/>
                                          </p:stCondLst>
                                        </p:cTn>
                                        <p:tgtEl>
                                          <p:spTgt spid="162"/>
                                        </p:tgtEl>
                                        <p:attrNameLst>
                                          <p:attrName>style.visibility</p:attrName>
                                        </p:attrNameLst>
                                      </p:cBhvr>
                                      <p:to>
                                        <p:strVal val="visible"/>
                                      </p:to>
                                    </p:set>
                                    <p:animEffect transition="in" filter="wipe(down)">
                                      <p:cBhvr>
                                        <p:cTn id="22" dur="2000"/>
                                        <p:tgtEl>
                                          <p:spTgt spid="162"/>
                                        </p:tgtEl>
                                      </p:cBhvr>
                                    </p:animEffect>
                                  </p:childTnLst>
                                </p:cTn>
                              </p:par>
                              <p:par>
                                <p:cTn id="23" presetID="22" presetClass="entr" presetSubtype="1" fill="hold" nodeType="withEffect">
                                  <p:stCondLst>
                                    <p:cond delay="0"/>
                                  </p:stCondLst>
                                  <p:childTnLst>
                                    <p:set>
                                      <p:cBhvr>
                                        <p:cTn id="24" dur="2000" fill="hold">
                                          <p:stCondLst>
                                            <p:cond delay="0"/>
                                          </p:stCondLst>
                                        </p:cTn>
                                        <p:tgtEl>
                                          <p:spTgt spid="167"/>
                                        </p:tgtEl>
                                        <p:attrNameLst>
                                          <p:attrName>style.visibility</p:attrName>
                                        </p:attrNameLst>
                                      </p:cBhvr>
                                      <p:to>
                                        <p:strVal val="visible"/>
                                      </p:to>
                                    </p:set>
                                    <p:animEffect transition="in" filter="wipe(up)">
                                      <p:cBhvr>
                                        <p:cTn id="25" dur="2000"/>
                                        <p:tgtEl>
                                          <p:spTgt spid="167"/>
                                        </p:tgtEl>
                                      </p:cBhvr>
                                    </p:animEffect>
                                  </p:childTnLst>
                                </p:cTn>
                              </p:par>
                              <p:par>
                                <p:cTn id="26" presetID="22" presetClass="entr" presetSubtype="4" fill="hold" nodeType="withEffect">
                                  <p:stCondLst>
                                    <p:cond delay="0"/>
                                  </p:stCondLst>
                                  <p:childTnLst>
                                    <p:set>
                                      <p:cBhvr>
                                        <p:cTn id="27" dur="2000" fill="hold">
                                          <p:stCondLst>
                                            <p:cond delay="0"/>
                                          </p:stCondLst>
                                        </p:cTn>
                                        <p:tgtEl>
                                          <p:spTgt spid="163"/>
                                        </p:tgtEl>
                                        <p:attrNameLst>
                                          <p:attrName>style.visibility</p:attrName>
                                        </p:attrNameLst>
                                      </p:cBhvr>
                                      <p:to>
                                        <p:strVal val="visible"/>
                                      </p:to>
                                    </p:set>
                                    <p:animEffect transition="in" filter="wipe(down)">
                                      <p:cBhvr>
                                        <p:cTn id="28" dur="2000"/>
                                        <p:tgtEl>
                                          <p:spTgt spid="163"/>
                                        </p:tgtEl>
                                      </p:cBhvr>
                                    </p:animEffect>
                                  </p:childTnLst>
                                </p:cTn>
                              </p:par>
                              <p:par>
                                <p:cTn id="29" presetID="22" presetClass="entr" presetSubtype="1" fill="hold" nodeType="withEffect">
                                  <p:stCondLst>
                                    <p:cond delay="0"/>
                                  </p:stCondLst>
                                  <p:childTnLst>
                                    <p:set>
                                      <p:cBhvr>
                                        <p:cTn id="30" dur="2000" fill="hold">
                                          <p:stCondLst>
                                            <p:cond delay="0"/>
                                          </p:stCondLst>
                                        </p:cTn>
                                        <p:tgtEl>
                                          <p:spTgt spid="168"/>
                                        </p:tgtEl>
                                        <p:attrNameLst>
                                          <p:attrName>style.visibility</p:attrName>
                                        </p:attrNameLst>
                                      </p:cBhvr>
                                      <p:to>
                                        <p:strVal val="visible"/>
                                      </p:to>
                                    </p:set>
                                    <p:animEffect transition="in" filter="wipe(up)">
                                      <p:cBhvr>
                                        <p:cTn id="31" dur="2000"/>
                                        <p:tgtEl>
                                          <p:spTgt spid="168"/>
                                        </p:tgtEl>
                                      </p:cBhvr>
                                    </p:animEffect>
                                  </p:childTnLst>
                                </p:cTn>
                              </p:par>
                              <p:par>
                                <p:cTn id="32" presetID="22" presetClass="entr" presetSubtype="1" fill="hold" nodeType="withEffect">
                                  <p:stCondLst>
                                    <p:cond delay="0"/>
                                  </p:stCondLst>
                                  <p:childTnLst>
                                    <p:set>
                                      <p:cBhvr>
                                        <p:cTn id="33" dur="2000" fill="hold">
                                          <p:stCondLst>
                                            <p:cond delay="0"/>
                                          </p:stCondLst>
                                        </p:cTn>
                                        <p:tgtEl>
                                          <p:spTgt spid="170"/>
                                        </p:tgtEl>
                                        <p:attrNameLst>
                                          <p:attrName>style.visibility</p:attrName>
                                        </p:attrNameLst>
                                      </p:cBhvr>
                                      <p:to>
                                        <p:strVal val="visible"/>
                                      </p:to>
                                    </p:set>
                                    <p:animEffect transition="in" filter="wipe(up)">
                                      <p:cBhvr>
                                        <p:cTn id="34" dur="2000"/>
                                        <p:tgtEl>
                                          <p:spTgt spid="170"/>
                                        </p:tgtEl>
                                      </p:cBhvr>
                                    </p:animEffect>
                                  </p:childTnLst>
                                </p:cTn>
                              </p:par>
                              <p:par>
                                <p:cTn id="35" presetID="22" presetClass="entr" presetSubtype="1" fill="hold" nodeType="withEffect">
                                  <p:stCondLst>
                                    <p:cond delay="0"/>
                                  </p:stCondLst>
                                  <p:childTnLst>
                                    <p:set>
                                      <p:cBhvr>
                                        <p:cTn id="36" dur="2000" fill="hold">
                                          <p:stCondLst>
                                            <p:cond delay="0"/>
                                          </p:stCondLst>
                                        </p:cTn>
                                        <p:tgtEl>
                                          <p:spTgt spid="171"/>
                                        </p:tgtEl>
                                        <p:attrNameLst>
                                          <p:attrName>style.visibility</p:attrName>
                                        </p:attrNameLst>
                                      </p:cBhvr>
                                      <p:to>
                                        <p:strVal val="visible"/>
                                      </p:to>
                                    </p:set>
                                    <p:animEffect transition="in" filter="wipe(up)">
                                      <p:cBhvr>
                                        <p:cTn id="37" dur="2000"/>
                                        <p:tgtEl>
                                          <p:spTgt spid="171"/>
                                        </p:tgtEl>
                                      </p:cBhvr>
                                    </p:animEffect>
                                  </p:childTnLst>
                                </p:cTn>
                              </p:par>
                              <p:par>
                                <p:cTn id="38" presetID="22" presetClass="entr" presetSubtype="4" fill="hold" nodeType="withEffect">
                                  <p:stCondLst>
                                    <p:cond delay="0"/>
                                  </p:stCondLst>
                                  <p:childTnLst>
                                    <p:set>
                                      <p:cBhvr>
                                        <p:cTn id="39" dur="2000" fill="hold">
                                          <p:stCondLst>
                                            <p:cond delay="0"/>
                                          </p:stCondLst>
                                        </p:cTn>
                                        <p:tgtEl>
                                          <p:spTgt spid="164"/>
                                        </p:tgtEl>
                                        <p:attrNameLst>
                                          <p:attrName>style.visibility</p:attrName>
                                        </p:attrNameLst>
                                      </p:cBhvr>
                                      <p:to>
                                        <p:strVal val="visible"/>
                                      </p:to>
                                    </p:set>
                                    <p:animEffect transition="in" filter="wipe(down)">
                                      <p:cBhvr>
                                        <p:cTn id="40" dur="2000"/>
                                        <p:tgtEl>
                                          <p:spTgt spid="164"/>
                                        </p:tgtEl>
                                      </p:cBhvr>
                                    </p:animEffect>
                                  </p:childTnLst>
                                </p:cTn>
                              </p:par>
                              <p:par>
                                <p:cTn id="41" presetID="22" presetClass="entr" presetSubtype="4" fill="hold" nodeType="withEffect">
                                  <p:stCondLst>
                                    <p:cond delay="0"/>
                                  </p:stCondLst>
                                  <p:childTnLst>
                                    <p:set>
                                      <p:cBhvr>
                                        <p:cTn id="42" dur="2000" fill="hold">
                                          <p:stCondLst>
                                            <p:cond delay="0"/>
                                          </p:stCondLst>
                                        </p:cTn>
                                        <p:tgtEl>
                                          <p:spTgt spid="165"/>
                                        </p:tgtEl>
                                        <p:attrNameLst>
                                          <p:attrName>style.visibility</p:attrName>
                                        </p:attrNameLst>
                                      </p:cBhvr>
                                      <p:to>
                                        <p:strVal val="visible"/>
                                      </p:to>
                                    </p:set>
                                    <p:animEffect transition="in" filter="wipe(down)">
                                      <p:cBhvr>
                                        <p:cTn id="43" dur="2000"/>
                                        <p:tgtEl>
                                          <p:spTgt spid="165"/>
                                        </p:tgtEl>
                                      </p:cBhvr>
                                    </p:animEffect>
                                  </p:childTnLst>
                                </p:cTn>
                              </p:par>
                              <p:par>
                                <p:cTn id="44" presetID="22" presetClass="entr" presetSubtype="4" fill="hold" nodeType="withEffect">
                                  <p:stCondLst>
                                    <p:cond delay="0"/>
                                  </p:stCondLst>
                                  <p:childTnLst>
                                    <p:set>
                                      <p:cBhvr>
                                        <p:cTn id="45" dur="2000" fill="hold">
                                          <p:stCondLst>
                                            <p:cond delay="0"/>
                                          </p:stCondLst>
                                        </p:cTn>
                                        <p:tgtEl>
                                          <p:spTgt spid="172"/>
                                        </p:tgtEl>
                                        <p:attrNameLst>
                                          <p:attrName>style.visibility</p:attrName>
                                        </p:attrNameLst>
                                      </p:cBhvr>
                                      <p:to>
                                        <p:strVal val="visible"/>
                                      </p:to>
                                    </p:set>
                                    <p:animEffect transition="in" filter="wipe(down)">
                                      <p:cBhvr>
                                        <p:cTn id="46" dur="2000"/>
                                        <p:tgtEl>
                                          <p:spTgt spid="172"/>
                                        </p:tgtEl>
                                      </p:cBhvr>
                                    </p:animEffect>
                                  </p:childTnLst>
                                </p:cTn>
                              </p:par>
                              <p:par>
                                <p:cTn id="47" presetID="22" presetClass="entr" presetSubtype="4" fill="hold" nodeType="withEffect">
                                  <p:stCondLst>
                                    <p:cond delay="0"/>
                                  </p:stCondLst>
                                  <p:childTnLst>
                                    <p:set>
                                      <p:cBhvr>
                                        <p:cTn id="48" dur="2000" fill="hold">
                                          <p:stCondLst>
                                            <p:cond delay="0"/>
                                          </p:stCondLst>
                                        </p:cTn>
                                        <p:tgtEl>
                                          <p:spTgt spid="166"/>
                                        </p:tgtEl>
                                        <p:attrNameLst>
                                          <p:attrName>style.visibility</p:attrName>
                                        </p:attrNameLst>
                                      </p:cBhvr>
                                      <p:to>
                                        <p:strVal val="visible"/>
                                      </p:to>
                                    </p:set>
                                    <p:animEffect transition="in" filter="wipe(down)">
                                      <p:cBhvr>
                                        <p:cTn id="49" dur="2000"/>
                                        <p:tgtEl>
                                          <p:spTgt spid="16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48770"/>
                                        </p:tgtEl>
                                        <p:attrNameLst>
                                          <p:attrName>style.visibility</p:attrName>
                                        </p:attrNameLst>
                                      </p:cBhvr>
                                      <p:to>
                                        <p:strVal val="visible"/>
                                      </p:to>
                                    </p:set>
                                    <p:animEffect transition="in" filter="fade">
                                      <p:cBhvr>
                                        <p:cTn id="54" dur="1000"/>
                                        <p:tgtEl>
                                          <p:spTgt spid="1048770"/>
                                        </p:tgtEl>
                                      </p:cBhvr>
                                    </p:animEffect>
                                    <p:anim calcmode="lin" valueType="num">
                                      <p:cBhvr>
                                        <p:cTn id="55" dur="1000" fill="hold"/>
                                        <p:tgtEl>
                                          <p:spTgt spid="1048770"/>
                                        </p:tgtEl>
                                        <p:attrNameLst>
                                          <p:attrName>ppt_x</p:attrName>
                                        </p:attrNameLst>
                                      </p:cBhvr>
                                      <p:tavLst>
                                        <p:tav tm="0">
                                          <p:val>
                                            <p:strVal val="#ppt_x"/>
                                          </p:val>
                                        </p:tav>
                                        <p:tav tm="100000">
                                          <p:val>
                                            <p:strVal val="#ppt_x"/>
                                          </p:val>
                                        </p:tav>
                                      </p:tavLst>
                                    </p:anim>
                                    <p:anim calcmode="lin" valueType="num">
                                      <p:cBhvr>
                                        <p:cTn id="56" dur="1000" fill="hold"/>
                                        <p:tgtEl>
                                          <p:spTgt spid="104877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48767"/>
                                        </p:tgtEl>
                                        <p:attrNameLst>
                                          <p:attrName>style.visibility</p:attrName>
                                        </p:attrNameLst>
                                      </p:cBhvr>
                                      <p:to>
                                        <p:strVal val="visible"/>
                                      </p:to>
                                    </p:set>
                                    <p:animEffect transition="in" filter="fade">
                                      <p:cBhvr>
                                        <p:cTn id="61" dur="1000"/>
                                        <p:tgtEl>
                                          <p:spTgt spid="1048767"/>
                                        </p:tgtEl>
                                      </p:cBhvr>
                                    </p:animEffect>
                                    <p:anim calcmode="lin" valueType="num">
                                      <p:cBhvr>
                                        <p:cTn id="62" dur="1000" fill="hold"/>
                                        <p:tgtEl>
                                          <p:spTgt spid="1048767"/>
                                        </p:tgtEl>
                                        <p:attrNameLst>
                                          <p:attrName>ppt_x</p:attrName>
                                        </p:attrNameLst>
                                      </p:cBhvr>
                                      <p:tavLst>
                                        <p:tav tm="0">
                                          <p:val>
                                            <p:strVal val="#ppt_x"/>
                                          </p:val>
                                        </p:tav>
                                        <p:tav tm="100000">
                                          <p:val>
                                            <p:strVal val="#ppt_x"/>
                                          </p:val>
                                        </p:tav>
                                      </p:tavLst>
                                    </p:anim>
                                    <p:anim calcmode="lin" valueType="num">
                                      <p:cBhvr>
                                        <p:cTn id="63" dur="1000" fill="hold"/>
                                        <p:tgtEl>
                                          <p:spTgt spid="104876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048768"/>
                                        </p:tgtEl>
                                        <p:attrNameLst>
                                          <p:attrName>style.visibility</p:attrName>
                                        </p:attrNameLst>
                                      </p:cBhvr>
                                      <p:to>
                                        <p:strVal val="visible"/>
                                      </p:to>
                                    </p:set>
                                    <p:animEffect transition="in" filter="fade">
                                      <p:cBhvr>
                                        <p:cTn id="68" dur="1000"/>
                                        <p:tgtEl>
                                          <p:spTgt spid="1048768"/>
                                        </p:tgtEl>
                                      </p:cBhvr>
                                    </p:animEffect>
                                    <p:anim calcmode="lin" valueType="num">
                                      <p:cBhvr>
                                        <p:cTn id="69" dur="1000" fill="hold"/>
                                        <p:tgtEl>
                                          <p:spTgt spid="1048768"/>
                                        </p:tgtEl>
                                        <p:attrNameLst>
                                          <p:attrName>ppt_x</p:attrName>
                                        </p:attrNameLst>
                                      </p:cBhvr>
                                      <p:tavLst>
                                        <p:tav tm="0">
                                          <p:val>
                                            <p:strVal val="#ppt_x"/>
                                          </p:val>
                                        </p:tav>
                                        <p:tav tm="100000">
                                          <p:val>
                                            <p:strVal val="#ppt_x"/>
                                          </p:val>
                                        </p:tav>
                                      </p:tavLst>
                                    </p:anim>
                                    <p:anim calcmode="lin" valueType="num">
                                      <p:cBhvr>
                                        <p:cTn id="70" dur="1000" fill="hold"/>
                                        <p:tgtEl>
                                          <p:spTgt spid="104876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48772"/>
                                        </p:tgtEl>
                                        <p:attrNameLst>
                                          <p:attrName>style.visibility</p:attrName>
                                        </p:attrNameLst>
                                      </p:cBhvr>
                                      <p:to>
                                        <p:strVal val="visible"/>
                                      </p:to>
                                    </p:set>
                                    <p:animEffect transition="in" filter="fade">
                                      <p:cBhvr>
                                        <p:cTn id="75" dur="1000"/>
                                        <p:tgtEl>
                                          <p:spTgt spid="1048772"/>
                                        </p:tgtEl>
                                      </p:cBhvr>
                                    </p:animEffect>
                                    <p:anim calcmode="lin" valueType="num">
                                      <p:cBhvr>
                                        <p:cTn id="76" dur="1000" fill="hold"/>
                                        <p:tgtEl>
                                          <p:spTgt spid="1048772"/>
                                        </p:tgtEl>
                                        <p:attrNameLst>
                                          <p:attrName>ppt_x</p:attrName>
                                        </p:attrNameLst>
                                      </p:cBhvr>
                                      <p:tavLst>
                                        <p:tav tm="0">
                                          <p:val>
                                            <p:strVal val="#ppt_x"/>
                                          </p:val>
                                        </p:tav>
                                        <p:tav tm="100000">
                                          <p:val>
                                            <p:strVal val="#ppt_x"/>
                                          </p:val>
                                        </p:tav>
                                      </p:tavLst>
                                    </p:anim>
                                    <p:anim calcmode="lin" valueType="num">
                                      <p:cBhvr>
                                        <p:cTn id="77" dur="1000" fill="hold"/>
                                        <p:tgtEl>
                                          <p:spTgt spid="104877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048774"/>
                                        </p:tgtEl>
                                        <p:attrNameLst>
                                          <p:attrName>style.visibility</p:attrName>
                                        </p:attrNameLst>
                                      </p:cBhvr>
                                      <p:to>
                                        <p:strVal val="visible"/>
                                      </p:to>
                                    </p:set>
                                    <p:animEffect transition="in" filter="fade">
                                      <p:cBhvr>
                                        <p:cTn id="82" dur="1000"/>
                                        <p:tgtEl>
                                          <p:spTgt spid="1048774"/>
                                        </p:tgtEl>
                                      </p:cBhvr>
                                    </p:animEffect>
                                    <p:anim calcmode="lin" valueType="num">
                                      <p:cBhvr>
                                        <p:cTn id="83" dur="1000" fill="hold"/>
                                        <p:tgtEl>
                                          <p:spTgt spid="1048774"/>
                                        </p:tgtEl>
                                        <p:attrNameLst>
                                          <p:attrName>ppt_x</p:attrName>
                                        </p:attrNameLst>
                                      </p:cBhvr>
                                      <p:tavLst>
                                        <p:tav tm="0">
                                          <p:val>
                                            <p:strVal val="#ppt_x"/>
                                          </p:val>
                                        </p:tav>
                                        <p:tav tm="100000">
                                          <p:val>
                                            <p:strVal val="#ppt_x"/>
                                          </p:val>
                                        </p:tav>
                                      </p:tavLst>
                                    </p:anim>
                                    <p:anim calcmode="lin" valueType="num">
                                      <p:cBhvr>
                                        <p:cTn id="84" dur="1000" fill="hold"/>
                                        <p:tgtEl>
                                          <p:spTgt spid="104877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048785"/>
                                        </p:tgtEl>
                                        <p:attrNameLst>
                                          <p:attrName>style.visibility</p:attrName>
                                        </p:attrNameLst>
                                      </p:cBhvr>
                                      <p:to>
                                        <p:strVal val="visible"/>
                                      </p:to>
                                    </p:set>
                                    <p:animEffect transition="in" filter="fade">
                                      <p:cBhvr>
                                        <p:cTn id="89" dur="1000"/>
                                        <p:tgtEl>
                                          <p:spTgt spid="1048785"/>
                                        </p:tgtEl>
                                      </p:cBhvr>
                                    </p:animEffect>
                                    <p:anim calcmode="lin" valueType="num">
                                      <p:cBhvr>
                                        <p:cTn id="90" dur="1000" fill="hold"/>
                                        <p:tgtEl>
                                          <p:spTgt spid="1048785"/>
                                        </p:tgtEl>
                                        <p:attrNameLst>
                                          <p:attrName>ppt_x</p:attrName>
                                        </p:attrNameLst>
                                      </p:cBhvr>
                                      <p:tavLst>
                                        <p:tav tm="0">
                                          <p:val>
                                            <p:strVal val="#ppt_x"/>
                                          </p:val>
                                        </p:tav>
                                        <p:tav tm="100000">
                                          <p:val>
                                            <p:strVal val="#ppt_x"/>
                                          </p:val>
                                        </p:tav>
                                      </p:tavLst>
                                    </p:anim>
                                    <p:anim calcmode="lin" valueType="num">
                                      <p:cBhvr>
                                        <p:cTn id="91" dur="1000" fill="hold"/>
                                        <p:tgtEl>
                                          <p:spTgt spid="104878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048787"/>
                                        </p:tgtEl>
                                        <p:attrNameLst>
                                          <p:attrName>style.visibility</p:attrName>
                                        </p:attrNameLst>
                                      </p:cBhvr>
                                      <p:to>
                                        <p:strVal val="visible"/>
                                      </p:to>
                                    </p:set>
                                    <p:animEffect transition="in" filter="fade">
                                      <p:cBhvr>
                                        <p:cTn id="96" dur="1000"/>
                                        <p:tgtEl>
                                          <p:spTgt spid="1048787"/>
                                        </p:tgtEl>
                                      </p:cBhvr>
                                    </p:animEffect>
                                    <p:anim calcmode="lin" valueType="num">
                                      <p:cBhvr>
                                        <p:cTn id="97" dur="1000" fill="hold"/>
                                        <p:tgtEl>
                                          <p:spTgt spid="1048787"/>
                                        </p:tgtEl>
                                        <p:attrNameLst>
                                          <p:attrName>ppt_x</p:attrName>
                                        </p:attrNameLst>
                                      </p:cBhvr>
                                      <p:tavLst>
                                        <p:tav tm="0">
                                          <p:val>
                                            <p:strVal val="#ppt_x"/>
                                          </p:val>
                                        </p:tav>
                                        <p:tav tm="100000">
                                          <p:val>
                                            <p:strVal val="#ppt_x"/>
                                          </p:val>
                                        </p:tav>
                                      </p:tavLst>
                                    </p:anim>
                                    <p:anim calcmode="lin" valueType="num">
                                      <p:cBhvr>
                                        <p:cTn id="98" dur="1000" fill="hold"/>
                                        <p:tgtEl>
                                          <p:spTgt spid="104878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048776"/>
                                        </p:tgtEl>
                                        <p:attrNameLst>
                                          <p:attrName>style.visibility</p:attrName>
                                        </p:attrNameLst>
                                      </p:cBhvr>
                                      <p:to>
                                        <p:strVal val="visible"/>
                                      </p:to>
                                    </p:set>
                                    <p:animEffect transition="in" filter="fade">
                                      <p:cBhvr>
                                        <p:cTn id="103" dur="1000"/>
                                        <p:tgtEl>
                                          <p:spTgt spid="1048776"/>
                                        </p:tgtEl>
                                      </p:cBhvr>
                                    </p:animEffect>
                                    <p:anim calcmode="lin" valueType="num">
                                      <p:cBhvr>
                                        <p:cTn id="104" dur="1000" fill="hold"/>
                                        <p:tgtEl>
                                          <p:spTgt spid="1048776"/>
                                        </p:tgtEl>
                                        <p:attrNameLst>
                                          <p:attrName>ppt_x</p:attrName>
                                        </p:attrNameLst>
                                      </p:cBhvr>
                                      <p:tavLst>
                                        <p:tav tm="0">
                                          <p:val>
                                            <p:strVal val="#ppt_x"/>
                                          </p:val>
                                        </p:tav>
                                        <p:tav tm="100000">
                                          <p:val>
                                            <p:strVal val="#ppt_x"/>
                                          </p:val>
                                        </p:tav>
                                      </p:tavLst>
                                    </p:anim>
                                    <p:anim calcmode="lin" valueType="num">
                                      <p:cBhvr>
                                        <p:cTn id="105" dur="1000" fill="hold"/>
                                        <p:tgtEl>
                                          <p:spTgt spid="104877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1048790"/>
                                        </p:tgtEl>
                                        <p:attrNameLst>
                                          <p:attrName>style.visibility</p:attrName>
                                        </p:attrNameLst>
                                      </p:cBhvr>
                                      <p:to>
                                        <p:strVal val="visible"/>
                                      </p:to>
                                    </p:set>
                                    <p:animEffect transition="in" filter="fade">
                                      <p:cBhvr>
                                        <p:cTn id="110" dur="1000"/>
                                        <p:tgtEl>
                                          <p:spTgt spid="1048790"/>
                                        </p:tgtEl>
                                      </p:cBhvr>
                                    </p:animEffect>
                                    <p:anim calcmode="lin" valueType="num">
                                      <p:cBhvr>
                                        <p:cTn id="111" dur="1000" fill="hold"/>
                                        <p:tgtEl>
                                          <p:spTgt spid="1048790"/>
                                        </p:tgtEl>
                                        <p:attrNameLst>
                                          <p:attrName>ppt_x</p:attrName>
                                        </p:attrNameLst>
                                      </p:cBhvr>
                                      <p:tavLst>
                                        <p:tav tm="0">
                                          <p:val>
                                            <p:strVal val="#ppt_x"/>
                                          </p:val>
                                        </p:tav>
                                        <p:tav tm="100000">
                                          <p:val>
                                            <p:strVal val="#ppt_x"/>
                                          </p:val>
                                        </p:tav>
                                      </p:tavLst>
                                    </p:anim>
                                    <p:anim calcmode="lin" valueType="num">
                                      <p:cBhvr>
                                        <p:cTn id="112" dur="1000" fill="hold"/>
                                        <p:tgtEl>
                                          <p:spTgt spid="104879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1048792"/>
                                        </p:tgtEl>
                                        <p:attrNameLst>
                                          <p:attrName>style.visibility</p:attrName>
                                        </p:attrNameLst>
                                      </p:cBhvr>
                                      <p:to>
                                        <p:strVal val="visible"/>
                                      </p:to>
                                    </p:set>
                                    <p:animEffect transition="in" filter="fade">
                                      <p:cBhvr>
                                        <p:cTn id="117" dur="1000"/>
                                        <p:tgtEl>
                                          <p:spTgt spid="1048792"/>
                                        </p:tgtEl>
                                      </p:cBhvr>
                                    </p:animEffect>
                                    <p:anim calcmode="lin" valueType="num">
                                      <p:cBhvr>
                                        <p:cTn id="118" dur="1000" fill="hold"/>
                                        <p:tgtEl>
                                          <p:spTgt spid="1048792"/>
                                        </p:tgtEl>
                                        <p:attrNameLst>
                                          <p:attrName>ppt_x</p:attrName>
                                        </p:attrNameLst>
                                      </p:cBhvr>
                                      <p:tavLst>
                                        <p:tav tm="0">
                                          <p:val>
                                            <p:strVal val="#ppt_x"/>
                                          </p:val>
                                        </p:tav>
                                        <p:tav tm="100000">
                                          <p:val>
                                            <p:strVal val="#ppt_x"/>
                                          </p:val>
                                        </p:tav>
                                      </p:tavLst>
                                    </p:anim>
                                    <p:anim calcmode="lin" valueType="num">
                                      <p:cBhvr>
                                        <p:cTn id="119" dur="1000" fill="hold"/>
                                        <p:tgtEl>
                                          <p:spTgt spid="104879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048778"/>
                                        </p:tgtEl>
                                        <p:attrNameLst>
                                          <p:attrName>style.visibility</p:attrName>
                                        </p:attrNameLst>
                                      </p:cBhvr>
                                      <p:to>
                                        <p:strVal val="visible"/>
                                      </p:to>
                                    </p:set>
                                    <p:animEffect transition="in" filter="fade">
                                      <p:cBhvr>
                                        <p:cTn id="124" dur="1000"/>
                                        <p:tgtEl>
                                          <p:spTgt spid="1048778"/>
                                        </p:tgtEl>
                                      </p:cBhvr>
                                    </p:animEffect>
                                    <p:anim calcmode="lin" valueType="num">
                                      <p:cBhvr>
                                        <p:cTn id="125" dur="1000" fill="hold"/>
                                        <p:tgtEl>
                                          <p:spTgt spid="1048778"/>
                                        </p:tgtEl>
                                        <p:attrNameLst>
                                          <p:attrName>ppt_x</p:attrName>
                                        </p:attrNameLst>
                                      </p:cBhvr>
                                      <p:tavLst>
                                        <p:tav tm="0">
                                          <p:val>
                                            <p:strVal val="#ppt_x"/>
                                          </p:val>
                                        </p:tav>
                                        <p:tav tm="100000">
                                          <p:val>
                                            <p:strVal val="#ppt_x"/>
                                          </p:val>
                                        </p:tav>
                                      </p:tavLst>
                                    </p:anim>
                                    <p:anim calcmode="lin" valueType="num">
                                      <p:cBhvr>
                                        <p:cTn id="126" dur="1000" fill="hold"/>
                                        <p:tgtEl>
                                          <p:spTgt spid="104877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048780"/>
                                        </p:tgtEl>
                                        <p:attrNameLst>
                                          <p:attrName>style.visibility</p:attrName>
                                        </p:attrNameLst>
                                      </p:cBhvr>
                                      <p:to>
                                        <p:strVal val="visible"/>
                                      </p:to>
                                    </p:set>
                                    <p:animEffect transition="in" filter="fade">
                                      <p:cBhvr>
                                        <p:cTn id="131" dur="1000"/>
                                        <p:tgtEl>
                                          <p:spTgt spid="1048780"/>
                                        </p:tgtEl>
                                      </p:cBhvr>
                                    </p:animEffect>
                                    <p:anim calcmode="lin" valueType="num">
                                      <p:cBhvr>
                                        <p:cTn id="132" dur="1000" fill="hold"/>
                                        <p:tgtEl>
                                          <p:spTgt spid="1048780"/>
                                        </p:tgtEl>
                                        <p:attrNameLst>
                                          <p:attrName>ppt_x</p:attrName>
                                        </p:attrNameLst>
                                      </p:cBhvr>
                                      <p:tavLst>
                                        <p:tav tm="0">
                                          <p:val>
                                            <p:strVal val="#ppt_x"/>
                                          </p:val>
                                        </p:tav>
                                        <p:tav tm="100000">
                                          <p:val>
                                            <p:strVal val="#ppt_x"/>
                                          </p:val>
                                        </p:tav>
                                      </p:tavLst>
                                    </p:anim>
                                    <p:anim calcmode="lin" valueType="num">
                                      <p:cBhvr>
                                        <p:cTn id="133" dur="1000" fill="hold"/>
                                        <p:tgtEl>
                                          <p:spTgt spid="104878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048793"/>
                                        </p:tgtEl>
                                        <p:attrNameLst>
                                          <p:attrName>style.visibility</p:attrName>
                                        </p:attrNameLst>
                                      </p:cBhvr>
                                      <p:to>
                                        <p:strVal val="visible"/>
                                      </p:to>
                                    </p:set>
                                    <p:animEffect transition="in" filter="fade">
                                      <p:cBhvr>
                                        <p:cTn id="138" dur="1000"/>
                                        <p:tgtEl>
                                          <p:spTgt spid="1048793"/>
                                        </p:tgtEl>
                                      </p:cBhvr>
                                    </p:animEffect>
                                    <p:anim calcmode="lin" valueType="num">
                                      <p:cBhvr>
                                        <p:cTn id="139" dur="1000" fill="hold"/>
                                        <p:tgtEl>
                                          <p:spTgt spid="1048793"/>
                                        </p:tgtEl>
                                        <p:attrNameLst>
                                          <p:attrName>ppt_x</p:attrName>
                                        </p:attrNameLst>
                                      </p:cBhvr>
                                      <p:tavLst>
                                        <p:tav tm="0">
                                          <p:val>
                                            <p:strVal val="#ppt_x"/>
                                          </p:val>
                                        </p:tav>
                                        <p:tav tm="100000">
                                          <p:val>
                                            <p:strVal val="#ppt_x"/>
                                          </p:val>
                                        </p:tav>
                                      </p:tavLst>
                                    </p:anim>
                                    <p:anim calcmode="lin" valueType="num">
                                      <p:cBhvr>
                                        <p:cTn id="140" dur="1000" fill="hold"/>
                                        <p:tgtEl>
                                          <p:spTgt spid="104879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048782"/>
                                        </p:tgtEl>
                                        <p:attrNameLst>
                                          <p:attrName>style.visibility</p:attrName>
                                        </p:attrNameLst>
                                      </p:cBhvr>
                                      <p:to>
                                        <p:strVal val="visible"/>
                                      </p:to>
                                    </p:set>
                                    <p:animEffect transition="in" filter="fade">
                                      <p:cBhvr>
                                        <p:cTn id="145" dur="1000"/>
                                        <p:tgtEl>
                                          <p:spTgt spid="1048782"/>
                                        </p:tgtEl>
                                      </p:cBhvr>
                                    </p:animEffect>
                                    <p:anim calcmode="lin" valueType="num">
                                      <p:cBhvr>
                                        <p:cTn id="146" dur="1000" fill="hold"/>
                                        <p:tgtEl>
                                          <p:spTgt spid="1048782"/>
                                        </p:tgtEl>
                                        <p:attrNameLst>
                                          <p:attrName>ppt_x</p:attrName>
                                        </p:attrNameLst>
                                      </p:cBhvr>
                                      <p:tavLst>
                                        <p:tav tm="0">
                                          <p:val>
                                            <p:strVal val="#ppt_x"/>
                                          </p:val>
                                        </p:tav>
                                        <p:tav tm="100000">
                                          <p:val>
                                            <p:strVal val="#ppt_x"/>
                                          </p:val>
                                        </p:tav>
                                      </p:tavLst>
                                    </p:anim>
                                    <p:anim calcmode="lin" valueType="num">
                                      <p:cBhvr>
                                        <p:cTn id="147" dur="1000" fill="hold"/>
                                        <p:tgtEl>
                                          <p:spTgt spid="1048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7" grpId="0"/>
      <p:bldP spid="1048770" grpId="0"/>
      <p:bldP spid="1048772" grpId="0"/>
      <p:bldP spid="1048774" grpId="0"/>
      <p:bldP spid="1048776" grpId="0"/>
      <p:bldP spid="1048778" grpId="0"/>
      <p:bldP spid="1048780" grpId="0"/>
      <p:bldP spid="1048782" grpId="0"/>
      <p:bldP spid="1048767" grpId="1"/>
      <p:bldP spid="1048770" grpId="1"/>
      <p:bldP spid="1048772" grpId="1"/>
      <p:bldP spid="1048774" grpId="1"/>
      <p:bldP spid="1048776" grpId="1"/>
      <p:bldP spid="1048778" grpId="1"/>
      <p:bldP spid="1048780" grpId="1"/>
      <p:bldP spid="1048782" grpId="1"/>
      <p:bldP spid="1048768" grpId="0"/>
      <p:bldP spid="1048785" grpId="0"/>
      <p:bldP spid="1048787" grpId="0"/>
      <p:bldP spid="1048790" grpId="0"/>
      <p:bldP spid="1048792" grpId="0"/>
      <p:bldP spid="1048768" grpId="1"/>
      <p:bldP spid="1048785" grpId="1"/>
      <p:bldP spid="1048787" grpId="1"/>
      <p:bldP spid="1048790" grpId="1"/>
      <p:bldP spid="1048792" grpId="1"/>
      <p:bldP spid="1048793" grpId="0"/>
      <p:bldP spid="104879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p:sp>
        <p:nvSpPr>
          <p:cNvPr id="1048799" name="矩形 53"/>
          <p:cNvSpPr/>
          <p:nvPr/>
        </p:nvSpPr>
        <p:spPr>
          <a:xfrm>
            <a:off x="3755286" y="1918599"/>
            <a:ext cx="1630680" cy="828039"/>
          </a:xfrm>
          <a:prstGeom prst="rect">
            <a:avLst/>
          </a:prstGeom>
        </p:spPr>
        <p:txBody>
          <a:bodyPr wrap="none">
            <a:spAutoFit/>
          </a:bodyPr>
          <a:p>
            <a:pPr algn="ctr"/>
            <a:r>
              <a:rPr lang="zh-CN" altLang="en-US" sz="4400" b="1" dirty="0">
                <a:solidFill>
                  <a:schemeClr val="bg1"/>
                </a:solidFill>
                <a:latin typeface="微软雅黑" panose="020B0503020204020204" pitchFamily="34" charset="-122"/>
                <a:ea typeface="微软雅黑" panose="020B0503020204020204" pitchFamily="34" charset="-122"/>
              </a:rPr>
              <a:t>四</a:t>
            </a:r>
            <a:r>
              <a:rPr lang="en-US" altLang="zh-CN" sz="4400" b="1" dirty="0">
                <a:solidFill>
                  <a:schemeClr val="bg1"/>
                </a:solidFill>
                <a:latin typeface="微软雅黑" panose="020B0503020204020204" pitchFamily="34" charset="-122"/>
                <a:ea typeface="微软雅黑" panose="020B0503020204020204" pitchFamily="34" charset="-122"/>
              </a:rPr>
              <a:t>  </a:t>
            </a:r>
            <a:r>
              <a:rPr lang="zh-CN" altLang="en-US" sz="4400" b="1" dirty="0">
                <a:solidFill>
                  <a:schemeClr val="bg1"/>
                </a:solidFill>
                <a:latin typeface="微软雅黑" panose="020B0503020204020204" pitchFamily="34" charset="-122"/>
                <a:ea typeface="微软雅黑" panose="020B0503020204020204" pitchFamily="34" charset="-122"/>
              </a:rPr>
              <a:t>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048800" name="燕尾形 23"/>
          <p:cNvSpPr>
            <a:spLocks noChangeArrowheads="1"/>
          </p:cNvSpPr>
          <p:nvPr/>
        </p:nvSpPr>
        <p:spPr bwMode="auto">
          <a:xfrm>
            <a:off x="2907030" y="2009775"/>
            <a:ext cx="466725" cy="629285"/>
          </a:xfrm>
          <a:prstGeom prst="chevron">
            <a:avLst>
              <a:gd name="adj" fmla="val 62306"/>
            </a:avLst>
          </a:prstGeom>
          <a:blipFill dpi="0" rotWithShape="1">
            <a:blip r:embed="rId1"/>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048801" name="燕尾形 24"/>
          <p:cNvSpPr>
            <a:spLocks noChangeArrowheads="1"/>
          </p:cNvSpPr>
          <p:nvPr/>
        </p:nvSpPr>
        <p:spPr bwMode="auto">
          <a:xfrm>
            <a:off x="3208020" y="2009775"/>
            <a:ext cx="467360" cy="629285"/>
          </a:xfrm>
          <a:prstGeom prst="chevron">
            <a:avLst>
              <a:gd name="adj" fmla="val 62306"/>
            </a:avLst>
          </a:prstGeom>
          <a:blipFill dpi="0" rotWithShape="1">
            <a:blip r:embed="rId2"/>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pic>
        <p:nvPicPr>
          <p:cNvPr id="2097155" name="Picture 4" descr="C:\Users\ABC\Desktop\GR-010 (2).png"/>
          <p:cNvPicPr>
            <a:picLocks noChangeAspect="1" noChangeArrowheads="1"/>
          </p:cNvPicPr>
          <p:nvPr/>
        </p:nvPicPr>
        <p:blipFill>
          <a:blip r:embed="rId3">
            <a:biLevel thresh="25000"/>
          </a:blip>
          <a:srcRect/>
          <a:stretch>
            <a:fillRect/>
          </a:stretch>
        </p:blipFill>
        <p:spPr bwMode="auto">
          <a:xfrm>
            <a:off x="1857981" y="2638972"/>
            <a:ext cx="5228297" cy="342499"/>
          </a:xfrm>
          <a:prstGeom prst="rect">
            <a:avLst/>
          </a:prstGeom>
          <a:noFill/>
        </p:spPr>
      </p:pic>
      <p:pic>
        <p:nvPicPr>
          <p:cNvPr id="2097156" name="Picture 3" descr="C:\Users\ABC\Desktop\GR-010 (2).png"/>
          <p:cNvPicPr>
            <a:picLocks noChangeAspect="1" noChangeArrowheads="1"/>
          </p:cNvPicPr>
          <p:nvPr/>
        </p:nvPicPr>
        <p:blipFill>
          <a:blip r:embed="rId4">
            <a:grayscl/>
          </a:blip>
          <a:srcRect/>
          <a:stretch>
            <a:fillRect/>
          </a:stretch>
        </p:blipFill>
        <p:spPr bwMode="auto">
          <a:xfrm rot="19741709">
            <a:off x="6663701" y="2254321"/>
            <a:ext cx="939800" cy="50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97155"/>
                                        </p:tgtEl>
                                        <p:attrNameLst>
                                          <p:attrName>style.visibility</p:attrName>
                                        </p:attrNameLst>
                                      </p:cBhvr>
                                      <p:to>
                                        <p:strVal val="visible"/>
                                      </p:to>
                                    </p:set>
                                    <p:animEffect transition="in" filter="wipe(left)">
                                      <p:cBhvr>
                                        <p:cTn id="7" dur="1000"/>
                                        <p:tgtEl>
                                          <p:spTgt spid="2097155"/>
                                        </p:tgtEl>
                                      </p:cBhvr>
                                    </p:animEffect>
                                  </p:childTnLst>
                                </p:cTn>
                              </p:par>
                              <p:par>
                                <p:cTn id="8" presetID="1" presetClass="entr" presetSubtype="0" fill="hold" nodeType="withEffect">
                                  <p:stCondLst>
                                    <p:cond delay="0"/>
                                  </p:stCondLst>
                                  <p:childTnLst>
                                    <p:set>
                                      <p:cBhvr>
                                        <p:cTn id="9" dur="1" fill="hold">
                                          <p:stCondLst>
                                            <p:cond delay="0"/>
                                          </p:stCondLst>
                                        </p:cTn>
                                        <p:tgtEl>
                                          <p:spTgt spid="2097156"/>
                                        </p:tgtEl>
                                        <p:attrNameLst>
                                          <p:attrName>style.visibility</p:attrName>
                                        </p:attrNameLst>
                                      </p:cBhvr>
                                      <p:to>
                                        <p:strVal val="visible"/>
                                      </p:to>
                                    </p:set>
                                  </p:childTnLst>
                                </p:cTn>
                              </p:par>
                              <p:par>
                                <p:cTn id="10" presetID="63" presetClass="path" presetSubtype="0" accel="50000" decel="50000" fill="hold" nodeType="withEffect">
                                  <p:stCondLst>
                                    <p:cond delay="0"/>
                                  </p:stCondLst>
                                  <p:childTnLst>
                                    <p:animMotion origin="layout" path="M -0.58698 -0.00445 L 8.33333E-7 3.33333E-6 " pathEditMode="relative" rAng="0" ptsTypes="AA">
                                      <p:cBhvr>
                                        <p:cTn id="11" dur="1000" fill="hold"/>
                                        <p:tgtEl>
                                          <p:spTgt spid="2097156"/>
                                        </p:tgtEl>
                                        <p:attrNameLst>
                                          <p:attrName>ppt_x</p:attrName>
                                          <p:attrName>ppt_y</p:attrName>
                                        </p:attrNameLst>
                                      </p:cBhvr>
                                      <p:rCtr x="29340" y="222"/>
                                    </p:animMotion>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48800"/>
                                        </p:tgtEl>
                                        <p:attrNameLst>
                                          <p:attrName>style.visibility</p:attrName>
                                        </p:attrNameLst>
                                      </p:cBhvr>
                                      <p:to>
                                        <p:strVal val="visible"/>
                                      </p:to>
                                    </p:set>
                                    <p:anim calcmode="lin" valueType="num">
                                      <p:cBhvr additive="base">
                                        <p:cTn id="15" dur="500"/>
                                        <p:tgtEl>
                                          <p:spTgt spid="1048800"/>
                                        </p:tgtEl>
                                        <p:attrNameLst>
                                          <p:attrName>ppt_x</p:attrName>
                                        </p:attrNameLst>
                                      </p:cBhvr>
                                      <p:tavLst>
                                        <p:tav tm="0">
                                          <p:val>
                                            <p:strVal val="#ppt_x-#ppt_w*1.125000"/>
                                          </p:val>
                                        </p:tav>
                                        <p:tav tm="100000">
                                          <p:val>
                                            <p:strVal val="#ppt_x"/>
                                          </p:val>
                                        </p:tav>
                                      </p:tavLst>
                                    </p:anim>
                                    <p:animEffect transition="in" filter="wipe(right)">
                                      <p:cBhvr>
                                        <p:cTn id="16" dur="500"/>
                                        <p:tgtEl>
                                          <p:spTgt spid="1048800"/>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048801"/>
                                        </p:tgtEl>
                                        <p:attrNameLst>
                                          <p:attrName>style.visibility</p:attrName>
                                        </p:attrNameLst>
                                      </p:cBhvr>
                                      <p:to>
                                        <p:strVal val="visible"/>
                                      </p:to>
                                    </p:set>
                                    <p:anim calcmode="lin" valueType="num">
                                      <p:cBhvr additive="base">
                                        <p:cTn id="20" dur="500"/>
                                        <p:tgtEl>
                                          <p:spTgt spid="1048801"/>
                                        </p:tgtEl>
                                        <p:attrNameLst>
                                          <p:attrName>ppt_x</p:attrName>
                                        </p:attrNameLst>
                                      </p:cBhvr>
                                      <p:tavLst>
                                        <p:tav tm="0">
                                          <p:val>
                                            <p:strVal val="#ppt_x-#ppt_w*1.125000"/>
                                          </p:val>
                                        </p:tav>
                                        <p:tav tm="100000">
                                          <p:val>
                                            <p:strVal val="#ppt_x"/>
                                          </p:val>
                                        </p:tav>
                                      </p:tavLst>
                                    </p:anim>
                                    <p:animEffect transition="in" filter="wipe(right)">
                                      <p:cBhvr>
                                        <p:cTn id="21" dur="500"/>
                                        <p:tgtEl>
                                          <p:spTgt spid="1048801"/>
                                        </p:tgtEl>
                                      </p:cBhvr>
                                    </p:animEffect>
                                  </p:childTnLst>
                                </p:cTn>
                              </p:par>
                              <p:par>
                                <p:cTn id="22" presetID="23" presetClass="entr" presetSubtype="16" fill="hold" grpId="0" nodeType="withEffect">
                                  <p:stCondLst>
                                    <p:cond delay="500"/>
                                  </p:stCondLst>
                                  <p:childTnLst>
                                    <p:set>
                                      <p:cBhvr>
                                        <p:cTn id="23" dur="1" fill="hold">
                                          <p:stCondLst>
                                            <p:cond delay="0"/>
                                          </p:stCondLst>
                                        </p:cTn>
                                        <p:tgtEl>
                                          <p:spTgt spid="1048799"/>
                                        </p:tgtEl>
                                        <p:attrNameLst>
                                          <p:attrName>style.visibility</p:attrName>
                                        </p:attrNameLst>
                                      </p:cBhvr>
                                      <p:to>
                                        <p:strVal val="visible"/>
                                      </p:to>
                                    </p:set>
                                    <p:anim calcmode="lin" valueType="num">
                                      <p:cBhvr>
                                        <p:cTn id="24" dur="500" fill="hold"/>
                                        <p:tgtEl>
                                          <p:spTgt spid="1048799"/>
                                        </p:tgtEl>
                                        <p:attrNameLst>
                                          <p:attrName>ppt_w</p:attrName>
                                        </p:attrNameLst>
                                      </p:cBhvr>
                                      <p:tavLst>
                                        <p:tav tm="0">
                                          <p:val>
                                            <p:fltVal val="0.0"/>
                                          </p:val>
                                        </p:tav>
                                        <p:tav tm="100000">
                                          <p:val>
                                            <p:strVal val="#ppt_w"/>
                                          </p:val>
                                        </p:tav>
                                      </p:tavLst>
                                    </p:anim>
                                    <p:anim calcmode="lin" valueType="num">
                                      <p:cBhvr>
                                        <p:cTn id="25" dur="500" fill="hold"/>
                                        <p:tgtEl>
                                          <p:spTgt spid="104879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9" grpId="0"/>
      <p:bldP spid="1048800" grpId="0" bldLvl="0" animBg="1"/>
      <p:bldP spid="104880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p:graphicFrame>
        <p:nvGraphicFramePr>
          <p:cNvPr id="4194304" name="表格 3"/>
          <p:cNvGraphicFramePr/>
          <p:nvPr>
            <p:custDataLst>
              <p:tags r:id="rId1"/>
            </p:custDataLst>
          </p:nvPr>
        </p:nvGraphicFramePr>
        <p:xfrm>
          <a:off x="66675" y="985520"/>
          <a:ext cx="9010650" cy="3758565"/>
        </p:xfrm>
        <a:graphic>
          <a:graphicData uri="http://schemas.openxmlformats.org/drawingml/2006/table">
            <a:tbl>
              <a:tblPr firstRow="1" bandRow="1">
                <a:tableStyleId>{5C22544A-7EE6-4342-B048-85BDC9FD1C3A}</a:tableStyleId>
              </a:tblPr>
              <a:tblGrid>
                <a:gridCol w="525780"/>
                <a:gridCol w="2005965"/>
                <a:gridCol w="2357755"/>
                <a:gridCol w="1945640"/>
                <a:gridCol w="2175510"/>
              </a:tblGrid>
              <a:tr h="72644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508635">
                <a:tc>
                  <a:txBody>
                    <a:bodyPr/>
                    <a:p>
                      <a:pPr>
                        <a:buNone/>
                      </a:pPr>
                      <a:r>
                        <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时间</a:t>
                      </a:r>
                      <a:endPar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1840</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1842年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1856</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1860年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1894</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1895年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1900</a:t>
                      </a:r>
                      <a:r>
                        <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1901年</a:t>
                      </a:r>
                      <a:endParaRPr lang="zh-CN" altLang="en-US" sz="2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anchor="ctr" anchorCtr="1"/>
                </a:tc>
              </a:tr>
              <a:tr h="1868805">
                <a:tc>
                  <a:txBody>
                    <a:bodyPr/>
                    <a:p>
                      <a:pPr>
                        <a:buNone/>
                      </a:pPr>
                      <a:r>
                        <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目的</a:t>
                      </a:r>
                      <a:endParaRPr lang="zh-CN" altLang="en-US" sz="2800" b="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solidFill>
                            <a:srgbClr val="FF0000"/>
                          </a:solidFill>
                          <a:effectLst>
                            <a:outerShdw blurRad="38100" dist="38100" dir="2700000" algn="tl">
                              <a:srgbClr val="000000">
                                <a:alpha val="43137"/>
                              </a:srgbClr>
                            </a:outerShdw>
                          </a:effectLst>
                        </a:rPr>
                        <a:t>开辟中国市场</a:t>
                      </a:r>
                      <a:r>
                        <a:rPr lang="zh-CN" altLang="en-US" sz="2800" b="1">
                          <a:effectLst>
                            <a:outerShdw blurRad="38100" dist="38100" dir="2700000" algn="tl">
                              <a:srgbClr val="000000">
                                <a:alpha val="43137"/>
                              </a:srgbClr>
                            </a:outerShdw>
                          </a:effectLst>
                        </a:rPr>
                        <a:t>，掠夺工业原料</a:t>
                      </a:r>
                      <a:endParaRPr lang="zh-CN" altLang="en-US" sz="2800" b="1">
                        <a:effectLst>
                          <a:outerShdw blurRad="38100" dist="38100" dir="2700000" algn="tl">
                            <a:srgbClr val="000000">
                              <a:alpha val="43137"/>
                            </a:srgbClr>
                          </a:outerShdw>
                        </a:effectLst>
                      </a:endParaRPr>
                    </a:p>
                  </a:txBody>
                  <a:tcPr anchor="ctr" anchorCtr="1"/>
                </a:tc>
                <a:tc>
                  <a:txBody>
                    <a:bodyPr/>
                    <a:p>
                      <a:pPr>
                        <a:buNone/>
                      </a:pPr>
                      <a:r>
                        <a:rPr lang="zh-CN" altLang="en-US" sz="2800" b="1">
                          <a:solidFill>
                            <a:srgbClr val="FF0000"/>
                          </a:solidFill>
                          <a:effectLst>
                            <a:outerShdw blurRad="38100" dist="38100" dir="2700000" algn="tl">
                              <a:srgbClr val="000000">
                                <a:alpha val="43137"/>
                              </a:srgbClr>
                            </a:outerShdw>
                          </a:effectLst>
                        </a:rPr>
                        <a:t>进一步打开中国市场</a:t>
                      </a:r>
                      <a:r>
                        <a:rPr lang="zh-CN" altLang="en-US" sz="2800" b="1">
                          <a:effectLst>
                            <a:outerShdw blurRad="38100" dist="38100" dir="2700000" algn="tl">
                              <a:srgbClr val="000000">
                                <a:alpha val="43137"/>
                              </a:srgbClr>
                            </a:outerShdw>
                          </a:effectLst>
                        </a:rPr>
                        <a:t>，扩大侵略权益</a:t>
                      </a:r>
                      <a:endParaRPr lang="zh-CN" altLang="en-US" sz="2800" b="1">
                        <a:effectLst>
                          <a:outerShdw blurRad="38100" dist="38100" dir="2700000" algn="tl">
                            <a:srgbClr val="000000">
                              <a:alpha val="43137"/>
                            </a:srgbClr>
                          </a:outerShdw>
                        </a:effectLst>
                      </a:endParaRPr>
                    </a:p>
                  </a:txBody>
                  <a:tcPr anchor="ctr" anchorCtr="1"/>
                </a:tc>
                <a:tc>
                  <a:txBody>
                    <a:bodyPr/>
                    <a:p>
                      <a:pPr>
                        <a:buNone/>
                      </a:pPr>
                      <a:r>
                        <a:rPr lang="zh-CN" altLang="en-US" sz="2800" b="1">
                          <a:effectLst>
                            <a:outerShdw blurRad="38100" dist="38100" dir="2700000" algn="tl">
                              <a:srgbClr val="000000">
                                <a:alpha val="43137"/>
                              </a:srgbClr>
                            </a:outerShdw>
                          </a:effectLst>
                        </a:rPr>
                        <a:t>征服朝鲜，侵略中国，称霸世界</a:t>
                      </a:r>
                      <a:endParaRPr lang="zh-CN" altLang="en-US" sz="2800" b="1">
                        <a:effectLst>
                          <a:outerShdw blurRad="38100" dist="38100" dir="2700000" algn="tl">
                            <a:srgbClr val="000000">
                              <a:alpha val="43137"/>
                            </a:srgbClr>
                          </a:outerShdw>
                        </a:effectLst>
                      </a:endParaRPr>
                    </a:p>
                  </a:txBody>
                  <a:tcPr anchor="ctr" anchorCtr="1"/>
                </a:tc>
                <a:tc>
                  <a:txBody>
                    <a:bodyPr/>
                    <a:p>
                      <a:pPr>
                        <a:buNone/>
                      </a:pPr>
                      <a:r>
                        <a:rPr lang="zh-CN" altLang="en-US" sz="2800" b="1">
                          <a:solidFill>
                            <a:srgbClr val="FF0000"/>
                          </a:solidFill>
                          <a:effectLst>
                            <a:outerShdw blurRad="38100" dist="38100" dir="2700000" algn="tl">
                              <a:srgbClr val="000000">
                                <a:alpha val="43137"/>
                              </a:srgbClr>
                            </a:outerShdw>
                          </a:effectLst>
                        </a:rPr>
                        <a:t>镇压义和团运动</a:t>
                      </a:r>
                      <a:r>
                        <a:rPr lang="zh-CN" altLang="en-US" sz="2800" b="1">
                          <a:effectLst>
                            <a:outerShdw blurRad="38100" dist="38100" dir="2700000" algn="tl">
                              <a:srgbClr val="000000">
                                <a:alpha val="43137"/>
                              </a:srgbClr>
                            </a:outerShdw>
                          </a:effectLst>
                        </a:rPr>
                        <a:t>，进一步控制中国</a:t>
                      </a:r>
                      <a:endParaRPr lang="zh-CN" altLang="en-US" sz="2800" b="1">
                        <a:effectLst>
                          <a:outerShdw blurRad="38100" dist="38100" dir="2700000" algn="tl">
                            <a:srgbClr val="000000">
                              <a:alpha val="43137"/>
                            </a:srgbClr>
                          </a:outerShdw>
                        </a:effectLst>
                      </a:endParaRPr>
                    </a:p>
                  </a:txBody>
                  <a:tcPr anchor="ctr" anchorCtr="1"/>
                </a:tc>
              </a:tr>
            </a:tbl>
          </a:graphicData>
        </a:graphic>
      </p:graphicFrame>
      <p:sp>
        <p:nvSpPr>
          <p:cNvPr id="1048802" name="圆角矩形标注 4"/>
          <p:cNvSpPr/>
          <p:nvPr/>
        </p:nvSpPr>
        <p:spPr>
          <a:xfrm>
            <a:off x="1876425" y="241935"/>
            <a:ext cx="7200900" cy="606425"/>
          </a:xfrm>
          <a:prstGeom prst="wedgeRoundRectCallout">
            <a:avLst>
              <a:gd name="adj1" fmla="val -23572"/>
              <a:gd name="adj2" fmla="val 90942"/>
              <a:gd name="adj3" fmla="val 16667"/>
            </a:avLst>
          </a:prstGeom>
          <a:solidFill>
            <a:schemeClr val="bg2"/>
          </a:solidFill>
          <a:ln w="19050">
            <a:solidFill>
              <a:srgbClr val="1552D1"/>
            </a:solidFill>
          </a:ln>
        </p:spPr>
        <p:style>
          <a:lnRef idx="1">
            <a:schemeClr val="accent1"/>
          </a:lnRef>
          <a:fillRef idx="3">
            <a:schemeClr val="accent1"/>
          </a:fillRef>
          <a:effectRef idx="2">
            <a:schemeClr val="accent1"/>
          </a:effectRef>
          <a:fontRef idx="minor">
            <a:schemeClr val="lt1"/>
          </a:fontRef>
        </p:style>
        <p:txBody>
          <a:bodyPr/>
          <a:p>
            <a:r>
              <a:rPr lang="zh-CN"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第二次鸦片战争是鸦片战争的继续和扩大。</a:t>
            </a:r>
            <a:endParaRPr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p:graphicFrame>
        <p:nvGraphicFramePr>
          <p:cNvPr id="4194305" name="表格 3"/>
          <p:cNvGraphicFramePr/>
          <p:nvPr>
            <p:custDataLst>
              <p:tags r:id="rId1"/>
            </p:custDataLst>
          </p:nvPr>
        </p:nvGraphicFramePr>
        <p:xfrm>
          <a:off x="57150" y="882650"/>
          <a:ext cx="9010650" cy="3371215"/>
        </p:xfrm>
        <a:graphic>
          <a:graphicData uri="http://schemas.openxmlformats.org/drawingml/2006/table">
            <a:tbl>
              <a:tblPr firstRow="1" bandRow="1">
                <a:tableStyleId>{5C22544A-7EE6-4342-B048-85BDC9FD1C3A}</a:tableStyleId>
              </a:tblPr>
              <a:tblGrid>
                <a:gridCol w="525780"/>
                <a:gridCol w="1466850"/>
                <a:gridCol w="3132455"/>
                <a:gridCol w="1805940"/>
                <a:gridCol w="2079625"/>
              </a:tblGrid>
              <a:tr h="1148080">
                <a:tc>
                  <a:txBody>
                    <a:bodyPr/>
                    <a:p>
                      <a:pPr>
                        <a:buNone/>
                      </a:pP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第二次</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鸦片战争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甲午中日战争</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lgn="ctr">
                        <a:buNone/>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rPr>
                        <a:t>八国联军侵华</a:t>
                      </a:r>
                      <a:endPar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r>
              <a:tr h="2223135">
                <a:tc>
                  <a:txBody>
                    <a:bodyPr/>
                    <a:p>
                      <a:pPr>
                        <a:buNone/>
                      </a:pPr>
                      <a:r>
                        <a:rPr lang="zh-CN" altLang="en-US" sz="3000">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rPr>
                        <a:t>列强罪行</a:t>
                      </a:r>
                      <a:endParaRPr lang="zh-CN" altLang="en-US" sz="3000" b="1">
                        <a:solidFill>
                          <a:srgbClr val="0B0FA2"/>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anchor="ctr" anchorCtr="1"/>
                </a:tc>
                <a:tc>
                  <a:txBody>
                    <a:bodyPr/>
                    <a:p>
                      <a:pPr>
                        <a:buNone/>
                      </a:pPr>
                      <a:r>
                        <a:rPr lang="zh-CN" altLang="en-US" sz="3000" b="1">
                          <a:effectLst>
                            <a:outerShdw blurRad="38100" dist="38100" dir="2700000" algn="tl">
                              <a:srgbClr val="000000">
                                <a:alpha val="43137"/>
                              </a:srgbClr>
                            </a:outerShdw>
                          </a:effectLst>
                        </a:rPr>
                        <a:t>强占</a:t>
                      </a:r>
                      <a:r>
                        <a:rPr lang="zh-CN" altLang="en-US" sz="3000" b="1">
                          <a:solidFill>
                            <a:srgbClr val="FF0000"/>
                          </a:solidFill>
                          <a:effectLst>
                            <a:outerShdw blurRad="38100" dist="38100" dir="2700000" algn="tl">
                              <a:srgbClr val="000000">
                                <a:alpha val="43137"/>
                              </a:srgbClr>
                            </a:outerShdw>
                          </a:effectLst>
                        </a:rPr>
                        <a:t>香港岛</a:t>
                      </a:r>
                      <a:r>
                        <a:rPr lang="zh-CN" altLang="en-US" sz="3000" b="1">
                          <a:effectLst>
                            <a:outerShdw blurRad="38100" dist="38100" dir="2700000" algn="tl">
                              <a:srgbClr val="000000">
                                <a:alpha val="43137"/>
                              </a:srgbClr>
                            </a:outerShdw>
                          </a:effectLst>
                        </a:rPr>
                        <a:t>等</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solidFill>
                            <a:srgbClr val="FF0000"/>
                          </a:solidFill>
                          <a:effectLst>
                            <a:outerShdw blurRad="38100" dist="38100" dir="2700000" algn="tl">
                              <a:srgbClr val="000000">
                                <a:alpha val="43137"/>
                              </a:srgbClr>
                            </a:outerShdw>
                          </a:effectLst>
                        </a:rPr>
                        <a:t>英法联军</a:t>
                      </a:r>
                      <a:r>
                        <a:rPr lang="zh-CN" altLang="en-US" sz="3000" b="1">
                          <a:effectLst>
                            <a:outerShdw blurRad="38100" dist="38100" dir="2700000" algn="tl">
                              <a:srgbClr val="000000">
                                <a:alpha val="43137"/>
                              </a:srgbClr>
                            </a:outerShdw>
                          </a:effectLst>
                        </a:rPr>
                        <a:t>攻入北京，火烧</a:t>
                      </a:r>
                      <a:r>
                        <a:rPr lang="zh-CN" altLang="en-US" sz="3000" b="1">
                          <a:solidFill>
                            <a:srgbClr val="FF0000"/>
                          </a:solidFill>
                          <a:effectLst>
                            <a:outerShdw blurRad="38100" dist="38100" dir="2700000" algn="tl">
                              <a:srgbClr val="000000">
                                <a:alpha val="43137"/>
                              </a:srgbClr>
                            </a:outerShdw>
                          </a:effectLst>
                          <a:sym typeface="+mn-ea"/>
                        </a:rPr>
                        <a:t>圆明园</a:t>
                      </a:r>
                      <a:r>
                        <a:rPr lang="zh-CN" altLang="en-US" sz="3000" b="1">
                          <a:effectLst>
                            <a:outerShdw blurRad="38100" dist="38100" dir="2700000" algn="tl">
                              <a:srgbClr val="000000">
                                <a:alpha val="43137"/>
                              </a:srgbClr>
                            </a:outerShdw>
                          </a:effectLst>
                        </a:rPr>
                        <a:t>，俄国侵占我国北方大片领土</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effectLst>
                            <a:outerShdw blurRad="38100" dist="38100" dir="2700000" algn="tl">
                              <a:srgbClr val="000000">
                                <a:alpha val="43137"/>
                              </a:srgbClr>
                            </a:outerShdw>
                          </a:effectLst>
                        </a:rPr>
                        <a:t>制造旅顺大屠杀等</a:t>
                      </a:r>
                      <a:endParaRPr lang="zh-CN" altLang="en-US" sz="3000" b="1">
                        <a:effectLst>
                          <a:outerShdw blurRad="38100" dist="38100" dir="2700000" algn="tl">
                            <a:srgbClr val="000000">
                              <a:alpha val="43137"/>
                            </a:srgbClr>
                          </a:outerShdw>
                        </a:effectLst>
                      </a:endParaRPr>
                    </a:p>
                  </a:txBody>
                  <a:tcPr anchor="ctr" anchorCtr="1"/>
                </a:tc>
                <a:tc>
                  <a:txBody>
                    <a:bodyPr/>
                    <a:p>
                      <a:pPr>
                        <a:buNone/>
                      </a:pPr>
                      <a:r>
                        <a:rPr lang="zh-CN" altLang="en-US" sz="3000" b="1">
                          <a:solidFill>
                            <a:srgbClr val="FF0000"/>
                          </a:solidFill>
                          <a:effectLst>
                            <a:outerShdw blurRad="38100" dist="38100" dir="2700000" algn="tl">
                              <a:srgbClr val="000000">
                                <a:alpha val="43137"/>
                              </a:srgbClr>
                            </a:outerShdw>
                          </a:effectLst>
                        </a:rPr>
                        <a:t>八国联军</a:t>
                      </a:r>
                      <a:r>
                        <a:rPr lang="zh-CN" altLang="en-US" sz="3000" b="1">
                          <a:effectLst>
                            <a:outerShdw blurRad="38100" dist="38100" dir="2700000" algn="tl">
                              <a:srgbClr val="000000">
                                <a:alpha val="43137"/>
                              </a:srgbClr>
                            </a:outerShdw>
                          </a:effectLst>
                        </a:rPr>
                        <a:t>攻入北京，烧杀抢掠</a:t>
                      </a:r>
                      <a:endParaRPr lang="zh-CN" altLang="en-US" sz="3000" b="1">
                        <a:effectLst>
                          <a:outerShdw blurRad="38100" dist="38100" dir="2700000" algn="tl">
                            <a:srgbClr val="000000">
                              <a:alpha val="43137"/>
                            </a:srgbClr>
                          </a:outerShdw>
                        </a:effectLst>
                      </a:endParaRPr>
                    </a:p>
                  </a:txBody>
                  <a:tcPr anchor="ctr" anchorCtr="1"/>
                </a:tc>
              </a:tr>
            </a:tbl>
          </a:graphicData>
        </a:graphic>
      </p:graphicFrame>
      <p:sp>
        <p:nvSpPr>
          <p:cNvPr id="1048803" name="文本框 1"/>
          <p:cNvSpPr txBox="1"/>
          <p:nvPr/>
        </p:nvSpPr>
        <p:spPr>
          <a:xfrm>
            <a:off x="13335" y="4530725"/>
            <a:ext cx="9130665" cy="548640"/>
          </a:xfrm>
          <a:prstGeom prst="rect">
            <a:avLst/>
          </a:prstGeom>
          <a:noFill/>
        </p:spPr>
        <p:txBody>
          <a:bodyPr wrap="square" rtlCol="0" anchor="t">
            <a:spAutoFit/>
          </a:bodyPr>
          <a:p>
            <a:pPr indent="0" fontAlgn="auto"/>
            <a:r>
              <a:rPr lang="zh-CN" sz="3000">
                <a:solidFill>
                  <a:srgbClr val="FFFF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宋体" panose="02010600030101010101" pitchFamily="2" charset="-122"/>
              </a:rPr>
              <a:t>易混</a:t>
            </a:r>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火烧圆明园</a:t>
            </a:r>
            <a:r>
              <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的是英法联军，不是八国联军。</a:t>
            </a:r>
            <a:endParaRPr lang="zh-CN" sz="3000" b="1">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289b0163-19d5-4191-b7a8-711e460666fe}"/>
  <p:tag name="TABLE_ENDDRAG_ORIGIN_RECT" val="709*300"/>
  <p:tag name="TABLE_ENDDRAG_RECT" val="5*68*709*300"/>
  <p:tag name="KSO_WM_SCREEN_THEME_FLAG" val="Dlrq25wU2PGuGg5bbmjbDHYEymZETOHfbtc6iVL8ToJMluTWSoqDBMhSDHX+e8qrpeCXBNmpSs/kRWifz6bnnlemfjFrHNNIYEkS2ScLo34="/>
</p:tagLst>
</file>

<file path=ppt/tags/tag10.xml><?xml version="1.0" encoding="utf-8"?>
<p:tagLst xmlns:p="http://schemas.openxmlformats.org/presentationml/2006/main">
  <p:tag name="KSO_WM_UNIT_TABLE_BEAUTIFY" val="smartTable{e415ddd0-d067-4d97-bbdf-96b2cb2615f9}"/>
  <p:tag name="TABLE_RECT" val="219.3*245.717*281.4*166.6"/>
  <p:tag name="TABLE_EMPHASIZE_COLOR" val="6579300"/>
  <p:tag name="TABLE_ONEKEY_SKIN_IDX" val="0"/>
  <p:tag name="TABLE_SKINIDX" val="-1"/>
  <p:tag name="TABLE_COLORIDX" val="l"/>
  <p:tag name="KSO_WM_SCREEN_THEME_FLAG" val="Dlrq25wU2PGuGg5bbmjbDHYEymZETOHfbtc6iVL8ToJMluTWSoqDBMhSDHX+e8qrpeCXBNmpSs/kRWifz6bnnlemfjFrHNNIYEkS2ScLo34="/>
</p:tagLst>
</file>

<file path=ppt/tags/tag11.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1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HYEymZETOHfbtc6iVL8ToJMluTWSoqDBMhSDHX+e8qrpeCXBNmpSs/kRWifz6bnnlemfjFrHNNIYEkS2ScLo34="/>
</p:tagLst>
</file>

<file path=ppt/tags/tag2.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3.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4.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5.xml><?xml version="1.0" encoding="utf-8"?>
<p:tagLst xmlns:p="http://schemas.openxmlformats.org/presentationml/2006/main">
  <p:tag name="KSO_WM_UNIT_TABLE_BEAUTIFY" val="smartTable{289b0163-19d5-4191-b7a8-711e460666fe}"/>
  <p:tag name="TABLE_ENDDRAG_ORIGIN_RECT" val="709*337"/>
  <p:tag name="TABLE_ENDDRAG_RECT" val="5*8*709*337"/>
  <p:tag name="KSO_WM_SCREEN_THEME_FLAG" val="Dlrq25wU2PGuGg5bbmjbDHYEymZETOHfbtc6iVL8ToJMluTWSoqDBMhSDHX+e8qrpeCXBNmpSs/kRWifz6bnnlemfjFrHNNIYEkS2ScLo34="/>
</p:tagLst>
</file>

<file path=ppt/tags/tag6.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7.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8.xml><?xml version="1.0" encoding="utf-8"?>
<p:tagLst xmlns:p="http://schemas.openxmlformats.org/presentationml/2006/main">
  <p:tag name="KSO_WM_UNIT_TABLE_BEAUTIFY" val="smartTable{289b0163-19d5-4191-b7a8-711e460666fe}"/>
  <p:tag name="TABLE_ENDDRAG_ORIGIN_RECT" val="709*361"/>
  <p:tag name="TABLE_ENDDRAG_RECT" val="0*12*709*361"/>
  <p:tag name="KSO_WM_SCREEN_THEME_FLAG" val="Dlrq25wU2PGuGg5bbmjbDHYEymZETOHfbtc6iVL8ToJMluTWSoqDBMhSDHX+e8qrpeCXBNmpSs/kRWifz6bnnlemfjFrHNNIYEkS2ScLo34="/>
</p:tagLst>
</file>

<file path=ppt/tags/tag9.xml><?xml version="1.0" encoding="utf-8"?>
<p:tagLst xmlns:p="http://schemas.openxmlformats.org/presentationml/2006/main">
  <p:tag name="KSO_WM_UNIT_TABLE_BEAUTIFY" val="smartTable{289b0163-19d5-4191-b7a8-711e460666fe}"/>
  <p:tag name="TABLE_ENDDRAG_ORIGIN_RECT" val="720*446"/>
  <p:tag name="TABLE_ENDDRAG_RECT" val="0*3*720*446"/>
  <p:tag name="KSO_WM_SCREEN_THEME_FLAG" val="Dlrq25wU2PGuGg5bbmjbDHYEymZETOHfbtc6iVL8ToJMluTWSoqDBMhSDHX+e8qrpeCXBNmpSs/kRWifz6bnnlemfjFrHNNIYEkS2ScLo34="/>
</p:tagLst>
</file>

<file path=ppt/theme/theme1.xml><?xml version="1.0" encoding="utf-8"?>
<a:theme xmlns:a="http://schemas.openxmlformats.org/drawingml/2006/main" name="第一PPT，www.1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5869</Words>
  <PresentationFormat/>
  <Paragraphs>550</Paragraphs>
  <Slides>41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41</vt:i4>
      </vt:variant>
    </vt:vector>
  </HeadingPairs>
  <TitlesOfParts>
    <vt:vector size="58" baseType="lpstr">
      <vt:lpstr>Arial</vt:lpstr>
      <vt:lpstr>宋体</vt:lpstr>
      <vt:lpstr>Wingdings</vt:lpstr>
      <vt:lpstr>Arial</vt:lpstr>
      <vt:lpstr>Lato Light</vt:lpstr>
      <vt:lpstr>Segoe Print</vt:lpstr>
      <vt:lpstr>Lato Regular</vt:lpstr>
      <vt:lpstr>FontAwesome</vt:lpstr>
      <vt:lpstr>Helvetica Light</vt:lpstr>
      <vt:lpstr>微软雅黑</vt:lpstr>
      <vt:lpstr>仿宋_GB2312</vt:lpstr>
      <vt:lpstr>仿宋</vt:lpstr>
      <vt:lpstr>黑体</vt:lpstr>
      <vt:lpstr>楷体</vt:lpstr>
      <vt:lpstr>Calibri</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2022-03-10T00:15:00Z</dcterms:created>
  <dcterms:modified xsi:type="dcterms:W3CDTF">2022-04-02T03:27:39Z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0D068869ABFE486D9573478BD1BE02A8</vt:lpwstr>
  </property>
  <property fmtid="{D5CDD505-2E9C-101B-9397-08002B2CF9AE}" pid="3" name="KSOProductBuildVer">
    <vt:lpwstr>2052-11.1.0.11365</vt:lpwstr>
  </property>
</Properties>
</file>