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347" y="10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slide" Target="slides/slide38.xml" Id="rId39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33.xml" Id="rId34" /><Relationship Type="http://schemas.openxmlformats.org/officeDocument/2006/relationships/slide" Target="slides/slide41.xml" Id="rId42" /><Relationship Type="http://schemas.openxmlformats.org/officeDocument/2006/relationships/slide" Target="slides/slide46.xml" Id="rId47" /><Relationship Type="http://schemas.openxmlformats.org/officeDocument/2006/relationships/theme" Target="theme/theme1.xml" Id="rId50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slide" Target="slides/slide37.xml" Id="rId38" /><Relationship Type="http://schemas.openxmlformats.org/officeDocument/2006/relationships/slide" Target="slides/slide45.xml" Id="rId46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slide" Target="slides/slide40.xml" Id="rId41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slide" Target="slides/slide36.xml" Id="rId37" /><Relationship Type="http://schemas.openxmlformats.org/officeDocument/2006/relationships/slide" Target="slides/slide39.xml" Id="rId40" /><Relationship Type="http://schemas.openxmlformats.org/officeDocument/2006/relationships/slide" Target="slides/slide44.xml" Id="rId45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slide" Target="slides/slide35.xml" Id="rId36" /><Relationship Type="http://schemas.openxmlformats.org/officeDocument/2006/relationships/viewProps" Target="viewProps.xml" Id="rId49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43.xml" Id="rId44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slide" Target="slides/slide34.xml" Id="rId35" /><Relationship Type="http://schemas.openxmlformats.org/officeDocument/2006/relationships/slide" Target="slides/slide42.xml" Id="rId43" /><Relationship Type="http://schemas.openxmlformats.org/officeDocument/2006/relationships/presProps" Target="presProps.xml" Id="rId48" /><Relationship Type="http://schemas.openxmlformats.org/officeDocument/2006/relationships/slide" Target="slides/slide7.xml" Id="rId8" /><Relationship Type="http://schemas.openxmlformats.org/officeDocument/2006/relationships/tableStyles" Target="tableStyles.xml" Id="rId51" /><Relationship Type="http://schemas.openxmlformats.org/officeDocument/2006/relationships/tags" Target="/ppt/tags/tag1.xml" Id="R3fcf6ac303864147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76F8EE-06D0-827A-EF2E-0E8E27A23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1B50A78-3520-EA6B-AD82-5C9B6705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741DBC-8F19-5359-FBFF-256E9CFAB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BB678D-3609-1B40-33F9-47394214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E45137-7C58-4FDC-4A73-1D8A391B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82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B38E4E-560A-1365-2F19-800CF603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B94CB00-B8C8-AC17-3F6F-B72DF1172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39353-9474-3882-620E-48C8661A2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9F9DE-35D4-CBA3-22C5-5A31F7A9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4235CA-9E2E-1AAE-AB0D-B2E1FBCDF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44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8CDE8E4-70EF-3966-6B9F-35B7384F7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9EE57F0-AC77-8C43-B7CF-6BF698FD6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F89227-6F22-A000-1A7E-33F381F5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D58FD2-DBA5-487B-A880-D5B00F5F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4A8AA8-6BA6-FD11-A61D-CAA286A0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79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F3BF68-CF6A-0B9B-559D-EFBACF3F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6924E3-417E-B881-72F2-E0F13EC22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5D9A1E-7403-2737-1584-4BC0552E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AB76AD-4C76-C1B9-3213-9B65945F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DBB13D-5D8E-1E1C-A46D-35C779F8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6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6A03B9-2578-7543-4779-8F5E799A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E4A13D-509E-2533-D8DA-59C2165EB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5AD446-5F34-F8E3-DE23-14628FE2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6005B6-7282-E44B-6B7F-A831CA63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DFEB18-906E-C360-7E37-817AADD0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83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1B56D3-BEA5-C3DF-8412-64247207C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71A66C-8EF5-0CEF-B1CE-8936914E6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32E9589-5161-BD53-AEF7-67586A798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A8191C-C2C4-957C-DD45-F3C18850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A07652-BC61-C250-D61B-3D2209499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73D9CA-4FFE-7F01-D147-BF3F4D6A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39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C34AC9-3DC0-8DCB-EE52-523B969A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EFF8FF-1542-3C09-6D2F-C0C520E76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F50764-E3FD-C2C0-AC0E-1C5FA2F9F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1C5BAA0-10D7-1C92-8A65-B968463BA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C08D81B-2C9C-0EBF-991F-0AFB8F5F5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DCEC556-E27F-39E2-28BF-E8A126D4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049515-6C6F-8CBA-1E9F-27C69D5B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BE9C941-E977-6B86-478F-07C210C0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00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36D183-D0B6-7A88-41A0-72CA6637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D06662-FF50-4916-A0F4-B7D2FA74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C49E54-3C56-8716-81A5-5C4F278F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B04E35-BED9-2B1A-C216-75000250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15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30372BA-93AB-1AA2-7E91-2FB93DD3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20DB8F-CE44-D0A2-B928-2D45428E9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30198C-499D-ED34-947B-2EFC760F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1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3E8AF9-5984-7515-D094-F90A466E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4BF1CA-6D09-7A4B-652D-581041BA8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AC171F-6576-65B5-0673-30D5647C6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5163DA-9D61-B171-A0B0-505062D1C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51FD48-CD40-4D83-850D-FA7DBF7A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90D9C6-83C9-CB97-BC68-C4A9E5F5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19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A67899-A35B-AFA6-21FF-C7149A4B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B2C1736-41C8-00BC-CBA5-7F5C72101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2C92F9-B6EF-EF56-BCE8-93EACF9D2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A3F701-6E6E-12C6-9A9F-C48C35F1D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FEC696-202F-29C4-F78B-4E6DB508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4F2AB3-94DD-706F-08AC-76A960D3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16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85C8595-6237-579F-C850-D28E0915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44492C-C5DC-1B87-1414-D29816696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81C0-30AE-9776-4676-24624819F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221018-16FD-D404-23FC-CE171A62D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BDA5E2-3470-7664-6292-17CE6FDAF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4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122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45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462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94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53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4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437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871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122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457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87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875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940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42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337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36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613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640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332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196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217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10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3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512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796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512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587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622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843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471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969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376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5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6592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086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106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99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355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9442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5744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68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82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08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74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43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830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IZ6+NoceGVjVz7pi6i4VU79nYoRPooMiSYh3FyHJjC49xnp0JDv5DgU2KqdK7edVmZuGbICEGhqCtvhHzeP3uA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PresentationFormat>宽屏</PresentationFormat>
  <Paragraphs>0</Paragraphs>
  <Slides>46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0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2024-08-28T09:06:32Z</dcterms:created>
  <dcterms:modified xsi:type="dcterms:W3CDTF">2024-08-28T09:15:48Z</dcterms:modified>
</cp:coreProperties>
</file>