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347" y="10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38.xml" Id="rId39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theme" Target="theme/theme1.xml" Id="rId50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" Target="slides/slide40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viewProps" Target="viewProps.xml" Id="rId49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presProps" Target="presProps.xml" Id="rId48" /><Relationship Type="http://schemas.openxmlformats.org/officeDocument/2006/relationships/slide" Target="slides/slide7.xml" Id="rId8" /><Relationship Type="http://schemas.openxmlformats.org/officeDocument/2006/relationships/tableStyles" Target="tableStyles.xml" Id="rId51" /><Relationship Type="http://schemas.openxmlformats.org/officeDocument/2006/relationships/tags" Target="/ppt/tags/tag1.xml" Id="Rbea32155c067495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76F8EE-06D0-827A-EF2E-0E8E27A23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B50A78-3520-EA6B-AD82-5C9B6705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741DBC-8F19-5359-FBFF-256E9CFA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BB678D-3609-1B40-33F9-47394214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45137-7C58-4FDC-4A73-1D8A391B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82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38E4E-560A-1365-2F19-800CF603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94CB00-B8C8-AC17-3F6F-B72DF1172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39353-9474-3882-620E-48C8661A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9F9DE-35D4-CBA3-22C5-5A31F7A9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4235CA-9E2E-1AAE-AB0D-B2E1FBCD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4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CDE8E4-70EF-3966-6B9F-35B7384F7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EE57F0-AC77-8C43-B7CF-6BF698FD6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F89227-6F22-A000-1A7E-33F381F5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58FD2-DBA5-487B-A880-D5B00F5F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4A8AA8-6BA6-FD11-A61D-CAA286A0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7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3BF68-CF6A-0B9B-559D-EFBACF3F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924E3-417E-B881-72F2-E0F13EC2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D9A1E-7403-2737-1584-4BC0552E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B76AD-4C76-C1B9-3213-9B65945F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BB13D-5D8E-1E1C-A46D-35C779F8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A03B9-2578-7543-4779-8F5E799A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E4A13D-509E-2533-D8DA-59C2165E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AD446-5F34-F8E3-DE23-14628FE2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005B6-7282-E44B-6B7F-A831CA63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FEB18-906E-C360-7E37-817AADD0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83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B56D3-BEA5-C3DF-8412-64247207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71A66C-8EF5-0CEF-B1CE-8936914E6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2E9589-5161-BD53-AEF7-67586A798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A8191C-C2C4-957C-DD45-F3C1885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A07652-BC61-C250-D61B-3D220949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3D9CA-4FFE-7F01-D147-BF3F4D6A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39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34AC9-3DC0-8DCB-EE52-523B969A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FF8FF-1542-3C09-6D2F-C0C520E7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F50764-E3FD-C2C0-AC0E-1C5FA2F9F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C5BAA0-10D7-1C92-8A65-B968463BA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08D81B-2C9C-0EBF-991F-0AFB8F5F5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CEC556-E27F-39E2-28BF-E8A126D4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049515-6C6F-8CBA-1E9F-27C69D5B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E9C941-E977-6B86-478F-07C210C0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6D183-D0B6-7A88-41A0-72CA6637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D06662-FF50-4916-A0F4-B7D2FA74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C49E54-3C56-8716-81A5-5C4F278F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B04E35-BED9-2B1A-C216-75000250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5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0372BA-93AB-1AA2-7E91-2FB93DD3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20DB8F-CE44-D0A2-B928-2D45428E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30198C-499D-ED34-947B-2EFC760F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8AF9-5984-7515-D094-F90A466E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4BF1CA-6D09-7A4B-652D-581041BA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AC171F-6576-65B5-0673-30D5647C6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5163DA-9D61-B171-A0B0-505062D1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51FD48-CD40-4D83-850D-FA7DBF7A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0D9C6-83C9-CB97-BC68-C4A9E5F5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67899-A35B-AFA6-21FF-C7149A4B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2C1736-41C8-00BC-CBA5-7F5C72101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C92F9-B6EF-EF56-BCE8-93EACF9D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A3F701-6E6E-12C6-9A9F-C48C35F1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FEC696-202F-29C4-F78B-4E6DB508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4F2AB3-94DD-706F-08AC-76A960D3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6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5C8595-6237-579F-C850-D28E0915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44492C-C5DC-1B87-1414-D29816696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81C0-30AE-9776-4676-24624819F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221018-16FD-D404-23FC-CE171A62D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DA5E2-3470-7664-6292-17CE6FDAF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4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2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5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6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94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3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4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43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87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2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5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87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87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4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337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3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1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64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33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9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17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10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512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796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51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587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22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4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7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96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76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5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59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086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106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9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5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44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574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68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82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8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4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3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30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BGSqWanskGTOZL+mD/QXzYY1g7udyuGV1ys3H0pn7deII+rPUA+rtVLXmC4rT5RF7n13EmpdFmu9PHEQJeeKP0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宽屏</PresentationFormat>
  <Paragraphs>0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2024-08-28T09:06:32Z</dcterms:created>
  <dcterms:modified xsi:type="dcterms:W3CDTF">2024-08-28T09:15:48Z</dcterms:modified>
</cp:coreProperties>
</file>