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30"/>
  </p:handoutMasterIdLst>
  <p:sldIdLst>
    <p:sldId id="365" r:id="rId4"/>
    <p:sldId id="317" r:id="rId6"/>
    <p:sldId id="264" r:id="rId7"/>
    <p:sldId id="259" r:id="rId8"/>
    <p:sldId id="363" r:id="rId9"/>
    <p:sldId id="364" r:id="rId10"/>
    <p:sldId id="366" r:id="rId11"/>
    <p:sldId id="370" r:id="rId12"/>
    <p:sldId id="371" r:id="rId13"/>
    <p:sldId id="372" r:id="rId14"/>
    <p:sldId id="368" r:id="rId15"/>
    <p:sldId id="374" r:id="rId16"/>
    <p:sldId id="373" r:id="rId17"/>
    <p:sldId id="376" r:id="rId18"/>
    <p:sldId id="379" r:id="rId19"/>
    <p:sldId id="408" r:id="rId20"/>
    <p:sldId id="399" r:id="rId21"/>
    <p:sldId id="383" r:id="rId22"/>
    <p:sldId id="384" r:id="rId23"/>
    <p:sldId id="330" r:id="rId24"/>
    <p:sldId id="400" r:id="rId25"/>
    <p:sldId id="402" r:id="rId26"/>
    <p:sldId id="403" r:id="rId27"/>
    <p:sldId id="361" r:id="rId28"/>
    <p:sldId id="362" r:id="rId29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79600"/>
    <a:srgbClr val="3992DB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94414" autoAdjust="0"/>
  </p:normalViewPr>
  <p:slideViewPr>
    <p:cSldViewPr showGuides="1">
      <p:cViewPr varScale="1">
        <p:scale>
          <a:sx n="92" d="100"/>
          <a:sy n="92" d="100"/>
        </p:scale>
        <p:origin x="150" y="48"/>
      </p:cViewPr>
      <p:guideLst>
        <p:guide orient="horz" pos="158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14"/>
        <p:guide pos="21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4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DA8FE-8608-4755-9320-87E80B0F9C6C}" type="doc">
      <dgm:prSet loTypeId="urn:microsoft.com/office/officeart/2005/8/layout/hProcess6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F31F608D-D401-4E0C-977A-A10D1300D7D7}">
      <dgm:prSet phldrT="[文本]"/>
      <dgm:spPr/>
      <dgm:t>
        <a:bodyPr/>
        <a:lstStyle/>
        <a:p>
          <a:r>
            <a:rPr lang="zh-CN" altLang="en-US" dirty="0" smtClean="0"/>
            <a:t>汉代</a:t>
          </a:r>
          <a:endParaRPr lang="zh-CN" altLang="en-US" dirty="0"/>
        </a:p>
      </dgm:t>
    </dgm:pt>
    <dgm:pt modelId="{632965B8-0669-48B1-B693-93E9963F1B8B}" cxnId="{D87EA652-F9D9-4FED-AEDA-4FBBC35E9D57}" type="parTrans">
      <dgm:prSet/>
      <dgm:spPr/>
      <dgm:t>
        <a:bodyPr/>
        <a:lstStyle/>
        <a:p>
          <a:endParaRPr lang="zh-CN" altLang="en-US"/>
        </a:p>
      </dgm:t>
    </dgm:pt>
    <dgm:pt modelId="{53542821-332D-43DC-AE06-2CF25A289975}" cxnId="{D87EA652-F9D9-4FED-AEDA-4FBBC35E9D57}" type="sibTrans">
      <dgm:prSet/>
      <dgm:spPr/>
      <dgm:t>
        <a:bodyPr/>
        <a:lstStyle/>
        <a:p>
          <a:endParaRPr lang="zh-CN" altLang="en-US"/>
        </a:p>
      </dgm:t>
    </dgm:pt>
    <dgm:pt modelId="{458003F5-2EB0-4D81-A604-BC9927D7445F}">
      <dgm:prSet phldrT="[文本]" custT="1"/>
      <dgm:spPr/>
      <dgm:t>
        <a:bodyPr/>
        <a:lstStyle/>
        <a:p>
          <a:r>
            <a:rPr lang="zh-CN" altLang="en-US" sz="2000" dirty="0" smtClean="0"/>
            <a:t>大量“图经”问世</a:t>
          </a:r>
          <a:endParaRPr lang="zh-CN" altLang="en-US" sz="2000" dirty="0"/>
        </a:p>
      </dgm:t>
    </dgm:pt>
    <dgm:pt modelId="{67CFAE71-4FD5-43A3-AFBD-EF52AB929EA1}" cxnId="{34519B45-86BA-468F-ACCA-7C109A74D00E}" type="parTrans">
      <dgm:prSet/>
      <dgm:spPr/>
      <dgm:t>
        <a:bodyPr/>
        <a:lstStyle/>
        <a:p>
          <a:endParaRPr lang="zh-CN" altLang="en-US"/>
        </a:p>
      </dgm:t>
    </dgm:pt>
    <dgm:pt modelId="{FBAFCE01-6FC7-4F81-A3B6-217ADEEBE8DB}" cxnId="{34519B45-86BA-468F-ACCA-7C109A74D00E}" type="sibTrans">
      <dgm:prSet/>
      <dgm:spPr/>
      <dgm:t>
        <a:bodyPr/>
        <a:lstStyle/>
        <a:p>
          <a:endParaRPr lang="zh-CN" altLang="en-US"/>
        </a:p>
      </dgm:t>
    </dgm:pt>
    <dgm:pt modelId="{6DE0D2EE-C18A-4C18-8BD9-700FDC9140BD}">
      <dgm:prSet phldrT="[文本]"/>
      <dgm:spPr/>
      <dgm:t>
        <a:bodyPr/>
        <a:lstStyle/>
        <a:p>
          <a:r>
            <a:rPr lang="zh-CN" altLang="en-US" dirty="0" smtClean="0"/>
            <a:t>宋代</a:t>
          </a:r>
          <a:endParaRPr lang="zh-CN" altLang="en-US" dirty="0"/>
        </a:p>
      </dgm:t>
    </dgm:pt>
    <dgm:pt modelId="{5501D542-EE99-40A8-8233-980E55DC0B37}" cxnId="{C3E1CD91-0D5C-4CF7-805F-6252DA6DB6C3}" type="parTrans">
      <dgm:prSet/>
      <dgm:spPr/>
      <dgm:t>
        <a:bodyPr/>
        <a:lstStyle/>
        <a:p>
          <a:endParaRPr lang="zh-CN" altLang="en-US"/>
        </a:p>
      </dgm:t>
    </dgm:pt>
    <dgm:pt modelId="{EAD935B7-3090-4B55-8BB6-B3FB37D6B3CF}" cxnId="{C3E1CD91-0D5C-4CF7-805F-6252DA6DB6C3}" type="sibTrans">
      <dgm:prSet/>
      <dgm:spPr/>
      <dgm:t>
        <a:bodyPr/>
        <a:lstStyle/>
        <a:p>
          <a:endParaRPr lang="zh-CN" altLang="en-US"/>
        </a:p>
      </dgm:t>
    </dgm:pt>
    <dgm:pt modelId="{6047DC72-FEDE-4113-85B1-1F0DD0C056EE}">
      <dgm:prSet phldrT="[文本]" custT="1"/>
      <dgm:spPr/>
      <dgm:t>
        <a:bodyPr/>
        <a:lstStyle/>
        <a:p>
          <a:r>
            <a:rPr lang="zh-CN" altLang="en-US" sz="2000" dirty="0" smtClean="0"/>
            <a:t>图像不受重视</a:t>
          </a:r>
          <a:endParaRPr lang="zh-CN" altLang="en-US" sz="2000" dirty="0"/>
        </a:p>
      </dgm:t>
    </dgm:pt>
    <dgm:pt modelId="{913E7688-CA2F-4FF9-98AC-ACAE83ECFBC9}" cxnId="{156AEE5E-E2F7-4854-83A3-9A7D82910D62}" type="parTrans">
      <dgm:prSet/>
      <dgm:spPr/>
      <dgm:t>
        <a:bodyPr/>
        <a:lstStyle/>
        <a:p>
          <a:endParaRPr lang="zh-CN" altLang="en-US"/>
        </a:p>
      </dgm:t>
    </dgm:pt>
    <dgm:pt modelId="{C3C5EA23-F9D4-4C42-907B-25B9078ED72F}" cxnId="{156AEE5E-E2F7-4854-83A3-9A7D82910D62}" type="sibTrans">
      <dgm:prSet/>
      <dgm:spPr/>
      <dgm:t>
        <a:bodyPr/>
        <a:lstStyle/>
        <a:p>
          <a:endParaRPr lang="zh-CN" altLang="en-US"/>
        </a:p>
      </dgm:t>
    </dgm:pt>
    <dgm:pt modelId="{63831246-F28E-47CE-96D1-18B268191A88}">
      <dgm:prSet phldrT="[文本]"/>
      <dgm:spPr/>
      <dgm:t>
        <a:bodyPr/>
        <a:lstStyle/>
        <a:p>
          <a:r>
            <a:rPr lang="zh-CN" altLang="en-US" dirty="0" smtClean="0"/>
            <a:t>近代</a:t>
          </a:r>
          <a:endParaRPr lang="zh-CN" altLang="en-US" dirty="0"/>
        </a:p>
      </dgm:t>
    </dgm:pt>
    <dgm:pt modelId="{5440D75E-F619-483F-8F07-9BFC70FAC504}" cxnId="{58BCDF25-42CD-4F4F-BDAD-D25A0AC5B56D}" type="parTrans">
      <dgm:prSet/>
      <dgm:spPr/>
      <dgm:t>
        <a:bodyPr/>
        <a:lstStyle/>
        <a:p>
          <a:endParaRPr lang="zh-CN" altLang="en-US"/>
        </a:p>
      </dgm:t>
    </dgm:pt>
    <dgm:pt modelId="{C5ED9056-30B0-4765-B3E2-4EC53FA14D93}" cxnId="{58BCDF25-42CD-4F4F-BDAD-D25A0AC5B56D}" type="sibTrans">
      <dgm:prSet/>
      <dgm:spPr/>
      <dgm:t>
        <a:bodyPr/>
        <a:lstStyle/>
        <a:p>
          <a:endParaRPr lang="zh-CN" altLang="en-US"/>
        </a:p>
      </dgm:t>
    </dgm:pt>
    <dgm:pt modelId="{8C2E89B2-AA6C-445F-AFE7-3AB500E821D8}">
      <dgm:prSet phldrT="[文本]" custT="1"/>
      <dgm:spPr/>
      <dgm:t>
        <a:bodyPr/>
        <a:lstStyle/>
        <a:p>
          <a:r>
            <a:rPr lang="zh-CN" altLang="en-US" sz="2000" dirty="0" smtClean="0"/>
            <a:t>虽有提倡不温不火</a:t>
          </a:r>
          <a:endParaRPr lang="zh-CN" altLang="en-US" sz="2000" dirty="0"/>
        </a:p>
      </dgm:t>
    </dgm:pt>
    <dgm:pt modelId="{313509F6-8932-4F46-B6DB-4DAF16C28198}" cxnId="{46F6AC8E-9861-4A36-ACE1-FFC6FB97A024}" type="parTrans">
      <dgm:prSet/>
      <dgm:spPr/>
      <dgm:t>
        <a:bodyPr/>
        <a:lstStyle/>
        <a:p>
          <a:endParaRPr lang="zh-CN" altLang="en-US"/>
        </a:p>
      </dgm:t>
    </dgm:pt>
    <dgm:pt modelId="{711BC377-D210-49C2-BD77-EF7D9506EB70}" cxnId="{46F6AC8E-9861-4A36-ACE1-FFC6FB97A024}" type="sibTrans">
      <dgm:prSet/>
      <dgm:spPr/>
      <dgm:t>
        <a:bodyPr/>
        <a:lstStyle/>
        <a:p>
          <a:endParaRPr lang="zh-CN" altLang="en-US"/>
        </a:p>
      </dgm:t>
    </dgm:pt>
    <dgm:pt modelId="{D84B9096-7EA4-4D35-8E41-5E96DD7D1185}" type="pres">
      <dgm:prSet presAssocID="{BC2DA8FE-8608-4755-9320-87E80B0F9C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ED159D-677A-4FE7-B443-4CD20D131E5F}" type="pres">
      <dgm:prSet presAssocID="{F31F608D-D401-4E0C-977A-A10D1300D7D7}" presName="compNode" presStyleCnt="0"/>
      <dgm:spPr/>
    </dgm:pt>
    <dgm:pt modelId="{850DA0C8-10C9-401B-9B27-0C221704AC31}" type="pres">
      <dgm:prSet presAssocID="{F31F608D-D401-4E0C-977A-A10D1300D7D7}" presName="noGeometry" presStyleCnt="0"/>
      <dgm:spPr/>
    </dgm:pt>
    <dgm:pt modelId="{77B83CFB-057B-4E50-B541-326C48041C57}" type="pres">
      <dgm:prSet presAssocID="{F31F608D-D401-4E0C-977A-A10D1300D7D7}" presName="childTextVisible" presStyleLbl="bgAccFollowNode1" presStyleIdx="0" presStyleCnt="3" custScaleX="1329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FCEF19-B1FB-44BC-B6C9-F400592D52FF}" type="pres">
      <dgm:prSet presAssocID="{F31F608D-D401-4E0C-977A-A10D1300D7D7}" presName="childTextHidden" presStyleLbl="bgAccFollowNode1" presStyleIdx="0" presStyleCnt="3"/>
      <dgm:spPr/>
      <dgm:t>
        <a:bodyPr/>
        <a:lstStyle/>
        <a:p>
          <a:endParaRPr lang="zh-CN" altLang="en-US"/>
        </a:p>
      </dgm:t>
    </dgm:pt>
    <dgm:pt modelId="{65D2636E-5CFE-4DCB-AFA5-A9D430F322A0}" type="pres">
      <dgm:prSet presAssocID="{F31F608D-D401-4E0C-977A-A10D1300D7D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EB0675-4E0F-4F55-A8E1-E14853F22847}" type="pres">
      <dgm:prSet presAssocID="{F31F608D-D401-4E0C-977A-A10D1300D7D7}" presName="aSpace" presStyleCnt="0"/>
      <dgm:spPr/>
    </dgm:pt>
    <dgm:pt modelId="{3F32E974-C5C9-4C9D-96A1-B8B685D47761}" type="pres">
      <dgm:prSet presAssocID="{6DE0D2EE-C18A-4C18-8BD9-700FDC9140BD}" presName="compNode" presStyleCnt="0"/>
      <dgm:spPr/>
    </dgm:pt>
    <dgm:pt modelId="{7D74704E-F860-4E0B-BA79-9C13D3FA52FC}" type="pres">
      <dgm:prSet presAssocID="{6DE0D2EE-C18A-4C18-8BD9-700FDC9140BD}" presName="noGeometry" presStyleCnt="0"/>
      <dgm:spPr/>
    </dgm:pt>
    <dgm:pt modelId="{2E42524F-7583-4140-AF60-560ED0A695E0}" type="pres">
      <dgm:prSet presAssocID="{6DE0D2EE-C18A-4C18-8BD9-700FDC9140BD}" presName="childTextVisible" presStyleLbl="bgAccFollowNode1" presStyleIdx="1" presStyleCnt="3" custScaleX="1131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5BF0C-6AA6-4B8C-86D4-DB973FD464DD}" type="pres">
      <dgm:prSet presAssocID="{6DE0D2EE-C18A-4C18-8BD9-700FDC9140BD}" presName="childTextHidden" presStyleLbl="bgAccFollowNode1" presStyleIdx="1" presStyleCnt="3"/>
      <dgm:spPr/>
      <dgm:t>
        <a:bodyPr/>
        <a:lstStyle/>
        <a:p>
          <a:endParaRPr lang="zh-CN" altLang="en-US"/>
        </a:p>
      </dgm:t>
    </dgm:pt>
    <dgm:pt modelId="{0E3E11DA-9030-4B7E-B718-955E83F4399B}" type="pres">
      <dgm:prSet presAssocID="{6DE0D2EE-C18A-4C18-8BD9-700FDC9140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565789-143C-43E9-849A-240A655A5C3D}" type="pres">
      <dgm:prSet presAssocID="{6DE0D2EE-C18A-4C18-8BD9-700FDC9140BD}" presName="aSpace" presStyleCnt="0"/>
      <dgm:spPr/>
    </dgm:pt>
    <dgm:pt modelId="{71ABC4A8-333A-481F-994D-52D4ABD6A373}" type="pres">
      <dgm:prSet presAssocID="{63831246-F28E-47CE-96D1-18B268191A88}" presName="compNode" presStyleCnt="0"/>
      <dgm:spPr/>
    </dgm:pt>
    <dgm:pt modelId="{8A9FB6CD-94D1-482F-BDB0-10F004767B04}" type="pres">
      <dgm:prSet presAssocID="{63831246-F28E-47CE-96D1-18B268191A88}" presName="noGeometry" presStyleCnt="0"/>
      <dgm:spPr/>
    </dgm:pt>
    <dgm:pt modelId="{7207FCE4-4845-474E-A7A7-46B02135F120}" type="pres">
      <dgm:prSet presAssocID="{63831246-F28E-47CE-96D1-18B268191A88}" presName="childTextVisible" presStyleLbl="bgAccFollowNode1" presStyleIdx="2" presStyleCnt="3" custScaleX="141647" custScaleY="865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39A4ED-4207-4AEC-8733-AD31F5D2775B}" type="pres">
      <dgm:prSet presAssocID="{63831246-F28E-47CE-96D1-18B268191A88}" presName="childTextHidden" presStyleLbl="bgAccFollowNode1" presStyleIdx="2" presStyleCnt="3"/>
      <dgm:spPr/>
      <dgm:t>
        <a:bodyPr/>
        <a:lstStyle/>
        <a:p>
          <a:endParaRPr lang="zh-CN" altLang="en-US"/>
        </a:p>
      </dgm:t>
    </dgm:pt>
    <dgm:pt modelId="{7632F5C2-196E-49DD-9FB0-3BAD4A0C8962}" type="pres">
      <dgm:prSet presAssocID="{63831246-F28E-47CE-96D1-18B268191A8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C360A2-E19A-48E5-921D-F81A36CF178D}" type="presOf" srcId="{8C2E89B2-AA6C-445F-AFE7-3AB500E821D8}" destId="{7207FCE4-4845-474E-A7A7-46B02135F120}" srcOrd="0" destOrd="0" presId="urn:microsoft.com/office/officeart/2005/8/layout/hProcess6"/>
    <dgm:cxn modelId="{156AEE5E-E2F7-4854-83A3-9A7D82910D62}" srcId="{6DE0D2EE-C18A-4C18-8BD9-700FDC9140BD}" destId="{6047DC72-FEDE-4113-85B1-1F0DD0C056EE}" srcOrd="0" destOrd="0" parTransId="{913E7688-CA2F-4FF9-98AC-ACAE83ECFBC9}" sibTransId="{C3C5EA23-F9D4-4C42-907B-25B9078ED72F}"/>
    <dgm:cxn modelId="{46F6AC8E-9861-4A36-ACE1-FFC6FB97A024}" srcId="{63831246-F28E-47CE-96D1-18B268191A88}" destId="{8C2E89B2-AA6C-445F-AFE7-3AB500E821D8}" srcOrd="0" destOrd="0" parTransId="{313509F6-8932-4F46-B6DB-4DAF16C28198}" sibTransId="{711BC377-D210-49C2-BD77-EF7D9506EB70}"/>
    <dgm:cxn modelId="{40848BBA-31FE-41A9-AA4B-4E46D9721F49}" type="presOf" srcId="{F31F608D-D401-4E0C-977A-A10D1300D7D7}" destId="{65D2636E-5CFE-4DCB-AFA5-A9D430F322A0}" srcOrd="0" destOrd="0" presId="urn:microsoft.com/office/officeart/2005/8/layout/hProcess6"/>
    <dgm:cxn modelId="{34519B45-86BA-468F-ACCA-7C109A74D00E}" srcId="{F31F608D-D401-4E0C-977A-A10D1300D7D7}" destId="{458003F5-2EB0-4D81-A604-BC9927D7445F}" srcOrd="0" destOrd="0" parTransId="{67CFAE71-4FD5-43A3-AFBD-EF52AB929EA1}" sibTransId="{FBAFCE01-6FC7-4F81-A3B6-217ADEEBE8DB}"/>
    <dgm:cxn modelId="{BF72020D-7076-4F66-9C95-7FC27D8E53B2}" type="presOf" srcId="{BC2DA8FE-8608-4755-9320-87E80B0F9C6C}" destId="{D84B9096-7EA4-4D35-8E41-5E96DD7D1185}" srcOrd="0" destOrd="0" presId="urn:microsoft.com/office/officeart/2005/8/layout/hProcess6"/>
    <dgm:cxn modelId="{BA2C75E5-FD16-48B8-AB46-5D625511D01C}" type="presOf" srcId="{8C2E89B2-AA6C-445F-AFE7-3AB500E821D8}" destId="{6539A4ED-4207-4AEC-8733-AD31F5D2775B}" srcOrd="1" destOrd="0" presId="urn:microsoft.com/office/officeart/2005/8/layout/hProcess6"/>
    <dgm:cxn modelId="{C3E1CD91-0D5C-4CF7-805F-6252DA6DB6C3}" srcId="{BC2DA8FE-8608-4755-9320-87E80B0F9C6C}" destId="{6DE0D2EE-C18A-4C18-8BD9-700FDC9140BD}" srcOrd="1" destOrd="0" parTransId="{5501D542-EE99-40A8-8233-980E55DC0B37}" sibTransId="{EAD935B7-3090-4B55-8BB6-B3FB37D6B3CF}"/>
    <dgm:cxn modelId="{40BAB746-EBC8-4C43-B042-8F35C50BE1B0}" type="presOf" srcId="{6047DC72-FEDE-4113-85B1-1F0DD0C056EE}" destId="{FAF5BF0C-6AA6-4B8C-86D4-DB973FD464DD}" srcOrd="1" destOrd="0" presId="urn:microsoft.com/office/officeart/2005/8/layout/hProcess6"/>
    <dgm:cxn modelId="{58BCDF25-42CD-4F4F-BDAD-D25A0AC5B56D}" srcId="{BC2DA8FE-8608-4755-9320-87E80B0F9C6C}" destId="{63831246-F28E-47CE-96D1-18B268191A88}" srcOrd="2" destOrd="0" parTransId="{5440D75E-F619-483F-8F07-9BFC70FAC504}" sibTransId="{C5ED9056-30B0-4765-B3E2-4EC53FA14D93}"/>
    <dgm:cxn modelId="{1B709358-F4A6-4CFE-B145-8BE49A5857EC}" type="presOf" srcId="{63831246-F28E-47CE-96D1-18B268191A88}" destId="{7632F5C2-196E-49DD-9FB0-3BAD4A0C8962}" srcOrd="0" destOrd="0" presId="urn:microsoft.com/office/officeart/2005/8/layout/hProcess6"/>
    <dgm:cxn modelId="{D87EA652-F9D9-4FED-AEDA-4FBBC35E9D57}" srcId="{BC2DA8FE-8608-4755-9320-87E80B0F9C6C}" destId="{F31F608D-D401-4E0C-977A-A10D1300D7D7}" srcOrd="0" destOrd="0" parTransId="{632965B8-0669-48B1-B693-93E9963F1B8B}" sibTransId="{53542821-332D-43DC-AE06-2CF25A289975}"/>
    <dgm:cxn modelId="{BD7FD72F-C1F7-4AA3-A8DD-B3C17648B541}" type="presOf" srcId="{6047DC72-FEDE-4113-85B1-1F0DD0C056EE}" destId="{2E42524F-7583-4140-AF60-560ED0A695E0}" srcOrd="0" destOrd="0" presId="urn:microsoft.com/office/officeart/2005/8/layout/hProcess6"/>
    <dgm:cxn modelId="{85B21B0F-C48C-4FFF-B8F1-9B733933E6DE}" type="presOf" srcId="{458003F5-2EB0-4D81-A604-BC9927D7445F}" destId="{87FCEF19-B1FB-44BC-B6C9-F400592D52FF}" srcOrd="1" destOrd="0" presId="urn:microsoft.com/office/officeart/2005/8/layout/hProcess6"/>
    <dgm:cxn modelId="{2C84495F-4192-4C02-8D60-3194142DA51F}" type="presOf" srcId="{6DE0D2EE-C18A-4C18-8BD9-700FDC9140BD}" destId="{0E3E11DA-9030-4B7E-B718-955E83F4399B}" srcOrd="0" destOrd="0" presId="urn:microsoft.com/office/officeart/2005/8/layout/hProcess6"/>
    <dgm:cxn modelId="{C22BF239-AC4C-4972-A4EB-FFFA59422568}" type="presOf" srcId="{458003F5-2EB0-4D81-A604-BC9927D7445F}" destId="{77B83CFB-057B-4E50-B541-326C48041C57}" srcOrd="0" destOrd="0" presId="urn:microsoft.com/office/officeart/2005/8/layout/hProcess6"/>
    <dgm:cxn modelId="{ADA9905F-4F66-46AE-BBF1-BF2C14FBD432}" type="presParOf" srcId="{D84B9096-7EA4-4D35-8E41-5E96DD7D1185}" destId="{F6ED159D-677A-4FE7-B443-4CD20D131E5F}" srcOrd="0" destOrd="0" presId="urn:microsoft.com/office/officeart/2005/8/layout/hProcess6"/>
    <dgm:cxn modelId="{6B327D33-12D4-4776-8513-83E5E069A4B7}" type="presParOf" srcId="{F6ED159D-677A-4FE7-B443-4CD20D131E5F}" destId="{850DA0C8-10C9-401B-9B27-0C221704AC31}" srcOrd="0" destOrd="0" presId="urn:microsoft.com/office/officeart/2005/8/layout/hProcess6"/>
    <dgm:cxn modelId="{48EFE204-4EA9-49E5-BD3E-1FDD39264A0D}" type="presParOf" srcId="{F6ED159D-677A-4FE7-B443-4CD20D131E5F}" destId="{77B83CFB-057B-4E50-B541-326C48041C57}" srcOrd="1" destOrd="0" presId="urn:microsoft.com/office/officeart/2005/8/layout/hProcess6"/>
    <dgm:cxn modelId="{45E1A993-3A8A-4B19-AF6C-41537052E83F}" type="presParOf" srcId="{F6ED159D-677A-4FE7-B443-4CD20D131E5F}" destId="{87FCEF19-B1FB-44BC-B6C9-F400592D52FF}" srcOrd="2" destOrd="0" presId="urn:microsoft.com/office/officeart/2005/8/layout/hProcess6"/>
    <dgm:cxn modelId="{34971BE4-DEB4-40FD-BF0E-05714B65A1F1}" type="presParOf" srcId="{F6ED159D-677A-4FE7-B443-4CD20D131E5F}" destId="{65D2636E-5CFE-4DCB-AFA5-A9D430F322A0}" srcOrd="3" destOrd="0" presId="urn:microsoft.com/office/officeart/2005/8/layout/hProcess6"/>
    <dgm:cxn modelId="{99733EB7-F49D-4D02-9617-C2988D8CC518}" type="presParOf" srcId="{D84B9096-7EA4-4D35-8E41-5E96DD7D1185}" destId="{9FEB0675-4E0F-4F55-A8E1-E14853F22847}" srcOrd="1" destOrd="0" presId="urn:microsoft.com/office/officeart/2005/8/layout/hProcess6"/>
    <dgm:cxn modelId="{5254F620-E5C5-4061-8940-171E8518A34B}" type="presParOf" srcId="{D84B9096-7EA4-4D35-8E41-5E96DD7D1185}" destId="{3F32E974-C5C9-4C9D-96A1-B8B685D47761}" srcOrd="2" destOrd="0" presId="urn:microsoft.com/office/officeart/2005/8/layout/hProcess6"/>
    <dgm:cxn modelId="{642627C4-3D10-4DF4-9C9C-D757AF68B868}" type="presParOf" srcId="{3F32E974-C5C9-4C9D-96A1-B8B685D47761}" destId="{7D74704E-F860-4E0B-BA79-9C13D3FA52FC}" srcOrd="0" destOrd="0" presId="urn:microsoft.com/office/officeart/2005/8/layout/hProcess6"/>
    <dgm:cxn modelId="{7D6B9C2C-8039-41FB-A48D-ADE7ADB950E4}" type="presParOf" srcId="{3F32E974-C5C9-4C9D-96A1-B8B685D47761}" destId="{2E42524F-7583-4140-AF60-560ED0A695E0}" srcOrd="1" destOrd="0" presId="urn:microsoft.com/office/officeart/2005/8/layout/hProcess6"/>
    <dgm:cxn modelId="{02FC2617-1671-437D-A063-047849A8EB10}" type="presParOf" srcId="{3F32E974-C5C9-4C9D-96A1-B8B685D47761}" destId="{FAF5BF0C-6AA6-4B8C-86D4-DB973FD464DD}" srcOrd="2" destOrd="0" presId="urn:microsoft.com/office/officeart/2005/8/layout/hProcess6"/>
    <dgm:cxn modelId="{FC735F5B-6CC9-43A3-B9E1-8BAF99811766}" type="presParOf" srcId="{3F32E974-C5C9-4C9D-96A1-B8B685D47761}" destId="{0E3E11DA-9030-4B7E-B718-955E83F4399B}" srcOrd="3" destOrd="0" presId="urn:microsoft.com/office/officeart/2005/8/layout/hProcess6"/>
    <dgm:cxn modelId="{C709B6EF-2FA4-4706-9E07-33AE3813249A}" type="presParOf" srcId="{D84B9096-7EA4-4D35-8E41-5E96DD7D1185}" destId="{14565789-143C-43E9-849A-240A655A5C3D}" srcOrd="3" destOrd="0" presId="urn:microsoft.com/office/officeart/2005/8/layout/hProcess6"/>
    <dgm:cxn modelId="{96CC29E4-064A-4D79-98C2-19F2495E3A01}" type="presParOf" srcId="{D84B9096-7EA4-4D35-8E41-5E96DD7D1185}" destId="{71ABC4A8-333A-481F-994D-52D4ABD6A373}" srcOrd="4" destOrd="0" presId="urn:microsoft.com/office/officeart/2005/8/layout/hProcess6"/>
    <dgm:cxn modelId="{9966EAD5-1609-4671-8C8B-12E7041FD80C}" type="presParOf" srcId="{71ABC4A8-333A-481F-994D-52D4ABD6A373}" destId="{8A9FB6CD-94D1-482F-BDB0-10F004767B04}" srcOrd="0" destOrd="0" presId="urn:microsoft.com/office/officeart/2005/8/layout/hProcess6"/>
    <dgm:cxn modelId="{C5BD08A3-E7A7-45F7-A1F8-F0EC2ACFFEDF}" type="presParOf" srcId="{71ABC4A8-333A-481F-994D-52D4ABD6A373}" destId="{7207FCE4-4845-474E-A7A7-46B02135F120}" srcOrd="1" destOrd="0" presId="urn:microsoft.com/office/officeart/2005/8/layout/hProcess6"/>
    <dgm:cxn modelId="{D62A4152-AE54-489D-9BC0-9ECAC084FFEB}" type="presParOf" srcId="{71ABC4A8-333A-481F-994D-52D4ABD6A373}" destId="{6539A4ED-4207-4AEC-8733-AD31F5D2775B}" srcOrd="2" destOrd="0" presId="urn:microsoft.com/office/officeart/2005/8/layout/hProcess6"/>
    <dgm:cxn modelId="{EBA1EFB9-DD41-4BC1-8195-C5DACBD34A7A}" type="presParOf" srcId="{71ABC4A8-333A-481F-994D-52D4ABD6A373}" destId="{7632F5C2-196E-49DD-9FB0-3BAD4A0C896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442DC-E810-44C2-BE63-AAE49FC4A8C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3CD06-FEFE-4984-9460-AD5D1ABCD570}">
      <dgm:prSet phldrT="[文本]" custT="1"/>
      <dgm:spPr/>
      <dgm:t>
        <a:bodyPr/>
        <a:lstStyle/>
        <a:p>
          <a:r>
            <a:rPr lang="zh-CN" altLang="en-US" sz="2000" b="1" dirty="0" smtClean="0"/>
            <a:t>图像与历史</a:t>
          </a:r>
          <a:endParaRPr lang="zh-CN" altLang="en-US" sz="2000" b="1" dirty="0"/>
        </a:p>
      </dgm:t>
    </dgm:pt>
    <dgm:pt modelId="{E12DCC1D-16A2-4D43-808B-90B06099027A}" cxnId="{3D8FAA12-D1C8-4D4D-AE54-93864C3A003B}" type="parTrans">
      <dgm:prSet/>
      <dgm:spPr/>
      <dgm:t>
        <a:bodyPr/>
        <a:lstStyle/>
        <a:p>
          <a:endParaRPr lang="zh-CN" altLang="en-US"/>
        </a:p>
      </dgm:t>
    </dgm:pt>
    <dgm:pt modelId="{C9079ACE-31F5-4C4A-8583-21EA91EF4596}" cxnId="{3D8FAA12-D1C8-4D4D-AE54-93864C3A003B}" type="sibTrans">
      <dgm:prSet/>
      <dgm:spPr/>
      <dgm:t>
        <a:bodyPr/>
        <a:lstStyle/>
        <a:p>
          <a:endParaRPr lang="zh-CN" altLang="en-US"/>
        </a:p>
      </dgm:t>
    </dgm:pt>
    <dgm:pt modelId="{00D8A1F8-5E3A-45A7-A062-23153D421F9A}">
      <dgm:prSet phldrT="[文本]" custT="1"/>
      <dgm:spPr/>
      <dgm:t>
        <a:bodyPr/>
        <a:lstStyle/>
        <a:p>
          <a:r>
            <a:rPr lang="zh-CN" altLang="en-US" sz="2000" b="1" dirty="0" smtClean="0"/>
            <a:t>图像证史</a:t>
          </a:r>
          <a:endParaRPr lang="zh-CN" altLang="en-US" sz="2000" b="1" dirty="0"/>
        </a:p>
      </dgm:t>
    </dgm:pt>
    <dgm:pt modelId="{9032A640-89DD-4C99-B1ED-0D1AC8508F12}" cxnId="{6529DEEB-6DBE-4013-8864-75D19365958B}" type="parTrans">
      <dgm:prSet/>
      <dgm:spPr/>
      <dgm:t>
        <a:bodyPr/>
        <a:lstStyle/>
        <a:p>
          <a:endParaRPr lang="zh-CN" altLang="en-US"/>
        </a:p>
      </dgm:t>
    </dgm:pt>
    <dgm:pt modelId="{BB7FE432-AE4C-4A03-90EE-77F4D00BD029}" cxnId="{6529DEEB-6DBE-4013-8864-75D19365958B}" type="sibTrans">
      <dgm:prSet/>
      <dgm:spPr/>
      <dgm:t>
        <a:bodyPr/>
        <a:lstStyle/>
        <a:p>
          <a:endParaRPr lang="zh-CN" altLang="en-US"/>
        </a:p>
      </dgm:t>
    </dgm:pt>
    <dgm:pt modelId="{A6172A5E-62F1-4C71-94FF-F656F55A7798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000" b="1" dirty="0" smtClean="0"/>
            <a:t>关注内容</a:t>
          </a:r>
          <a:endParaRPr lang="en-US" altLang="zh-CN" sz="2000" b="1" dirty="0" smtClean="0"/>
        </a:p>
        <a:p>
          <a:pPr>
            <a:lnSpc>
              <a:spcPct val="100000"/>
            </a:lnSpc>
          </a:pPr>
          <a:r>
            <a:rPr lang="zh-CN" altLang="en-US" sz="2000" b="1" dirty="0" smtClean="0"/>
            <a:t>直接证史</a:t>
          </a:r>
          <a:endParaRPr lang="zh-CN" altLang="en-US" sz="2000" b="1" dirty="0"/>
        </a:p>
      </dgm:t>
    </dgm:pt>
    <dgm:pt modelId="{6B21CEB6-D25C-44BF-B61E-CD3E4EDF610F}" cxnId="{8D26C53D-41B7-4B6E-8389-659707F3443A}" type="parTrans">
      <dgm:prSet/>
      <dgm:spPr/>
      <dgm:t>
        <a:bodyPr/>
        <a:lstStyle/>
        <a:p>
          <a:endParaRPr lang="zh-CN" altLang="en-US"/>
        </a:p>
      </dgm:t>
    </dgm:pt>
    <dgm:pt modelId="{7F99B24E-A83D-41B3-AF4A-CC87B093E6A1}" cxnId="{8D26C53D-41B7-4B6E-8389-659707F3443A}" type="sibTrans">
      <dgm:prSet/>
      <dgm:spPr/>
      <dgm:t>
        <a:bodyPr/>
        <a:lstStyle/>
        <a:p>
          <a:endParaRPr lang="zh-CN" altLang="en-US"/>
        </a:p>
      </dgm:t>
    </dgm:pt>
    <dgm:pt modelId="{9F08D2C7-7F9A-4A1E-A7C2-E6912F71930B}">
      <dgm:prSet phldrT="[文本]" custT="1"/>
      <dgm:spPr/>
      <dgm:t>
        <a:bodyPr/>
        <a:lstStyle/>
        <a:p>
          <a:r>
            <a:rPr lang="zh-CN" altLang="en-US" sz="2000" b="1" dirty="0" smtClean="0"/>
            <a:t>关注语境</a:t>
          </a:r>
          <a:endParaRPr lang="en-US" altLang="zh-CN" sz="2000" b="1" dirty="0" smtClean="0"/>
        </a:p>
        <a:p>
          <a:r>
            <a:rPr lang="zh-CN" altLang="en-US" sz="2000" b="1" dirty="0" smtClean="0"/>
            <a:t>间接证史</a:t>
          </a:r>
          <a:endParaRPr lang="zh-CN" altLang="en-US" sz="2000" b="1" dirty="0"/>
        </a:p>
      </dgm:t>
    </dgm:pt>
    <dgm:pt modelId="{60C8E07C-965B-4A52-A26B-2BD453A32BFB}" cxnId="{E7B6EC0A-1566-480A-8229-778CDF45AE0A}" type="parTrans">
      <dgm:prSet/>
      <dgm:spPr/>
      <dgm:t>
        <a:bodyPr/>
        <a:lstStyle/>
        <a:p>
          <a:endParaRPr lang="zh-CN" altLang="en-US"/>
        </a:p>
      </dgm:t>
    </dgm:pt>
    <dgm:pt modelId="{9A24BFA4-8E19-4D82-AFEC-7BE33DD430E2}" cxnId="{E7B6EC0A-1566-480A-8229-778CDF45AE0A}" type="sibTrans">
      <dgm:prSet/>
      <dgm:spPr/>
      <dgm:t>
        <a:bodyPr/>
        <a:lstStyle/>
        <a:p>
          <a:endParaRPr lang="zh-CN" altLang="en-US"/>
        </a:p>
      </dgm:t>
    </dgm:pt>
    <dgm:pt modelId="{42063120-4C7E-4205-8058-9FF041CA636D}">
      <dgm:prSet phldrT="[文本]" custT="1"/>
      <dgm:spPr/>
      <dgm:t>
        <a:bodyPr/>
        <a:lstStyle/>
        <a:p>
          <a:r>
            <a:rPr lang="zh-CN" altLang="en-US" sz="2000" b="1" dirty="0" smtClean="0"/>
            <a:t>图像补史</a:t>
          </a:r>
          <a:endParaRPr lang="zh-CN" altLang="en-US" sz="2000" b="1" dirty="0"/>
        </a:p>
      </dgm:t>
    </dgm:pt>
    <dgm:pt modelId="{30F67E28-EF60-426E-9DAA-E604F672F245}" cxnId="{7B5CF6B3-D162-4ABA-A8AA-B0E910F65BB2}" type="parTrans">
      <dgm:prSet/>
      <dgm:spPr/>
      <dgm:t>
        <a:bodyPr/>
        <a:lstStyle/>
        <a:p>
          <a:endParaRPr lang="zh-CN" altLang="en-US"/>
        </a:p>
      </dgm:t>
    </dgm:pt>
    <dgm:pt modelId="{C2D24888-A042-425B-885C-E573A5520341}" cxnId="{7B5CF6B3-D162-4ABA-A8AA-B0E910F65BB2}" type="sibTrans">
      <dgm:prSet/>
      <dgm:spPr/>
      <dgm:t>
        <a:bodyPr/>
        <a:lstStyle/>
        <a:p>
          <a:endParaRPr lang="zh-CN" altLang="en-US"/>
        </a:p>
      </dgm:t>
    </dgm:pt>
    <dgm:pt modelId="{8034279F-AA85-4873-8E3C-4A5061DE55E0}" type="pres">
      <dgm:prSet presAssocID="{BCD442DC-E810-44C2-BE63-AAE49FC4A8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C3A662-DE75-4267-A723-B2265053BB24}" type="pres">
      <dgm:prSet presAssocID="{87F3CD06-FEFE-4984-9460-AD5D1ABCD570}" presName="root1" presStyleCnt="0"/>
      <dgm:spPr/>
    </dgm:pt>
    <dgm:pt modelId="{D4FC84F0-ABFE-48DC-A419-955E941E4EBF}" type="pres">
      <dgm:prSet presAssocID="{87F3CD06-FEFE-4984-9460-AD5D1ABCD570}" presName="LevelOneTextNode" presStyleLbl="node0" presStyleIdx="0" presStyleCnt="1" custScaleX="87907" custScaleY="91784" custLinFactNeighborX="-152" custLinFactNeighborY="-412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4CE682-01A5-4D32-9966-619FA5234A75}" type="pres">
      <dgm:prSet presAssocID="{87F3CD06-FEFE-4984-9460-AD5D1ABCD570}" presName="level2hierChild" presStyleCnt="0"/>
      <dgm:spPr/>
    </dgm:pt>
    <dgm:pt modelId="{B62E6E95-68D9-4824-B8A3-E702DED6B57D}" type="pres">
      <dgm:prSet presAssocID="{9032A640-89DD-4C99-B1ED-0D1AC8508F1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0739CEC-A986-4551-B8C5-2A7BC822FD80}" type="pres">
      <dgm:prSet presAssocID="{9032A640-89DD-4C99-B1ED-0D1AC8508F1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ED06253-76F7-4861-89E2-5F9EA3ED0F2F}" type="pres">
      <dgm:prSet presAssocID="{00D8A1F8-5E3A-45A7-A062-23153D421F9A}" presName="root2" presStyleCnt="0"/>
      <dgm:spPr/>
    </dgm:pt>
    <dgm:pt modelId="{3B204F0A-C8B8-4795-823B-8D33F1AE2298}" type="pres">
      <dgm:prSet presAssocID="{00D8A1F8-5E3A-45A7-A062-23153D421F9A}" presName="LevelTwoTextNode" presStyleLbl="node2" presStyleIdx="0" presStyleCnt="2" custScaleX="72147" custScaleY="73914" custLinFactNeighborX="-20809" custLinFactNeighborY="697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937A20-4D06-40BE-A0FA-84794A2ACAB7}" type="pres">
      <dgm:prSet presAssocID="{00D8A1F8-5E3A-45A7-A062-23153D421F9A}" presName="level3hierChild" presStyleCnt="0"/>
      <dgm:spPr/>
    </dgm:pt>
    <dgm:pt modelId="{B18778CF-5554-4CFB-BBE7-B74119363FAA}" type="pres">
      <dgm:prSet presAssocID="{6B21CEB6-D25C-44BF-B61E-CD3E4EDF610F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750BFE32-F71F-409B-8E9D-C31105AC89C8}" type="pres">
      <dgm:prSet presAssocID="{6B21CEB6-D25C-44BF-B61E-CD3E4EDF610F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4BE440BD-1063-46CB-979E-8668D489C839}" type="pres">
      <dgm:prSet presAssocID="{A6172A5E-62F1-4C71-94FF-F656F55A7798}" presName="root2" presStyleCnt="0"/>
      <dgm:spPr/>
    </dgm:pt>
    <dgm:pt modelId="{AF0984ED-DE7F-4547-9172-C2831B02C987}" type="pres">
      <dgm:prSet presAssocID="{A6172A5E-62F1-4C71-94FF-F656F55A7798}" presName="LevelTwoTextNode" presStyleLbl="node3" presStyleIdx="0" presStyleCnt="2" custScaleX="76012" custLinFactNeighborX="-33009" custLinFactNeighborY="3288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0CD3948-1B81-4F90-872F-694302A1F589}" type="pres">
      <dgm:prSet presAssocID="{A6172A5E-62F1-4C71-94FF-F656F55A7798}" presName="level3hierChild" presStyleCnt="0"/>
      <dgm:spPr/>
    </dgm:pt>
    <dgm:pt modelId="{889D9BAA-5146-4993-BA9C-F3F8DB672DD5}" type="pres">
      <dgm:prSet presAssocID="{60C8E07C-965B-4A52-A26B-2BD453A32BFB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22C68CB7-1919-421A-8277-A7A21871741C}" type="pres">
      <dgm:prSet presAssocID="{60C8E07C-965B-4A52-A26B-2BD453A32BFB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7DB53122-92F3-4B54-B952-CB92A3527CB1}" type="pres">
      <dgm:prSet presAssocID="{9F08D2C7-7F9A-4A1E-A7C2-E6912F71930B}" presName="root2" presStyleCnt="0"/>
      <dgm:spPr/>
    </dgm:pt>
    <dgm:pt modelId="{5619CDBF-BCC8-4B3E-8536-7FBCDE8A0573}" type="pres">
      <dgm:prSet presAssocID="{9F08D2C7-7F9A-4A1E-A7C2-E6912F71930B}" presName="LevelTwoTextNode" presStyleLbl="node3" presStyleIdx="1" presStyleCnt="2" custScaleX="66395" custLinFactNeighborX="-30886" custLinFactNeighborY="68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354348-9577-43DA-BF67-E3FE7CE865A9}" type="pres">
      <dgm:prSet presAssocID="{9F08D2C7-7F9A-4A1E-A7C2-E6912F71930B}" presName="level3hierChild" presStyleCnt="0"/>
      <dgm:spPr/>
    </dgm:pt>
    <dgm:pt modelId="{AFAFD02D-09A1-476F-ACF9-30ECBCEB44F3}" type="pres">
      <dgm:prSet presAssocID="{30F67E28-EF60-426E-9DAA-E604F672F24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15E7C20-BC7B-44A5-B011-87C40A83750D}" type="pres">
      <dgm:prSet presAssocID="{30F67E28-EF60-426E-9DAA-E604F672F24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677E2AC-2869-4F7E-A795-1E84E37FCBA3}" type="pres">
      <dgm:prSet presAssocID="{42063120-4C7E-4205-8058-9FF041CA636D}" presName="root2" presStyleCnt="0"/>
      <dgm:spPr/>
    </dgm:pt>
    <dgm:pt modelId="{7EAA71F0-9722-441C-B771-BD77D1C54AE0}" type="pres">
      <dgm:prSet presAssocID="{42063120-4C7E-4205-8058-9FF041CA636D}" presName="LevelTwoTextNode" presStyleLbl="node2" presStyleIdx="1" presStyleCnt="2" custScaleX="70261" custScaleY="65186" custLinFactY="-51234" custLinFactNeighborX="-22249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213577-0D97-4DE9-8B99-21D258445F14}" type="pres">
      <dgm:prSet presAssocID="{42063120-4C7E-4205-8058-9FF041CA636D}" presName="level3hierChild" presStyleCnt="0"/>
      <dgm:spPr/>
    </dgm:pt>
  </dgm:ptLst>
  <dgm:cxnLst>
    <dgm:cxn modelId="{6529DEEB-6DBE-4013-8864-75D19365958B}" srcId="{87F3CD06-FEFE-4984-9460-AD5D1ABCD570}" destId="{00D8A1F8-5E3A-45A7-A062-23153D421F9A}" srcOrd="0" destOrd="0" parTransId="{9032A640-89DD-4C99-B1ED-0D1AC8508F12}" sibTransId="{BB7FE432-AE4C-4A03-90EE-77F4D00BD029}"/>
    <dgm:cxn modelId="{07B11BF7-2CD5-4449-AB34-3F0026385851}" type="presOf" srcId="{30F67E28-EF60-426E-9DAA-E604F672F245}" destId="{AFAFD02D-09A1-476F-ACF9-30ECBCEB44F3}" srcOrd="0" destOrd="0" presId="urn:microsoft.com/office/officeart/2005/8/layout/hierarchy2"/>
    <dgm:cxn modelId="{3D8FAA12-D1C8-4D4D-AE54-93864C3A003B}" srcId="{BCD442DC-E810-44C2-BE63-AAE49FC4A8C8}" destId="{87F3CD06-FEFE-4984-9460-AD5D1ABCD570}" srcOrd="0" destOrd="0" parTransId="{E12DCC1D-16A2-4D43-808B-90B06099027A}" sibTransId="{C9079ACE-31F5-4C4A-8583-21EA91EF4596}"/>
    <dgm:cxn modelId="{6D6DE1E9-5DEF-42DD-923A-7B16460AAA08}" type="presOf" srcId="{87F3CD06-FEFE-4984-9460-AD5D1ABCD570}" destId="{D4FC84F0-ABFE-48DC-A419-955E941E4EBF}" srcOrd="0" destOrd="0" presId="urn:microsoft.com/office/officeart/2005/8/layout/hierarchy2"/>
    <dgm:cxn modelId="{78AD24DC-9BB3-4E14-BEF8-3EF07EE892F6}" type="presOf" srcId="{60C8E07C-965B-4A52-A26B-2BD453A32BFB}" destId="{889D9BAA-5146-4993-BA9C-F3F8DB672DD5}" srcOrd="0" destOrd="0" presId="urn:microsoft.com/office/officeart/2005/8/layout/hierarchy2"/>
    <dgm:cxn modelId="{8C633193-5CEF-4D63-A3EF-6C3367CB3031}" type="presOf" srcId="{30F67E28-EF60-426E-9DAA-E604F672F245}" destId="{E15E7C20-BC7B-44A5-B011-87C40A83750D}" srcOrd="1" destOrd="0" presId="urn:microsoft.com/office/officeart/2005/8/layout/hierarchy2"/>
    <dgm:cxn modelId="{1B524D9B-AF62-4BEE-B4F6-2C8AA63FF054}" type="presOf" srcId="{A6172A5E-62F1-4C71-94FF-F656F55A7798}" destId="{AF0984ED-DE7F-4547-9172-C2831B02C987}" srcOrd="0" destOrd="0" presId="urn:microsoft.com/office/officeart/2005/8/layout/hierarchy2"/>
    <dgm:cxn modelId="{712DD7D0-F0D4-417D-8542-80C00B61D3AE}" type="presOf" srcId="{6B21CEB6-D25C-44BF-B61E-CD3E4EDF610F}" destId="{750BFE32-F71F-409B-8E9D-C31105AC89C8}" srcOrd="1" destOrd="0" presId="urn:microsoft.com/office/officeart/2005/8/layout/hierarchy2"/>
    <dgm:cxn modelId="{FFAD32B5-F915-48D3-87B8-8A9059CE0A2A}" type="presOf" srcId="{00D8A1F8-5E3A-45A7-A062-23153D421F9A}" destId="{3B204F0A-C8B8-4795-823B-8D33F1AE2298}" srcOrd="0" destOrd="0" presId="urn:microsoft.com/office/officeart/2005/8/layout/hierarchy2"/>
    <dgm:cxn modelId="{E7B6EC0A-1566-480A-8229-778CDF45AE0A}" srcId="{00D8A1F8-5E3A-45A7-A062-23153D421F9A}" destId="{9F08D2C7-7F9A-4A1E-A7C2-E6912F71930B}" srcOrd="1" destOrd="0" parTransId="{60C8E07C-965B-4A52-A26B-2BD453A32BFB}" sibTransId="{9A24BFA4-8E19-4D82-AFEC-7BE33DD430E2}"/>
    <dgm:cxn modelId="{3E8D7316-7F63-4259-B536-930D9B1DD1FF}" type="presOf" srcId="{9F08D2C7-7F9A-4A1E-A7C2-E6912F71930B}" destId="{5619CDBF-BCC8-4B3E-8536-7FBCDE8A0573}" srcOrd="0" destOrd="0" presId="urn:microsoft.com/office/officeart/2005/8/layout/hierarchy2"/>
    <dgm:cxn modelId="{F8F6E894-3ACC-4076-B05C-808DB8AFB3A5}" type="presOf" srcId="{6B21CEB6-D25C-44BF-B61E-CD3E4EDF610F}" destId="{B18778CF-5554-4CFB-BBE7-B74119363FAA}" srcOrd="0" destOrd="0" presId="urn:microsoft.com/office/officeart/2005/8/layout/hierarchy2"/>
    <dgm:cxn modelId="{1CE6AD11-177E-4464-A146-1463796B6C6F}" type="presOf" srcId="{60C8E07C-965B-4A52-A26B-2BD453A32BFB}" destId="{22C68CB7-1919-421A-8277-A7A21871741C}" srcOrd="1" destOrd="0" presId="urn:microsoft.com/office/officeart/2005/8/layout/hierarchy2"/>
    <dgm:cxn modelId="{1216759F-0AB4-4E0C-87BD-D53D089670AF}" type="presOf" srcId="{BCD442DC-E810-44C2-BE63-AAE49FC4A8C8}" destId="{8034279F-AA85-4873-8E3C-4A5061DE55E0}" srcOrd="0" destOrd="0" presId="urn:microsoft.com/office/officeart/2005/8/layout/hierarchy2"/>
    <dgm:cxn modelId="{C6952FA8-3A71-40A5-ADB4-7EE9179802C9}" type="presOf" srcId="{9032A640-89DD-4C99-B1ED-0D1AC8508F12}" destId="{B62E6E95-68D9-4824-B8A3-E702DED6B57D}" srcOrd="0" destOrd="0" presId="urn:microsoft.com/office/officeart/2005/8/layout/hierarchy2"/>
    <dgm:cxn modelId="{7B5CF6B3-D162-4ABA-A8AA-B0E910F65BB2}" srcId="{87F3CD06-FEFE-4984-9460-AD5D1ABCD570}" destId="{42063120-4C7E-4205-8058-9FF041CA636D}" srcOrd="1" destOrd="0" parTransId="{30F67E28-EF60-426E-9DAA-E604F672F245}" sibTransId="{C2D24888-A042-425B-885C-E573A5520341}"/>
    <dgm:cxn modelId="{8D26C53D-41B7-4B6E-8389-659707F3443A}" srcId="{00D8A1F8-5E3A-45A7-A062-23153D421F9A}" destId="{A6172A5E-62F1-4C71-94FF-F656F55A7798}" srcOrd="0" destOrd="0" parTransId="{6B21CEB6-D25C-44BF-B61E-CD3E4EDF610F}" sibTransId="{7F99B24E-A83D-41B3-AF4A-CC87B093E6A1}"/>
    <dgm:cxn modelId="{6E28CE76-7B31-45A3-9546-51C5B1B54FAC}" type="presOf" srcId="{42063120-4C7E-4205-8058-9FF041CA636D}" destId="{7EAA71F0-9722-441C-B771-BD77D1C54AE0}" srcOrd="0" destOrd="0" presId="urn:microsoft.com/office/officeart/2005/8/layout/hierarchy2"/>
    <dgm:cxn modelId="{38C7D8D6-EBDD-4213-B66D-3E74134785F8}" type="presOf" srcId="{9032A640-89DD-4C99-B1ED-0D1AC8508F12}" destId="{E0739CEC-A986-4551-B8C5-2A7BC822FD80}" srcOrd="1" destOrd="0" presId="urn:microsoft.com/office/officeart/2005/8/layout/hierarchy2"/>
    <dgm:cxn modelId="{7C8360D4-4DD2-4C24-B93B-60F713C49806}" type="presParOf" srcId="{8034279F-AA85-4873-8E3C-4A5061DE55E0}" destId="{CCC3A662-DE75-4267-A723-B2265053BB24}" srcOrd="0" destOrd="0" presId="urn:microsoft.com/office/officeart/2005/8/layout/hierarchy2"/>
    <dgm:cxn modelId="{65C86C94-B254-4DE1-803C-3061F82D9D71}" type="presParOf" srcId="{CCC3A662-DE75-4267-A723-B2265053BB24}" destId="{D4FC84F0-ABFE-48DC-A419-955E941E4EBF}" srcOrd="0" destOrd="0" presId="urn:microsoft.com/office/officeart/2005/8/layout/hierarchy2"/>
    <dgm:cxn modelId="{47846FD2-EE73-48D2-9913-E9E579E9BB07}" type="presParOf" srcId="{CCC3A662-DE75-4267-A723-B2265053BB24}" destId="{EA4CE682-01A5-4D32-9966-619FA5234A75}" srcOrd="1" destOrd="0" presId="urn:microsoft.com/office/officeart/2005/8/layout/hierarchy2"/>
    <dgm:cxn modelId="{D12A2301-700B-43B9-AA05-8F8CA4BE63E4}" type="presParOf" srcId="{EA4CE682-01A5-4D32-9966-619FA5234A75}" destId="{B62E6E95-68D9-4824-B8A3-E702DED6B57D}" srcOrd="0" destOrd="0" presId="urn:microsoft.com/office/officeart/2005/8/layout/hierarchy2"/>
    <dgm:cxn modelId="{C477B4DA-D80D-47F5-B786-0EB4F6A49EB5}" type="presParOf" srcId="{B62E6E95-68D9-4824-B8A3-E702DED6B57D}" destId="{E0739CEC-A986-4551-B8C5-2A7BC822FD80}" srcOrd="0" destOrd="0" presId="urn:microsoft.com/office/officeart/2005/8/layout/hierarchy2"/>
    <dgm:cxn modelId="{5DA20636-7294-4665-9EE7-07FA92A2925B}" type="presParOf" srcId="{EA4CE682-01A5-4D32-9966-619FA5234A75}" destId="{9ED06253-76F7-4861-89E2-5F9EA3ED0F2F}" srcOrd="1" destOrd="0" presId="urn:microsoft.com/office/officeart/2005/8/layout/hierarchy2"/>
    <dgm:cxn modelId="{57DFBEE5-EDF9-4054-A5B9-6521BE87CDE9}" type="presParOf" srcId="{9ED06253-76F7-4861-89E2-5F9EA3ED0F2F}" destId="{3B204F0A-C8B8-4795-823B-8D33F1AE2298}" srcOrd="0" destOrd="0" presId="urn:microsoft.com/office/officeart/2005/8/layout/hierarchy2"/>
    <dgm:cxn modelId="{3E7A6185-E444-41E6-AB95-2D51F26D388C}" type="presParOf" srcId="{9ED06253-76F7-4861-89E2-5F9EA3ED0F2F}" destId="{5E937A20-4D06-40BE-A0FA-84794A2ACAB7}" srcOrd="1" destOrd="0" presId="urn:microsoft.com/office/officeart/2005/8/layout/hierarchy2"/>
    <dgm:cxn modelId="{0C4E86D9-6E6B-4DDA-B279-CA4DB0C4E105}" type="presParOf" srcId="{5E937A20-4D06-40BE-A0FA-84794A2ACAB7}" destId="{B18778CF-5554-4CFB-BBE7-B74119363FAA}" srcOrd="0" destOrd="0" presId="urn:microsoft.com/office/officeart/2005/8/layout/hierarchy2"/>
    <dgm:cxn modelId="{3A491292-ACC9-474C-9BD8-5B75CCF1F122}" type="presParOf" srcId="{B18778CF-5554-4CFB-BBE7-B74119363FAA}" destId="{750BFE32-F71F-409B-8E9D-C31105AC89C8}" srcOrd="0" destOrd="0" presId="urn:microsoft.com/office/officeart/2005/8/layout/hierarchy2"/>
    <dgm:cxn modelId="{88B492C2-5973-4D2E-8962-D54D68266629}" type="presParOf" srcId="{5E937A20-4D06-40BE-A0FA-84794A2ACAB7}" destId="{4BE440BD-1063-46CB-979E-8668D489C839}" srcOrd="1" destOrd="0" presId="urn:microsoft.com/office/officeart/2005/8/layout/hierarchy2"/>
    <dgm:cxn modelId="{48518188-6C0C-4BBE-9E27-56D775CC8BC0}" type="presParOf" srcId="{4BE440BD-1063-46CB-979E-8668D489C839}" destId="{AF0984ED-DE7F-4547-9172-C2831B02C987}" srcOrd="0" destOrd="0" presId="urn:microsoft.com/office/officeart/2005/8/layout/hierarchy2"/>
    <dgm:cxn modelId="{3B909F1B-B782-47EE-A756-6A31FB94AA14}" type="presParOf" srcId="{4BE440BD-1063-46CB-979E-8668D489C839}" destId="{A0CD3948-1B81-4F90-872F-694302A1F589}" srcOrd="1" destOrd="0" presId="urn:microsoft.com/office/officeart/2005/8/layout/hierarchy2"/>
    <dgm:cxn modelId="{4E51F759-705F-42C9-829D-A9E1CD2844FC}" type="presParOf" srcId="{5E937A20-4D06-40BE-A0FA-84794A2ACAB7}" destId="{889D9BAA-5146-4993-BA9C-F3F8DB672DD5}" srcOrd="2" destOrd="0" presId="urn:microsoft.com/office/officeart/2005/8/layout/hierarchy2"/>
    <dgm:cxn modelId="{998D8AE6-6F73-4316-B4CA-6B8847232D53}" type="presParOf" srcId="{889D9BAA-5146-4993-BA9C-F3F8DB672DD5}" destId="{22C68CB7-1919-421A-8277-A7A21871741C}" srcOrd="0" destOrd="0" presId="urn:microsoft.com/office/officeart/2005/8/layout/hierarchy2"/>
    <dgm:cxn modelId="{D89F870D-100A-4370-9755-E6D9DB60B2F7}" type="presParOf" srcId="{5E937A20-4D06-40BE-A0FA-84794A2ACAB7}" destId="{7DB53122-92F3-4B54-B952-CB92A3527CB1}" srcOrd="3" destOrd="0" presId="urn:microsoft.com/office/officeart/2005/8/layout/hierarchy2"/>
    <dgm:cxn modelId="{0314200E-48EF-459B-A61B-4263EDD84064}" type="presParOf" srcId="{7DB53122-92F3-4B54-B952-CB92A3527CB1}" destId="{5619CDBF-BCC8-4B3E-8536-7FBCDE8A0573}" srcOrd="0" destOrd="0" presId="urn:microsoft.com/office/officeart/2005/8/layout/hierarchy2"/>
    <dgm:cxn modelId="{C311FBFC-6558-4365-8A89-3BCF33CD8194}" type="presParOf" srcId="{7DB53122-92F3-4B54-B952-CB92A3527CB1}" destId="{55354348-9577-43DA-BF67-E3FE7CE865A9}" srcOrd="1" destOrd="0" presId="urn:microsoft.com/office/officeart/2005/8/layout/hierarchy2"/>
    <dgm:cxn modelId="{D9C4A986-EF1B-42D8-AAD1-064B2D7324C3}" type="presParOf" srcId="{EA4CE682-01A5-4D32-9966-619FA5234A75}" destId="{AFAFD02D-09A1-476F-ACF9-30ECBCEB44F3}" srcOrd="2" destOrd="0" presId="urn:microsoft.com/office/officeart/2005/8/layout/hierarchy2"/>
    <dgm:cxn modelId="{E2D942DD-0C60-4D86-A6F2-62642D9D66DF}" type="presParOf" srcId="{AFAFD02D-09A1-476F-ACF9-30ECBCEB44F3}" destId="{E15E7C20-BC7B-44A5-B011-87C40A83750D}" srcOrd="0" destOrd="0" presId="urn:microsoft.com/office/officeart/2005/8/layout/hierarchy2"/>
    <dgm:cxn modelId="{78F8979F-19D9-4609-963A-10324653377A}" type="presParOf" srcId="{EA4CE682-01A5-4D32-9966-619FA5234A75}" destId="{4677E2AC-2869-4F7E-A795-1E84E37FCBA3}" srcOrd="3" destOrd="0" presId="urn:microsoft.com/office/officeart/2005/8/layout/hierarchy2"/>
    <dgm:cxn modelId="{24D242F4-7F3E-42F1-ADA8-1A0688CF7AD6}" type="presParOf" srcId="{4677E2AC-2869-4F7E-A795-1E84E37FCBA3}" destId="{7EAA71F0-9722-441C-B771-BD77D1C54AE0}" srcOrd="0" destOrd="0" presId="urn:microsoft.com/office/officeart/2005/8/layout/hierarchy2"/>
    <dgm:cxn modelId="{CDD786A6-C854-45A0-8767-14CA41F97A3C}" type="presParOf" srcId="{4677E2AC-2869-4F7E-A795-1E84E37FCBA3}" destId="{9F213577-0D97-4DE9-8B99-21D258445F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442DC-E810-44C2-BE63-AAE49FC4A8C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3CD06-FEFE-4984-9460-AD5D1ABCD570}">
      <dgm:prSet phldrT="[文本]" custT="1"/>
      <dgm:spPr/>
      <dgm:t>
        <a:bodyPr/>
        <a:lstStyle/>
        <a:p>
          <a:r>
            <a:rPr lang="zh-CN" altLang="en-US" sz="2000" b="1" dirty="0" smtClean="0"/>
            <a:t>图像与历史</a:t>
          </a:r>
          <a:endParaRPr lang="zh-CN" altLang="en-US" sz="2000" b="1" dirty="0"/>
        </a:p>
      </dgm:t>
    </dgm:pt>
    <dgm:pt modelId="{E12DCC1D-16A2-4D43-808B-90B06099027A}" cxnId="{3D8FAA12-D1C8-4D4D-AE54-93864C3A003B}" type="parTrans">
      <dgm:prSet/>
      <dgm:spPr/>
      <dgm:t>
        <a:bodyPr/>
        <a:lstStyle/>
        <a:p>
          <a:endParaRPr lang="zh-CN" altLang="en-US"/>
        </a:p>
      </dgm:t>
    </dgm:pt>
    <dgm:pt modelId="{C9079ACE-31F5-4C4A-8583-21EA91EF4596}" cxnId="{3D8FAA12-D1C8-4D4D-AE54-93864C3A003B}" type="sibTrans">
      <dgm:prSet/>
      <dgm:spPr/>
      <dgm:t>
        <a:bodyPr/>
        <a:lstStyle/>
        <a:p>
          <a:endParaRPr lang="zh-CN" altLang="en-US"/>
        </a:p>
      </dgm:t>
    </dgm:pt>
    <dgm:pt modelId="{00D8A1F8-5E3A-45A7-A062-23153D421F9A}">
      <dgm:prSet phldrT="[文本]" custT="1"/>
      <dgm:spPr/>
      <dgm:t>
        <a:bodyPr/>
        <a:lstStyle/>
        <a:p>
          <a:r>
            <a:rPr lang="zh-CN" altLang="en-US" sz="2000" b="1" dirty="0" smtClean="0"/>
            <a:t>图像证史</a:t>
          </a:r>
          <a:endParaRPr lang="zh-CN" altLang="en-US" sz="2000" b="1" dirty="0"/>
        </a:p>
      </dgm:t>
    </dgm:pt>
    <dgm:pt modelId="{9032A640-89DD-4C99-B1ED-0D1AC8508F12}" cxnId="{6529DEEB-6DBE-4013-8864-75D19365958B}" type="parTrans">
      <dgm:prSet/>
      <dgm:spPr/>
      <dgm:t>
        <a:bodyPr/>
        <a:lstStyle/>
        <a:p>
          <a:endParaRPr lang="zh-CN" altLang="en-US"/>
        </a:p>
      </dgm:t>
    </dgm:pt>
    <dgm:pt modelId="{BB7FE432-AE4C-4A03-90EE-77F4D00BD029}" cxnId="{6529DEEB-6DBE-4013-8864-75D19365958B}" type="sibTrans">
      <dgm:prSet/>
      <dgm:spPr/>
      <dgm:t>
        <a:bodyPr/>
        <a:lstStyle/>
        <a:p>
          <a:endParaRPr lang="zh-CN" altLang="en-US"/>
        </a:p>
      </dgm:t>
    </dgm:pt>
    <dgm:pt modelId="{A6172A5E-62F1-4C71-94FF-F656F55A7798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000" b="1" dirty="0" smtClean="0"/>
            <a:t>关注内容</a:t>
          </a:r>
          <a:endParaRPr lang="en-US" altLang="zh-CN" sz="2000" b="1" dirty="0" smtClean="0"/>
        </a:p>
        <a:p>
          <a:pPr>
            <a:lnSpc>
              <a:spcPct val="100000"/>
            </a:lnSpc>
          </a:pPr>
          <a:r>
            <a:rPr lang="zh-CN" altLang="en-US" sz="2000" b="1" dirty="0" smtClean="0"/>
            <a:t>直接证史</a:t>
          </a:r>
          <a:endParaRPr lang="zh-CN" altLang="en-US" sz="2000" b="1" dirty="0"/>
        </a:p>
      </dgm:t>
    </dgm:pt>
    <dgm:pt modelId="{6B21CEB6-D25C-44BF-B61E-CD3E4EDF610F}" cxnId="{8D26C53D-41B7-4B6E-8389-659707F3443A}" type="parTrans">
      <dgm:prSet/>
      <dgm:spPr/>
      <dgm:t>
        <a:bodyPr/>
        <a:lstStyle/>
        <a:p>
          <a:endParaRPr lang="zh-CN" altLang="en-US"/>
        </a:p>
      </dgm:t>
    </dgm:pt>
    <dgm:pt modelId="{7F99B24E-A83D-41B3-AF4A-CC87B093E6A1}" cxnId="{8D26C53D-41B7-4B6E-8389-659707F3443A}" type="sibTrans">
      <dgm:prSet/>
      <dgm:spPr/>
      <dgm:t>
        <a:bodyPr/>
        <a:lstStyle/>
        <a:p>
          <a:endParaRPr lang="zh-CN" altLang="en-US"/>
        </a:p>
      </dgm:t>
    </dgm:pt>
    <dgm:pt modelId="{9F08D2C7-7F9A-4A1E-A7C2-E6912F71930B}">
      <dgm:prSet phldrT="[文本]" custT="1"/>
      <dgm:spPr/>
      <dgm:t>
        <a:bodyPr/>
        <a:lstStyle/>
        <a:p>
          <a:r>
            <a:rPr lang="zh-CN" altLang="en-US" sz="2000" b="1" dirty="0" smtClean="0"/>
            <a:t>关注语境</a:t>
          </a:r>
          <a:endParaRPr lang="en-US" altLang="zh-CN" sz="2000" b="1" dirty="0" smtClean="0"/>
        </a:p>
        <a:p>
          <a:r>
            <a:rPr lang="zh-CN" altLang="en-US" sz="2000" b="1" dirty="0" smtClean="0"/>
            <a:t>间接证史</a:t>
          </a:r>
          <a:endParaRPr lang="zh-CN" altLang="en-US" sz="2000" b="1" dirty="0"/>
        </a:p>
      </dgm:t>
    </dgm:pt>
    <dgm:pt modelId="{60C8E07C-965B-4A52-A26B-2BD453A32BFB}" cxnId="{E7B6EC0A-1566-480A-8229-778CDF45AE0A}" type="parTrans">
      <dgm:prSet/>
      <dgm:spPr/>
      <dgm:t>
        <a:bodyPr/>
        <a:lstStyle/>
        <a:p>
          <a:endParaRPr lang="zh-CN" altLang="en-US"/>
        </a:p>
      </dgm:t>
    </dgm:pt>
    <dgm:pt modelId="{9A24BFA4-8E19-4D82-AFEC-7BE33DD430E2}" cxnId="{E7B6EC0A-1566-480A-8229-778CDF45AE0A}" type="sibTrans">
      <dgm:prSet/>
      <dgm:spPr/>
      <dgm:t>
        <a:bodyPr/>
        <a:lstStyle/>
        <a:p>
          <a:endParaRPr lang="zh-CN" altLang="en-US"/>
        </a:p>
      </dgm:t>
    </dgm:pt>
    <dgm:pt modelId="{42063120-4C7E-4205-8058-9FF041CA636D}">
      <dgm:prSet phldrT="[文本]" custT="1"/>
      <dgm:spPr/>
      <dgm:t>
        <a:bodyPr/>
        <a:lstStyle/>
        <a:p>
          <a:r>
            <a:rPr lang="zh-CN" altLang="en-US" sz="2000" b="1" dirty="0" smtClean="0"/>
            <a:t>图像补史</a:t>
          </a:r>
          <a:endParaRPr lang="zh-CN" altLang="en-US" sz="2000" b="1" dirty="0"/>
        </a:p>
      </dgm:t>
    </dgm:pt>
    <dgm:pt modelId="{30F67E28-EF60-426E-9DAA-E604F672F245}" cxnId="{7B5CF6B3-D162-4ABA-A8AA-B0E910F65BB2}" type="parTrans">
      <dgm:prSet/>
      <dgm:spPr/>
      <dgm:t>
        <a:bodyPr/>
        <a:lstStyle/>
        <a:p>
          <a:endParaRPr lang="zh-CN" altLang="en-US"/>
        </a:p>
      </dgm:t>
    </dgm:pt>
    <dgm:pt modelId="{C2D24888-A042-425B-885C-E573A5520341}" cxnId="{7B5CF6B3-D162-4ABA-A8AA-B0E910F65BB2}" type="sibTrans">
      <dgm:prSet/>
      <dgm:spPr/>
      <dgm:t>
        <a:bodyPr/>
        <a:lstStyle/>
        <a:p>
          <a:endParaRPr lang="zh-CN" altLang="en-US"/>
        </a:p>
      </dgm:t>
    </dgm:pt>
    <dgm:pt modelId="{8034279F-AA85-4873-8E3C-4A5061DE55E0}" type="pres">
      <dgm:prSet presAssocID="{BCD442DC-E810-44C2-BE63-AAE49FC4A8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C3A662-DE75-4267-A723-B2265053BB24}" type="pres">
      <dgm:prSet presAssocID="{87F3CD06-FEFE-4984-9460-AD5D1ABCD570}" presName="root1" presStyleCnt="0"/>
      <dgm:spPr/>
    </dgm:pt>
    <dgm:pt modelId="{D4FC84F0-ABFE-48DC-A419-955E941E4EBF}" type="pres">
      <dgm:prSet presAssocID="{87F3CD06-FEFE-4984-9460-AD5D1ABCD570}" presName="LevelOneTextNode" presStyleLbl="node0" presStyleIdx="0" presStyleCnt="1" custScaleX="87907" custScaleY="91784" custLinFactNeighborX="-152" custLinFactNeighborY="-412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4CE682-01A5-4D32-9966-619FA5234A75}" type="pres">
      <dgm:prSet presAssocID="{87F3CD06-FEFE-4984-9460-AD5D1ABCD570}" presName="level2hierChild" presStyleCnt="0"/>
      <dgm:spPr/>
    </dgm:pt>
    <dgm:pt modelId="{B62E6E95-68D9-4824-B8A3-E702DED6B57D}" type="pres">
      <dgm:prSet presAssocID="{9032A640-89DD-4C99-B1ED-0D1AC8508F1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0739CEC-A986-4551-B8C5-2A7BC822FD80}" type="pres">
      <dgm:prSet presAssocID="{9032A640-89DD-4C99-B1ED-0D1AC8508F1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ED06253-76F7-4861-89E2-5F9EA3ED0F2F}" type="pres">
      <dgm:prSet presAssocID="{00D8A1F8-5E3A-45A7-A062-23153D421F9A}" presName="root2" presStyleCnt="0"/>
      <dgm:spPr/>
    </dgm:pt>
    <dgm:pt modelId="{3B204F0A-C8B8-4795-823B-8D33F1AE2298}" type="pres">
      <dgm:prSet presAssocID="{00D8A1F8-5E3A-45A7-A062-23153D421F9A}" presName="LevelTwoTextNode" presStyleLbl="node2" presStyleIdx="0" presStyleCnt="2" custScaleX="72147" custScaleY="73914" custLinFactNeighborX="-20809" custLinFactNeighborY="697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937A20-4D06-40BE-A0FA-84794A2ACAB7}" type="pres">
      <dgm:prSet presAssocID="{00D8A1F8-5E3A-45A7-A062-23153D421F9A}" presName="level3hierChild" presStyleCnt="0"/>
      <dgm:spPr/>
    </dgm:pt>
    <dgm:pt modelId="{B18778CF-5554-4CFB-BBE7-B74119363FAA}" type="pres">
      <dgm:prSet presAssocID="{6B21CEB6-D25C-44BF-B61E-CD3E4EDF610F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750BFE32-F71F-409B-8E9D-C31105AC89C8}" type="pres">
      <dgm:prSet presAssocID="{6B21CEB6-D25C-44BF-B61E-CD3E4EDF610F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4BE440BD-1063-46CB-979E-8668D489C839}" type="pres">
      <dgm:prSet presAssocID="{A6172A5E-62F1-4C71-94FF-F656F55A7798}" presName="root2" presStyleCnt="0"/>
      <dgm:spPr/>
    </dgm:pt>
    <dgm:pt modelId="{AF0984ED-DE7F-4547-9172-C2831B02C987}" type="pres">
      <dgm:prSet presAssocID="{A6172A5E-62F1-4C71-94FF-F656F55A7798}" presName="LevelTwoTextNode" presStyleLbl="node3" presStyleIdx="0" presStyleCnt="2" custScaleX="76012" custLinFactNeighborX="-33009" custLinFactNeighborY="3288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0CD3948-1B81-4F90-872F-694302A1F589}" type="pres">
      <dgm:prSet presAssocID="{A6172A5E-62F1-4C71-94FF-F656F55A7798}" presName="level3hierChild" presStyleCnt="0"/>
      <dgm:spPr/>
    </dgm:pt>
    <dgm:pt modelId="{889D9BAA-5146-4993-BA9C-F3F8DB672DD5}" type="pres">
      <dgm:prSet presAssocID="{60C8E07C-965B-4A52-A26B-2BD453A32BFB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22C68CB7-1919-421A-8277-A7A21871741C}" type="pres">
      <dgm:prSet presAssocID="{60C8E07C-965B-4A52-A26B-2BD453A32BFB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7DB53122-92F3-4B54-B952-CB92A3527CB1}" type="pres">
      <dgm:prSet presAssocID="{9F08D2C7-7F9A-4A1E-A7C2-E6912F71930B}" presName="root2" presStyleCnt="0"/>
      <dgm:spPr/>
    </dgm:pt>
    <dgm:pt modelId="{5619CDBF-BCC8-4B3E-8536-7FBCDE8A0573}" type="pres">
      <dgm:prSet presAssocID="{9F08D2C7-7F9A-4A1E-A7C2-E6912F71930B}" presName="LevelTwoTextNode" presStyleLbl="node3" presStyleIdx="1" presStyleCnt="2" custScaleX="66395" custLinFactNeighborX="-30886" custLinFactNeighborY="68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354348-9577-43DA-BF67-E3FE7CE865A9}" type="pres">
      <dgm:prSet presAssocID="{9F08D2C7-7F9A-4A1E-A7C2-E6912F71930B}" presName="level3hierChild" presStyleCnt="0"/>
      <dgm:spPr/>
    </dgm:pt>
    <dgm:pt modelId="{AFAFD02D-09A1-476F-ACF9-30ECBCEB44F3}" type="pres">
      <dgm:prSet presAssocID="{30F67E28-EF60-426E-9DAA-E604F672F24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15E7C20-BC7B-44A5-B011-87C40A83750D}" type="pres">
      <dgm:prSet presAssocID="{30F67E28-EF60-426E-9DAA-E604F672F24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677E2AC-2869-4F7E-A795-1E84E37FCBA3}" type="pres">
      <dgm:prSet presAssocID="{42063120-4C7E-4205-8058-9FF041CA636D}" presName="root2" presStyleCnt="0"/>
      <dgm:spPr/>
    </dgm:pt>
    <dgm:pt modelId="{7EAA71F0-9722-441C-B771-BD77D1C54AE0}" type="pres">
      <dgm:prSet presAssocID="{42063120-4C7E-4205-8058-9FF041CA636D}" presName="LevelTwoTextNode" presStyleLbl="node2" presStyleIdx="1" presStyleCnt="2" custScaleX="70261" custScaleY="65186" custLinFactY="-51234" custLinFactNeighborX="-22249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213577-0D97-4DE9-8B99-21D258445F14}" type="pres">
      <dgm:prSet presAssocID="{42063120-4C7E-4205-8058-9FF041CA636D}" presName="level3hierChild" presStyleCnt="0"/>
      <dgm:spPr/>
    </dgm:pt>
  </dgm:ptLst>
  <dgm:cxnLst>
    <dgm:cxn modelId="{D423B198-10C1-4591-886E-30E00FF01955}" type="presOf" srcId="{6B21CEB6-D25C-44BF-B61E-CD3E4EDF610F}" destId="{750BFE32-F71F-409B-8E9D-C31105AC89C8}" srcOrd="1" destOrd="0" presId="urn:microsoft.com/office/officeart/2005/8/layout/hierarchy2"/>
    <dgm:cxn modelId="{AACE1645-820B-4DDF-B5F9-36595DD0704D}" type="presOf" srcId="{30F67E28-EF60-426E-9DAA-E604F672F245}" destId="{E15E7C20-BC7B-44A5-B011-87C40A83750D}" srcOrd="1" destOrd="0" presId="urn:microsoft.com/office/officeart/2005/8/layout/hierarchy2"/>
    <dgm:cxn modelId="{6529DEEB-6DBE-4013-8864-75D19365958B}" srcId="{87F3CD06-FEFE-4984-9460-AD5D1ABCD570}" destId="{00D8A1F8-5E3A-45A7-A062-23153D421F9A}" srcOrd="0" destOrd="0" parTransId="{9032A640-89DD-4C99-B1ED-0D1AC8508F12}" sibTransId="{BB7FE432-AE4C-4A03-90EE-77F4D00BD029}"/>
    <dgm:cxn modelId="{81BEF120-2A93-403F-8DC2-FCF9579F3AC3}" type="presOf" srcId="{9032A640-89DD-4C99-B1ED-0D1AC8508F12}" destId="{B62E6E95-68D9-4824-B8A3-E702DED6B57D}" srcOrd="0" destOrd="0" presId="urn:microsoft.com/office/officeart/2005/8/layout/hierarchy2"/>
    <dgm:cxn modelId="{E7B6EC0A-1566-480A-8229-778CDF45AE0A}" srcId="{00D8A1F8-5E3A-45A7-A062-23153D421F9A}" destId="{9F08D2C7-7F9A-4A1E-A7C2-E6912F71930B}" srcOrd="1" destOrd="0" parTransId="{60C8E07C-965B-4A52-A26B-2BD453A32BFB}" sibTransId="{9A24BFA4-8E19-4D82-AFEC-7BE33DD430E2}"/>
    <dgm:cxn modelId="{F8287DED-7083-45E9-ABEC-B52EC833A0EB}" type="presOf" srcId="{42063120-4C7E-4205-8058-9FF041CA636D}" destId="{7EAA71F0-9722-441C-B771-BD77D1C54AE0}" srcOrd="0" destOrd="0" presId="urn:microsoft.com/office/officeart/2005/8/layout/hierarchy2"/>
    <dgm:cxn modelId="{981D6748-1FDD-4106-B028-30FF42BDF392}" type="presOf" srcId="{BCD442DC-E810-44C2-BE63-AAE49FC4A8C8}" destId="{8034279F-AA85-4873-8E3C-4A5061DE55E0}" srcOrd="0" destOrd="0" presId="urn:microsoft.com/office/officeart/2005/8/layout/hierarchy2"/>
    <dgm:cxn modelId="{6AA3DD06-1FED-4D5F-88BF-6D56709DD783}" type="presOf" srcId="{9F08D2C7-7F9A-4A1E-A7C2-E6912F71930B}" destId="{5619CDBF-BCC8-4B3E-8536-7FBCDE8A0573}" srcOrd="0" destOrd="0" presId="urn:microsoft.com/office/officeart/2005/8/layout/hierarchy2"/>
    <dgm:cxn modelId="{9F21340C-992B-4E3C-988D-6D8E29A2D18E}" type="presOf" srcId="{30F67E28-EF60-426E-9DAA-E604F672F245}" destId="{AFAFD02D-09A1-476F-ACF9-30ECBCEB44F3}" srcOrd="0" destOrd="0" presId="urn:microsoft.com/office/officeart/2005/8/layout/hierarchy2"/>
    <dgm:cxn modelId="{7B5CF6B3-D162-4ABA-A8AA-B0E910F65BB2}" srcId="{87F3CD06-FEFE-4984-9460-AD5D1ABCD570}" destId="{42063120-4C7E-4205-8058-9FF041CA636D}" srcOrd="1" destOrd="0" parTransId="{30F67E28-EF60-426E-9DAA-E604F672F245}" sibTransId="{C2D24888-A042-425B-885C-E573A5520341}"/>
    <dgm:cxn modelId="{D04A6E3B-3209-42C2-B98E-90B0A129A861}" type="presOf" srcId="{9032A640-89DD-4C99-B1ED-0D1AC8508F12}" destId="{E0739CEC-A986-4551-B8C5-2A7BC822FD80}" srcOrd="1" destOrd="0" presId="urn:microsoft.com/office/officeart/2005/8/layout/hierarchy2"/>
    <dgm:cxn modelId="{989F5984-F80C-4AB2-972F-0DE39E39061D}" type="presOf" srcId="{60C8E07C-965B-4A52-A26B-2BD453A32BFB}" destId="{22C68CB7-1919-421A-8277-A7A21871741C}" srcOrd="1" destOrd="0" presId="urn:microsoft.com/office/officeart/2005/8/layout/hierarchy2"/>
    <dgm:cxn modelId="{3D8FAA12-D1C8-4D4D-AE54-93864C3A003B}" srcId="{BCD442DC-E810-44C2-BE63-AAE49FC4A8C8}" destId="{87F3CD06-FEFE-4984-9460-AD5D1ABCD570}" srcOrd="0" destOrd="0" parTransId="{E12DCC1D-16A2-4D43-808B-90B06099027A}" sibTransId="{C9079ACE-31F5-4C4A-8583-21EA91EF4596}"/>
    <dgm:cxn modelId="{017E17AF-A6AF-43BA-96AC-5B0791D0B817}" type="presOf" srcId="{87F3CD06-FEFE-4984-9460-AD5D1ABCD570}" destId="{D4FC84F0-ABFE-48DC-A419-955E941E4EBF}" srcOrd="0" destOrd="0" presId="urn:microsoft.com/office/officeart/2005/8/layout/hierarchy2"/>
    <dgm:cxn modelId="{8D26C53D-41B7-4B6E-8389-659707F3443A}" srcId="{00D8A1F8-5E3A-45A7-A062-23153D421F9A}" destId="{A6172A5E-62F1-4C71-94FF-F656F55A7798}" srcOrd="0" destOrd="0" parTransId="{6B21CEB6-D25C-44BF-B61E-CD3E4EDF610F}" sibTransId="{7F99B24E-A83D-41B3-AF4A-CC87B093E6A1}"/>
    <dgm:cxn modelId="{F84446F3-FA2D-408A-8979-9B911B4FCFC6}" type="presOf" srcId="{00D8A1F8-5E3A-45A7-A062-23153D421F9A}" destId="{3B204F0A-C8B8-4795-823B-8D33F1AE2298}" srcOrd="0" destOrd="0" presId="urn:microsoft.com/office/officeart/2005/8/layout/hierarchy2"/>
    <dgm:cxn modelId="{284FBFF8-9421-4247-AE6E-9170E2EC73D7}" type="presOf" srcId="{60C8E07C-965B-4A52-A26B-2BD453A32BFB}" destId="{889D9BAA-5146-4993-BA9C-F3F8DB672DD5}" srcOrd="0" destOrd="0" presId="urn:microsoft.com/office/officeart/2005/8/layout/hierarchy2"/>
    <dgm:cxn modelId="{6B29251B-98AF-486A-AF91-7136C00BAAB9}" type="presOf" srcId="{6B21CEB6-D25C-44BF-B61E-CD3E4EDF610F}" destId="{B18778CF-5554-4CFB-BBE7-B74119363FAA}" srcOrd="0" destOrd="0" presId="urn:microsoft.com/office/officeart/2005/8/layout/hierarchy2"/>
    <dgm:cxn modelId="{09448DCE-7E74-416E-8D96-55F277A73FD2}" type="presOf" srcId="{A6172A5E-62F1-4C71-94FF-F656F55A7798}" destId="{AF0984ED-DE7F-4547-9172-C2831B02C987}" srcOrd="0" destOrd="0" presId="urn:microsoft.com/office/officeart/2005/8/layout/hierarchy2"/>
    <dgm:cxn modelId="{41A3D830-C32F-493F-AF30-78B20776C5D6}" type="presParOf" srcId="{8034279F-AA85-4873-8E3C-4A5061DE55E0}" destId="{CCC3A662-DE75-4267-A723-B2265053BB24}" srcOrd="0" destOrd="0" presId="urn:microsoft.com/office/officeart/2005/8/layout/hierarchy2"/>
    <dgm:cxn modelId="{6FC16958-BB21-4F00-8521-CBF938B61F84}" type="presParOf" srcId="{CCC3A662-DE75-4267-A723-B2265053BB24}" destId="{D4FC84F0-ABFE-48DC-A419-955E941E4EBF}" srcOrd="0" destOrd="0" presId="urn:microsoft.com/office/officeart/2005/8/layout/hierarchy2"/>
    <dgm:cxn modelId="{3E745D6F-EB50-4D75-91C1-64B4691C99C9}" type="presParOf" srcId="{CCC3A662-DE75-4267-A723-B2265053BB24}" destId="{EA4CE682-01A5-4D32-9966-619FA5234A75}" srcOrd="1" destOrd="0" presId="urn:microsoft.com/office/officeart/2005/8/layout/hierarchy2"/>
    <dgm:cxn modelId="{01ED4186-8BA0-4FEF-B42C-B6607BF17AE5}" type="presParOf" srcId="{EA4CE682-01A5-4D32-9966-619FA5234A75}" destId="{B62E6E95-68D9-4824-B8A3-E702DED6B57D}" srcOrd="0" destOrd="0" presId="urn:microsoft.com/office/officeart/2005/8/layout/hierarchy2"/>
    <dgm:cxn modelId="{12FA7DC4-1EB1-49BC-A952-AE5FD96D5BEF}" type="presParOf" srcId="{B62E6E95-68D9-4824-B8A3-E702DED6B57D}" destId="{E0739CEC-A986-4551-B8C5-2A7BC822FD80}" srcOrd="0" destOrd="0" presId="urn:microsoft.com/office/officeart/2005/8/layout/hierarchy2"/>
    <dgm:cxn modelId="{A731B5DF-A17A-4E4B-8D18-5546715B0534}" type="presParOf" srcId="{EA4CE682-01A5-4D32-9966-619FA5234A75}" destId="{9ED06253-76F7-4861-89E2-5F9EA3ED0F2F}" srcOrd="1" destOrd="0" presId="urn:microsoft.com/office/officeart/2005/8/layout/hierarchy2"/>
    <dgm:cxn modelId="{5A422AFF-8EFC-4E82-ABC9-89B3BA3A8691}" type="presParOf" srcId="{9ED06253-76F7-4861-89E2-5F9EA3ED0F2F}" destId="{3B204F0A-C8B8-4795-823B-8D33F1AE2298}" srcOrd="0" destOrd="0" presId="urn:microsoft.com/office/officeart/2005/8/layout/hierarchy2"/>
    <dgm:cxn modelId="{0E3DE1A8-78BB-4FAF-A69E-95B8FA0E896F}" type="presParOf" srcId="{9ED06253-76F7-4861-89E2-5F9EA3ED0F2F}" destId="{5E937A20-4D06-40BE-A0FA-84794A2ACAB7}" srcOrd="1" destOrd="0" presId="urn:microsoft.com/office/officeart/2005/8/layout/hierarchy2"/>
    <dgm:cxn modelId="{6C983F20-D1F9-47AB-BC17-E129F5418678}" type="presParOf" srcId="{5E937A20-4D06-40BE-A0FA-84794A2ACAB7}" destId="{B18778CF-5554-4CFB-BBE7-B74119363FAA}" srcOrd="0" destOrd="0" presId="urn:microsoft.com/office/officeart/2005/8/layout/hierarchy2"/>
    <dgm:cxn modelId="{90CCC8E9-E9E6-43E6-9056-3DABD2A5314D}" type="presParOf" srcId="{B18778CF-5554-4CFB-BBE7-B74119363FAA}" destId="{750BFE32-F71F-409B-8E9D-C31105AC89C8}" srcOrd="0" destOrd="0" presId="urn:microsoft.com/office/officeart/2005/8/layout/hierarchy2"/>
    <dgm:cxn modelId="{9A9FFCC0-6D85-4875-AA72-67174A510FC2}" type="presParOf" srcId="{5E937A20-4D06-40BE-A0FA-84794A2ACAB7}" destId="{4BE440BD-1063-46CB-979E-8668D489C839}" srcOrd="1" destOrd="0" presId="urn:microsoft.com/office/officeart/2005/8/layout/hierarchy2"/>
    <dgm:cxn modelId="{A8DED821-821A-488F-84C2-00ABF3521935}" type="presParOf" srcId="{4BE440BD-1063-46CB-979E-8668D489C839}" destId="{AF0984ED-DE7F-4547-9172-C2831B02C987}" srcOrd="0" destOrd="0" presId="urn:microsoft.com/office/officeart/2005/8/layout/hierarchy2"/>
    <dgm:cxn modelId="{FADF732F-6129-47B6-BB7C-0F35C4C320A3}" type="presParOf" srcId="{4BE440BD-1063-46CB-979E-8668D489C839}" destId="{A0CD3948-1B81-4F90-872F-694302A1F589}" srcOrd="1" destOrd="0" presId="urn:microsoft.com/office/officeart/2005/8/layout/hierarchy2"/>
    <dgm:cxn modelId="{425DAAF5-D983-4758-84FE-92D971B5DC12}" type="presParOf" srcId="{5E937A20-4D06-40BE-A0FA-84794A2ACAB7}" destId="{889D9BAA-5146-4993-BA9C-F3F8DB672DD5}" srcOrd="2" destOrd="0" presId="urn:microsoft.com/office/officeart/2005/8/layout/hierarchy2"/>
    <dgm:cxn modelId="{EFAD3320-703B-42AE-9E16-AE742D635286}" type="presParOf" srcId="{889D9BAA-5146-4993-BA9C-F3F8DB672DD5}" destId="{22C68CB7-1919-421A-8277-A7A21871741C}" srcOrd="0" destOrd="0" presId="urn:microsoft.com/office/officeart/2005/8/layout/hierarchy2"/>
    <dgm:cxn modelId="{2F51B97D-C079-4242-94C8-9ACAC812C3C0}" type="presParOf" srcId="{5E937A20-4D06-40BE-A0FA-84794A2ACAB7}" destId="{7DB53122-92F3-4B54-B952-CB92A3527CB1}" srcOrd="3" destOrd="0" presId="urn:microsoft.com/office/officeart/2005/8/layout/hierarchy2"/>
    <dgm:cxn modelId="{0997747F-D066-4AEA-87F5-7825FC99691C}" type="presParOf" srcId="{7DB53122-92F3-4B54-B952-CB92A3527CB1}" destId="{5619CDBF-BCC8-4B3E-8536-7FBCDE8A0573}" srcOrd="0" destOrd="0" presId="urn:microsoft.com/office/officeart/2005/8/layout/hierarchy2"/>
    <dgm:cxn modelId="{4A1EEE9A-470E-4A78-A8EE-0C3C2C9158CD}" type="presParOf" srcId="{7DB53122-92F3-4B54-B952-CB92A3527CB1}" destId="{55354348-9577-43DA-BF67-E3FE7CE865A9}" srcOrd="1" destOrd="0" presId="urn:microsoft.com/office/officeart/2005/8/layout/hierarchy2"/>
    <dgm:cxn modelId="{9FFB7C74-207E-40C4-9647-C7C0CC2E28C4}" type="presParOf" srcId="{EA4CE682-01A5-4D32-9966-619FA5234A75}" destId="{AFAFD02D-09A1-476F-ACF9-30ECBCEB44F3}" srcOrd="2" destOrd="0" presId="urn:microsoft.com/office/officeart/2005/8/layout/hierarchy2"/>
    <dgm:cxn modelId="{CB1DB0B5-429F-4B01-BBC7-C79DE222CC97}" type="presParOf" srcId="{AFAFD02D-09A1-476F-ACF9-30ECBCEB44F3}" destId="{E15E7C20-BC7B-44A5-B011-87C40A83750D}" srcOrd="0" destOrd="0" presId="urn:microsoft.com/office/officeart/2005/8/layout/hierarchy2"/>
    <dgm:cxn modelId="{CF5F83C6-B572-40AF-9A79-507CBE4236DA}" type="presParOf" srcId="{EA4CE682-01A5-4D32-9966-619FA5234A75}" destId="{4677E2AC-2869-4F7E-A795-1E84E37FCBA3}" srcOrd="3" destOrd="0" presId="urn:microsoft.com/office/officeart/2005/8/layout/hierarchy2"/>
    <dgm:cxn modelId="{FC3BFBE5-E765-4D68-8BDD-E4D3FA362637}" type="presParOf" srcId="{4677E2AC-2869-4F7E-A795-1E84E37FCBA3}" destId="{7EAA71F0-9722-441C-B771-BD77D1C54AE0}" srcOrd="0" destOrd="0" presId="urn:microsoft.com/office/officeart/2005/8/layout/hierarchy2"/>
    <dgm:cxn modelId="{8C8F11B8-50AD-4451-9D54-CCCA2B753DA7}" type="presParOf" srcId="{4677E2AC-2869-4F7E-A795-1E84E37FCBA3}" destId="{9F213577-0D97-4DE9-8B99-21D258445F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864424" cy="4064000"/>
        <a:chOff x="0" y="0"/>
        <a:chExt cx="6864424" cy="4064000"/>
      </a:xfrm>
    </dsp:grpSpPr>
    <dsp:sp modelId="{77B83CFB-057B-4E50-B541-326C48041C57}">
      <dsp:nvSpPr>
        <dsp:cNvPr id="3" name="右箭头 2"/>
        <dsp:cNvSpPr/>
      </dsp:nvSpPr>
      <dsp:spPr bwMode="white">
        <a:xfrm>
          <a:off x="442866" y="1257759"/>
          <a:ext cx="1771464" cy="1548483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50800" tIns="12700" rIns="25400" bIns="12700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solidFill>
                <a:schemeClr val="dk1"/>
              </a:solidFill>
            </a:rPr>
            <a:t>大量“图经”问世</a:t>
          </a:r>
          <a:endParaRPr lang="zh-CN" altLang="en-US" sz="2000" dirty="0">
            <a:solidFill>
              <a:schemeClr val="dk1"/>
            </a:solidFill>
          </a:endParaRPr>
        </a:p>
      </dsp:txBody>
      <dsp:txXfrm>
        <a:off x="442866" y="1257759"/>
        <a:ext cx="1771464" cy="1548483"/>
      </dsp:txXfrm>
    </dsp:sp>
    <dsp:sp modelId="{65D2636E-5CFE-4DCB-AFA5-A9D430F322A0}">
      <dsp:nvSpPr>
        <dsp:cNvPr id="4" name="椭圆 3"/>
        <dsp:cNvSpPr/>
      </dsp:nvSpPr>
      <dsp:spPr bwMode="white">
        <a:xfrm>
          <a:off x="0" y="1589134"/>
          <a:ext cx="885732" cy="88573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汉代</a:t>
          </a:r>
          <a:endParaRPr lang="zh-CN" altLang="en-US" dirty="0"/>
        </a:p>
      </dsp:txBody>
      <dsp:txXfrm>
        <a:off x="0" y="1589134"/>
        <a:ext cx="885732" cy="885732"/>
      </dsp:txXfrm>
    </dsp:sp>
    <dsp:sp modelId="{2E42524F-7583-4140-AF60-560ED0A695E0}">
      <dsp:nvSpPr>
        <dsp:cNvPr id="5" name="右箭头 4"/>
        <dsp:cNvSpPr/>
      </dsp:nvSpPr>
      <dsp:spPr bwMode="white">
        <a:xfrm>
          <a:off x="2767913" y="1257759"/>
          <a:ext cx="1771464" cy="1548483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50800" tIns="12700" rIns="25400" bIns="12700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solidFill>
                <a:schemeClr val="dk1"/>
              </a:solidFill>
            </a:rPr>
            <a:t>图像不受重视</a:t>
          </a:r>
          <a:endParaRPr lang="zh-CN" altLang="en-US" sz="2000" dirty="0">
            <a:solidFill>
              <a:schemeClr val="dk1"/>
            </a:solidFill>
          </a:endParaRPr>
        </a:p>
      </dsp:txBody>
      <dsp:txXfrm>
        <a:off x="2767913" y="1257759"/>
        <a:ext cx="1771464" cy="1548483"/>
      </dsp:txXfrm>
    </dsp:sp>
    <dsp:sp modelId="{0E3E11DA-9030-4B7E-B718-955E83F4399B}">
      <dsp:nvSpPr>
        <dsp:cNvPr id="6" name="椭圆 5"/>
        <dsp:cNvSpPr/>
      </dsp:nvSpPr>
      <dsp:spPr bwMode="white">
        <a:xfrm>
          <a:off x="2325047" y="1589134"/>
          <a:ext cx="885732" cy="88573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宋代</a:t>
          </a:r>
          <a:endParaRPr lang="zh-CN" altLang="en-US" dirty="0"/>
        </a:p>
      </dsp:txBody>
      <dsp:txXfrm>
        <a:off x="2325047" y="1589134"/>
        <a:ext cx="885732" cy="885732"/>
      </dsp:txXfrm>
    </dsp:sp>
    <dsp:sp modelId="{7207FCE4-4845-474E-A7A7-46B02135F120}">
      <dsp:nvSpPr>
        <dsp:cNvPr id="7" name="右箭头 6"/>
        <dsp:cNvSpPr/>
      </dsp:nvSpPr>
      <dsp:spPr bwMode="white">
        <a:xfrm>
          <a:off x="5092960" y="1257759"/>
          <a:ext cx="1771464" cy="1548483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50800" tIns="12700" rIns="25400" bIns="12700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solidFill>
                <a:schemeClr val="dk1"/>
              </a:solidFill>
            </a:rPr>
            <a:t>虽有提倡不温不火</a:t>
          </a:r>
          <a:endParaRPr lang="zh-CN" altLang="en-US" sz="2000" dirty="0">
            <a:solidFill>
              <a:schemeClr val="dk1"/>
            </a:solidFill>
          </a:endParaRPr>
        </a:p>
      </dsp:txBody>
      <dsp:txXfrm>
        <a:off x="5092960" y="1257759"/>
        <a:ext cx="1771464" cy="1548483"/>
      </dsp:txXfrm>
    </dsp:sp>
    <dsp:sp modelId="{7632F5C2-196E-49DD-9FB0-3BAD4A0C8962}">
      <dsp:nvSpPr>
        <dsp:cNvPr id="8" name="椭圆 7"/>
        <dsp:cNvSpPr/>
      </dsp:nvSpPr>
      <dsp:spPr bwMode="white">
        <a:xfrm>
          <a:off x="4650094" y="1589134"/>
          <a:ext cx="885732" cy="88573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近代</a:t>
          </a:r>
          <a:endParaRPr lang="zh-CN" altLang="en-US" dirty="0"/>
        </a:p>
      </dsp:txBody>
      <dsp:txXfrm>
        <a:off x="4650094" y="1589134"/>
        <a:ext cx="885732" cy="88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3240360"/>
        <a:chOff x="0" y="0"/>
        <a:chExt cx="6096000" cy="3240360"/>
      </a:xfrm>
    </dsp:grpSpPr>
    <dsp:sp modelId="{D4FC84F0-ABFE-48DC-A419-955E941E4EBF}">
      <dsp:nvSpPr>
        <dsp:cNvPr id="3" name="圆角矩形 2"/>
        <dsp:cNvSpPr/>
      </dsp:nvSpPr>
      <dsp:spPr bwMode="white">
        <a:xfrm>
          <a:off x="0" y="1120215"/>
          <a:ext cx="1695472" cy="8851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图像与历史</a:t>
          </a:r>
          <a:endParaRPr lang="zh-CN" altLang="en-US" sz="2000" b="1" dirty="0"/>
        </a:p>
      </dsp:txBody>
      <dsp:txXfrm>
        <a:off x="0" y="1120215"/>
        <a:ext cx="1695472" cy="885124"/>
      </dsp:txXfrm>
    </dsp:sp>
    <dsp:sp modelId="{B62E6E95-68D9-4824-B8A3-E702DED6B57D}">
      <dsp:nvSpPr>
        <dsp:cNvPr id="4" name="任意多边形 3"/>
        <dsp:cNvSpPr/>
      </dsp:nvSpPr>
      <dsp:spPr bwMode="white">
        <a:xfrm>
          <a:off x="1492073" y="1877543"/>
          <a:ext cx="776936" cy="53569"/>
        </a:xfrm>
        <a:custGeom>
          <a:avLst/>
          <a:gdLst/>
          <a:ahLst/>
          <a:cxnLst/>
          <a:pathLst>
            <a:path w="1224" h="84">
              <a:moveTo>
                <a:pt x="320" y="-496"/>
              </a:moveTo>
              <a:lnTo>
                <a:pt x="903" y="58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492073" y="1877543"/>
        <a:ext cx="776936" cy="53569"/>
      </dsp:txXfrm>
    </dsp:sp>
    <dsp:sp modelId="{3B204F0A-C8B8-4795-823B-8D33F1AE2298}">
      <dsp:nvSpPr>
        <dsp:cNvPr id="5" name="圆角矩形 4"/>
        <dsp:cNvSpPr/>
      </dsp:nvSpPr>
      <dsp:spPr bwMode="white">
        <a:xfrm>
          <a:off x="2065611" y="1889481"/>
          <a:ext cx="1391507" cy="71279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图像证史</a:t>
          </a:r>
          <a:endParaRPr lang="zh-CN" altLang="en-US" sz="2000" b="1" dirty="0"/>
        </a:p>
      </dsp:txBody>
      <dsp:txXfrm>
        <a:off x="2065611" y="1889481"/>
        <a:ext cx="1391507" cy="712794"/>
      </dsp:txXfrm>
    </dsp:sp>
    <dsp:sp modelId="{B18778CF-5554-4CFB-BBE7-B74119363FAA}">
      <dsp:nvSpPr>
        <dsp:cNvPr id="6" name="任意多边形 5"/>
        <dsp:cNvSpPr/>
      </dsp:nvSpPr>
      <dsp:spPr bwMode="white">
        <a:xfrm>
          <a:off x="3197270" y="1764289"/>
          <a:ext cx="1055879" cy="53569"/>
        </a:xfrm>
        <a:custGeom>
          <a:avLst/>
          <a:gdLst/>
          <a:ahLst/>
          <a:cxnLst/>
          <a:pathLst>
            <a:path w="1663" h="84">
              <a:moveTo>
                <a:pt x="409" y="758"/>
              </a:moveTo>
              <a:lnTo>
                <a:pt x="1254" y="-67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97270" y="1764289"/>
        <a:ext cx="1055879" cy="53569"/>
      </dsp:txXfrm>
    </dsp:sp>
    <dsp:sp modelId="{AF0984ED-DE7F-4547-9172-C2831B02C987}">
      <dsp:nvSpPr>
        <dsp:cNvPr id="7" name="圆角矩形 6"/>
        <dsp:cNvSpPr/>
      </dsp:nvSpPr>
      <dsp:spPr bwMode="white">
        <a:xfrm>
          <a:off x="3993300" y="854091"/>
          <a:ext cx="1466052" cy="9643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关注内容</a:t>
          </a:r>
          <a:endParaRPr lang="en-US" altLang="zh-CN" sz="2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直接证史</a:t>
          </a:r>
          <a:endParaRPr lang="zh-CN" altLang="en-US" sz="2000" b="1" dirty="0"/>
        </a:p>
      </dsp:txBody>
      <dsp:txXfrm>
        <a:off x="3993300" y="854091"/>
        <a:ext cx="1466052" cy="964356"/>
      </dsp:txXfrm>
    </dsp:sp>
    <dsp:sp modelId="{889D9BAA-5146-4993-BA9C-F3F8DB672DD5}">
      <dsp:nvSpPr>
        <dsp:cNvPr id="8" name="任意多边形 7"/>
        <dsp:cNvSpPr/>
      </dsp:nvSpPr>
      <dsp:spPr bwMode="white">
        <a:xfrm>
          <a:off x="3359829" y="2475245"/>
          <a:ext cx="771708" cy="53569"/>
        </a:xfrm>
        <a:custGeom>
          <a:avLst/>
          <a:gdLst/>
          <a:ahLst/>
          <a:cxnLst/>
          <a:pathLst>
            <a:path w="1215" h="84">
              <a:moveTo>
                <a:pt x="153" y="-361"/>
              </a:moveTo>
              <a:lnTo>
                <a:pt x="1062" y="44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359829" y="2475245"/>
        <a:ext cx="771708" cy="53569"/>
      </dsp:txXfrm>
    </dsp:sp>
    <dsp:sp modelId="{5619CDBF-BCC8-4B3E-8536-7FBCDE8A0573}">
      <dsp:nvSpPr>
        <dsp:cNvPr id="9" name="圆角矩形 8"/>
        <dsp:cNvSpPr/>
      </dsp:nvSpPr>
      <dsp:spPr bwMode="white">
        <a:xfrm>
          <a:off x="4034246" y="2276004"/>
          <a:ext cx="1280568" cy="9643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关注语境</a:t>
          </a:r>
          <a:endParaRPr lang="en-US" altLang="zh-CN" sz="2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间接证史</a:t>
          </a:r>
          <a:endParaRPr lang="zh-CN" altLang="en-US" sz="2000" b="1" dirty="0"/>
        </a:p>
      </dsp:txBody>
      <dsp:txXfrm>
        <a:off x="4034246" y="2276004"/>
        <a:ext cx="1280568" cy="964356"/>
      </dsp:txXfrm>
    </dsp:sp>
    <dsp:sp modelId="{AFAFD02D-09A1-476F-ACF9-30ECBCEB44F3}">
      <dsp:nvSpPr>
        <dsp:cNvPr id="10" name="任意多边形 9"/>
        <dsp:cNvSpPr/>
      </dsp:nvSpPr>
      <dsp:spPr bwMode="white">
        <a:xfrm>
          <a:off x="1507195" y="1219910"/>
          <a:ext cx="718920" cy="53569"/>
        </a:xfrm>
        <a:custGeom>
          <a:avLst/>
          <a:gdLst/>
          <a:ahLst/>
          <a:cxnLst/>
          <a:pathLst>
            <a:path w="1132" h="84">
              <a:moveTo>
                <a:pt x="296" y="540"/>
              </a:moveTo>
              <a:lnTo>
                <a:pt x="836" y="-45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507195" y="1219910"/>
        <a:ext cx="718920" cy="53569"/>
      </dsp:txXfrm>
    </dsp:sp>
    <dsp:sp modelId="{7EAA71F0-9722-441C-B771-BD77D1C54AE0}">
      <dsp:nvSpPr>
        <dsp:cNvPr id="11" name="圆角矩形 10"/>
        <dsp:cNvSpPr/>
      </dsp:nvSpPr>
      <dsp:spPr bwMode="white">
        <a:xfrm>
          <a:off x="2037838" y="616300"/>
          <a:ext cx="1355132" cy="6286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图像补史</a:t>
          </a:r>
          <a:endParaRPr lang="zh-CN" altLang="en-US" sz="2000" b="1" dirty="0"/>
        </a:p>
      </dsp:txBody>
      <dsp:txXfrm>
        <a:off x="2037838" y="616300"/>
        <a:ext cx="1355132" cy="628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3240360"/>
        <a:chOff x="0" y="0"/>
        <a:chExt cx="6096000" cy="3240360"/>
      </a:xfrm>
    </dsp:grpSpPr>
    <dsp:sp modelId="{D4FC84F0-ABFE-48DC-A419-955E941E4EBF}">
      <dsp:nvSpPr>
        <dsp:cNvPr id="3" name="圆角矩形 2"/>
        <dsp:cNvSpPr/>
      </dsp:nvSpPr>
      <dsp:spPr bwMode="white">
        <a:xfrm>
          <a:off x="0" y="1120215"/>
          <a:ext cx="1695472" cy="8851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图像与历史</a:t>
          </a:r>
          <a:endParaRPr lang="zh-CN" altLang="en-US" sz="2000" b="1" dirty="0"/>
        </a:p>
      </dsp:txBody>
      <dsp:txXfrm>
        <a:off x="0" y="1120215"/>
        <a:ext cx="1695472" cy="885124"/>
      </dsp:txXfrm>
    </dsp:sp>
    <dsp:sp modelId="{B62E6E95-68D9-4824-B8A3-E702DED6B57D}">
      <dsp:nvSpPr>
        <dsp:cNvPr id="4" name="任意多边形 3"/>
        <dsp:cNvSpPr/>
      </dsp:nvSpPr>
      <dsp:spPr bwMode="white">
        <a:xfrm>
          <a:off x="1492073" y="1877543"/>
          <a:ext cx="776936" cy="53569"/>
        </a:xfrm>
        <a:custGeom>
          <a:avLst/>
          <a:gdLst/>
          <a:ahLst/>
          <a:cxnLst/>
          <a:pathLst>
            <a:path w="1224" h="84">
              <a:moveTo>
                <a:pt x="320" y="-496"/>
              </a:moveTo>
              <a:lnTo>
                <a:pt x="903" y="58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492073" y="1877543"/>
        <a:ext cx="776936" cy="53569"/>
      </dsp:txXfrm>
    </dsp:sp>
    <dsp:sp modelId="{3B204F0A-C8B8-4795-823B-8D33F1AE2298}">
      <dsp:nvSpPr>
        <dsp:cNvPr id="5" name="圆角矩形 4"/>
        <dsp:cNvSpPr/>
      </dsp:nvSpPr>
      <dsp:spPr bwMode="white">
        <a:xfrm>
          <a:off x="2065611" y="1889481"/>
          <a:ext cx="1391507" cy="71279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图像证史</a:t>
          </a:r>
          <a:endParaRPr lang="zh-CN" altLang="en-US" sz="2000" b="1" dirty="0"/>
        </a:p>
      </dsp:txBody>
      <dsp:txXfrm>
        <a:off x="2065611" y="1889481"/>
        <a:ext cx="1391507" cy="712794"/>
      </dsp:txXfrm>
    </dsp:sp>
    <dsp:sp modelId="{B18778CF-5554-4CFB-BBE7-B74119363FAA}">
      <dsp:nvSpPr>
        <dsp:cNvPr id="6" name="任意多边形 5"/>
        <dsp:cNvSpPr/>
      </dsp:nvSpPr>
      <dsp:spPr bwMode="white">
        <a:xfrm>
          <a:off x="3197270" y="1764289"/>
          <a:ext cx="1055879" cy="53569"/>
        </a:xfrm>
        <a:custGeom>
          <a:avLst/>
          <a:gdLst/>
          <a:ahLst/>
          <a:cxnLst/>
          <a:pathLst>
            <a:path w="1663" h="84">
              <a:moveTo>
                <a:pt x="409" y="758"/>
              </a:moveTo>
              <a:lnTo>
                <a:pt x="1254" y="-67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97270" y="1764289"/>
        <a:ext cx="1055879" cy="53569"/>
      </dsp:txXfrm>
    </dsp:sp>
    <dsp:sp modelId="{AF0984ED-DE7F-4547-9172-C2831B02C987}">
      <dsp:nvSpPr>
        <dsp:cNvPr id="7" name="圆角矩形 6"/>
        <dsp:cNvSpPr/>
      </dsp:nvSpPr>
      <dsp:spPr bwMode="white">
        <a:xfrm>
          <a:off x="3993300" y="854091"/>
          <a:ext cx="1466052" cy="9643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关注内容</a:t>
          </a:r>
          <a:endParaRPr lang="en-US" altLang="zh-CN" sz="2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直接证史</a:t>
          </a:r>
          <a:endParaRPr lang="zh-CN" altLang="en-US" sz="2000" b="1" dirty="0"/>
        </a:p>
      </dsp:txBody>
      <dsp:txXfrm>
        <a:off x="3993300" y="854091"/>
        <a:ext cx="1466052" cy="964356"/>
      </dsp:txXfrm>
    </dsp:sp>
    <dsp:sp modelId="{889D9BAA-5146-4993-BA9C-F3F8DB672DD5}">
      <dsp:nvSpPr>
        <dsp:cNvPr id="8" name="任意多边形 7"/>
        <dsp:cNvSpPr/>
      </dsp:nvSpPr>
      <dsp:spPr bwMode="white">
        <a:xfrm>
          <a:off x="3359829" y="2475245"/>
          <a:ext cx="771708" cy="53569"/>
        </a:xfrm>
        <a:custGeom>
          <a:avLst/>
          <a:gdLst/>
          <a:ahLst/>
          <a:cxnLst/>
          <a:pathLst>
            <a:path w="1215" h="84">
              <a:moveTo>
                <a:pt x="153" y="-361"/>
              </a:moveTo>
              <a:lnTo>
                <a:pt x="1062" y="44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359829" y="2475245"/>
        <a:ext cx="771708" cy="53569"/>
      </dsp:txXfrm>
    </dsp:sp>
    <dsp:sp modelId="{5619CDBF-BCC8-4B3E-8536-7FBCDE8A0573}">
      <dsp:nvSpPr>
        <dsp:cNvPr id="9" name="圆角矩形 8"/>
        <dsp:cNvSpPr/>
      </dsp:nvSpPr>
      <dsp:spPr bwMode="white">
        <a:xfrm>
          <a:off x="4034246" y="2276004"/>
          <a:ext cx="1280568" cy="9643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关注语境</a:t>
          </a:r>
          <a:endParaRPr lang="en-US" altLang="zh-CN" sz="2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间接证史</a:t>
          </a:r>
          <a:endParaRPr lang="zh-CN" altLang="en-US" sz="2000" b="1" dirty="0"/>
        </a:p>
      </dsp:txBody>
      <dsp:txXfrm>
        <a:off x="4034246" y="2276004"/>
        <a:ext cx="1280568" cy="964356"/>
      </dsp:txXfrm>
    </dsp:sp>
    <dsp:sp modelId="{AFAFD02D-09A1-476F-ACF9-30ECBCEB44F3}">
      <dsp:nvSpPr>
        <dsp:cNvPr id="10" name="任意多边形 9"/>
        <dsp:cNvSpPr/>
      </dsp:nvSpPr>
      <dsp:spPr bwMode="white">
        <a:xfrm>
          <a:off x="1507195" y="1219910"/>
          <a:ext cx="718920" cy="53569"/>
        </a:xfrm>
        <a:custGeom>
          <a:avLst/>
          <a:gdLst/>
          <a:ahLst/>
          <a:cxnLst/>
          <a:pathLst>
            <a:path w="1132" h="84">
              <a:moveTo>
                <a:pt x="296" y="540"/>
              </a:moveTo>
              <a:lnTo>
                <a:pt x="836" y="-45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507195" y="1219910"/>
        <a:ext cx="718920" cy="53569"/>
      </dsp:txXfrm>
    </dsp:sp>
    <dsp:sp modelId="{7EAA71F0-9722-441C-B771-BD77D1C54AE0}">
      <dsp:nvSpPr>
        <dsp:cNvPr id="11" name="圆角矩形 10"/>
        <dsp:cNvSpPr/>
      </dsp:nvSpPr>
      <dsp:spPr bwMode="white">
        <a:xfrm>
          <a:off x="2037838" y="616300"/>
          <a:ext cx="1355132" cy="6286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图像补史</a:t>
          </a:r>
          <a:endParaRPr lang="zh-CN" altLang="en-US" sz="2000" b="1" dirty="0"/>
        </a:p>
      </dsp:txBody>
      <dsp:txXfrm>
        <a:off x="2037838" y="616300"/>
        <a:ext cx="1355132" cy="628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11327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Group 7"/>
          <p:cNvGrpSpPr/>
          <p:nvPr userDrawn="1"/>
        </p:nvGrpSpPr>
        <p:grpSpPr bwMode="auto">
          <a:xfrm>
            <a:off x="251520" y="195486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4731990"/>
            <a:ext cx="7668344" cy="41151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658200" y="4731990"/>
            <a:ext cx="485800" cy="41151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11327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7"/>
          <p:cNvGrpSpPr/>
          <p:nvPr userDrawn="1"/>
        </p:nvGrpSpPr>
        <p:grpSpPr bwMode="auto">
          <a:xfrm>
            <a:off x="251520" y="195486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4731990"/>
            <a:ext cx="7668344" cy="41151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58200" y="4731990"/>
            <a:ext cx="485800" cy="41151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60" y="4424680"/>
            <a:ext cx="9893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7" Type="http://schemas.openxmlformats.org/officeDocument/2006/relationships/notesSlide" Target="../notesSlides/notesSlide14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0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29" Type="http://schemas.openxmlformats.org/officeDocument/2006/relationships/slideLayout" Target="../slideLayouts/slideLayout3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" y="0"/>
            <a:ext cx="2896115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1840" y="771550"/>
            <a:ext cx="55707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桐花万里丹山路，</a:t>
            </a:r>
            <a:r>
              <a:rPr lang="zh-CN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雏凤清于老凤声</a:t>
            </a:r>
            <a:endParaRPr lang="en-US" altLang="zh-CN" sz="28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李商隐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31840" y="2931790"/>
            <a:ext cx="55948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新竹高于旧竹枝，全凭老干为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扶持</a:t>
            </a:r>
            <a:endParaRPr lang="en-US" altLang="zh-CN" sz="28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郑板桥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70" y="484024"/>
            <a:ext cx="903649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第四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，图像还能为史学工作者的研究提供思考的切入点。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                                    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陈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仲丹：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图像证史功用浅议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273" y="1419741"/>
            <a:ext cx="3120008" cy="19110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08585" y="3724275"/>
            <a:ext cx="149923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四个版本的《开国大典》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0" y="1492250"/>
            <a:ext cx="3460750" cy="191071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82700" y="2964815"/>
            <a:ext cx="3036570" cy="175387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95645" y="2863215"/>
            <a:ext cx="3126105" cy="1895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54935" y="1471930"/>
            <a:ext cx="6934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88125" y="1498600"/>
            <a:ext cx="6934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63620" y="3004185"/>
            <a:ext cx="6934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28330" y="2860040"/>
            <a:ext cx="6934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707046" y="134984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3528" y="1131590"/>
            <a:ext cx="1916542" cy="584311"/>
            <a:chOff x="0" y="432051"/>
            <a:chExt cx="1916542" cy="584311"/>
          </a:xfrm>
        </p:grpSpPr>
        <p:sp>
          <p:nvSpPr>
            <p:cNvPr id="5" name="矩形 4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dirty="0" smtClean="0"/>
                <a:t>中世纪圣像学遗产丰富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3528" y="2052380"/>
            <a:ext cx="1916542" cy="584311"/>
            <a:chOff x="0" y="432051"/>
            <a:chExt cx="1916542" cy="584311"/>
          </a:xfrm>
        </p:grpSpPr>
        <p:sp>
          <p:nvSpPr>
            <p:cNvPr id="8" name="矩形 7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dirty="0" smtClean="0"/>
                <a:t>文艺复兴绘画成就巨大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5195" y="3971873"/>
            <a:ext cx="1916542" cy="584311"/>
            <a:chOff x="0" y="432051"/>
            <a:chExt cx="1916542" cy="584311"/>
          </a:xfrm>
        </p:grpSpPr>
        <p:sp>
          <p:nvSpPr>
            <p:cNvPr id="11" name="矩形 10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dirty="0" smtClean="0"/>
                <a:t>启蒙运动理性主义的影响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2585125" y="2973170"/>
            <a:ext cx="4825195" cy="607881"/>
            <a:chOff x="0" y="432051"/>
            <a:chExt cx="4825195" cy="607881"/>
          </a:xfrm>
        </p:grpSpPr>
        <p:sp>
          <p:nvSpPr>
            <p:cNvPr id="14" name="矩形 13"/>
            <p:cNvSpPr/>
            <p:nvPr/>
          </p:nvSpPr>
          <p:spPr>
            <a:xfrm>
              <a:off x="2908653" y="455621"/>
              <a:ext cx="1916542" cy="5843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dirty="0" smtClean="0"/>
                <a:t>科学革命</a:t>
              </a:r>
              <a:r>
                <a:rPr lang="en-US" altLang="zh-CN" dirty="0" smtClean="0"/>
                <a:t>“</a:t>
              </a:r>
              <a:r>
                <a:rPr lang="zh-CN" altLang="en-US" dirty="0" smtClean="0"/>
                <a:t>机械宇宙观</a:t>
              </a:r>
              <a:r>
                <a:rPr lang="en-US" altLang="zh-CN" dirty="0" smtClean="0"/>
                <a:t>”</a:t>
              </a:r>
              <a:r>
                <a:rPr lang="zh-CN" altLang="en-US" dirty="0" smtClean="0"/>
                <a:t>的影响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sp>
        <p:nvSpPr>
          <p:cNvPr id="3" name="右中括号 2"/>
          <p:cNvSpPr/>
          <p:nvPr/>
        </p:nvSpPr>
        <p:spPr>
          <a:xfrm>
            <a:off x="2390904" y="1423745"/>
            <a:ext cx="164872" cy="288032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701879" y="2609723"/>
            <a:ext cx="1916542" cy="682107"/>
            <a:chOff x="0" y="432051"/>
            <a:chExt cx="1916542" cy="682107"/>
          </a:xfrm>
        </p:grpSpPr>
        <p:sp>
          <p:nvSpPr>
            <p:cNvPr id="21" name="矩形 20"/>
            <p:cNvSpPr/>
            <p:nvPr/>
          </p:nvSpPr>
          <p:spPr>
            <a:xfrm>
              <a:off x="0" y="432051"/>
              <a:ext cx="1858528" cy="68210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b="1" dirty="0" smtClean="0"/>
                <a:t>西方直到近代才关注</a:t>
              </a:r>
              <a:r>
                <a:rPr lang="zh-CN" altLang="en-US" b="1" dirty="0"/>
                <a:t>图像</a:t>
              </a:r>
              <a:r>
                <a:rPr lang="zh-CN" altLang="en-US" b="1" dirty="0" smtClean="0"/>
                <a:t>史料</a:t>
              </a:r>
              <a:endParaRPr lang="zh-CN" altLang="en-US" b="1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sp>
        <p:nvSpPr>
          <p:cNvPr id="19" name="矩形 18"/>
          <p:cNvSpPr/>
          <p:nvPr/>
        </p:nvSpPr>
        <p:spPr>
          <a:xfrm>
            <a:off x="4815698" y="2984955"/>
            <a:ext cx="19885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掀起了</a:t>
            </a:r>
            <a:endParaRPr lang="en-US" altLang="zh-CN" sz="20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收集</a:t>
            </a:r>
            <a:r>
              <a:rPr lang="zh-CN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历史</a:t>
            </a:r>
            <a:r>
              <a:rPr lang="zh-CN" altLang="zh-CN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遗存</a:t>
            </a:r>
            <a:endParaRPr lang="en-US" altLang="zh-CN" sz="20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建立博物馆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热潮</a:t>
            </a:r>
            <a:endParaRPr lang="en-US" altLang="zh-CN" sz="20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-90264" y="575920"/>
            <a:ext cx="9036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西方学术界对图像的利用和研究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2609722"/>
            <a:ext cx="1152128" cy="58431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图像证史</a:t>
            </a:r>
            <a:endParaRPr lang="en-US" altLang="zh-CN" dirty="0" smtClean="0"/>
          </a:p>
          <a:p>
            <a:r>
              <a:rPr lang="zh-CN" altLang="en-US" dirty="0" smtClean="0"/>
              <a:t>案例丰富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120428" y="4280092"/>
            <a:ext cx="4301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自发阶段：近代</a:t>
            </a:r>
            <a:r>
              <a:rPr lang="en-US" altLang="zh-CN" sz="2800" b="1" dirty="0" smtClean="0">
                <a:cs typeface="+mn-ea"/>
                <a:sym typeface="+mn-lt"/>
              </a:rPr>
              <a:t>-19</a:t>
            </a:r>
            <a:r>
              <a:rPr lang="zh-CN" altLang="en-US" sz="2800" b="1" dirty="0" smtClean="0">
                <a:cs typeface="+mn-ea"/>
                <a:sym typeface="+mn-lt"/>
              </a:rPr>
              <a:t>世纪初</a:t>
            </a:r>
            <a:endParaRPr lang="zh-CN" altLang="en-US" sz="2800" dirty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625261" y="2961385"/>
            <a:ext cx="2420598" cy="235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808858" y="2117279"/>
            <a:ext cx="198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民族国家出现</a:t>
            </a:r>
            <a:endParaRPr lang="en-US" altLang="zh-CN" sz="20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构建族群认同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西方学术界对图像的利用和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研究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415592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自觉阶段：</a:t>
            </a:r>
            <a:r>
              <a:rPr lang="en-US" altLang="zh-CN" sz="2800" b="1" dirty="0" smtClean="0">
                <a:cs typeface="+mn-ea"/>
                <a:sym typeface="+mn-lt"/>
              </a:rPr>
              <a:t>1930</a:t>
            </a:r>
            <a:r>
              <a:rPr lang="zh-CN" altLang="en-US" sz="2800" b="1" dirty="0" smtClean="0">
                <a:cs typeface="+mn-ea"/>
                <a:sym typeface="+mn-lt"/>
              </a:rPr>
              <a:t>（</a:t>
            </a:r>
            <a:r>
              <a:rPr lang="zh-CN" altLang="en-US" b="1" dirty="0" smtClean="0">
                <a:cs typeface="+mn-ea"/>
                <a:sym typeface="+mn-lt"/>
              </a:rPr>
              <a:t>图像学诞生</a:t>
            </a:r>
            <a:r>
              <a:rPr lang="zh-CN" altLang="en-US" sz="2800" b="1" dirty="0" smtClean="0">
                <a:cs typeface="+mn-ea"/>
                <a:sym typeface="+mn-lt"/>
              </a:rPr>
              <a:t>）</a:t>
            </a:r>
            <a:r>
              <a:rPr lang="en-US" altLang="zh-CN" sz="2800" b="1" dirty="0" smtClean="0">
                <a:cs typeface="+mn-ea"/>
                <a:sym typeface="+mn-lt"/>
              </a:rPr>
              <a:t>-1970</a:t>
            </a:r>
            <a:r>
              <a:rPr lang="zh-CN" altLang="en-US" sz="2800" b="1" dirty="0" smtClean="0">
                <a:cs typeface="+mn-ea"/>
                <a:sym typeface="+mn-lt"/>
              </a:rPr>
              <a:t>（</a:t>
            </a:r>
            <a:r>
              <a:rPr lang="zh-CN" altLang="en-US" b="1" dirty="0" smtClean="0">
                <a:cs typeface="+mn-ea"/>
                <a:sym typeface="+mn-lt"/>
              </a:rPr>
              <a:t>新文化史诞生</a:t>
            </a:r>
            <a:r>
              <a:rPr lang="zh-CN" altLang="en-US" sz="2800" b="1" dirty="0" smtClean="0">
                <a:cs typeface="+mn-ea"/>
                <a:sym typeface="+mn-lt"/>
              </a:rPr>
              <a:t>）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88" y="1098893"/>
            <a:ext cx="1944216" cy="28947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64295" y="1164575"/>
            <a:ext cx="3693264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美国德裔学者潘诺夫斯基（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Erwin Panofsky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创立图像学。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潘氏的分析样式（关注图像的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自然意义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常规意义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本质意义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）已成为图像证史的经典解读模式。</a:t>
            </a:r>
            <a:endParaRPr lang="zh-CN" altLang="zh-CN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30795"/>
            <a:ext cx="2029509" cy="289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2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.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图像证史在国内的复兴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379984" y="852919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矩形 3"/>
          <p:cNvSpPr/>
          <p:nvPr/>
        </p:nvSpPr>
        <p:spPr>
          <a:xfrm>
            <a:off x="1008012" y="1406917"/>
            <a:ext cx="7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古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之学者，左图右史，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不可偏废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郑樵《通志》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2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.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图像证史在国内的复兴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627" y="1129918"/>
            <a:ext cx="8550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“读图时代”大气候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国外研究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引入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史学理论的推进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2363" y="468999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新世纪：图像证史的复兴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>
            <p:custDataLst>
              <p:tags r:id="rId1"/>
            </p:custDataLst>
          </p:nvPr>
        </p:nvSpPr>
        <p:spPr>
          <a:xfrm>
            <a:off x="755576" y="2145581"/>
            <a:ext cx="620148" cy="631003"/>
          </a:xfrm>
          <a:prstGeom prst="ellipse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2001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2"/>
            </p:custDataLst>
          </p:nvPr>
        </p:nvSpPr>
        <p:spPr>
          <a:xfrm>
            <a:off x="2390904" y="2145580"/>
            <a:ext cx="620149" cy="6310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2008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>
            <p:custDataLst>
              <p:tags r:id="rId3"/>
            </p:custDataLst>
          </p:nvPr>
        </p:nvSpPr>
        <p:spPr>
          <a:xfrm>
            <a:off x="4485189" y="2124925"/>
            <a:ext cx="620148" cy="631003"/>
          </a:xfrm>
          <a:prstGeom prst="ellipse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2011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6781230" y="2147566"/>
            <a:ext cx="620149" cy="6310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>
            <a:stCxn id="23" idx="6"/>
          </p:cNvCxnSpPr>
          <p:nvPr>
            <p:custDataLst>
              <p:tags r:id="rId5"/>
            </p:custDataLst>
          </p:nvPr>
        </p:nvCxnSpPr>
        <p:spPr>
          <a:xfrm flipV="1">
            <a:off x="1375724" y="2461082"/>
            <a:ext cx="96402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6"/>
            </p:custDataLst>
          </p:nvPr>
        </p:nvCxnSpPr>
        <p:spPr>
          <a:xfrm flipV="1">
            <a:off x="3013652" y="2453976"/>
            <a:ext cx="96402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7"/>
            </p:custDataLst>
          </p:nvPr>
        </p:nvCxnSpPr>
        <p:spPr>
          <a:xfrm flipV="1">
            <a:off x="5387317" y="2461082"/>
            <a:ext cx="96402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8"/>
            </p:custDataLst>
          </p:nvPr>
        </p:nvCxnSpPr>
        <p:spPr>
          <a:xfrm flipV="1">
            <a:off x="7568413" y="2461082"/>
            <a:ext cx="96402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70900" y="1705950"/>
            <a:ext cx="2268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首次成为公共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话题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1948749" y="1699677"/>
            <a:ext cx="3156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图像证史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中文出版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4433612" y="1690763"/>
            <a:ext cx="3156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第一部学术集刊出版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781230" y="169076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第一次学术年会召开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3590" y="2781883"/>
            <a:ext cx="1415497" cy="18562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0630" y="2872415"/>
            <a:ext cx="1239162" cy="1767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0392" y="2800495"/>
            <a:ext cx="1412993" cy="186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30" grpId="0"/>
      <p:bldP spid="30" grpId="1"/>
      <p:bldP spid="35" grpId="0"/>
      <p:bldP spid="35" grpId="1"/>
      <p:bldP spid="36" grpId="0"/>
      <p:bldP spid="36" grpId="1"/>
      <p:bldP spid="37" grpId="0"/>
      <p:bldP spid="37" grpId="1"/>
      <p:bldP spid="4" grpId="0"/>
      <p:bldP spid="4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65"/>
          <p:cNvSpPr>
            <a:spLocks noChangeArrowheads="1"/>
          </p:cNvSpPr>
          <p:nvPr/>
        </p:nvSpPr>
        <p:spPr bwMode="auto">
          <a:xfrm rot="10800000" flipV="1">
            <a:off x="800680" y="1886287"/>
            <a:ext cx="1591190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834725" y="4652713"/>
            <a:ext cx="1591189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 rot="10800000" flipV="1">
            <a:off x="7081234" y="3180876"/>
            <a:ext cx="1591190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07873" y="1150186"/>
            <a:ext cx="1028548" cy="1095064"/>
            <a:chOff x="611306" y="1203674"/>
            <a:chExt cx="1328332" cy="1414234"/>
          </a:xfrm>
          <a:solidFill>
            <a:srgbClr val="005DA2"/>
          </a:solidFill>
        </p:grpSpPr>
        <p:sp>
          <p:nvSpPr>
            <p:cNvPr id="30" name="菱形 29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1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4602" y="3324709"/>
            <a:ext cx="1028548" cy="1111329"/>
            <a:chOff x="1951890" y="2794690"/>
            <a:chExt cx="1328332" cy="1435240"/>
          </a:xfrm>
          <a:solidFill>
            <a:srgbClr val="005DA2"/>
          </a:solidFill>
        </p:grpSpPr>
        <p:sp>
          <p:nvSpPr>
            <p:cNvPr id="34" name="菱形 33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3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43874" y="2124807"/>
            <a:ext cx="1028550" cy="1095064"/>
            <a:chOff x="4056282" y="1203598"/>
            <a:chExt cx="1328333" cy="1414234"/>
          </a:xfrm>
          <a:solidFill>
            <a:srgbClr val="005DA2"/>
          </a:solidFill>
        </p:grpSpPr>
        <p:sp>
          <p:nvSpPr>
            <p:cNvPr id="37" name="菱形 36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2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39" name="文本框 17"/>
          <p:cNvSpPr txBox="1"/>
          <p:nvPr/>
        </p:nvSpPr>
        <p:spPr>
          <a:xfrm>
            <a:off x="2123150" y="1369425"/>
            <a:ext cx="6409290" cy="480685"/>
          </a:xfrm>
          <a:prstGeom prst="rect">
            <a:avLst/>
          </a:prstGeom>
          <a:noFill/>
        </p:spPr>
        <p:txBody>
          <a:bodyPr wrap="square" lIns="110274" tIns="55138" rIns="110274" bIns="55138">
            <a:spAutoFit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图像与思想文化史：葛兆光、邢义田、赵世瑜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0" name="文本框 22"/>
          <p:cNvSpPr txBox="1"/>
          <p:nvPr/>
        </p:nvSpPr>
        <p:spPr>
          <a:xfrm>
            <a:off x="2209879" y="3652336"/>
            <a:ext cx="6099982" cy="480685"/>
          </a:xfrm>
          <a:prstGeom prst="rect">
            <a:avLst/>
          </a:prstGeom>
          <a:noFill/>
        </p:spPr>
        <p:txBody>
          <a:bodyPr wrap="square" lIns="110274" tIns="55138" rIns="110274" bIns="55138">
            <a:spAutoFit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图像与近现代政治：黄克武  王奇生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1" name="文本框 23"/>
          <p:cNvSpPr txBox="1"/>
          <p:nvPr/>
        </p:nvSpPr>
        <p:spPr>
          <a:xfrm>
            <a:off x="1967677" y="2295203"/>
            <a:ext cx="5589468" cy="599435"/>
          </a:xfrm>
          <a:prstGeom prst="rect">
            <a:avLst/>
          </a:prstGeom>
          <a:noFill/>
        </p:spPr>
        <p:txBody>
          <a:bodyPr wrap="square" lIns="110274" tIns="55138" rIns="110274" bIns="55138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2400" b="1" dirty="0">
                <a:cs typeface="+mn-ea"/>
                <a:sym typeface="+mn-lt"/>
              </a:rPr>
              <a:t>      </a:t>
            </a:r>
            <a:r>
              <a:rPr lang="zh-CN" altLang="en-US" sz="2400" b="1" dirty="0" smtClean="0">
                <a:cs typeface="+mn-ea"/>
                <a:sym typeface="+mn-lt"/>
              </a:rPr>
              <a:t>图像与美术史：巫鸿</a:t>
            </a:r>
            <a:endParaRPr lang="en-US" altLang="zh-CN" sz="1050" b="1" kern="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图像证史佳作举隅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39" grpId="0"/>
      <p:bldP spid="40" grpId="0"/>
      <p:bldP spid="4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7474" y="1132349"/>
          <a:ext cx="8396605" cy="336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77"/>
                <a:gridCol w="6376035"/>
              </a:tblGrid>
              <a:tr h="433705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代表学人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论文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著述作品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葛兆光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《思想史视野中的考古与文物》《思想史研究视野中的图像》《什么可以成为思想史的资料》《作为思想史的古舆图》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邢义田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《画为心声</a:t>
                      </a:r>
                      <a:r>
                        <a:rPr lang="en-US" altLang="zh-CN" dirty="0"/>
                        <a:t>——</a:t>
                      </a:r>
                      <a:r>
                        <a:rPr lang="zh-CN" altLang="en-US" dirty="0"/>
                        <a:t>画像石、画像砖与壁画》</a:t>
                      </a:r>
                      <a:endParaRPr lang="zh-CN" altLang="en-US" dirty="0"/>
                    </a:p>
                    <a:p>
                      <a:r>
                        <a:rPr lang="zh-CN" altLang="en-US" dirty="0"/>
                        <a:t>《立体的历史</a:t>
                      </a:r>
                      <a:r>
                        <a:rPr lang="en-US" altLang="zh-CN" dirty="0"/>
                        <a:t>——</a:t>
                      </a:r>
                      <a:r>
                        <a:rPr lang="zh-CN" altLang="en-US" dirty="0"/>
                        <a:t>从图像看古代中国与域外文化》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赵世瑜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《图像如何证史：一幅石刻画所见清代西南的历史与历史记忆》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王奇生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《北伐中的漫画与漫画中的北伐》</a:t>
                      </a:r>
                      <a:endParaRPr lang="zh-CN" altLang="en-US" dirty="0"/>
                    </a:p>
                  </a:txBody>
                  <a:tcPr/>
                </a:tc>
              </a:tr>
              <a:tr h="496570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巫鸿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《黄泉下的美术》《重屏》《武梁祠》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图像证史佳作举隅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67039" y="975626"/>
          <a:ext cx="60960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434729" y="2461327"/>
            <a:ext cx="789529" cy="105740"/>
            <a:chOff x="3556972" y="1534177"/>
            <a:chExt cx="789529" cy="105740"/>
          </a:xfrm>
        </p:grpSpPr>
        <p:sp>
          <p:nvSpPr>
            <p:cNvPr id="10" name="直接连接符 3"/>
            <p:cNvSpPr/>
            <p:nvPr/>
          </p:nvSpPr>
          <p:spPr>
            <a:xfrm rot="2142401">
              <a:off x="3556972" y="1534177"/>
              <a:ext cx="789529" cy="445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258"/>
                  </a:moveTo>
                  <a:lnTo>
                    <a:pt x="789529" y="22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直接连接符 4"/>
            <p:cNvSpPr/>
            <p:nvPr/>
          </p:nvSpPr>
          <p:spPr>
            <a:xfrm rot="2142401">
              <a:off x="4150204" y="1600441"/>
              <a:ext cx="39476" cy="39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18159" y="1894685"/>
            <a:ext cx="789529" cy="44516"/>
            <a:chOff x="3775178" y="1137123"/>
            <a:chExt cx="789529" cy="44516"/>
          </a:xfrm>
        </p:grpSpPr>
        <p:sp>
          <p:nvSpPr>
            <p:cNvPr id="13" name="直接连接符 3"/>
            <p:cNvSpPr/>
            <p:nvPr/>
          </p:nvSpPr>
          <p:spPr>
            <a:xfrm rot="19457599">
              <a:off x="3775178" y="1137123"/>
              <a:ext cx="789529" cy="445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258"/>
                  </a:moveTo>
                  <a:lnTo>
                    <a:pt x="789529" y="22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直接连接符 4"/>
            <p:cNvSpPr/>
            <p:nvPr/>
          </p:nvSpPr>
          <p:spPr>
            <a:xfrm rot="19457599">
              <a:off x="4150204" y="1139643"/>
              <a:ext cx="39476" cy="39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29197" y="1215605"/>
            <a:ext cx="1278267" cy="962623"/>
            <a:chOff x="4337125" y="2277736"/>
            <a:chExt cx="1278267" cy="962623"/>
          </a:xfrm>
        </p:grpSpPr>
        <p:sp>
          <p:nvSpPr>
            <p:cNvPr id="16" name="圆角矩形 15"/>
            <p:cNvSpPr/>
            <p:nvPr/>
          </p:nvSpPr>
          <p:spPr>
            <a:xfrm>
              <a:off x="4337125" y="2277736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圆角矩形 4"/>
            <p:cNvSpPr/>
            <p:nvPr/>
          </p:nvSpPr>
          <p:spPr>
            <a:xfrm>
              <a:off x="4365319" y="2305930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艺术视角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关注形式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68154" y="2206045"/>
            <a:ext cx="1278267" cy="1001395"/>
            <a:chOff x="4099032" y="2260015"/>
            <a:chExt cx="1278267" cy="1023568"/>
          </a:xfrm>
        </p:grpSpPr>
        <p:sp>
          <p:nvSpPr>
            <p:cNvPr id="19" name="圆角矩形 18"/>
            <p:cNvSpPr/>
            <p:nvPr/>
          </p:nvSpPr>
          <p:spPr>
            <a:xfrm>
              <a:off x="4099032" y="2260015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圆角矩形 4"/>
            <p:cNvSpPr/>
            <p:nvPr/>
          </p:nvSpPr>
          <p:spPr>
            <a:xfrm>
              <a:off x="4101572" y="2262611"/>
              <a:ext cx="1221740" cy="102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历史视角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prstClr val="white"/>
                  </a:solidFill>
                </a:rPr>
                <a:t>关注内容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497338" y="1180911"/>
            <a:ext cx="1504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重心、布局、色彩、</a:t>
            </a:r>
            <a:r>
              <a:rPr lang="zh-CN" altLang="zh-CN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线条</a:t>
            </a:r>
            <a:r>
              <a:rPr lang="zh-CN" altLang="en-US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等艺术形式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87816" y="2197536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衣着服饰、生产生活等信息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08520" y="706477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范式臻于完善、理论走向自觉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605011" y="3279632"/>
            <a:ext cx="2040980" cy="962623"/>
            <a:chOff x="4183628" y="2286452"/>
            <a:chExt cx="1278267" cy="962623"/>
          </a:xfrm>
        </p:grpSpPr>
        <p:sp>
          <p:nvSpPr>
            <p:cNvPr id="23" name="圆角矩形 22"/>
            <p:cNvSpPr/>
            <p:nvPr/>
          </p:nvSpPr>
          <p:spPr>
            <a:xfrm>
              <a:off x="4183628" y="2286452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圆角矩形 4"/>
            <p:cNvSpPr/>
            <p:nvPr/>
          </p:nvSpPr>
          <p:spPr>
            <a:xfrm>
              <a:off x="4225919" y="2341035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关注作者与背景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关注读者与流传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373741" y="3742640"/>
            <a:ext cx="2112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543761" y="3382819"/>
            <a:ext cx="1771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解读创作动机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55623" y="3723288"/>
            <a:ext cx="1794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反映社会心态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60" y="4424680"/>
            <a:ext cx="9893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834725" y="4652713"/>
            <a:ext cx="1591189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 rot="10800000" flipV="1">
            <a:off x="7081234" y="3180876"/>
            <a:ext cx="1591190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184" y="1946977"/>
            <a:ext cx="4608512" cy="261908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44045" y="631039"/>
            <a:ext cx="7632848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“清明”指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的是什么？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为何要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做这幅画？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画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中有何深意？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98" y="579616"/>
            <a:ext cx="2587916" cy="2065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56" y="558418"/>
            <a:ext cx="3174801" cy="19268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298" y="2703318"/>
            <a:ext cx="2829527" cy="22324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58" y="2681278"/>
            <a:ext cx="2848838" cy="2088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834725" y="4652713"/>
            <a:ext cx="1591189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 rot="10800000" flipV="1">
            <a:off x="7081234" y="3180876"/>
            <a:ext cx="1591190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29744" y="891306"/>
            <a:ext cx="9036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 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作为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一种重要的信息载体与表达形式，图像虽然有形象、直观等优势，但在对复杂、深奥信息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的承载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及叙事性方面，却远逊于文字，而去语境化、易被误解等特性，又进一步加重了其表达“劣势”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。</a:t>
            </a:r>
            <a:endParaRPr lang="en-US" altLang="zh-CN" sz="2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 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即使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在今天，图像早已大行其道、人们越来越将注意力投向图像的读图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时代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，若没有文字介绍的辅助，仅凭图像来书写历史仍是不可行的。与此同时，由于图像去语境化的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特征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，故在解读时极易出现各种陷阱与误区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。</a:t>
            </a:r>
            <a:endParaRPr lang="en-US" altLang="zh-CN" sz="2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  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王加华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让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图像“说话”：图像入史的可能性、路径及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限度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380" y="421529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/>
              <a:t>相信图像证史，但绝不迷信图像证史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18" grpId="0"/>
      <p:bldP spid="19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55976" y="1462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2676" y="14629"/>
            <a:ext cx="9144000" cy="317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-197236" y="1350812"/>
            <a:ext cx="8242327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图像</a:t>
            </a:r>
            <a:r>
              <a: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图像证史</a:t>
            </a:r>
            <a:r>
              <a: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中学图像证史</a:t>
            </a:r>
            <a:endParaRPr lang="zh-CN" altLang="en-US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3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以图证史研究文献梳理与分析</a:t>
            </a:r>
            <a:endParaRPr lang="zh-CN" altLang="en-US" sz="3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3743327" y="2585936"/>
            <a:ext cx="1548753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分享人：邝莉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组合 34"/>
          <p:cNvGrpSpPr/>
          <p:nvPr/>
        </p:nvGrpSpPr>
        <p:grpSpPr>
          <a:xfrm>
            <a:off x="8541729" y="120003"/>
            <a:ext cx="432048" cy="432834"/>
            <a:chOff x="6084168" y="1274820"/>
            <a:chExt cx="432048" cy="432834"/>
          </a:xfrm>
        </p:grpSpPr>
        <p:sp>
          <p:nvSpPr>
            <p:cNvPr id="36" name="椭圆 35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59"/>
            <p:cNvSpPr>
              <a:spLocks noChangeArrowheads="1"/>
            </p:cNvSpPr>
            <p:nvPr/>
          </p:nvSpPr>
          <p:spPr bwMode="auto">
            <a:xfrm>
              <a:off x="6190153" y="1365898"/>
              <a:ext cx="220079" cy="250679"/>
            </a:xfrm>
            <a:custGeom>
              <a:avLst/>
              <a:gdLst>
                <a:gd name="connsiteX0" fmla="*/ 188082 w 296863"/>
                <a:gd name="connsiteY0" fmla="*/ 277813 h 338138"/>
                <a:gd name="connsiteX1" fmla="*/ 292931 w 296863"/>
                <a:gd name="connsiteY1" fmla="*/ 277813 h 338138"/>
                <a:gd name="connsiteX2" fmla="*/ 296863 w 296863"/>
                <a:gd name="connsiteY2" fmla="*/ 281835 h 338138"/>
                <a:gd name="connsiteX3" fmla="*/ 296863 w 296863"/>
                <a:gd name="connsiteY3" fmla="*/ 334117 h 338138"/>
                <a:gd name="connsiteX4" fmla="*/ 292931 w 296863"/>
                <a:gd name="connsiteY4" fmla="*/ 338138 h 338138"/>
                <a:gd name="connsiteX5" fmla="*/ 188082 w 296863"/>
                <a:gd name="connsiteY5" fmla="*/ 338138 h 338138"/>
                <a:gd name="connsiteX6" fmla="*/ 184150 w 296863"/>
                <a:gd name="connsiteY6" fmla="*/ 334117 h 338138"/>
                <a:gd name="connsiteX7" fmla="*/ 184150 w 296863"/>
                <a:gd name="connsiteY7" fmla="*/ 281835 h 338138"/>
                <a:gd name="connsiteX8" fmla="*/ 188082 w 296863"/>
                <a:gd name="connsiteY8" fmla="*/ 277813 h 338138"/>
                <a:gd name="connsiteX9" fmla="*/ 62442 w 296863"/>
                <a:gd name="connsiteY9" fmla="*/ 277813 h 338138"/>
                <a:gd name="connsiteX10" fmla="*/ 172244 w 296863"/>
                <a:gd name="connsiteY10" fmla="*/ 277813 h 338138"/>
                <a:gd name="connsiteX11" fmla="*/ 176213 w 296863"/>
                <a:gd name="connsiteY11" fmla="*/ 281835 h 338138"/>
                <a:gd name="connsiteX12" fmla="*/ 176213 w 296863"/>
                <a:gd name="connsiteY12" fmla="*/ 334117 h 338138"/>
                <a:gd name="connsiteX13" fmla="*/ 172244 w 296863"/>
                <a:gd name="connsiteY13" fmla="*/ 338138 h 338138"/>
                <a:gd name="connsiteX14" fmla="*/ 62442 w 296863"/>
                <a:gd name="connsiteY14" fmla="*/ 338138 h 338138"/>
                <a:gd name="connsiteX15" fmla="*/ 57150 w 296863"/>
                <a:gd name="connsiteY15" fmla="*/ 334117 h 338138"/>
                <a:gd name="connsiteX16" fmla="*/ 57150 w 296863"/>
                <a:gd name="connsiteY16" fmla="*/ 281835 h 338138"/>
                <a:gd name="connsiteX17" fmla="*/ 62442 w 296863"/>
                <a:gd name="connsiteY17" fmla="*/ 277813 h 338138"/>
                <a:gd name="connsiteX18" fmla="*/ 3885 w 296863"/>
                <a:gd name="connsiteY18" fmla="*/ 277813 h 338138"/>
                <a:gd name="connsiteX19" fmla="*/ 45328 w 296863"/>
                <a:gd name="connsiteY19" fmla="*/ 277813 h 338138"/>
                <a:gd name="connsiteX20" fmla="*/ 49213 w 296863"/>
                <a:gd name="connsiteY20" fmla="*/ 281835 h 338138"/>
                <a:gd name="connsiteX21" fmla="*/ 49213 w 296863"/>
                <a:gd name="connsiteY21" fmla="*/ 334117 h 338138"/>
                <a:gd name="connsiteX22" fmla="*/ 45328 w 296863"/>
                <a:gd name="connsiteY22" fmla="*/ 338138 h 338138"/>
                <a:gd name="connsiteX23" fmla="*/ 3885 w 296863"/>
                <a:gd name="connsiteY23" fmla="*/ 338138 h 338138"/>
                <a:gd name="connsiteX24" fmla="*/ 0 w 296863"/>
                <a:gd name="connsiteY24" fmla="*/ 334117 h 338138"/>
                <a:gd name="connsiteX25" fmla="*/ 0 w 296863"/>
                <a:gd name="connsiteY25" fmla="*/ 281835 h 338138"/>
                <a:gd name="connsiteX26" fmla="*/ 3885 w 296863"/>
                <a:gd name="connsiteY26" fmla="*/ 277813 h 338138"/>
                <a:gd name="connsiteX27" fmla="*/ 251535 w 296863"/>
                <a:gd name="connsiteY27" fmla="*/ 209550 h 338138"/>
                <a:gd name="connsiteX28" fmla="*/ 292978 w 296863"/>
                <a:gd name="connsiteY28" fmla="*/ 209550 h 338138"/>
                <a:gd name="connsiteX29" fmla="*/ 296863 w 296863"/>
                <a:gd name="connsiteY29" fmla="*/ 213555 h 338138"/>
                <a:gd name="connsiteX30" fmla="*/ 296863 w 296863"/>
                <a:gd name="connsiteY30" fmla="*/ 264283 h 338138"/>
                <a:gd name="connsiteX31" fmla="*/ 292978 w 296863"/>
                <a:gd name="connsiteY31" fmla="*/ 268288 h 338138"/>
                <a:gd name="connsiteX32" fmla="*/ 251535 w 296863"/>
                <a:gd name="connsiteY32" fmla="*/ 268288 h 338138"/>
                <a:gd name="connsiteX33" fmla="*/ 247650 w 296863"/>
                <a:gd name="connsiteY33" fmla="*/ 264283 h 338138"/>
                <a:gd name="connsiteX34" fmla="*/ 247650 w 296863"/>
                <a:gd name="connsiteY34" fmla="*/ 213555 h 338138"/>
                <a:gd name="connsiteX35" fmla="*/ 251535 w 296863"/>
                <a:gd name="connsiteY35" fmla="*/ 209550 h 338138"/>
                <a:gd name="connsiteX36" fmla="*/ 124619 w 296863"/>
                <a:gd name="connsiteY36" fmla="*/ 209550 h 338138"/>
                <a:gd name="connsiteX37" fmla="*/ 234421 w 296863"/>
                <a:gd name="connsiteY37" fmla="*/ 209550 h 338138"/>
                <a:gd name="connsiteX38" fmla="*/ 239713 w 296863"/>
                <a:gd name="connsiteY38" fmla="*/ 213555 h 338138"/>
                <a:gd name="connsiteX39" fmla="*/ 239713 w 296863"/>
                <a:gd name="connsiteY39" fmla="*/ 264283 h 338138"/>
                <a:gd name="connsiteX40" fmla="*/ 234421 w 296863"/>
                <a:gd name="connsiteY40" fmla="*/ 268288 h 338138"/>
                <a:gd name="connsiteX41" fmla="*/ 124619 w 296863"/>
                <a:gd name="connsiteY41" fmla="*/ 268288 h 338138"/>
                <a:gd name="connsiteX42" fmla="*/ 120650 w 296863"/>
                <a:gd name="connsiteY42" fmla="*/ 264283 h 338138"/>
                <a:gd name="connsiteX43" fmla="*/ 120650 w 296863"/>
                <a:gd name="connsiteY43" fmla="*/ 213555 h 338138"/>
                <a:gd name="connsiteX44" fmla="*/ 124619 w 296863"/>
                <a:gd name="connsiteY44" fmla="*/ 209550 h 338138"/>
                <a:gd name="connsiteX45" fmla="*/ 3932 w 296863"/>
                <a:gd name="connsiteY45" fmla="*/ 209550 h 338138"/>
                <a:gd name="connsiteX46" fmla="*/ 108781 w 296863"/>
                <a:gd name="connsiteY46" fmla="*/ 209550 h 338138"/>
                <a:gd name="connsiteX47" fmla="*/ 112713 w 296863"/>
                <a:gd name="connsiteY47" fmla="*/ 213555 h 338138"/>
                <a:gd name="connsiteX48" fmla="*/ 112713 w 296863"/>
                <a:gd name="connsiteY48" fmla="*/ 264283 h 338138"/>
                <a:gd name="connsiteX49" fmla="*/ 108781 w 296863"/>
                <a:gd name="connsiteY49" fmla="*/ 268288 h 338138"/>
                <a:gd name="connsiteX50" fmla="*/ 3932 w 296863"/>
                <a:gd name="connsiteY50" fmla="*/ 268288 h 338138"/>
                <a:gd name="connsiteX51" fmla="*/ 0 w 296863"/>
                <a:gd name="connsiteY51" fmla="*/ 264283 h 338138"/>
                <a:gd name="connsiteX52" fmla="*/ 0 w 296863"/>
                <a:gd name="connsiteY52" fmla="*/ 213555 h 338138"/>
                <a:gd name="connsiteX53" fmla="*/ 3932 w 296863"/>
                <a:gd name="connsiteY53" fmla="*/ 209550 h 338138"/>
                <a:gd name="connsiteX54" fmla="*/ 100462 w 296863"/>
                <a:gd name="connsiteY54" fmla="*/ 0 h 338138"/>
                <a:gd name="connsiteX55" fmla="*/ 108367 w 296863"/>
                <a:gd name="connsiteY55" fmla="*/ 0 h 338138"/>
                <a:gd name="connsiteX56" fmla="*/ 183463 w 296863"/>
                <a:gd name="connsiteY56" fmla="*/ 60773 h 338138"/>
                <a:gd name="connsiteX57" fmla="*/ 217717 w 296863"/>
                <a:gd name="connsiteY57" fmla="*/ 96444 h 338138"/>
                <a:gd name="connsiteX58" fmla="*/ 242748 w 296863"/>
                <a:gd name="connsiteY58" fmla="*/ 85874 h 338138"/>
                <a:gd name="connsiteX59" fmla="*/ 248018 w 296863"/>
                <a:gd name="connsiteY59" fmla="*/ 85874 h 338138"/>
                <a:gd name="connsiteX60" fmla="*/ 271733 w 296863"/>
                <a:gd name="connsiteY60" fmla="*/ 140041 h 338138"/>
                <a:gd name="connsiteX61" fmla="*/ 246701 w 296863"/>
                <a:gd name="connsiteY61" fmla="*/ 195529 h 338138"/>
                <a:gd name="connsiteX62" fmla="*/ 242748 w 296863"/>
                <a:gd name="connsiteY62" fmla="*/ 196850 h 338138"/>
                <a:gd name="connsiteX63" fmla="*/ 170288 w 296863"/>
                <a:gd name="connsiteY63" fmla="*/ 196850 h 338138"/>
                <a:gd name="connsiteX64" fmla="*/ 166335 w 296863"/>
                <a:gd name="connsiteY64" fmla="*/ 194208 h 338138"/>
                <a:gd name="connsiteX65" fmla="*/ 166335 w 296863"/>
                <a:gd name="connsiteY65" fmla="*/ 190245 h 338138"/>
                <a:gd name="connsiteX66" fmla="*/ 178193 w 296863"/>
                <a:gd name="connsiteY66" fmla="*/ 161179 h 338138"/>
                <a:gd name="connsiteX67" fmla="*/ 175558 w 296863"/>
                <a:gd name="connsiteY67" fmla="*/ 147968 h 338138"/>
                <a:gd name="connsiteX68" fmla="*/ 161066 w 296863"/>
                <a:gd name="connsiteY68" fmla="*/ 151931 h 338138"/>
                <a:gd name="connsiteX69" fmla="*/ 141304 w 296863"/>
                <a:gd name="connsiteY69" fmla="*/ 142683 h 338138"/>
                <a:gd name="connsiteX70" fmla="*/ 137351 w 296863"/>
                <a:gd name="connsiteY70" fmla="*/ 118903 h 338138"/>
                <a:gd name="connsiteX71" fmla="*/ 120224 w 296863"/>
                <a:gd name="connsiteY71" fmla="*/ 146647 h 338138"/>
                <a:gd name="connsiteX72" fmla="*/ 133399 w 296863"/>
                <a:gd name="connsiteY72" fmla="*/ 190245 h 338138"/>
                <a:gd name="connsiteX73" fmla="*/ 134716 w 296863"/>
                <a:gd name="connsiteY73" fmla="*/ 194208 h 338138"/>
                <a:gd name="connsiteX74" fmla="*/ 130764 w 296863"/>
                <a:gd name="connsiteY74" fmla="*/ 196850 h 338138"/>
                <a:gd name="connsiteX75" fmla="*/ 59621 w 296863"/>
                <a:gd name="connsiteY75" fmla="*/ 196850 h 338138"/>
                <a:gd name="connsiteX76" fmla="*/ 56986 w 296863"/>
                <a:gd name="connsiteY76" fmla="*/ 195529 h 338138"/>
                <a:gd name="connsiteX77" fmla="*/ 24049 w 296863"/>
                <a:gd name="connsiteY77" fmla="*/ 110976 h 338138"/>
                <a:gd name="connsiteX78" fmla="*/ 71478 w 296863"/>
                <a:gd name="connsiteY78" fmla="*/ 50204 h 338138"/>
                <a:gd name="connsiteX79" fmla="*/ 76748 w 296863"/>
                <a:gd name="connsiteY79" fmla="*/ 50204 h 338138"/>
                <a:gd name="connsiteX80" fmla="*/ 78065 w 296863"/>
                <a:gd name="connsiteY80" fmla="*/ 55488 h 338138"/>
                <a:gd name="connsiteX81" fmla="*/ 74113 w 296863"/>
                <a:gd name="connsiteY81" fmla="*/ 85874 h 338138"/>
                <a:gd name="connsiteX82" fmla="*/ 89923 w 296863"/>
                <a:gd name="connsiteY82" fmla="*/ 91159 h 338138"/>
                <a:gd name="connsiteX83" fmla="*/ 114954 w 296863"/>
                <a:gd name="connsiteY83" fmla="*/ 75305 h 338138"/>
                <a:gd name="connsiteX84" fmla="*/ 97827 w 296863"/>
                <a:gd name="connsiteY84" fmla="*/ 7927 h 338138"/>
                <a:gd name="connsiteX85" fmla="*/ 96510 w 296863"/>
                <a:gd name="connsiteY85" fmla="*/ 2643 h 338138"/>
                <a:gd name="connsiteX86" fmla="*/ 100462 w 296863"/>
                <a:gd name="connsiteY86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6863" h="338138">
                  <a:moveTo>
                    <a:pt x="188082" y="277813"/>
                  </a:moveTo>
                  <a:cubicBezTo>
                    <a:pt x="188082" y="277813"/>
                    <a:pt x="188082" y="277813"/>
                    <a:pt x="292931" y="277813"/>
                  </a:cubicBezTo>
                  <a:cubicBezTo>
                    <a:pt x="295552" y="277813"/>
                    <a:pt x="296863" y="280494"/>
                    <a:pt x="296863" y="281835"/>
                  </a:cubicBezTo>
                  <a:cubicBezTo>
                    <a:pt x="296863" y="281835"/>
                    <a:pt x="296863" y="281835"/>
                    <a:pt x="296863" y="334117"/>
                  </a:cubicBezTo>
                  <a:cubicBezTo>
                    <a:pt x="296863" y="336798"/>
                    <a:pt x="295552" y="338138"/>
                    <a:pt x="292931" y="338138"/>
                  </a:cubicBezTo>
                  <a:cubicBezTo>
                    <a:pt x="292931" y="338138"/>
                    <a:pt x="292931" y="338138"/>
                    <a:pt x="188082" y="338138"/>
                  </a:cubicBezTo>
                  <a:cubicBezTo>
                    <a:pt x="185461" y="338138"/>
                    <a:pt x="184150" y="336798"/>
                    <a:pt x="184150" y="334117"/>
                  </a:cubicBezTo>
                  <a:cubicBezTo>
                    <a:pt x="184150" y="334117"/>
                    <a:pt x="184150" y="334117"/>
                    <a:pt x="184150" y="281835"/>
                  </a:cubicBezTo>
                  <a:cubicBezTo>
                    <a:pt x="184150" y="280494"/>
                    <a:pt x="185461" y="277813"/>
                    <a:pt x="188082" y="277813"/>
                  </a:cubicBezTo>
                  <a:close/>
                  <a:moveTo>
                    <a:pt x="62442" y="277813"/>
                  </a:moveTo>
                  <a:cubicBezTo>
                    <a:pt x="62442" y="277813"/>
                    <a:pt x="62442" y="277813"/>
                    <a:pt x="172244" y="277813"/>
                  </a:cubicBezTo>
                  <a:cubicBezTo>
                    <a:pt x="173567" y="277813"/>
                    <a:pt x="176213" y="280494"/>
                    <a:pt x="176213" y="281835"/>
                  </a:cubicBezTo>
                  <a:cubicBezTo>
                    <a:pt x="176213" y="281835"/>
                    <a:pt x="176213" y="281835"/>
                    <a:pt x="176213" y="334117"/>
                  </a:cubicBezTo>
                  <a:cubicBezTo>
                    <a:pt x="176213" y="336798"/>
                    <a:pt x="173567" y="338138"/>
                    <a:pt x="172244" y="338138"/>
                  </a:cubicBezTo>
                  <a:cubicBezTo>
                    <a:pt x="172244" y="338138"/>
                    <a:pt x="172244" y="338138"/>
                    <a:pt x="62442" y="338138"/>
                  </a:cubicBezTo>
                  <a:cubicBezTo>
                    <a:pt x="59796" y="338138"/>
                    <a:pt x="57150" y="336798"/>
                    <a:pt x="57150" y="334117"/>
                  </a:cubicBezTo>
                  <a:cubicBezTo>
                    <a:pt x="57150" y="334117"/>
                    <a:pt x="57150" y="334117"/>
                    <a:pt x="57150" y="281835"/>
                  </a:cubicBezTo>
                  <a:cubicBezTo>
                    <a:pt x="57150" y="280494"/>
                    <a:pt x="59796" y="277813"/>
                    <a:pt x="62442" y="277813"/>
                  </a:cubicBezTo>
                  <a:close/>
                  <a:moveTo>
                    <a:pt x="3885" y="277813"/>
                  </a:moveTo>
                  <a:cubicBezTo>
                    <a:pt x="3885" y="277813"/>
                    <a:pt x="3885" y="277813"/>
                    <a:pt x="45328" y="277813"/>
                  </a:cubicBezTo>
                  <a:cubicBezTo>
                    <a:pt x="47918" y="277813"/>
                    <a:pt x="49213" y="280494"/>
                    <a:pt x="49213" y="281835"/>
                  </a:cubicBezTo>
                  <a:cubicBezTo>
                    <a:pt x="49213" y="281835"/>
                    <a:pt x="49213" y="281835"/>
                    <a:pt x="49213" y="334117"/>
                  </a:cubicBezTo>
                  <a:cubicBezTo>
                    <a:pt x="49213" y="336798"/>
                    <a:pt x="47918" y="338138"/>
                    <a:pt x="45328" y="338138"/>
                  </a:cubicBezTo>
                  <a:cubicBezTo>
                    <a:pt x="45328" y="338138"/>
                    <a:pt x="45328" y="338138"/>
                    <a:pt x="3885" y="338138"/>
                  </a:cubicBezTo>
                  <a:cubicBezTo>
                    <a:pt x="1295" y="338138"/>
                    <a:pt x="0" y="336798"/>
                    <a:pt x="0" y="334117"/>
                  </a:cubicBezTo>
                  <a:cubicBezTo>
                    <a:pt x="0" y="334117"/>
                    <a:pt x="0" y="334117"/>
                    <a:pt x="0" y="281835"/>
                  </a:cubicBezTo>
                  <a:cubicBezTo>
                    <a:pt x="0" y="280494"/>
                    <a:pt x="1295" y="277813"/>
                    <a:pt x="3885" y="277813"/>
                  </a:cubicBezTo>
                  <a:close/>
                  <a:moveTo>
                    <a:pt x="251535" y="209550"/>
                  </a:moveTo>
                  <a:cubicBezTo>
                    <a:pt x="251535" y="209550"/>
                    <a:pt x="251535" y="209550"/>
                    <a:pt x="292978" y="209550"/>
                  </a:cubicBezTo>
                  <a:cubicBezTo>
                    <a:pt x="295568" y="209550"/>
                    <a:pt x="296863" y="210885"/>
                    <a:pt x="296863" y="213555"/>
                  </a:cubicBezTo>
                  <a:cubicBezTo>
                    <a:pt x="296863" y="213555"/>
                    <a:pt x="296863" y="213555"/>
                    <a:pt x="296863" y="264283"/>
                  </a:cubicBezTo>
                  <a:cubicBezTo>
                    <a:pt x="296863" y="266953"/>
                    <a:pt x="295568" y="268288"/>
                    <a:pt x="292978" y="268288"/>
                  </a:cubicBezTo>
                  <a:cubicBezTo>
                    <a:pt x="292978" y="268288"/>
                    <a:pt x="292978" y="268288"/>
                    <a:pt x="251535" y="268288"/>
                  </a:cubicBezTo>
                  <a:cubicBezTo>
                    <a:pt x="248945" y="268288"/>
                    <a:pt x="247650" y="266953"/>
                    <a:pt x="247650" y="264283"/>
                  </a:cubicBezTo>
                  <a:cubicBezTo>
                    <a:pt x="247650" y="264283"/>
                    <a:pt x="247650" y="264283"/>
                    <a:pt x="247650" y="213555"/>
                  </a:cubicBezTo>
                  <a:cubicBezTo>
                    <a:pt x="247650" y="210885"/>
                    <a:pt x="248945" y="209550"/>
                    <a:pt x="251535" y="209550"/>
                  </a:cubicBezTo>
                  <a:close/>
                  <a:moveTo>
                    <a:pt x="124619" y="209550"/>
                  </a:moveTo>
                  <a:lnTo>
                    <a:pt x="234421" y="209550"/>
                  </a:lnTo>
                  <a:cubicBezTo>
                    <a:pt x="237067" y="209550"/>
                    <a:pt x="239713" y="210885"/>
                    <a:pt x="239713" y="213555"/>
                  </a:cubicBezTo>
                  <a:cubicBezTo>
                    <a:pt x="239713" y="213555"/>
                    <a:pt x="239713" y="213555"/>
                    <a:pt x="239713" y="264283"/>
                  </a:cubicBezTo>
                  <a:cubicBezTo>
                    <a:pt x="239713" y="266953"/>
                    <a:pt x="237067" y="268288"/>
                    <a:pt x="234421" y="268288"/>
                  </a:cubicBezTo>
                  <a:cubicBezTo>
                    <a:pt x="234421" y="268288"/>
                    <a:pt x="234421" y="268288"/>
                    <a:pt x="124619" y="268288"/>
                  </a:cubicBezTo>
                  <a:cubicBezTo>
                    <a:pt x="123296" y="268288"/>
                    <a:pt x="120650" y="266953"/>
                    <a:pt x="120650" y="264283"/>
                  </a:cubicBezTo>
                  <a:cubicBezTo>
                    <a:pt x="120650" y="264283"/>
                    <a:pt x="120650" y="264283"/>
                    <a:pt x="120650" y="213555"/>
                  </a:cubicBezTo>
                  <a:cubicBezTo>
                    <a:pt x="120650" y="210885"/>
                    <a:pt x="123296" y="209550"/>
                    <a:pt x="124619" y="209550"/>
                  </a:cubicBezTo>
                  <a:close/>
                  <a:moveTo>
                    <a:pt x="3932" y="209550"/>
                  </a:moveTo>
                  <a:cubicBezTo>
                    <a:pt x="3932" y="209550"/>
                    <a:pt x="3932" y="209550"/>
                    <a:pt x="108781" y="209550"/>
                  </a:cubicBezTo>
                  <a:cubicBezTo>
                    <a:pt x="111402" y="209550"/>
                    <a:pt x="112713" y="210885"/>
                    <a:pt x="112713" y="213555"/>
                  </a:cubicBezTo>
                  <a:cubicBezTo>
                    <a:pt x="112713" y="213555"/>
                    <a:pt x="112713" y="213555"/>
                    <a:pt x="112713" y="264283"/>
                  </a:cubicBezTo>
                  <a:cubicBezTo>
                    <a:pt x="112713" y="266953"/>
                    <a:pt x="111402" y="268288"/>
                    <a:pt x="108781" y="268288"/>
                  </a:cubicBezTo>
                  <a:cubicBezTo>
                    <a:pt x="108781" y="268288"/>
                    <a:pt x="108781" y="268288"/>
                    <a:pt x="3932" y="268288"/>
                  </a:cubicBezTo>
                  <a:cubicBezTo>
                    <a:pt x="1311" y="268288"/>
                    <a:pt x="0" y="266953"/>
                    <a:pt x="0" y="264283"/>
                  </a:cubicBezTo>
                  <a:cubicBezTo>
                    <a:pt x="0" y="264283"/>
                    <a:pt x="0" y="264283"/>
                    <a:pt x="0" y="213555"/>
                  </a:cubicBezTo>
                  <a:cubicBezTo>
                    <a:pt x="0" y="210885"/>
                    <a:pt x="1311" y="209550"/>
                    <a:pt x="3932" y="209550"/>
                  </a:cubicBezTo>
                  <a:close/>
                  <a:moveTo>
                    <a:pt x="100462" y="0"/>
                  </a:moveTo>
                  <a:cubicBezTo>
                    <a:pt x="103097" y="0"/>
                    <a:pt x="105732" y="0"/>
                    <a:pt x="108367" y="0"/>
                  </a:cubicBezTo>
                  <a:cubicBezTo>
                    <a:pt x="149208" y="0"/>
                    <a:pt x="168970" y="34350"/>
                    <a:pt x="183463" y="60773"/>
                  </a:cubicBezTo>
                  <a:cubicBezTo>
                    <a:pt x="195320" y="80590"/>
                    <a:pt x="204542" y="96444"/>
                    <a:pt x="217717" y="96444"/>
                  </a:cubicBezTo>
                  <a:cubicBezTo>
                    <a:pt x="225621" y="96444"/>
                    <a:pt x="233526" y="93801"/>
                    <a:pt x="242748" y="85874"/>
                  </a:cubicBezTo>
                  <a:cubicBezTo>
                    <a:pt x="244066" y="84553"/>
                    <a:pt x="246701" y="84553"/>
                    <a:pt x="248018" y="85874"/>
                  </a:cubicBezTo>
                  <a:cubicBezTo>
                    <a:pt x="249336" y="87196"/>
                    <a:pt x="271733" y="108334"/>
                    <a:pt x="271733" y="140041"/>
                  </a:cubicBezTo>
                  <a:cubicBezTo>
                    <a:pt x="273050" y="159858"/>
                    <a:pt x="263828" y="178354"/>
                    <a:pt x="246701" y="195529"/>
                  </a:cubicBezTo>
                  <a:cubicBezTo>
                    <a:pt x="245383" y="196850"/>
                    <a:pt x="244066" y="196850"/>
                    <a:pt x="242748" y="196850"/>
                  </a:cubicBezTo>
                  <a:cubicBezTo>
                    <a:pt x="242748" y="196850"/>
                    <a:pt x="242748" y="196850"/>
                    <a:pt x="170288" y="196850"/>
                  </a:cubicBezTo>
                  <a:cubicBezTo>
                    <a:pt x="167653" y="196850"/>
                    <a:pt x="166335" y="196850"/>
                    <a:pt x="166335" y="194208"/>
                  </a:cubicBezTo>
                  <a:cubicBezTo>
                    <a:pt x="165018" y="192887"/>
                    <a:pt x="166335" y="191566"/>
                    <a:pt x="166335" y="190245"/>
                  </a:cubicBezTo>
                  <a:cubicBezTo>
                    <a:pt x="174240" y="182318"/>
                    <a:pt x="178193" y="171749"/>
                    <a:pt x="178193" y="161179"/>
                  </a:cubicBezTo>
                  <a:cubicBezTo>
                    <a:pt x="178193" y="155895"/>
                    <a:pt x="176875" y="150610"/>
                    <a:pt x="175558" y="147968"/>
                  </a:cubicBezTo>
                  <a:cubicBezTo>
                    <a:pt x="170288" y="150610"/>
                    <a:pt x="165018" y="151931"/>
                    <a:pt x="161066" y="151931"/>
                  </a:cubicBezTo>
                  <a:cubicBezTo>
                    <a:pt x="153161" y="151931"/>
                    <a:pt x="146574" y="149289"/>
                    <a:pt x="141304" y="142683"/>
                  </a:cubicBezTo>
                  <a:cubicBezTo>
                    <a:pt x="137351" y="136078"/>
                    <a:pt x="136034" y="128151"/>
                    <a:pt x="137351" y="118903"/>
                  </a:cubicBezTo>
                  <a:cubicBezTo>
                    <a:pt x="128129" y="124187"/>
                    <a:pt x="121542" y="134757"/>
                    <a:pt x="120224" y="146647"/>
                  </a:cubicBezTo>
                  <a:cubicBezTo>
                    <a:pt x="116272" y="163822"/>
                    <a:pt x="121542" y="179675"/>
                    <a:pt x="133399" y="190245"/>
                  </a:cubicBezTo>
                  <a:cubicBezTo>
                    <a:pt x="134716" y="190245"/>
                    <a:pt x="134716" y="192887"/>
                    <a:pt x="134716" y="194208"/>
                  </a:cubicBezTo>
                  <a:cubicBezTo>
                    <a:pt x="133399" y="195529"/>
                    <a:pt x="132081" y="196850"/>
                    <a:pt x="130764" y="196850"/>
                  </a:cubicBezTo>
                  <a:cubicBezTo>
                    <a:pt x="130764" y="196850"/>
                    <a:pt x="130764" y="196850"/>
                    <a:pt x="59621" y="196850"/>
                  </a:cubicBezTo>
                  <a:cubicBezTo>
                    <a:pt x="58303" y="196850"/>
                    <a:pt x="56986" y="196850"/>
                    <a:pt x="56986" y="195529"/>
                  </a:cubicBezTo>
                  <a:cubicBezTo>
                    <a:pt x="55669" y="194208"/>
                    <a:pt x="17462" y="154574"/>
                    <a:pt x="24049" y="110976"/>
                  </a:cubicBezTo>
                  <a:cubicBezTo>
                    <a:pt x="28002" y="87196"/>
                    <a:pt x="43811" y="66057"/>
                    <a:pt x="71478" y="50204"/>
                  </a:cubicBezTo>
                  <a:cubicBezTo>
                    <a:pt x="72796" y="48882"/>
                    <a:pt x="75430" y="48882"/>
                    <a:pt x="76748" y="50204"/>
                  </a:cubicBezTo>
                  <a:cubicBezTo>
                    <a:pt x="78065" y="51525"/>
                    <a:pt x="78065" y="54167"/>
                    <a:pt x="78065" y="55488"/>
                  </a:cubicBezTo>
                  <a:cubicBezTo>
                    <a:pt x="75430" y="60773"/>
                    <a:pt x="68843" y="76626"/>
                    <a:pt x="74113" y="85874"/>
                  </a:cubicBezTo>
                  <a:cubicBezTo>
                    <a:pt x="76748" y="89838"/>
                    <a:pt x="82018" y="91159"/>
                    <a:pt x="89923" y="91159"/>
                  </a:cubicBezTo>
                  <a:cubicBezTo>
                    <a:pt x="101780" y="91159"/>
                    <a:pt x="109685" y="85874"/>
                    <a:pt x="114954" y="75305"/>
                  </a:cubicBezTo>
                  <a:cubicBezTo>
                    <a:pt x="121542" y="60773"/>
                    <a:pt x="118907" y="33029"/>
                    <a:pt x="97827" y="7927"/>
                  </a:cubicBezTo>
                  <a:cubicBezTo>
                    <a:pt x="96510" y="6606"/>
                    <a:pt x="96510" y="3964"/>
                    <a:pt x="96510" y="2643"/>
                  </a:cubicBezTo>
                  <a:cubicBezTo>
                    <a:pt x="97827" y="1321"/>
                    <a:pt x="99145" y="0"/>
                    <a:pt x="100462" y="0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45585" y="120396"/>
            <a:ext cx="432048" cy="432048"/>
            <a:chOff x="4788024" y="1275213"/>
            <a:chExt cx="432048" cy="432048"/>
          </a:xfrm>
        </p:grpSpPr>
        <p:sp>
          <p:nvSpPr>
            <p:cNvPr id="30" name="椭圆 29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918202" y="1365898"/>
              <a:ext cx="196478" cy="250679"/>
            </a:xfrm>
            <a:custGeom>
              <a:avLst/>
              <a:gdLst>
                <a:gd name="connsiteX0" fmla="*/ 141288 w 263525"/>
                <a:gd name="connsiteY0" fmla="*/ 169534 h 336221"/>
                <a:gd name="connsiteX1" fmla="*/ 141288 w 263525"/>
                <a:gd name="connsiteY1" fmla="*/ 310822 h 336221"/>
                <a:gd name="connsiteX2" fmla="*/ 241301 w 263525"/>
                <a:gd name="connsiteY2" fmla="*/ 169534 h 336221"/>
                <a:gd name="connsiteX3" fmla="*/ 141288 w 263525"/>
                <a:gd name="connsiteY3" fmla="*/ 169534 h 336221"/>
                <a:gd name="connsiteX4" fmla="*/ 22225 w 263525"/>
                <a:gd name="connsiteY4" fmla="*/ 169534 h 336221"/>
                <a:gd name="connsiteX5" fmla="*/ 120650 w 263525"/>
                <a:gd name="connsiteY5" fmla="*/ 310822 h 336221"/>
                <a:gd name="connsiteX6" fmla="*/ 120650 w 263525"/>
                <a:gd name="connsiteY6" fmla="*/ 169534 h 336221"/>
                <a:gd name="connsiteX7" fmla="*/ 22225 w 263525"/>
                <a:gd name="connsiteY7" fmla="*/ 169534 h 336221"/>
                <a:gd name="connsiteX8" fmla="*/ 141288 w 263525"/>
                <a:gd name="connsiteY8" fmla="*/ 26659 h 336221"/>
                <a:gd name="connsiteX9" fmla="*/ 141288 w 263525"/>
                <a:gd name="connsiteY9" fmla="*/ 147309 h 336221"/>
                <a:gd name="connsiteX10" fmla="*/ 241301 w 263525"/>
                <a:gd name="connsiteY10" fmla="*/ 147309 h 336221"/>
                <a:gd name="connsiteX11" fmla="*/ 241301 w 263525"/>
                <a:gd name="connsiteY11" fmla="*/ 64759 h 336221"/>
                <a:gd name="connsiteX12" fmla="*/ 120650 w 263525"/>
                <a:gd name="connsiteY12" fmla="*/ 26659 h 336221"/>
                <a:gd name="connsiteX13" fmla="*/ 22225 w 263525"/>
                <a:gd name="connsiteY13" fmla="*/ 64759 h 336221"/>
                <a:gd name="connsiteX14" fmla="*/ 22225 w 263525"/>
                <a:gd name="connsiteY14" fmla="*/ 147309 h 336221"/>
                <a:gd name="connsiteX15" fmla="*/ 120650 w 263525"/>
                <a:gd name="connsiteY15" fmla="*/ 147309 h 336221"/>
                <a:gd name="connsiteX16" fmla="*/ 127809 w 263525"/>
                <a:gd name="connsiteY16" fmla="*/ 986 h 336221"/>
                <a:gd name="connsiteX17" fmla="*/ 135715 w 263525"/>
                <a:gd name="connsiteY17" fmla="*/ 986 h 336221"/>
                <a:gd name="connsiteX18" fmla="*/ 256937 w 263525"/>
                <a:gd name="connsiteY18" fmla="*/ 46998 h 336221"/>
                <a:gd name="connsiteX19" fmla="*/ 263525 w 263525"/>
                <a:gd name="connsiteY19" fmla="*/ 57515 h 336221"/>
                <a:gd name="connsiteX20" fmla="*/ 263525 w 263525"/>
                <a:gd name="connsiteY20" fmla="*/ 164002 h 336221"/>
                <a:gd name="connsiteX21" fmla="*/ 227949 w 263525"/>
                <a:gd name="connsiteY21" fmla="*/ 271803 h 336221"/>
                <a:gd name="connsiteX22" fmla="*/ 134398 w 263525"/>
                <a:gd name="connsiteY22" fmla="*/ 336221 h 336221"/>
                <a:gd name="connsiteX23" fmla="*/ 131762 w 263525"/>
                <a:gd name="connsiteY23" fmla="*/ 336221 h 336221"/>
                <a:gd name="connsiteX24" fmla="*/ 129127 w 263525"/>
                <a:gd name="connsiteY24" fmla="*/ 336221 h 336221"/>
                <a:gd name="connsiteX25" fmla="*/ 35576 w 263525"/>
                <a:gd name="connsiteY25" fmla="*/ 271803 h 336221"/>
                <a:gd name="connsiteX26" fmla="*/ 0 w 263525"/>
                <a:gd name="connsiteY26" fmla="*/ 164002 h 336221"/>
                <a:gd name="connsiteX27" fmla="*/ 0 w 263525"/>
                <a:gd name="connsiteY27" fmla="*/ 57515 h 336221"/>
                <a:gd name="connsiteX28" fmla="*/ 6588 w 263525"/>
                <a:gd name="connsiteY28" fmla="*/ 46998 h 336221"/>
                <a:gd name="connsiteX29" fmla="*/ 127809 w 263525"/>
                <a:gd name="connsiteY29" fmla="*/ 986 h 3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3525" h="336221">
                  <a:moveTo>
                    <a:pt x="141288" y="169534"/>
                  </a:moveTo>
                  <a:cubicBezTo>
                    <a:pt x="141288" y="169534"/>
                    <a:pt x="141288" y="169534"/>
                    <a:pt x="141288" y="310822"/>
                  </a:cubicBezTo>
                  <a:cubicBezTo>
                    <a:pt x="199963" y="287054"/>
                    <a:pt x="239968" y="231595"/>
                    <a:pt x="241301" y="169534"/>
                  </a:cubicBezTo>
                  <a:cubicBezTo>
                    <a:pt x="241301" y="169534"/>
                    <a:pt x="241301" y="169534"/>
                    <a:pt x="141288" y="169534"/>
                  </a:cubicBezTo>
                  <a:close/>
                  <a:moveTo>
                    <a:pt x="22225" y="169534"/>
                  </a:moveTo>
                  <a:cubicBezTo>
                    <a:pt x="23537" y="231595"/>
                    <a:pt x="62907" y="287054"/>
                    <a:pt x="120650" y="310822"/>
                  </a:cubicBezTo>
                  <a:cubicBezTo>
                    <a:pt x="120650" y="310822"/>
                    <a:pt x="120650" y="310822"/>
                    <a:pt x="120650" y="169534"/>
                  </a:cubicBezTo>
                  <a:cubicBezTo>
                    <a:pt x="120650" y="169534"/>
                    <a:pt x="120650" y="169534"/>
                    <a:pt x="22225" y="169534"/>
                  </a:cubicBezTo>
                  <a:close/>
                  <a:moveTo>
                    <a:pt x="141288" y="26659"/>
                  </a:moveTo>
                  <a:lnTo>
                    <a:pt x="141288" y="147309"/>
                  </a:lnTo>
                  <a:lnTo>
                    <a:pt x="241301" y="147309"/>
                  </a:lnTo>
                  <a:lnTo>
                    <a:pt x="241301" y="64759"/>
                  </a:lnTo>
                  <a:close/>
                  <a:moveTo>
                    <a:pt x="120650" y="26659"/>
                  </a:moveTo>
                  <a:lnTo>
                    <a:pt x="22225" y="64759"/>
                  </a:lnTo>
                  <a:lnTo>
                    <a:pt x="22225" y="147309"/>
                  </a:lnTo>
                  <a:lnTo>
                    <a:pt x="120650" y="147309"/>
                  </a:lnTo>
                  <a:close/>
                  <a:moveTo>
                    <a:pt x="127809" y="986"/>
                  </a:moveTo>
                  <a:cubicBezTo>
                    <a:pt x="130445" y="-329"/>
                    <a:pt x="133080" y="-329"/>
                    <a:pt x="135715" y="986"/>
                  </a:cubicBezTo>
                  <a:cubicBezTo>
                    <a:pt x="135715" y="986"/>
                    <a:pt x="135715" y="986"/>
                    <a:pt x="256937" y="46998"/>
                  </a:cubicBezTo>
                  <a:cubicBezTo>
                    <a:pt x="260890" y="48313"/>
                    <a:pt x="263525" y="52257"/>
                    <a:pt x="263525" y="57515"/>
                  </a:cubicBezTo>
                  <a:cubicBezTo>
                    <a:pt x="263525" y="57515"/>
                    <a:pt x="263525" y="57515"/>
                    <a:pt x="263525" y="164002"/>
                  </a:cubicBezTo>
                  <a:cubicBezTo>
                    <a:pt x="263525" y="203442"/>
                    <a:pt x="251667" y="240252"/>
                    <a:pt x="227949" y="271803"/>
                  </a:cubicBezTo>
                  <a:cubicBezTo>
                    <a:pt x="204232" y="302040"/>
                    <a:pt x="172609" y="324389"/>
                    <a:pt x="134398" y="336221"/>
                  </a:cubicBezTo>
                  <a:cubicBezTo>
                    <a:pt x="134398" y="336221"/>
                    <a:pt x="133080" y="336221"/>
                    <a:pt x="131762" y="336221"/>
                  </a:cubicBezTo>
                  <a:cubicBezTo>
                    <a:pt x="130445" y="336221"/>
                    <a:pt x="129127" y="336221"/>
                    <a:pt x="129127" y="336221"/>
                  </a:cubicBezTo>
                  <a:cubicBezTo>
                    <a:pt x="90916" y="324389"/>
                    <a:pt x="59293" y="302040"/>
                    <a:pt x="35576" y="271803"/>
                  </a:cubicBezTo>
                  <a:cubicBezTo>
                    <a:pt x="11858" y="240252"/>
                    <a:pt x="0" y="203442"/>
                    <a:pt x="0" y="164002"/>
                  </a:cubicBezTo>
                  <a:cubicBezTo>
                    <a:pt x="0" y="164002"/>
                    <a:pt x="0" y="164002"/>
                    <a:pt x="0" y="57515"/>
                  </a:cubicBezTo>
                  <a:cubicBezTo>
                    <a:pt x="0" y="52257"/>
                    <a:pt x="2635" y="48313"/>
                    <a:pt x="6588" y="46998"/>
                  </a:cubicBezTo>
                  <a:cubicBezTo>
                    <a:pt x="6588" y="46998"/>
                    <a:pt x="6588" y="46998"/>
                    <a:pt x="127809" y="986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93657" y="120003"/>
            <a:ext cx="432833" cy="432834"/>
            <a:chOff x="5436096" y="1274820"/>
            <a:chExt cx="432833" cy="432834"/>
          </a:xfrm>
        </p:grpSpPr>
        <p:sp>
          <p:nvSpPr>
            <p:cNvPr id="33" name="椭圆 32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38979" y="1378238"/>
              <a:ext cx="227065" cy="225998"/>
            </a:xfrm>
            <a:custGeom>
              <a:avLst/>
              <a:gdLst>
                <a:gd name="connsiteX0" fmla="*/ 169862 w 338138"/>
                <a:gd name="connsiteY0" fmla="*/ 192088 h 336550"/>
                <a:gd name="connsiteX1" fmla="*/ 160337 w 338138"/>
                <a:gd name="connsiteY1" fmla="*/ 201349 h 336550"/>
                <a:gd name="connsiteX2" fmla="*/ 160337 w 338138"/>
                <a:gd name="connsiteY2" fmla="*/ 206640 h 336550"/>
                <a:gd name="connsiteX3" fmla="*/ 169862 w 338138"/>
                <a:gd name="connsiteY3" fmla="*/ 215901 h 336550"/>
                <a:gd name="connsiteX4" fmla="*/ 179387 w 338138"/>
                <a:gd name="connsiteY4" fmla="*/ 206640 h 336550"/>
                <a:gd name="connsiteX5" fmla="*/ 179387 w 338138"/>
                <a:gd name="connsiteY5" fmla="*/ 201349 h 336550"/>
                <a:gd name="connsiteX6" fmla="*/ 169862 w 338138"/>
                <a:gd name="connsiteY6" fmla="*/ 192088 h 336550"/>
                <a:gd name="connsiteX7" fmla="*/ 169862 w 338138"/>
                <a:gd name="connsiteY7" fmla="*/ 82551 h 336550"/>
                <a:gd name="connsiteX8" fmla="*/ 160337 w 338138"/>
                <a:gd name="connsiteY8" fmla="*/ 91787 h 336550"/>
                <a:gd name="connsiteX9" fmla="*/ 160337 w 338138"/>
                <a:gd name="connsiteY9" fmla="*/ 174915 h 336550"/>
                <a:gd name="connsiteX10" fmla="*/ 169862 w 338138"/>
                <a:gd name="connsiteY10" fmla="*/ 184151 h 336550"/>
                <a:gd name="connsiteX11" fmla="*/ 179387 w 338138"/>
                <a:gd name="connsiteY11" fmla="*/ 174915 h 336550"/>
                <a:gd name="connsiteX12" fmla="*/ 179387 w 338138"/>
                <a:gd name="connsiteY12" fmla="*/ 91787 h 336550"/>
                <a:gd name="connsiteX13" fmla="*/ 169862 w 338138"/>
                <a:gd name="connsiteY13" fmla="*/ 82551 h 336550"/>
                <a:gd name="connsiteX14" fmla="*/ 171696 w 338138"/>
                <a:gd name="connsiteY14" fmla="*/ 47626 h 336550"/>
                <a:gd name="connsiteX15" fmla="*/ 199279 w 338138"/>
                <a:gd name="connsiteY15" fmla="*/ 68653 h 336550"/>
                <a:gd name="connsiteX16" fmla="*/ 200592 w 338138"/>
                <a:gd name="connsiteY16" fmla="*/ 69967 h 336550"/>
                <a:gd name="connsiteX17" fmla="*/ 275460 w 338138"/>
                <a:gd name="connsiteY17" fmla="*/ 201383 h 336550"/>
                <a:gd name="connsiteX18" fmla="*/ 279400 w 338138"/>
                <a:gd name="connsiteY18" fmla="*/ 217153 h 336550"/>
                <a:gd name="connsiteX19" fmla="*/ 250504 w 338138"/>
                <a:gd name="connsiteY19" fmla="*/ 246064 h 336550"/>
                <a:gd name="connsiteX20" fmla="*/ 87634 w 338138"/>
                <a:gd name="connsiteY20" fmla="*/ 246064 h 336550"/>
                <a:gd name="connsiteX21" fmla="*/ 58737 w 338138"/>
                <a:gd name="connsiteY21" fmla="*/ 217153 h 336550"/>
                <a:gd name="connsiteX22" fmla="*/ 65305 w 338138"/>
                <a:gd name="connsiteY22" fmla="*/ 198754 h 336550"/>
                <a:gd name="connsiteX23" fmla="*/ 65305 w 338138"/>
                <a:gd name="connsiteY23" fmla="*/ 197440 h 336550"/>
                <a:gd name="connsiteX24" fmla="*/ 138859 w 338138"/>
                <a:gd name="connsiteY24" fmla="*/ 73909 h 336550"/>
                <a:gd name="connsiteX25" fmla="*/ 144113 w 338138"/>
                <a:gd name="connsiteY25" fmla="*/ 68653 h 336550"/>
                <a:gd name="connsiteX26" fmla="*/ 145426 w 338138"/>
                <a:gd name="connsiteY26" fmla="*/ 66024 h 336550"/>
                <a:gd name="connsiteX27" fmla="*/ 171696 w 338138"/>
                <a:gd name="connsiteY27" fmla="*/ 47626 h 336550"/>
                <a:gd name="connsiteX28" fmla="*/ 172492 w 338138"/>
                <a:gd name="connsiteY28" fmla="*/ 28576 h 336550"/>
                <a:gd name="connsiteX29" fmla="*/ 129100 w 338138"/>
                <a:gd name="connsiteY29" fmla="*/ 57648 h 336550"/>
                <a:gd name="connsiteX30" fmla="*/ 125156 w 338138"/>
                <a:gd name="connsiteY30" fmla="*/ 60291 h 336550"/>
                <a:gd name="connsiteX31" fmla="*/ 50206 w 338138"/>
                <a:gd name="connsiteY31" fmla="*/ 187149 h 336550"/>
                <a:gd name="connsiteX32" fmla="*/ 39687 w 338138"/>
                <a:gd name="connsiteY32" fmla="*/ 217542 h 336550"/>
                <a:gd name="connsiteX33" fmla="*/ 88339 w 338138"/>
                <a:gd name="connsiteY33" fmla="*/ 265114 h 336550"/>
                <a:gd name="connsiteX34" fmla="*/ 251386 w 338138"/>
                <a:gd name="connsiteY34" fmla="*/ 265114 h 336550"/>
                <a:gd name="connsiteX35" fmla="*/ 300037 w 338138"/>
                <a:gd name="connsiteY35" fmla="*/ 217542 h 336550"/>
                <a:gd name="connsiteX36" fmla="*/ 292148 w 338138"/>
                <a:gd name="connsiteY36" fmla="*/ 191113 h 336550"/>
                <a:gd name="connsiteX37" fmla="*/ 218514 w 338138"/>
                <a:gd name="connsiteY37" fmla="*/ 61612 h 336550"/>
                <a:gd name="connsiteX38" fmla="*/ 172492 w 338138"/>
                <a:gd name="connsiteY38" fmla="*/ 28576 h 336550"/>
                <a:gd name="connsiteX39" fmla="*/ 169069 w 338138"/>
                <a:gd name="connsiteY39" fmla="*/ 0 h 336550"/>
                <a:gd name="connsiteX40" fmla="*/ 338138 w 338138"/>
                <a:gd name="connsiteY40" fmla="*/ 168275 h 336550"/>
                <a:gd name="connsiteX41" fmla="*/ 169069 w 338138"/>
                <a:gd name="connsiteY41" fmla="*/ 336550 h 336550"/>
                <a:gd name="connsiteX42" fmla="*/ 0 w 338138"/>
                <a:gd name="connsiteY42" fmla="*/ 168275 h 336550"/>
                <a:gd name="connsiteX43" fmla="*/ 169069 w 338138"/>
                <a:gd name="connsiteY4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6550">
                  <a:moveTo>
                    <a:pt x="169862" y="192088"/>
                  </a:moveTo>
                  <a:cubicBezTo>
                    <a:pt x="164419" y="192088"/>
                    <a:pt x="160337" y="196057"/>
                    <a:pt x="160337" y="201349"/>
                  </a:cubicBezTo>
                  <a:cubicBezTo>
                    <a:pt x="160337" y="201349"/>
                    <a:pt x="160337" y="201349"/>
                    <a:pt x="160337" y="206640"/>
                  </a:cubicBezTo>
                  <a:cubicBezTo>
                    <a:pt x="160337" y="211932"/>
                    <a:pt x="164419" y="215901"/>
                    <a:pt x="169862" y="215901"/>
                  </a:cubicBezTo>
                  <a:cubicBezTo>
                    <a:pt x="175305" y="215901"/>
                    <a:pt x="179387" y="211932"/>
                    <a:pt x="179387" y="206640"/>
                  </a:cubicBezTo>
                  <a:lnTo>
                    <a:pt x="179387" y="201349"/>
                  </a:lnTo>
                  <a:cubicBezTo>
                    <a:pt x="179387" y="196057"/>
                    <a:pt x="175305" y="192088"/>
                    <a:pt x="169862" y="192088"/>
                  </a:cubicBezTo>
                  <a:close/>
                  <a:moveTo>
                    <a:pt x="169862" y="82551"/>
                  </a:moveTo>
                  <a:cubicBezTo>
                    <a:pt x="164419" y="82551"/>
                    <a:pt x="160337" y="86509"/>
                    <a:pt x="160337" y="91787"/>
                  </a:cubicBezTo>
                  <a:cubicBezTo>
                    <a:pt x="160337" y="91787"/>
                    <a:pt x="160337" y="91787"/>
                    <a:pt x="160337" y="174915"/>
                  </a:cubicBezTo>
                  <a:cubicBezTo>
                    <a:pt x="160337" y="180193"/>
                    <a:pt x="164419" y="184151"/>
                    <a:pt x="169862" y="184151"/>
                  </a:cubicBezTo>
                  <a:cubicBezTo>
                    <a:pt x="175305" y="184151"/>
                    <a:pt x="179387" y="180193"/>
                    <a:pt x="179387" y="174915"/>
                  </a:cubicBezTo>
                  <a:lnTo>
                    <a:pt x="179387" y="91787"/>
                  </a:lnTo>
                  <a:cubicBezTo>
                    <a:pt x="179387" y="86509"/>
                    <a:pt x="175305" y="82551"/>
                    <a:pt x="169862" y="82551"/>
                  </a:cubicBezTo>
                  <a:close/>
                  <a:moveTo>
                    <a:pt x="171696" y="47626"/>
                  </a:moveTo>
                  <a:cubicBezTo>
                    <a:pt x="184830" y="47626"/>
                    <a:pt x="195338" y="56825"/>
                    <a:pt x="199279" y="68653"/>
                  </a:cubicBezTo>
                  <a:cubicBezTo>
                    <a:pt x="199279" y="68653"/>
                    <a:pt x="200592" y="69967"/>
                    <a:pt x="200592" y="69967"/>
                  </a:cubicBezTo>
                  <a:lnTo>
                    <a:pt x="275460" y="201383"/>
                  </a:lnTo>
                  <a:cubicBezTo>
                    <a:pt x="278087" y="205325"/>
                    <a:pt x="279400" y="210582"/>
                    <a:pt x="279400" y="217153"/>
                  </a:cubicBezTo>
                  <a:cubicBezTo>
                    <a:pt x="279400" y="232922"/>
                    <a:pt x="266266" y="246064"/>
                    <a:pt x="250504" y="246064"/>
                  </a:cubicBezTo>
                  <a:cubicBezTo>
                    <a:pt x="250504" y="246064"/>
                    <a:pt x="250504" y="246064"/>
                    <a:pt x="87634" y="246064"/>
                  </a:cubicBezTo>
                  <a:cubicBezTo>
                    <a:pt x="71872" y="246064"/>
                    <a:pt x="58737" y="232922"/>
                    <a:pt x="58737" y="217153"/>
                  </a:cubicBezTo>
                  <a:cubicBezTo>
                    <a:pt x="58737" y="209268"/>
                    <a:pt x="60051" y="204011"/>
                    <a:pt x="65305" y="198754"/>
                  </a:cubicBezTo>
                  <a:cubicBezTo>
                    <a:pt x="65305" y="197440"/>
                    <a:pt x="65305" y="197440"/>
                    <a:pt x="65305" y="197440"/>
                  </a:cubicBezTo>
                  <a:cubicBezTo>
                    <a:pt x="65305" y="197440"/>
                    <a:pt x="65305" y="197440"/>
                    <a:pt x="138859" y="73909"/>
                  </a:cubicBezTo>
                  <a:cubicBezTo>
                    <a:pt x="141486" y="72595"/>
                    <a:pt x="142799" y="71281"/>
                    <a:pt x="144113" y="68653"/>
                  </a:cubicBezTo>
                  <a:cubicBezTo>
                    <a:pt x="144113" y="67338"/>
                    <a:pt x="144113" y="67338"/>
                    <a:pt x="145426" y="66024"/>
                  </a:cubicBezTo>
                  <a:cubicBezTo>
                    <a:pt x="149367" y="55511"/>
                    <a:pt x="159874" y="47626"/>
                    <a:pt x="171696" y="47626"/>
                  </a:cubicBezTo>
                  <a:close/>
                  <a:moveTo>
                    <a:pt x="172492" y="28576"/>
                  </a:moveTo>
                  <a:cubicBezTo>
                    <a:pt x="154083" y="28576"/>
                    <a:pt x="136990" y="39148"/>
                    <a:pt x="129100" y="57648"/>
                  </a:cubicBezTo>
                  <a:cubicBezTo>
                    <a:pt x="127785" y="57648"/>
                    <a:pt x="126471" y="58969"/>
                    <a:pt x="125156" y="60291"/>
                  </a:cubicBezTo>
                  <a:cubicBezTo>
                    <a:pt x="125156" y="60291"/>
                    <a:pt x="125156" y="60291"/>
                    <a:pt x="50206" y="187149"/>
                  </a:cubicBezTo>
                  <a:cubicBezTo>
                    <a:pt x="43632" y="195078"/>
                    <a:pt x="39687" y="205649"/>
                    <a:pt x="39687" y="217542"/>
                  </a:cubicBezTo>
                  <a:cubicBezTo>
                    <a:pt x="39687" y="243971"/>
                    <a:pt x="62041" y="265114"/>
                    <a:pt x="88339" y="265114"/>
                  </a:cubicBezTo>
                  <a:cubicBezTo>
                    <a:pt x="88339" y="265114"/>
                    <a:pt x="88339" y="265114"/>
                    <a:pt x="251386" y="265114"/>
                  </a:cubicBezTo>
                  <a:cubicBezTo>
                    <a:pt x="277684" y="265114"/>
                    <a:pt x="300037" y="243971"/>
                    <a:pt x="300037" y="217542"/>
                  </a:cubicBezTo>
                  <a:cubicBezTo>
                    <a:pt x="300037" y="208292"/>
                    <a:pt x="297407" y="199042"/>
                    <a:pt x="292148" y="191113"/>
                  </a:cubicBezTo>
                  <a:cubicBezTo>
                    <a:pt x="292148" y="191113"/>
                    <a:pt x="292148" y="191113"/>
                    <a:pt x="218514" y="61612"/>
                  </a:cubicBezTo>
                  <a:cubicBezTo>
                    <a:pt x="211939" y="41790"/>
                    <a:pt x="193530" y="28576"/>
                    <a:pt x="172492" y="28576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9441" y="120003"/>
            <a:ext cx="432833" cy="432834"/>
            <a:chOff x="3491880" y="1274820"/>
            <a:chExt cx="432833" cy="432834"/>
          </a:xfrm>
        </p:grpSpPr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75"/>
            <p:cNvSpPr>
              <a:spLocks noChangeArrowheads="1"/>
            </p:cNvSpPr>
            <p:nvPr/>
          </p:nvSpPr>
          <p:spPr bwMode="auto">
            <a:xfrm>
              <a:off x="3610276" y="1366806"/>
              <a:ext cx="196038" cy="248863"/>
            </a:xfrm>
            <a:custGeom>
              <a:avLst/>
              <a:gdLst>
                <a:gd name="connsiteX0" fmla="*/ 134938 w 265113"/>
                <a:gd name="connsiteY0" fmla="*/ 55563 h 336550"/>
                <a:gd name="connsiteX1" fmla="*/ 134938 w 265113"/>
                <a:gd name="connsiteY1" fmla="*/ 292101 h 336550"/>
                <a:gd name="connsiteX2" fmla="*/ 225426 w 265113"/>
                <a:gd name="connsiteY2" fmla="*/ 195636 h 336550"/>
                <a:gd name="connsiteX3" fmla="*/ 225426 w 265113"/>
                <a:gd name="connsiteY3" fmla="*/ 85956 h 336550"/>
                <a:gd name="connsiteX4" fmla="*/ 224095 w 265113"/>
                <a:gd name="connsiteY4" fmla="*/ 85956 h 336550"/>
                <a:gd name="connsiteX5" fmla="*/ 173529 w 265113"/>
                <a:gd name="connsiteY5" fmla="*/ 88599 h 336550"/>
                <a:gd name="connsiteX6" fmla="*/ 136269 w 265113"/>
                <a:gd name="connsiteY6" fmla="*/ 55563 h 336550"/>
                <a:gd name="connsiteX7" fmla="*/ 134938 w 265113"/>
                <a:gd name="connsiteY7" fmla="*/ 55563 h 336550"/>
                <a:gd name="connsiteX8" fmla="*/ 133882 w 265113"/>
                <a:gd name="connsiteY8" fmla="*/ 0 h 336550"/>
                <a:gd name="connsiteX9" fmla="*/ 140510 w 265113"/>
                <a:gd name="connsiteY9" fmla="*/ 2629 h 336550"/>
                <a:gd name="connsiteX10" fmla="*/ 189556 w 265113"/>
                <a:gd name="connsiteY10" fmla="*/ 44698 h 336550"/>
                <a:gd name="connsiteX11" fmla="*/ 220044 w 265113"/>
                <a:gd name="connsiteY11" fmla="*/ 49957 h 336550"/>
                <a:gd name="connsiteX12" fmla="*/ 253183 w 265113"/>
                <a:gd name="connsiteY12" fmla="*/ 42069 h 336550"/>
                <a:gd name="connsiteX13" fmla="*/ 257160 w 265113"/>
                <a:gd name="connsiteY13" fmla="*/ 40754 h 336550"/>
                <a:gd name="connsiteX14" fmla="*/ 265113 w 265113"/>
                <a:gd name="connsiteY14" fmla="*/ 48642 h 336550"/>
                <a:gd name="connsiteX15" fmla="*/ 265113 w 265113"/>
                <a:gd name="connsiteY15" fmla="*/ 197197 h 336550"/>
                <a:gd name="connsiteX16" fmla="*/ 201486 w 265113"/>
                <a:gd name="connsiteY16" fmla="*/ 295796 h 336550"/>
                <a:gd name="connsiteX17" fmla="*/ 132556 w 265113"/>
                <a:gd name="connsiteY17" fmla="*/ 336550 h 336550"/>
                <a:gd name="connsiteX18" fmla="*/ 62302 w 265113"/>
                <a:gd name="connsiteY18" fmla="*/ 295796 h 336550"/>
                <a:gd name="connsiteX19" fmla="*/ 0 w 265113"/>
                <a:gd name="connsiteY19" fmla="*/ 197197 h 336550"/>
                <a:gd name="connsiteX20" fmla="*/ 0 w 265113"/>
                <a:gd name="connsiteY20" fmla="*/ 49957 h 336550"/>
                <a:gd name="connsiteX21" fmla="*/ 9279 w 265113"/>
                <a:gd name="connsiteY21" fmla="*/ 40754 h 336550"/>
                <a:gd name="connsiteX22" fmla="*/ 14581 w 265113"/>
                <a:gd name="connsiteY22" fmla="*/ 42069 h 336550"/>
                <a:gd name="connsiteX23" fmla="*/ 49046 w 265113"/>
                <a:gd name="connsiteY23" fmla="*/ 49957 h 336550"/>
                <a:gd name="connsiteX24" fmla="*/ 79534 w 265113"/>
                <a:gd name="connsiteY24" fmla="*/ 44698 h 336550"/>
                <a:gd name="connsiteX25" fmla="*/ 128580 w 265113"/>
                <a:gd name="connsiteY25" fmla="*/ 2629 h 336550"/>
                <a:gd name="connsiteX26" fmla="*/ 133882 w 265113"/>
                <a:gd name="connsiteY2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5113" h="336550">
                  <a:moveTo>
                    <a:pt x="134938" y="55563"/>
                  </a:moveTo>
                  <a:cubicBezTo>
                    <a:pt x="134938" y="55563"/>
                    <a:pt x="134938" y="55563"/>
                    <a:pt x="134938" y="292101"/>
                  </a:cubicBezTo>
                  <a:cubicBezTo>
                    <a:pt x="137599" y="292101"/>
                    <a:pt x="225426" y="248494"/>
                    <a:pt x="225426" y="195636"/>
                  </a:cubicBezTo>
                  <a:lnTo>
                    <a:pt x="225426" y="85956"/>
                  </a:lnTo>
                  <a:cubicBezTo>
                    <a:pt x="225426" y="84635"/>
                    <a:pt x="225426" y="84635"/>
                    <a:pt x="224095" y="85956"/>
                  </a:cubicBezTo>
                  <a:cubicBezTo>
                    <a:pt x="212119" y="92563"/>
                    <a:pt x="193489" y="93885"/>
                    <a:pt x="173529" y="88599"/>
                  </a:cubicBezTo>
                  <a:cubicBezTo>
                    <a:pt x="157560" y="83313"/>
                    <a:pt x="144253" y="66135"/>
                    <a:pt x="136269" y="55563"/>
                  </a:cubicBezTo>
                  <a:cubicBezTo>
                    <a:pt x="136269" y="55563"/>
                    <a:pt x="134938" y="55563"/>
                    <a:pt x="134938" y="55563"/>
                  </a:cubicBezTo>
                  <a:close/>
                  <a:moveTo>
                    <a:pt x="133882" y="0"/>
                  </a:moveTo>
                  <a:cubicBezTo>
                    <a:pt x="136533" y="0"/>
                    <a:pt x="139184" y="1315"/>
                    <a:pt x="140510" y="2629"/>
                  </a:cubicBezTo>
                  <a:cubicBezTo>
                    <a:pt x="147138" y="11832"/>
                    <a:pt x="167021" y="38125"/>
                    <a:pt x="189556" y="44698"/>
                  </a:cubicBezTo>
                  <a:cubicBezTo>
                    <a:pt x="200160" y="48642"/>
                    <a:pt x="209439" y="49957"/>
                    <a:pt x="220044" y="49957"/>
                  </a:cubicBezTo>
                  <a:cubicBezTo>
                    <a:pt x="233299" y="49957"/>
                    <a:pt x="245230" y="47327"/>
                    <a:pt x="253183" y="42069"/>
                  </a:cubicBezTo>
                  <a:cubicBezTo>
                    <a:pt x="254509" y="40754"/>
                    <a:pt x="255834" y="40754"/>
                    <a:pt x="257160" y="40754"/>
                  </a:cubicBezTo>
                  <a:cubicBezTo>
                    <a:pt x="261136" y="40754"/>
                    <a:pt x="265113" y="43383"/>
                    <a:pt x="265113" y="48642"/>
                  </a:cubicBezTo>
                  <a:cubicBezTo>
                    <a:pt x="265113" y="48642"/>
                    <a:pt x="265113" y="48642"/>
                    <a:pt x="265113" y="197197"/>
                  </a:cubicBezTo>
                  <a:cubicBezTo>
                    <a:pt x="265113" y="237951"/>
                    <a:pt x="230648" y="273447"/>
                    <a:pt x="201486" y="295796"/>
                  </a:cubicBezTo>
                  <a:cubicBezTo>
                    <a:pt x="172323" y="319460"/>
                    <a:pt x="139184" y="336550"/>
                    <a:pt x="132556" y="336550"/>
                  </a:cubicBezTo>
                  <a:cubicBezTo>
                    <a:pt x="124603" y="336550"/>
                    <a:pt x="91464" y="319460"/>
                    <a:pt x="62302" y="295796"/>
                  </a:cubicBezTo>
                  <a:cubicBezTo>
                    <a:pt x="34465" y="273447"/>
                    <a:pt x="0" y="237951"/>
                    <a:pt x="0" y="197197"/>
                  </a:cubicBezTo>
                  <a:cubicBezTo>
                    <a:pt x="0" y="197197"/>
                    <a:pt x="0" y="197197"/>
                    <a:pt x="0" y="49957"/>
                  </a:cubicBezTo>
                  <a:cubicBezTo>
                    <a:pt x="0" y="43383"/>
                    <a:pt x="5302" y="40754"/>
                    <a:pt x="9279" y="40754"/>
                  </a:cubicBezTo>
                  <a:cubicBezTo>
                    <a:pt x="10604" y="40754"/>
                    <a:pt x="13256" y="42069"/>
                    <a:pt x="14581" y="42069"/>
                  </a:cubicBezTo>
                  <a:cubicBezTo>
                    <a:pt x="23860" y="47327"/>
                    <a:pt x="35790" y="49957"/>
                    <a:pt x="49046" y="49957"/>
                  </a:cubicBezTo>
                  <a:cubicBezTo>
                    <a:pt x="58325" y="49957"/>
                    <a:pt x="68929" y="48642"/>
                    <a:pt x="79534" y="44698"/>
                  </a:cubicBezTo>
                  <a:cubicBezTo>
                    <a:pt x="103394" y="38125"/>
                    <a:pt x="121952" y="11832"/>
                    <a:pt x="128580" y="2629"/>
                  </a:cubicBezTo>
                  <a:cubicBezTo>
                    <a:pt x="129905" y="1315"/>
                    <a:pt x="132556" y="0"/>
                    <a:pt x="133882" y="0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97513" y="120003"/>
            <a:ext cx="432833" cy="432834"/>
            <a:chOff x="4139952" y="1274820"/>
            <a:chExt cx="432833" cy="432834"/>
          </a:xfrm>
        </p:grpSpPr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84"/>
            <p:cNvSpPr>
              <a:spLocks noChangeArrowheads="1"/>
            </p:cNvSpPr>
            <p:nvPr/>
          </p:nvSpPr>
          <p:spPr bwMode="auto">
            <a:xfrm>
              <a:off x="4257002" y="1366806"/>
              <a:ext cx="217950" cy="248863"/>
            </a:xfrm>
            <a:custGeom>
              <a:avLst/>
              <a:gdLst>
                <a:gd name="connsiteX0" fmla="*/ 26449 w 295275"/>
                <a:gd name="connsiteY0" fmla="*/ 173037 h 337154"/>
                <a:gd name="connsiteX1" fmla="*/ 52821 w 295275"/>
                <a:gd name="connsiteY1" fmla="*/ 186140 h 337154"/>
                <a:gd name="connsiteX2" fmla="*/ 66007 w 295275"/>
                <a:gd name="connsiteY2" fmla="*/ 191382 h 337154"/>
                <a:gd name="connsiteX3" fmla="*/ 143803 w 295275"/>
                <a:gd name="connsiteY3" fmla="*/ 205795 h 337154"/>
                <a:gd name="connsiteX4" fmla="*/ 222917 w 295275"/>
                <a:gd name="connsiteY4" fmla="*/ 192692 h 337154"/>
                <a:gd name="connsiteX5" fmla="*/ 236103 w 295275"/>
                <a:gd name="connsiteY5" fmla="*/ 188761 h 337154"/>
                <a:gd name="connsiteX6" fmla="*/ 263793 w 295275"/>
                <a:gd name="connsiteY6" fmla="*/ 175658 h 337154"/>
                <a:gd name="connsiteX7" fmla="*/ 262475 w 295275"/>
                <a:gd name="connsiteY7" fmla="*/ 197933 h 337154"/>
                <a:gd name="connsiteX8" fmla="*/ 236103 w 295275"/>
                <a:gd name="connsiteY8" fmla="*/ 221519 h 337154"/>
                <a:gd name="connsiteX9" fmla="*/ 233466 w 295275"/>
                <a:gd name="connsiteY9" fmla="*/ 263449 h 337154"/>
                <a:gd name="connsiteX10" fmla="*/ 174130 w 295275"/>
                <a:gd name="connsiteY10" fmla="*/ 334206 h 337154"/>
                <a:gd name="connsiteX11" fmla="*/ 122705 w 295275"/>
                <a:gd name="connsiteY11" fmla="*/ 334206 h 337154"/>
                <a:gd name="connsiteX12" fmla="*/ 56776 w 295275"/>
                <a:gd name="connsiteY12" fmla="*/ 263449 h 337154"/>
                <a:gd name="connsiteX13" fmla="*/ 52821 w 295275"/>
                <a:gd name="connsiteY13" fmla="*/ 221519 h 337154"/>
                <a:gd name="connsiteX14" fmla="*/ 26449 w 295275"/>
                <a:gd name="connsiteY14" fmla="*/ 197933 h 337154"/>
                <a:gd name="connsiteX15" fmla="*/ 26449 w 295275"/>
                <a:gd name="connsiteY15" fmla="*/ 173037 h 337154"/>
                <a:gd name="connsiteX16" fmla="*/ 105455 w 295275"/>
                <a:gd name="connsiteY16" fmla="*/ 23812 h 337154"/>
                <a:gd name="connsiteX17" fmla="*/ 105455 w 295275"/>
                <a:gd name="connsiteY17" fmla="*/ 115094 h 337154"/>
                <a:gd name="connsiteX18" fmla="*/ 129183 w 295275"/>
                <a:gd name="connsiteY18" fmla="*/ 137583 h 337154"/>
                <a:gd name="connsiteX19" fmla="*/ 166092 w 295275"/>
                <a:gd name="connsiteY19" fmla="*/ 137583 h 337154"/>
                <a:gd name="connsiteX20" fmla="*/ 189820 w 295275"/>
                <a:gd name="connsiteY20" fmla="*/ 115094 h 337154"/>
                <a:gd name="connsiteX21" fmla="*/ 189820 w 295275"/>
                <a:gd name="connsiteY21" fmla="*/ 25135 h 337154"/>
                <a:gd name="connsiteX22" fmla="*/ 266275 w 295275"/>
                <a:gd name="connsiteY22" fmla="*/ 108479 h 337154"/>
                <a:gd name="connsiteX23" fmla="*/ 235956 w 295275"/>
                <a:gd name="connsiteY23" fmla="*/ 133615 h 337154"/>
                <a:gd name="connsiteX24" fmla="*/ 233320 w 295275"/>
                <a:gd name="connsiteY24" fmla="*/ 141552 h 337154"/>
                <a:gd name="connsiteX25" fmla="*/ 239911 w 295275"/>
                <a:gd name="connsiteY25" fmla="*/ 144198 h 337154"/>
                <a:gd name="connsiteX26" fmla="*/ 280775 w 295275"/>
                <a:gd name="connsiteY26" fmla="*/ 115094 h 337154"/>
                <a:gd name="connsiteX27" fmla="*/ 295275 w 295275"/>
                <a:gd name="connsiteY27" fmla="*/ 115094 h 337154"/>
                <a:gd name="connsiteX28" fmla="*/ 295275 w 295275"/>
                <a:gd name="connsiteY28" fmla="*/ 140229 h 337154"/>
                <a:gd name="connsiteX29" fmla="*/ 266275 w 295275"/>
                <a:gd name="connsiteY29" fmla="*/ 158750 h 337154"/>
                <a:gd name="connsiteX30" fmla="*/ 246502 w 295275"/>
                <a:gd name="connsiteY30" fmla="*/ 168011 h 337154"/>
                <a:gd name="connsiteX31" fmla="*/ 239911 w 295275"/>
                <a:gd name="connsiteY31" fmla="*/ 170656 h 337154"/>
                <a:gd name="connsiteX32" fmla="*/ 143683 w 295275"/>
                <a:gd name="connsiteY32" fmla="*/ 190500 h 337154"/>
                <a:gd name="connsiteX33" fmla="*/ 59319 w 295275"/>
                <a:gd name="connsiteY33" fmla="*/ 173302 h 337154"/>
                <a:gd name="connsiteX34" fmla="*/ 52728 w 295275"/>
                <a:gd name="connsiteY34" fmla="*/ 170656 h 337154"/>
                <a:gd name="connsiteX35" fmla="*/ 35591 w 295275"/>
                <a:gd name="connsiteY35" fmla="*/ 162719 h 337154"/>
                <a:gd name="connsiteX36" fmla="*/ 0 w 295275"/>
                <a:gd name="connsiteY36" fmla="*/ 138906 h 337154"/>
                <a:gd name="connsiteX37" fmla="*/ 0 w 295275"/>
                <a:gd name="connsiteY37" fmla="*/ 121708 h 337154"/>
                <a:gd name="connsiteX38" fmla="*/ 23727 w 295275"/>
                <a:gd name="connsiteY38" fmla="*/ 121708 h 337154"/>
                <a:gd name="connsiteX39" fmla="*/ 65910 w 295275"/>
                <a:gd name="connsiteY39" fmla="*/ 150813 h 337154"/>
                <a:gd name="connsiteX40" fmla="*/ 72501 w 295275"/>
                <a:gd name="connsiteY40" fmla="*/ 146844 h 337154"/>
                <a:gd name="connsiteX41" fmla="*/ 71182 w 295275"/>
                <a:gd name="connsiteY41" fmla="*/ 138906 h 337154"/>
                <a:gd name="connsiteX42" fmla="*/ 30318 w 295275"/>
                <a:gd name="connsiteY42" fmla="*/ 111125 h 337154"/>
                <a:gd name="connsiteX43" fmla="*/ 29000 w 295275"/>
                <a:gd name="connsiteY43" fmla="*/ 109802 h 337154"/>
                <a:gd name="connsiteX44" fmla="*/ 29000 w 295275"/>
                <a:gd name="connsiteY44" fmla="*/ 108479 h 337154"/>
                <a:gd name="connsiteX45" fmla="*/ 105455 w 295275"/>
                <a:gd name="connsiteY45" fmla="*/ 23812 h 337154"/>
                <a:gd name="connsiteX46" fmla="*/ 130095 w 295275"/>
                <a:gd name="connsiteY46" fmla="*/ 0 h 337154"/>
                <a:gd name="connsiteX47" fmla="*/ 166767 w 295275"/>
                <a:gd name="connsiteY47" fmla="*/ 0 h 337154"/>
                <a:gd name="connsiteX48" fmla="*/ 174625 w 295275"/>
                <a:gd name="connsiteY48" fmla="*/ 7972 h 337154"/>
                <a:gd name="connsiteX49" fmla="*/ 174625 w 295275"/>
                <a:gd name="connsiteY49" fmla="*/ 115595 h 337154"/>
                <a:gd name="connsiteX50" fmla="*/ 166767 w 295275"/>
                <a:gd name="connsiteY50" fmla="*/ 122238 h 337154"/>
                <a:gd name="connsiteX51" fmla="*/ 130095 w 295275"/>
                <a:gd name="connsiteY51" fmla="*/ 122238 h 337154"/>
                <a:gd name="connsiteX52" fmla="*/ 122237 w 295275"/>
                <a:gd name="connsiteY52" fmla="*/ 115595 h 337154"/>
                <a:gd name="connsiteX53" fmla="*/ 122237 w 295275"/>
                <a:gd name="connsiteY53" fmla="*/ 7972 h 337154"/>
                <a:gd name="connsiteX54" fmla="*/ 130095 w 295275"/>
                <a:gd name="connsiteY54" fmla="*/ 0 h 33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95275" h="337154">
                  <a:moveTo>
                    <a:pt x="26449" y="173037"/>
                  </a:moveTo>
                  <a:cubicBezTo>
                    <a:pt x="33042" y="178279"/>
                    <a:pt x="42272" y="182209"/>
                    <a:pt x="52821" y="186140"/>
                  </a:cubicBezTo>
                  <a:cubicBezTo>
                    <a:pt x="56776" y="188761"/>
                    <a:pt x="62051" y="190071"/>
                    <a:pt x="66007" y="191382"/>
                  </a:cubicBezTo>
                  <a:cubicBezTo>
                    <a:pt x="88422" y="199244"/>
                    <a:pt x="114794" y="205795"/>
                    <a:pt x="143803" y="205795"/>
                  </a:cubicBezTo>
                  <a:cubicBezTo>
                    <a:pt x="174130" y="205795"/>
                    <a:pt x="200502" y="200554"/>
                    <a:pt x="222917" y="192692"/>
                  </a:cubicBezTo>
                  <a:cubicBezTo>
                    <a:pt x="226873" y="191382"/>
                    <a:pt x="232148" y="190071"/>
                    <a:pt x="236103" y="188761"/>
                  </a:cubicBezTo>
                  <a:cubicBezTo>
                    <a:pt x="246652" y="184830"/>
                    <a:pt x="255882" y="179589"/>
                    <a:pt x="263793" y="175658"/>
                  </a:cubicBezTo>
                  <a:cubicBezTo>
                    <a:pt x="265112" y="182209"/>
                    <a:pt x="265112" y="190071"/>
                    <a:pt x="262475" y="197933"/>
                  </a:cubicBezTo>
                  <a:cubicBezTo>
                    <a:pt x="258519" y="213657"/>
                    <a:pt x="246652" y="224140"/>
                    <a:pt x="236103" y="221519"/>
                  </a:cubicBezTo>
                  <a:cubicBezTo>
                    <a:pt x="236103" y="239863"/>
                    <a:pt x="234785" y="256898"/>
                    <a:pt x="233466" y="263449"/>
                  </a:cubicBezTo>
                  <a:cubicBezTo>
                    <a:pt x="228192" y="276552"/>
                    <a:pt x="180723" y="330275"/>
                    <a:pt x="174130" y="334206"/>
                  </a:cubicBezTo>
                  <a:cubicBezTo>
                    <a:pt x="167537" y="338137"/>
                    <a:pt x="129298" y="338137"/>
                    <a:pt x="122705" y="334206"/>
                  </a:cubicBezTo>
                  <a:cubicBezTo>
                    <a:pt x="114794" y="330275"/>
                    <a:pt x="63369" y="275242"/>
                    <a:pt x="56776" y="263449"/>
                  </a:cubicBezTo>
                  <a:cubicBezTo>
                    <a:pt x="54139" y="258208"/>
                    <a:pt x="52821" y="241174"/>
                    <a:pt x="52821" y="221519"/>
                  </a:cubicBezTo>
                  <a:cubicBezTo>
                    <a:pt x="42272" y="222829"/>
                    <a:pt x="31723" y="212347"/>
                    <a:pt x="26449" y="197933"/>
                  </a:cubicBezTo>
                  <a:cubicBezTo>
                    <a:pt x="23812" y="188761"/>
                    <a:pt x="23812" y="179589"/>
                    <a:pt x="26449" y="173037"/>
                  </a:cubicBezTo>
                  <a:close/>
                  <a:moveTo>
                    <a:pt x="105455" y="23812"/>
                  </a:moveTo>
                  <a:cubicBezTo>
                    <a:pt x="105455" y="23812"/>
                    <a:pt x="105455" y="23812"/>
                    <a:pt x="105455" y="115094"/>
                  </a:cubicBezTo>
                  <a:cubicBezTo>
                    <a:pt x="105455" y="127000"/>
                    <a:pt x="116001" y="137583"/>
                    <a:pt x="129183" y="137583"/>
                  </a:cubicBezTo>
                  <a:cubicBezTo>
                    <a:pt x="129183" y="137583"/>
                    <a:pt x="129183" y="137583"/>
                    <a:pt x="166092" y="137583"/>
                  </a:cubicBezTo>
                  <a:cubicBezTo>
                    <a:pt x="179274" y="137583"/>
                    <a:pt x="189820" y="127000"/>
                    <a:pt x="189820" y="115094"/>
                  </a:cubicBezTo>
                  <a:cubicBezTo>
                    <a:pt x="189820" y="115094"/>
                    <a:pt x="189820" y="115094"/>
                    <a:pt x="189820" y="25135"/>
                  </a:cubicBezTo>
                  <a:cubicBezTo>
                    <a:pt x="251775" y="43656"/>
                    <a:pt x="262320" y="92604"/>
                    <a:pt x="266275" y="108479"/>
                  </a:cubicBezTo>
                  <a:cubicBezTo>
                    <a:pt x="262320" y="112448"/>
                    <a:pt x="261002" y="123031"/>
                    <a:pt x="235956" y="133615"/>
                  </a:cubicBezTo>
                  <a:cubicBezTo>
                    <a:pt x="234638" y="134938"/>
                    <a:pt x="230684" y="137583"/>
                    <a:pt x="233320" y="141552"/>
                  </a:cubicBezTo>
                  <a:cubicBezTo>
                    <a:pt x="234638" y="146844"/>
                    <a:pt x="239911" y="144198"/>
                    <a:pt x="239911" y="144198"/>
                  </a:cubicBezTo>
                  <a:cubicBezTo>
                    <a:pt x="264957" y="133615"/>
                    <a:pt x="276820" y="121708"/>
                    <a:pt x="280775" y="115094"/>
                  </a:cubicBezTo>
                  <a:lnTo>
                    <a:pt x="295275" y="115094"/>
                  </a:lnTo>
                  <a:cubicBezTo>
                    <a:pt x="295275" y="115094"/>
                    <a:pt x="295275" y="115094"/>
                    <a:pt x="295275" y="140229"/>
                  </a:cubicBezTo>
                  <a:cubicBezTo>
                    <a:pt x="295275" y="140229"/>
                    <a:pt x="286048" y="149490"/>
                    <a:pt x="266275" y="158750"/>
                  </a:cubicBezTo>
                  <a:cubicBezTo>
                    <a:pt x="259684" y="162719"/>
                    <a:pt x="254411" y="165365"/>
                    <a:pt x="246502" y="168011"/>
                  </a:cubicBezTo>
                  <a:cubicBezTo>
                    <a:pt x="245184" y="169334"/>
                    <a:pt x="242547" y="169334"/>
                    <a:pt x="239911" y="170656"/>
                  </a:cubicBezTo>
                  <a:cubicBezTo>
                    <a:pt x="217502" y="179917"/>
                    <a:pt x="176638" y="190500"/>
                    <a:pt x="143683" y="190500"/>
                  </a:cubicBezTo>
                  <a:cubicBezTo>
                    <a:pt x="110728" y="190500"/>
                    <a:pt x="81728" y="182563"/>
                    <a:pt x="59319" y="173302"/>
                  </a:cubicBezTo>
                  <a:cubicBezTo>
                    <a:pt x="56682" y="171979"/>
                    <a:pt x="54046" y="171979"/>
                    <a:pt x="52728" y="170656"/>
                  </a:cubicBezTo>
                  <a:cubicBezTo>
                    <a:pt x="46137" y="168011"/>
                    <a:pt x="40864" y="165365"/>
                    <a:pt x="35591" y="162719"/>
                  </a:cubicBezTo>
                  <a:cubicBezTo>
                    <a:pt x="13182" y="149490"/>
                    <a:pt x="0" y="138906"/>
                    <a:pt x="0" y="138906"/>
                  </a:cubicBezTo>
                  <a:cubicBezTo>
                    <a:pt x="0" y="138906"/>
                    <a:pt x="0" y="138906"/>
                    <a:pt x="0" y="121708"/>
                  </a:cubicBezTo>
                  <a:cubicBezTo>
                    <a:pt x="0" y="121708"/>
                    <a:pt x="0" y="121708"/>
                    <a:pt x="23727" y="121708"/>
                  </a:cubicBezTo>
                  <a:cubicBezTo>
                    <a:pt x="29000" y="128323"/>
                    <a:pt x="40864" y="140229"/>
                    <a:pt x="65910" y="150813"/>
                  </a:cubicBezTo>
                  <a:cubicBezTo>
                    <a:pt x="65910" y="150813"/>
                    <a:pt x="69864" y="153458"/>
                    <a:pt x="72501" y="146844"/>
                  </a:cubicBezTo>
                  <a:cubicBezTo>
                    <a:pt x="75137" y="142875"/>
                    <a:pt x="72501" y="138906"/>
                    <a:pt x="71182" y="138906"/>
                  </a:cubicBezTo>
                  <a:cubicBezTo>
                    <a:pt x="43500" y="127000"/>
                    <a:pt x="32955" y="115094"/>
                    <a:pt x="30318" y="111125"/>
                  </a:cubicBezTo>
                  <a:cubicBezTo>
                    <a:pt x="29000" y="109802"/>
                    <a:pt x="29000" y="109802"/>
                    <a:pt x="29000" y="109802"/>
                  </a:cubicBezTo>
                  <a:cubicBezTo>
                    <a:pt x="29000" y="109802"/>
                    <a:pt x="29000" y="108479"/>
                    <a:pt x="29000" y="108479"/>
                  </a:cubicBezTo>
                  <a:cubicBezTo>
                    <a:pt x="34273" y="87312"/>
                    <a:pt x="52728" y="39687"/>
                    <a:pt x="105455" y="23812"/>
                  </a:cubicBezTo>
                  <a:close/>
                  <a:moveTo>
                    <a:pt x="130095" y="0"/>
                  </a:moveTo>
                  <a:cubicBezTo>
                    <a:pt x="130095" y="0"/>
                    <a:pt x="130095" y="0"/>
                    <a:pt x="166767" y="0"/>
                  </a:cubicBezTo>
                  <a:cubicBezTo>
                    <a:pt x="172006" y="0"/>
                    <a:pt x="174625" y="3986"/>
                    <a:pt x="174625" y="7972"/>
                  </a:cubicBezTo>
                  <a:cubicBezTo>
                    <a:pt x="174625" y="7972"/>
                    <a:pt x="174625" y="7972"/>
                    <a:pt x="174625" y="115595"/>
                  </a:cubicBezTo>
                  <a:cubicBezTo>
                    <a:pt x="174625" y="119581"/>
                    <a:pt x="172006" y="122238"/>
                    <a:pt x="166767" y="122238"/>
                  </a:cubicBezTo>
                  <a:cubicBezTo>
                    <a:pt x="166767" y="122238"/>
                    <a:pt x="166767" y="122238"/>
                    <a:pt x="130095" y="122238"/>
                  </a:cubicBezTo>
                  <a:cubicBezTo>
                    <a:pt x="124856" y="122238"/>
                    <a:pt x="122237" y="119581"/>
                    <a:pt x="122237" y="115595"/>
                  </a:cubicBezTo>
                  <a:cubicBezTo>
                    <a:pt x="122237" y="115595"/>
                    <a:pt x="122237" y="115595"/>
                    <a:pt x="122237" y="7972"/>
                  </a:cubicBezTo>
                  <a:cubicBezTo>
                    <a:pt x="122237" y="3986"/>
                    <a:pt x="124856" y="0"/>
                    <a:pt x="130095" y="0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11595" y="3640340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海口市程世高中学历史名师工作室</a:t>
            </a:r>
            <a:endParaRPr lang="zh-CN" altLang="en-US" sz="24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74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23290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第四章  中学如何图像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-828600" y="699726"/>
            <a:ext cx="5442392" cy="404714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高考考了哪几类图像？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8358" y="429994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黄凌</a:t>
            </a:r>
            <a:r>
              <a:rPr lang="en-US" altLang="zh-CN" b="1" dirty="0" smtClean="0">
                <a:solidFill>
                  <a:srgbClr val="0070C0"/>
                </a:solidFill>
              </a:rPr>
              <a:t>《</a:t>
            </a:r>
            <a:r>
              <a:rPr lang="zh-CN" altLang="en-US" b="1" dirty="0" smtClean="0">
                <a:solidFill>
                  <a:srgbClr val="0070C0"/>
                </a:solidFill>
              </a:rPr>
              <a:t>高考</a:t>
            </a:r>
            <a:r>
              <a:rPr lang="zh-CN" altLang="en-US" b="1" dirty="0">
                <a:solidFill>
                  <a:srgbClr val="0070C0"/>
                </a:solidFill>
              </a:rPr>
              <a:t>全国卷历史命题语言分析</a:t>
            </a:r>
            <a:r>
              <a:rPr lang="en-US" altLang="zh-CN" b="1" dirty="0">
                <a:solidFill>
                  <a:srgbClr val="0070C0"/>
                </a:solidFill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</a:rPr>
              <a:t>计量史学、图像证史和近代</a:t>
            </a:r>
            <a:r>
              <a:rPr lang="zh-CN" altLang="en-US" b="1" dirty="0" smtClean="0">
                <a:solidFill>
                  <a:srgbClr val="0070C0"/>
                </a:solidFill>
              </a:rPr>
              <a:t>外交</a:t>
            </a:r>
            <a:r>
              <a:rPr lang="en-US" altLang="zh-CN" b="1" dirty="0" smtClean="0">
                <a:solidFill>
                  <a:srgbClr val="0070C0"/>
                </a:solidFill>
              </a:rPr>
              <a:t>》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6904" y="1347614"/>
          <a:ext cx="6841582" cy="295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77"/>
                <a:gridCol w="4821205"/>
              </a:tblGrid>
              <a:tr h="43370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图像类别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考查举例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</a:t>
                      </a:r>
                      <a:r>
                        <a:rPr lang="zh-CN" altLang="en-US" dirty="0" smtClean="0"/>
                        <a:t>人物图类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2015·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Ⅰ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·32</a:t>
                      </a:r>
                      <a:r>
                        <a:rPr lang="zh-CN" altLang="en-US" dirty="0" smtClean="0"/>
                        <a:t>） （</a:t>
                      </a:r>
                      <a:r>
                        <a:rPr lang="en-US" altLang="zh-CN" dirty="0" smtClean="0"/>
                        <a:t>2018·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Ⅱ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·31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</a:t>
                      </a:r>
                      <a:r>
                        <a:rPr lang="zh-CN" altLang="en-US" dirty="0" smtClean="0"/>
                        <a:t>文物图类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2016·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Ⅰ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·25</a:t>
                      </a:r>
                      <a:r>
                        <a:rPr lang="zh-CN" altLang="en-US" dirty="0" smtClean="0"/>
                        <a:t>）（</a:t>
                      </a:r>
                      <a:r>
                        <a:rPr lang="en-US" altLang="zh-CN" dirty="0" smtClean="0"/>
                        <a:t>2017·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Ⅲ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</a:t>
                      </a:r>
                      <a:r>
                        <a:rPr lang="zh-CN" altLang="en-US" dirty="0" smtClean="0"/>
                        <a:t>历史地图类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2018·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Ⅲ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·24</a:t>
                      </a:r>
                      <a:r>
                        <a:rPr lang="zh-CN" altLang="en-US" dirty="0" smtClean="0"/>
                        <a:t>）（</a:t>
                      </a:r>
                      <a:r>
                        <a:rPr lang="en-US" altLang="zh-CN" dirty="0" smtClean="0"/>
                        <a:t>2017·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Ⅱ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</a:t>
                      </a:r>
                      <a:r>
                        <a:rPr lang="zh-CN" altLang="en-US" dirty="0" smtClean="0"/>
                        <a:t>漫画图类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2017·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Ⅰ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75917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</a:t>
                      </a:r>
                      <a:r>
                        <a:rPr lang="zh-CN" altLang="en-US" dirty="0" smtClean="0"/>
                        <a:t>照片美术类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（</a:t>
                      </a:r>
                      <a:r>
                        <a:rPr lang="en-US" altLang="zh-CN" dirty="0" smtClean="0"/>
                        <a:t>2018·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Ⅰ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·27</a:t>
                      </a:r>
                      <a:r>
                        <a:rPr lang="zh-CN" altLang="en-US" dirty="0" smtClean="0"/>
                        <a:t>） （</a:t>
                      </a:r>
                      <a:r>
                        <a:rPr lang="en-US" altLang="zh-CN" dirty="0" smtClean="0"/>
                        <a:t>2017·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Ⅲ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·31</a:t>
                      </a:r>
                      <a:r>
                        <a:rPr lang="zh-CN" altLang="en-US" dirty="0" smtClean="0"/>
                        <a:t>）（</a:t>
                      </a:r>
                      <a:r>
                        <a:rPr lang="en-US" altLang="zh-CN" dirty="0" smtClean="0"/>
                        <a:t>2016·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Ⅲ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23290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第四章  中学如何图像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-900608" y="686923"/>
            <a:ext cx="5442392" cy="404714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 </a:t>
            </a:r>
            <a:r>
              <a:rPr lang="en-US" altLang="zh-CN" sz="2000" b="1" dirty="0" smtClean="0">
                <a:cs typeface="+mn-ea"/>
                <a:sym typeface="+mn-lt"/>
              </a:rPr>
              <a:t>(</a:t>
            </a:r>
            <a:r>
              <a:rPr lang="zh-CN" altLang="en-US" sz="2000" b="1" dirty="0" smtClean="0">
                <a:cs typeface="+mn-ea"/>
                <a:sym typeface="+mn-lt"/>
              </a:rPr>
              <a:t>二</a:t>
            </a:r>
            <a:r>
              <a:rPr lang="en-US" altLang="zh-CN" sz="2000" b="1" dirty="0" smtClean="0">
                <a:cs typeface="+mn-ea"/>
                <a:sym typeface="+mn-lt"/>
              </a:rPr>
              <a:t>)</a:t>
            </a:r>
            <a:r>
              <a:rPr lang="zh-CN" altLang="en-US" sz="2000" b="1" dirty="0" smtClean="0">
                <a:cs typeface="+mn-ea"/>
                <a:sym typeface="+mn-lt"/>
              </a:rPr>
              <a:t>每一类图像如何证史？</a:t>
            </a:r>
            <a:endParaRPr lang="zh-CN" altLang="en-US" sz="2000" b="1" dirty="0">
              <a:cs typeface="+mn-ea"/>
              <a:sym typeface="+mn-lt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512" y="1275606"/>
          <a:ext cx="8460432" cy="309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304256"/>
                <a:gridCol w="5076056"/>
              </a:tblGrid>
              <a:tr h="44132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类别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代表学人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重要著述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地图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b="1" dirty="0" smtClean="0"/>
                        <a:t>南京大学陈仲</a:t>
                      </a:r>
                      <a:r>
                        <a:rPr lang="zh-CN" altLang="en-US" b="1" dirty="0" smtClean="0"/>
                        <a:t>丹 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绘景地图及其证史功用浅议</a:t>
                      </a:r>
                      <a:r>
                        <a:rPr lang="en-US" altLang="zh-CN" b="1" dirty="0" smtClean="0"/>
                        <a:t>》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漫画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b="1" dirty="0" smtClean="0"/>
                        <a:t>上海进才中学李慧 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时政漫画在历史教学中的运用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  <a:p>
                      <a:r>
                        <a:rPr lang="zh-CN" altLang="en-US" b="1" dirty="0" smtClean="0"/>
                        <a:t>上海进才中学李慧 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潜藏在时政漫画中的社会心态史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海报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b="1" dirty="0" smtClean="0"/>
                        <a:t>南京大学 陈仲丹 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宣传海报及其证史功用浅议</a:t>
                      </a:r>
                      <a:r>
                        <a:rPr lang="en-US" altLang="zh-CN" b="1" dirty="0" smtClean="0"/>
                        <a:t>》</a:t>
                      </a:r>
                      <a:endParaRPr lang="zh-CN" alt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美术画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b="1" dirty="0" smtClean="0"/>
                        <a:t>国画： 川师大陈德运等</a:t>
                      </a:r>
                      <a:r>
                        <a:rPr lang="en-US" altLang="zh-CN" b="1" dirty="0" smtClean="0"/>
                        <a:t>《 “</a:t>
                      </a:r>
                      <a:r>
                        <a:rPr lang="zh-CN" altLang="en-US" b="1" dirty="0" smtClean="0"/>
                        <a:t>时间之幕”下的图像教学：证史</a:t>
                      </a:r>
                      <a:r>
                        <a:rPr lang="en-US" altLang="zh-CN" b="1" dirty="0" smtClean="0"/>
                        <a:t>·</a:t>
                      </a:r>
                      <a:r>
                        <a:rPr lang="zh-CN" altLang="en-US" b="1" dirty="0" smtClean="0"/>
                        <a:t>疑史</a:t>
                      </a:r>
                      <a:r>
                        <a:rPr lang="en-US" altLang="zh-CN" b="1" dirty="0" smtClean="0"/>
                        <a:t>·</a:t>
                      </a:r>
                      <a:r>
                        <a:rPr lang="zh-CN" altLang="en-US" b="1" dirty="0" smtClean="0"/>
                        <a:t>释史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  <a:p>
                      <a:r>
                        <a:rPr lang="zh-CN" altLang="en-US" b="1" dirty="0" smtClean="0"/>
                        <a:t>油画：浙江大学 庞毅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图像证史</a:t>
                      </a:r>
                      <a:r>
                        <a:rPr lang="en-US" altLang="zh-CN" b="1" dirty="0" smtClean="0"/>
                        <a:t>:</a:t>
                      </a:r>
                      <a:r>
                        <a:rPr lang="zh-CN" altLang="en-US" b="1" dirty="0" smtClean="0"/>
                        <a:t>中国共产党建党纪念邮票的三重叙事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版画：西北师大李家莉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图像证史在世界史教学中的运用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  <a:p>
                      <a:r>
                        <a:rPr lang="zh-CN" altLang="en-US" b="1" dirty="0" smtClean="0"/>
                        <a:t>壁画：华南师大黄牧航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以图证史的教学反思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23290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第四章  中学如何图像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3568" y="1173190"/>
            <a:ext cx="2664296" cy="7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"/>
          <p:cNvSpPr txBox="1"/>
          <p:nvPr/>
        </p:nvSpPr>
        <p:spPr>
          <a:xfrm>
            <a:off x="-396552" y="697718"/>
            <a:ext cx="5442392" cy="402590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图像证史在教学中的运用 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491630"/>
            <a:ext cx="9144000" cy="33123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2" y="1180681"/>
            <a:ext cx="9073148" cy="383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/>
        </p:nvGraphicFramePr>
        <p:xfrm>
          <a:off x="67039" y="975626"/>
          <a:ext cx="60960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434729" y="2461327"/>
            <a:ext cx="789529" cy="105740"/>
            <a:chOff x="3556972" y="1534177"/>
            <a:chExt cx="789529" cy="105740"/>
          </a:xfrm>
        </p:grpSpPr>
        <p:sp>
          <p:nvSpPr>
            <p:cNvPr id="10" name="直接连接符 3"/>
            <p:cNvSpPr/>
            <p:nvPr/>
          </p:nvSpPr>
          <p:spPr>
            <a:xfrm rot="2142401">
              <a:off x="3556972" y="1534177"/>
              <a:ext cx="789529" cy="445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258"/>
                  </a:moveTo>
                  <a:lnTo>
                    <a:pt x="789529" y="22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直接连接符 4"/>
            <p:cNvSpPr/>
            <p:nvPr/>
          </p:nvSpPr>
          <p:spPr>
            <a:xfrm rot="2142401">
              <a:off x="4150204" y="1600441"/>
              <a:ext cx="39476" cy="39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18159" y="1894685"/>
            <a:ext cx="789529" cy="44516"/>
            <a:chOff x="3775178" y="1137123"/>
            <a:chExt cx="789529" cy="44516"/>
          </a:xfrm>
        </p:grpSpPr>
        <p:sp>
          <p:nvSpPr>
            <p:cNvPr id="13" name="直接连接符 3"/>
            <p:cNvSpPr/>
            <p:nvPr/>
          </p:nvSpPr>
          <p:spPr>
            <a:xfrm rot="19457599">
              <a:off x="3775178" y="1137123"/>
              <a:ext cx="789529" cy="445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258"/>
                  </a:moveTo>
                  <a:lnTo>
                    <a:pt x="789529" y="22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直接连接符 4"/>
            <p:cNvSpPr/>
            <p:nvPr/>
          </p:nvSpPr>
          <p:spPr>
            <a:xfrm rot="19457599">
              <a:off x="4150204" y="1139643"/>
              <a:ext cx="39476" cy="39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29197" y="1215605"/>
            <a:ext cx="1278267" cy="962623"/>
            <a:chOff x="4337125" y="2277736"/>
            <a:chExt cx="1278267" cy="962623"/>
          </a:xfrm>
        </p:grpSpPr>
        <p:sp>
          <p:nvSpPr>
            <p:cNvPr id="16" name="圆角矩形 15"/>
            <p:cNvSpPr/>
            <p:nvPr/>
          </p:nvSpPr>
          <p:spPr>
            <a:xfrm>
              <a:off x="4337125" y="2277736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圆角矩形 4"/>
            <p:cNvSpPr/>
            <p:nvPr/>
          </p:nvSpPr>
          <p:spPr>
            <a:xfrm>
              <a:off x="4365319" y="2305930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艺术视角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关注形式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68154" y="2206045"/>
            <a:ext cx="1278267" cy="941770"/>
            <a:chOff x="4099032" y="2260015"/>
            <a:chExt cx="1278267" cy="962623"/>
          </a:xfrm>
        </p:grpSpPr>
        <p:sp>
          <p:nvSpPr>
            <p:cNvPr id="19" name="圆角矩形 18"/>
            <p:cNvSpPr/>
            <p:nvPr/>
          </p:nvSpPr>
          <p:spPr>
            <a:xfrm>
              <a:off x="4099032" y="2260015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圆角矩形 4"/>
            <p:cNvSpPr/>
            <p:nvPr/>
          </p:nvSpPr>
          <p:spPr>
            <a:xfrm>
              <a:off x="4114331" y="2289961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历史视角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prstClr val="white"/>
                  </a:solidFill>
                </a:rPr>
                <a:t>关注内容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497338" y="1180911"/>
            <a:ext cx="1504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重心、布局、色彩、</a:t>
            </a:r>
            <a:r>
              <a:rPr lang="zh-CN" altLang="zh-CN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线条</a:t>
            </a:r>
            <a:r>
              <a:rPr lang="zh-CN" altLang="en-US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等艺术形式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87816" y="2197536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衣着服饰、生产生活等信息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605011" y="3279632"/>
            <a:ext cx="2040980" cy="962623"/>
            <a:chOff x="4183628" y="2286452"/>
            <a:chExt cx="1278267" cy="962623"/>
          </a:xfrm>
        </p:grpSpPr>
        <p:sp>
          <p:nvSpPr>
            <p:cNvPr id="23" name="圆角矩形 22"/>
            <p:cNvSpPr/>
            <p:nvPr/>
          </p:nvSpPr>
          <p:spPr>
            <a:xfrm>
              <a:off x="4183628" y="2286452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圆角矩形 4"/>
            <p:cNvSpPr/>
            <p:nvPr/>
          </p:nvSpPr>
          <p:spPr>
            <a:xfrm>
              <a:off x="4225919" y="2341035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关注作者与背景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关注读者与流传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373741" y="3742640"/>
            <a:ext cx="2112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543761" y="3382819"/>
            <a:ext cx="1771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解读创作动机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55623" y="3723288"/>
            <a:ext cx="1794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反映社会心态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60" y="4424680"/>
            <a:ext cx="9893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95936" y="2005949"/>
            <a:ext cx="4543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       “学习</a:t>
            </a:r>
            <a:r>
              <a:rPr lang="zh-CN" altLang="en-US" sz="2400" b="1" dirty="0">
                <a:solidFill>
                  <a:srgbClr val="0070C0"/>
                </a:solidFill>
              </a:rPr>
              <a:t>人文学科没有捷径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 就</a:t>
            </a:r>
            <a:r>
              <a:rPr lang="zh-CN" altLang="en-US" sz="2400" b="1" dirty="0">
                <a:solidFill>
                  <a:srgbClr val="0070C0"/>
                </a:solidFill>
              </a:rPr>
              <a:t>像腌肉排一样，想要有好味道，得浸得久一点。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”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         ——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欧文</a:t>
            </a:r>
            <a:r>
              <a:rPr lang="en-US" altLang="zh-CN" sz="2400" b="1" dirty="0">
                <a:solidFill>
                  <a:srgbClr val="0070C0"/>
                </a:solidFill>
              </a:rPr>
              <a:t>·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潘诺夫斯基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650334"/>
            <a:ext cx="3203625" cy="4081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doors dir="ver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317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-170443" y="1574487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54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感谢垂听  敬请指正</a:t>
            </a:r>
            <a:endParaRPr lang="zh-CN" altLang="en-US" sz="5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3753993" y="2737641"/>
            <a:ext cx="1387785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报告人：邝莉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6230" y="3215005"/>
            <a:ext cx="1015365" cy="102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594513" y="234340"/>
            <a:ext cx="225628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lang="en-GB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55576" y="843558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>
            <p:custDataLst>
              <p:tags r:id="rId1"/>
            </p:custDataLst>
          </p:nvPr>
        </p:nvGrpSpPr>
        <p:grpSpPr>
          <a:xfrm>
            <a:off x="2403668" y="1079557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>
              <p:custDataLst>
                <p:tags r:id="rId2"/>
              </p:custDataLst>
            </p:nvPr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>
            <p:custDataLst>
              <p:tags r:id="rId4"/>
            </p:custDataLst>
          </p:nvPr>
        </p:nvGrpSpPr>
        <p:grpSpPr>
          <a:xfrm>
            <a:off x="2339753" y="2036001"/>
            <a:ext cx="894259" cy="523220"/>
            <a:chOff x="2215144" y="1952311"/>
            <a:chExt cx="1244730" cy="959257"/>
          </a:xfrm>
        </p:grpSpPr>
        <p:sp>
          <p:nvSpPr>
            <p:cNvPr id="49" name="平行四边形 48"/>
            <p:cNvSpPr/>
            <p:nvPr>
              <p:custDataLst>
                <p:tags r:id="rId5"/>
              </p:custDataLst>
            </p:nvPr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2393075" y="1952311"/>
              <a:ext cx="1066799" cy="95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>
            <p:custDataLst>
              <p:tags r:id="rId7"/>
            </p:custDataLst>
          </p:nvPr>
        </p:nvGrpSpPr>
        <p:grpSpPr>
          <a:xfrm>
            <a:off x="2339753" y="2936997"/>
            <a:ext cx="894259" cy="523220"/>
            <a:chOff x="2215144" y="3018134"/>
            <a:chExt cx="1244730" cy="959255"/>
          </a:xfrm>
        </p:grpSpPr>
        <p:sp>
          <p:nvSpPr>
            <p:cNvPr id="52" name="平行四边形 51"/>
            <p:cNvSpPr/>
            <p:nvPr>
              <p:custDataLst>
                <p:tags r:id="rId8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2393075" y="3018134"/>
              <a:ext cx="1066799" cy="95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10"/>
            </p:custDataLst>
          </p:nvPr>
        </p:nvGrpSpPr>
        <p:grpSpPr>
          <a:xfrm>
            <a:off x="2339753" y="3907794"/>
            <a:ext cx="894259" cy="523220"/>
            <a:chOff x="2215144" y="4047039"/>
            <a:chExt cx="1244730" cy="959256"/>
          </a:xfrm>
        </p:grpSpPr>
        <p:sp>
          <p:nvSpPr>
            <p:cNvPr id="55" name="平行四边形 54"/>
            <p:cNvSpPr/>
            <p:nvPr>
              <p:custDataLst>
                <p:tags r:id="rId11"/>
              </p:custDataLst>
            </p:nvPr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6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2393075" y="4047039"/>
              <a:ext cx="1066799" cy="9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>
            <p:custDataLst>
              <p:tags r:id="rId13"/>
            </p:custDataLst>
          </p:nvPr>
        </p:nvGrpSpPr>
        <p:grpSpPr>
          <a:xfrm>
            <a:off x="3033597" y="1127560"/>
            <a:ext cx="4289298" cy="459690"/>
            <a:chOff x="4315150" y="953426"/>
            <a:chExt cx="3857250" cy="540057"/>
          </a:xfrm>
        </p:grpSpPr>
        <p:sp>
          <p:nvSpPr>
            <p:cNvPr id="61" name="矩形 60"/>
            <p:cNvSpPr/>
            <p:nvPr>
              <p:custDataLst>
                <p:tags r:id="rId14"/>
              </p:custDataLst>
            </p:nvPr>
          </p:nvSpPr>
          <p:spPr>
            <a:xfrm>
              <a:off x="4841196" y="1036090"/>
              <a:ext cx="2827147" cy="441642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什么是图像？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>
              <p:custDataLst>
                <p:tags r:id="rId15"/>
              </p:custDataLst>
            </p:nvPr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>
            <p:custDataLst>
              <p:tags r:id="rId16"/>
            </p:custDataLst>
          </p:nvPr>
        </p:nvGrpSpPr>
        <p:grpSpPr>
          <a:xfrm>
            <a:off x="3011543" y="2052008"/>
            <a:ext cx="4289298" cy="459690"/>
            <a:chOff x="4315150" y="1647579"/>
            <a:chExt cx="3857250" cy="540057"/>
          </a:xfrm>
        </p:grpSpPr>
        <p:sp>
          <p:nvSpPr>
            <p:cNvPr id="64" name="矩形 63"/>
            <p:cNvSpPr/>
            <p:nvPr>
              <p:custDataLst>
                <p:tags r:id="rId17"/>
              </p:custDataLst>
            </p:nvPr>
          </p:nvSpPr>
          <p:spPr>
            <a:xfrm>
              <a:off x="4841196" y="1730244"/>
              <a:ext cx="2827147" cy="442941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为什么要用图像证史？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平行四边形 64"/>
            <p:cNvSpPr/>
            <p:nvPr>
              <p:custDataLst>
                <p:tags r:id="rId18"/>
              </p:custDataLst>
            </p:nvPr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>
            <p:custDataLst>
              <p:tags r:id="rId19"/>
            </p:custDataLst>
          </p:nvPr>
        </p:nvGrpSpPr>
        <p:grpSpPr>
          <a:xfrm>
            <a:off x="2999317" y="2947698"/>
            <a:ext cx="4289298" cy="459690"/>
            <a:chOff x="4315150" y="2341731"/>
            <a:chExt cx="3857250" cy="540057"/>
          </a:xfrm>
        </p:grpSpPr>
        <p:sp>
          <p:nvSpPr>
            <p:cNvPr id="67" name="矩形 66"/>
            <p:cNvSpPr/>
            <p:nvPr>
              <p:custDataLst>
                <p:tags r:id="rId20"/>
              </p:custDataLst>
            </p:nvPr>
          </p:nvSpPr>
          <p:spPr>
            <a:xfrm>
              <a:off x="4841197" y="2424394"/>
              <a:ext cx="2827146" cy="442941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图像证史从何而来？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>
              <p:custDataLst>
                <p:tags r:id="rId21"/>
              </p:custDataLst>
            </p:nvPr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22"/>
            </p:custDataLst>
          </p:nvPr>
        </p:nvGrpSpPr>
        <p:grpSpPr>
          <a:xfrm>
            <a:off x="2987457" y="3971324"/>
            <a:ext cx="4289298" cy="459690"/>
            <a:chOff x="4315150" y="3035884"/>
            <a:chExt cx="3857250" cy="540057"/>
          </a:xfrm>
        </p:grpSpPr>
        <p:sp>
          <p:nvSpPr>
            <p:cNvPr id="70" name="矩形 69"/>
            <p:cNvSpPr/>
            <p:nvPr>
              <p:custDataLst>
                <p:tags r:id="rId23"/>
              </p:custDataLst>
            </p:nvPr>
          </p:nvSpPr>
          <p:spPr>
            <a:xfrm>
              <a:off x="4841196" y="3118547"/>
              <a:ext cx="2827147" cy="441642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中学如何图像证史？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平行四边形 70"/>
            <p:cNvSpPr/>
            <p:nvPr>
              <p:custDataLst>
                <p:tags r:id="rId24"/>
              </p:custDataLst>
            </p:nvPr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矩形 74"/>
          <p:cNvSpPr/>
          <p:nvPr>
            <p:custDataLst>
              <p:tags r:id="rId25"/>
            </p:custDataLst>
          </p:nvPr>
        </p:nvSpPr>
        <p:spPr>
          <a:xfrm>
            <a:off x="4959047" y="1550849"/>
            <a:ext cx="3645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内涵与外延的界定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>
            <p:custDataLst>
              <p:tags r:id="rId26"/>
            </p:custDataLst>
          </p:nvPr>
        </p:nvSpPr>
        <p:spPr>
          <a:xfrm>
            <a:off x="4937559" y="2489526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价值与意义的评估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/>
          <p:nvPr>
            <p:custDataLst>
              <p:tags r:id="rId27"/>
            </p:custDataLst>
          </p:nvPr>
        </p:nvSpPr>
        <p:spPr>
          <a:xfrm>
            <a:off x="4959047" y="3444528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历程与范式的梳理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>
            <p:custDataLst>
              <p:tags r:id="rId28"/>
            </p:custDataLst>
          </p:nvPr>
        </p:nvSpPr>
        <p:spPr>
          <a:xfrm>
            <a:off x="4959047" y="4474326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已然与未了的反思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7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89570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第一章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什么是图像？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9878" y="3738053"/>
            <a:ext cx="979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图像 </a:t>
            </a:r>
            <a:r>
              <a:rPr lang="en-US" altLang="zh-CN" sz="2800" b="1" dirty="0" smtClean="0">
                <a:cs typeface="+mn-ea"/>
                <a:sym typeface="+mn-lt"/>
              </a:rPr>
              <a:t>= </a:t>
            </a:r>
            <a:r>
              <a:rPr lang="zh-CN" altLang="en-US" sz="2800" b="1" dirty="0" smtClean="0">
                <a:cs typeface="+mn-ea"/>
                <a:sym typeface="+mn-lt"/>
              </a:rPr>
              <a:t>图（</a:t>
            </a:r>
            <a:r>
              <a:rPr lang="zh-CN" altLang="en-US" sz="2000" b="1" dirty="0">
                <a:cs typeface="+mn-ea"/>
                <a:sym typeface="+mn-lt"/>
              </a:rPr>
              <a:t>平面</a:t>
            </a:r>
            <a:r>
              <a:rPr lang="zh-CN" altLang="en-US" sz="2000" b="1" dirty="0" smtClean="0">
                <a:cs typeface="+mn-ea"/>
                <a:sym typeface="+mn-lt"/>
              </a:rPr>
              <a:t>的，如绘画</a:t>
            </a:r>
            <a:r>
              <a:rPr lang="zh-CN" altLang="en-US" sz="2800" b="1" dirty="0" smtClean="0">
                <a:cs typeface="+mn-ea"/>
                <a:sym typeface="+mn-lt"/>
              </a:rPr>
              <a:t>）</a:t>
            </a:r>
            <a:r>
              <a:rPr lang="en-US" altLang="zh-CN" sz="2800" b="1" dirty="0" smtClean="0">
                <a:cs typeface="+mn-ea"/>
                <a:sym typeface="+mn-lt"/>
              </a:rPr>
              <a:t>+</a:t>
            </a:r>
            <a:r>
              <a:rPr lang="zh-CN" altLang="en-US" sz="2800" b="1" dirty="0" smtClean="0">
                <a:cs typeface="+mn-ea"/>
                <a:sym typeface="+mn-lt"/>
              </a:rPr>
              <a:t>像（</a:t>
            </a:r>
            <a:r>
              <a:rPr lang="zh-CN" altLang="en-US" sz="2000" b="1" dirty="0" smtClean="0">
                <a:cs typeface="+mn-ea"/>
                <a:sym typeface="+mn-lt"/>
              </a:rPr>
              <a:t>立体的，如雕塑、建筑等</a:t>
            </a:r>
            <a:r>
              <a:rPr lang="zh-CN" altLang="en-US" sz="2800" b="1" dirty="0" smtClean="0">
                <a:cs typeface="+mn-ea"/>
                <a:sym typeface="+mn-lt"/>
              </a:rPr>
              <a:t>）</a:t>
            </a:r>
            <a:endParaRPr lang="zh-CN" altLang="en-US" sz="2800" dirty="0"/>
          </a:p>
        </p:txBody>
      </p:sp>
      <p:sp>
        <p:nvSpPr>
          <p:cNvPr id="48" name="矩形 47"/>
          <p:cNvSpPr/>
          <p:nvPr/>
        </p:nvSpPr>
        <p:spPr>
          <a:xfrm>
            <a:off x="2051720" y="996510"/>
            <a:ext cx="674940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“不仅包括各种画像（素描、写生、水彩画、油画、版画、广告画、宣传画和漫画等），还包括雕塑、浮雕、摄影照片、电影和电视画面、时装玩偶等工艺品、奖章和纪念章上的画像等所有可视艺术品，甚至包括地图和建筑在内”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                ——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［英］彼得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伯克：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055727"/>
            <a:ext cx="1963563" cy="26231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84204" y="650883"/>
            <a:ext cx="226215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西方学界的主流观点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46" grpId="0"/>
      <p:bldP spid="48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第一章   什么是图像？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62" y="1131590"/>
            <a:ext cx="2442220" cy="244222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22852" y="1275606"/>
            <a:ext cx="704163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 一般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认为在历史学研究中，史料形式可分成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文字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、图像、实物、口述四大类，其中实物可转变为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，而口述可转变为文字。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蓝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勇：《中国古代图像史料运用的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实践与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理论建构》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71934" y="394020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图像 ≈</a:t>
            </a:r>
            <a:r>
              <a:rPr lang="en-US" altLang="zh-CN" sz="2800" b="1" dirty="0" smtClean="0">
                <a:cs typeface="+mn-ea"/>
                <a:sym typeface="+mn-lt"/>
              </a:rPr>
              <a:t> </a:t>
            </a:r>
            <a:r>
              <a:rPr lang="zh-CN" altLang="en-US" sz="2800" b="1" dirty="0" smtClean="0">
                <a:cs typeface="+mn-ea"/>
                <a:sym typeface="+mn-lt"/>
              </a:rPr>
              <a:t>非文本型史料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43808" y="767527"/>
            <a:ext cx="18004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中国学者的精简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7450" y="2715895"/>
            <a:ext cx="8006715" cy="7620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endParaRPr lang="zh-CN" altLang="en-US" sz="2000" b="1" dirty="0" smtClean="0">
              <a:solidFill>
                <a:srgbClr val="0070C0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1636" y="1161539"/>
            <a:ext cx="705678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那么，秦巴云贵的木材是如何运出来的呢？</a:t>
            </a:r>
            <a:endParaRPr lang="en-US" altLang="zh-CN" sz="2800" b="1" dirty="0" smtClean="0">
              <a:cs typeface="+mn-ea"/>
              <a:sym typeface="+mn-lt"/>
            </a:endParaRPr>
          </a:p>
          <a:p>
            <a:r>
              <a:rPr lang="en-US" altLang="zh-CN" sz="2800" b="1" dirty="0" smtClean="0">
                <a:cs typeface="+mn-ea"/>
                <a:sym typeface="+mn-lt"/>
              </a:rPr>
              <a:t>            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" y="699542"/>
            <a:ext cx="2232248" cy="3968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35" y="1923745"/>
            <a:ext cx="2868577" cy="2420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56" y="1852336"/>
            <a:ext cx="3384376" cy="25533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55602" y="748237"/>
            <a:ext cx="6355080" cy="423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朱棣修故宫、郑和下西洋，这些所用的木材，都是从山区来的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252536" y="4648828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蓝 </a:t>
            </a: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勇：在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历史上很多时候图像有文字所没有表达过的空间和</a:t>
            </a: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领域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  <p:bldP spid="13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80528" y="350785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第一，图像在证史中起着决定性作用，也就是说如无图就无以立史。这种情况大多出现在科技领域，研究河道变迁、天文地理、地图绘制、工艺农作都离不开各种图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。      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南京大学 陈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仲丹：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图像证史功用浅议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126604"/>
            <a:ext cx="4352925" cy="2381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5" y="1126604"/>
            <a:ext cx="1755277" cy="2237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99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5856" y="1491630"/>
            <a:ext cx="5364088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第二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，图像起着印证文字史料的作用。文字史料对史事有记录，如果有相关的图像作为对照，就能起到互为印证、相得益彰的效果。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   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陈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仲丹：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图像证史功用浅议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843558"/>
            <a:ext cx="3086100" cy="380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0245" y="1399540"/>
            <a:ext cx="4546600" cy="28047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第三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，图像在证史中起着弥补文字史料不足的作用。有些史实文字记载过于简略，影响研究的深入，图像可以弥补这方面不足。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陈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仲丹：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图像证史功用浅议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63638"/>
            <a:ext cx="4391025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0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1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2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3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4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5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6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7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8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19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0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1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2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3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4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5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6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7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8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29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30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1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2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3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4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5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6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7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8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39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4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40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Im8Wf2QG0cFnfLdPZ/yI/b8P8qDyL+iRfIrPVcdK7ke49mBX9eN/bzwlPVAL95Bp/YNr+s5QpJppW+FyoeKHxo="/>
</p:tagLst>
</file>

<file path=ppt/tags/tag41.xml><?xml version="1.0" encoding="utf-8"?>
<p:tagLst xmlns:p="http://schemas.openxmlformats.org/presentationml/2006/main">
  <p:tag name="ISPRING_PRESENTATION_TITLE" val="22222"/>
  <p:tag name="COMMONDATA" val="eyJoZGlkIjoiYjBkZDI4M2YzMjg0YTRkNTBjNjQxZjMzZGFhYThhZjkifQ=="/>
  <p:tag name="commondata" val="eyJoZGlkIjoiZmI3YjYyNWNjYzEzNmJlYjA1NjhjMjMxYTgzNDU4YjAifQ=="/>
  <p:tag name="KSO_WM_SCREEN_THEME_FLAG" val="Dlrq25wU2PGuGg5bbmjbDIm8Wf2QG0cFnfLdPZ/yI/b8P8qDyL+iRfIrPVcdK7ke49mBX9eN/bzwlPVAL95Bp/YNr+s5QpJppW+FyoeKHxo="/>
</p:tagLst>
</file>

<file path=ppt/tags/tag5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6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7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8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ags/tag9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Im8Wf2QG0cFnfLdPZ/yI/b8P8qDyL+iRfIrPVcdK7ke49mBX9eN/bzwlPVAL95Bp/YNr+s5QpJppW+FyoeKHxo="/>
</p:tagLst>
</file>

<file path=ppt/theme/theme1.xml><?xml version="1.0" encoding="utf-8"?>
<a:theme xmlns:a="http://schemas.openxmlformats.org/drawingml/2006/main" name="www.33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3622</Words>
  <PresentationFormat>全屏显示(16:9)</PresentationFormat>
  <Paragraphs>351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黑体</vt:lpstr>
      <vt:lpstr>Times New Roman</vt:lpstr>
      <vt:lpstr>U.S. 101</vt:lpstr>
      <vt:lpstr>Segoe Print</vt:lpstr>
      <vt:lpstr>Roboto</vt:lpstr>
      <vt:lpstr>Open Sans Light</vt:lpstr>
      <vt:lpstr>楷体</vt:lpstr>
      <vt:lpstr>Arial Unicode MS</vt:lpstr>
      <vt:lpstr>Calibri</vt:lpstr>
      <vt:lpstr>Arial</vt:lpstr>
      <vt:lpstr>+中文正文</vt:lpstr>
      <vt:lpstr>www.33ppt.com</vt:lpstr>
      <vt:lpstr>1_www.33ppt.com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2015-12-11T17:46:00Z</dcterms:created>
  <dcterms:modified xsi:type="dcterms:W3CDTF">2024-11-17T09:19:20Z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621DB00D908444DA9E1690E0F9945DCF_13</vt:lpwstr>
  </property>
  <property fmtid="{D5CDD505-2E9C-101B-9397-08002B2CF9AE}" pid="3" name="KSOProductBuildVer">
    <vt:lpwstr>2052-12.1.0.18608</vt:lpwstr>
  </property>
</Properties>
</file>