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408.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325" r:id="rId3"/>
    <p:sldId id="262" r:id="rId4"/>
    <p:sldId id="414" r:id="rId5"/>
    <p:sldId id="350" r:id="rId6"/>
    <p:sldId id="342" r:id="rId7"/>
    <p:sldId id="346" r:id="rId8"/>
    <p:sldId id="344" r:id="rId9"/>
    <p:sldId id="343" r:id="rId10"/>
    <p:sldId id="269" r:id="rId11"/>
    <p:sldId id="349" r:id="rId12"/>
    <p:sldId id="288" r:id="rId13"/>
    <p:sldId id="270" r:id="rId14"/>
    <p:sldId id="330" r:id="rId15"/>
    <p:sldId id="331" r:id="rId16"/>
    <p:sldId id="273" r:id="rId17"/>
    <p:sldId id="390" r:id="rId18"/>
    <p:sldId id="277" r:id="rId19"/>
    <p:sldId id="279" r:id="rId20"/>
    <p:sldId id="280" r:id="rId21"/>
    <p:sldId id="335" r:id="rId22"/>
    <p:sldId id="333" r:id="rId23"/>
    <p:sldId id="282" r:id="rId24"/>
    <p:sldId id="336" r:id="rId25"/>
    <p:sldId id="337" r:id="rId26"/>
    <p:sldId id="339" r:id="rId27"/>
    <p:sldId id="284" r:id="rId28"/>
    <p:sldId id="361" r:id="rId29"/>
    <p:sldId id="353" r:id="rId30"/>
    <p:sldId id="379" r:id="rId31"/>
    <p:sldId id="391" r:id="rId32"/>
    <p:sldId id="447" r:id="rId33"/>
    <p:sldId id="358" r:id="rId34"/>
    <p:sldId id="360" r:id="rId35"/>
    <p:sldId id="352" r:id="rId36"/>
    <p:sldId id="385" r:id="rId37"/>
    <p:sldId id="448" r:id="rId38"/>
  </p:sldIdLst>
  <p:sldSz cx="12192000" cy="6858000"/>
  <p:notesSz cx="6858000" cy="9144000"/>
  <p:embeddedFontLst>
    <p:embeddedFont>
      <p:font typeface="字魂武林江湖体" panose="00000500000000000000" charset="-122"/>
      <p:regular r:id="rId40"/>
    </p:embeddedFont>
    <p:embeddedFont>
      <p:font typeface="仓耳今楷01简繁 W05" panose="02010600030101010101" charset="-122"/>
      <p:regular r:id="rId41"/>
    </p:embeddedFont>
    <p:embeddedFont>
      <p:font typeface="华文行楷" panose="02010800040101010101" pitchFamily="2" charset="-122"/>
      <p:regular r:id="rId42"/>
    </p:embeddedFont>
    <p:embeddedFont>
      <p:font typeface="方正大标宋简体" panose="02010600030101010101" charset="-122"/>
      <p:regular r:id="rId43"/>
    </p:embeddedFont>
    <p:embeddedFont>
      <p:font typeface="黑体" panose="02010609060101010101" pitchFamily="49" charset="-122"/>
      <p:regular r:id="rId44"/>
    </p:embeddedFont>
    <p:embeddedFont>
      <p:font typeface="汉仪昌黎宋刻本(原版)简" panose="02010600030101010101" charset="-122"/>
      <p:regular r:id="rId45"/>
    </p:embeddedFont>
    <p:embeddedFont>
      <p:font typeface="等线" panose="02010600030101010101" pitchFamily="2" charset="-122"/>
      <p:regular r:id="rId46"/>
      <p:bold r:id="rId47"/>
    </p:embeddedFont>
    <p:embeddedFont>
      <p:font typeface="Calibri" panose="020F0502020204030204" pitchFamily="34" charset="0"/>
      <p:regular r:id="rId48"/>
      <p:bold r:id="rId49"/>
      <p:italic r:id="rId50"/>
      <p:boldItalic r:id="rId51"/>
    </p:embeddedFont>
    <p:embeddedFont>
      <p:font typeface="方正北魏楷书_GBK" panose="02010600030101010101" charset="-122"/>
      <p:regular r:id="rId52"/>
    </p:embeddedFont>
    <p:embeddedFont>
      <p:font typeface="汉仪尚巍手书W" panose="02010600030101010101" charset="-122"/>
      <p:regular r:id="rId53"/>
    </p:embeddedFont>
    <p:embeddedFont>
      <p:font typeface="微软雅黑" panose="020B0503020204020204" pitchFamily="34" charset="-122"/>
      <p:regular r:id="rId54"/>
      <p:bold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3" d="100"/>
          <a:sy n="43" d="100"/>
        </p:scale>
        <p:origin x="72" y="756"/>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1.xml" Id="rId13" /><Relationship Type="http://schemas.openxmlformats.org/officeDocument/2006/relationships/slide" Target="slides/slide16.xml" Id="rId18" /><Relationship Type="http://schemas.openxmlformats.org/officeDocument/2006/relationships/slide" Target="slides/slide24.xml" Id="rId26" /><Relationship Type="http://schemas.openxmlformats.org/officeDocument/2006/relationships/notesMaster" Target="notesMasters/notesMaster1.xml" Id="rId39" /><Relationship Type="http://schemas.openxmlformats.org/officeDocument/2006/relationships/slide" Target="slides/slide19.xml" Id="rId21" /><Relationship Type="http://schemas.openxmlformats.org/officeDocument/2006/relationships/slide" Target="slides/slide32.xml" Id="rId34" /><Relationship Type="http://schemas.openxmlformats.org/officeDocument/2006/relationships/font" Target="fonts/font3.fntdata" Id="rId42" /><Relationship Type="http://schemas.openxmlformats.org/officeDocument/2006/relationships/font" Target="fonts/font8.fntdata" Id="rId47" /><Relationship Type="http://schemas.openxmlformats.org/officeDocument/2006/relationships/font" Target="fonts/font11.fntdata" Id="rId50" /><Relationship Type="http://schemas.openxmlformats.org/officeDocument/2006/relationships/font" Target="fonts/font16.fntdata" Id="rId55" /><Relationship Type="http://schemas.openxmlformats.org/officeDocument/2006/relationships/slide" Target="slides/slide5.xml" Id="rId7" /><Relationship Type="http://schemas.openxmlformats.org/officeDocument/2006/relationships/slideMaster" Target="slideMasters/slideMaster2.xml" Id="rId2" /><Relationship Type="http://schemas.openxmlformats.org/officeDocument/2006/relationships/slide" Target="slides/slide14.xml" Id="rId16" /><Relationship Type="http://schemas.openxmlformats.org/officeDocument/2006/relationships/slide" Target="slides/slide27.xml" Id="rId29" /><Relationship Type="http://schemas.openxmlformats.org/officeDocument/2006/relationships/slide" Target="slides/slide9.xml" Id="rId11" /><Relationship Type="http://schemas.openxmlformats.org/officeDocument/2006/relationships/slide" Target="slides/slide22.xml" Id="rId24" /><Relationship Type="http://schemas.openxmlformats.org/officeDocument/2006/relationships/slide" Target="slides/slide30.xml" Id="rId32" /><Relationship Type="http://schemas.openxmlformats.org/officeDocument/2006/relationships/slide" Target="slides/slide35.xml" Id="rId37" /><Relationship Type="http://schemas.openxmlformats.org/officeDocument/2006/relationships/font" Target="fonts/font1.fntdata" Id="rId40" /><Relationship Type="http://schemas.openxmlformats.org/officeDocument/2006/relationships/font" Target="fonts/font6.fntdata" Id="rId45" /><Relationship Type="http://schemas.openxmlformats.org/officeDocument/2006/relationships/font" Target="fonts/font14.fntdata" Id="rId53" /><Relationship Type="http://schemas.openxmlformats.org/officeDocument/2006/relationships/viewProps" Target="viewProps.xml" Id="rId58" /><Relationship Type="http://schemas.openxmlformats.org/officeDocument/2006/relationships/slide" Target="slides/slide3.xml" Id="rId5" /><Relationship Type="http://schemas.openxmlformats.org/officeDocument/2006/relationships/slide" Target="slides/slide17.xml" Id="rId19"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slide" Target="slides/slide20.xml" Id="rId22" /><Relationship Type="http://schemas.openxmlformats.org/officeDocument/2006/relationships/slide" Target="slides/slide25.xml" Id="rId27" /><Relationship Type="http://schemas.openxmlformats.org/officeDocument/2006/relationships/slide" Target="slides/slide28.xml" Id="rId30" /><Relationship Type="http://schemas.openxmlformats.org/officeDocument/2006/relationships/slide" Target="slides/slide33.xml" Id="rId35" /><Relationship Type="http://schemas.openxmlformats.org/officeDocument/2006/relationships/font" Target="fonts/font4.fntdata" Id="rId43" /><Relationship Type="http://schemas.openxmlformats.org/officeDocument/2006/relationships/font" Target="fonts/font9.fntdata" Id="rId48" /><Relationship Type="http://schemas.openxmlformats.org/officeDocument/2006/relationships/commentAuthors" Target="commentAuthors.xml" Id="rId56" /><Relationship Type="http://schemas.openxmlformats.org/officeDocument/2006/relationships/slide" Target="slides/slide6.xml" Id="rId8" /><Relationship Type="http://schemas.openxmlformats.org/officeDocument/2006/relationships/font" Target="fonts/font12.fntdata" Id="rId51" /><Relationship Type="http://schemas.openxmlformats.org/officeDocument/2006/relationships/slide" Target="slides/slide1.xml" Id="rId3" /><Relationship Type="http://schemas.openxmlformats.org/officeDocument/2006/relationships/slide" Target="slides/slide10.xml" Id="rId12" /><Relationship Type="http://schemas.openxmlformats.org/officeDocument/2006/relationships/slide" Target="slides/slide15.xml" Id="rId17" /><Relationship Type="http://schemas.openxmlformats.org/officeDocument/2006/relationships/slide" Target="slides/slide23.xml" Id="rId25" /><Relationship Type="http://schemas.openxmlformats.org/officeDocument/2006/relationships/slide" Target="slides/slide31.xml" Id="rId33" /><Relationship Type="http://schemas.openxmlformats.org/officeDocument/2006/relationships/slide" Target="slides/slide36.xml" Id="rId38" /><Relationship Type="http://schemas.openxmlformats.org/officeDocument/2006/relationships/font" Target="fonts/font7.fntdata" Id="rId46" /><Relationship Type="http://schemas.openxmlformats.org/officeDocument/2006/relationships/theme" Target="theme/theme1.xml" Id="rId59" /><Relationship Type="http://schemas.openxmlformats.org/officeDocument/2006/relationships/slide" Target="slides/slide18.xml" Id="rId20" /><Relationship Type="http://schemas.openxmlformats.org/officeDocument/2006/relationships/font" Target="fonts/font2.fntdata" Id="rId41" /><Relationship Type="http://schemas.openxmlformats.org/officeDocument/2006/relationships/font" Target="fonts/font15.fntdata" Id="rId54" /><Relationship Type="http://schemas.openxmlformats.org/officeDocument/2006/relationships/slideMaster" Target="slideMasters/slideMaster1.xml" Id="rId1" /><Relationship Type="http://schemas.openxmlformats.org/officeDocument/2006/relationships/slide" Target="slides/slide4.xml" Id="rId6" /><Relationship Type="http://schemas.openxmlformats.org/officeDocument/2006/relationships/slide" Target="slides/slide13.xml" Id="rId15" /><Relationship Type="http://schemas.openxmlformats.org/officeDocument/2006/relationships/slide" Target="slides/slide21.xml" Id="rId23" /><Relationship Type="http://schemas.openxmlformats.org/officeDocument/2006/relationships/slide" Target="slides/slide26.xml" Id="rId28" /><Relationship Type="http://schemas.openxmlformats.org/officeDocument/2006/relationships/slide" Target="slides/slide34.xml" Id="rId36" /><Relationship Type="http://schemas.openxmlformats.org/officeDocument/2006/relationships/font" Target="fonts/font10.fntdata" Id="rId49" /><Relationship Type="http://schemas.openxmlformats.org/officeDocument/2006/relationships/presProps" Target="presProps.xml" Id="rId57" /><Relationship Type="http://schemas.openxmlformats.org/officeDocument/2006/relationships/slide" Target="slides/slide8.xml" Id="rId10" /><Relationship Type="http://schemas.openxmlformats.org/officeDocument/2006/relationships/slide" Target="slides/slide29.xml" Id="rId31" /><Relationship Type="http://schemas.openxmlformats.org/officeDocument/2006/relationships/font" Target="fonts/font5.fntdata" Id="rId44" /><Relationship Type="http://schemas.openxmlformats.org/officeDocument/2006/relationships/font" Target="fonts/font13.fntdata" Id="rId52" /><Relationship Type="http://schemas.openxmlformats.org/officeDocument/2006/relationships/tableStyles" Target="tableStyles.xml" Id="rId60" /><Relationship Type="http://schemas.openxmlformats.org/officeDocument/2006/relationships/tags" Target="/ppt/tags/tag408.xml" Id="R3bc40ac679f5451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2022-10-16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308987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5C76A3-75DD-4195-90D9-4424267D0C5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15885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5C76A3-75DD-4195-90D9-4424267D0C5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71888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9.xml"/><Relationship Id="rId7"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file:///C:\Users\1V994W2\PycharmProjects\PPT_Background_Generation/pic_temp/pic_sup.png"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3.png"/><Relationship Id="rId5" Type="http://schemas.openxmlformats.org/officeDocument/2006/relationships/tags" Target="../tags/tag1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16.xml"/><Relationship Id="rId9"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right.png" TargetMode="External"/><Relationship Id="rId3" Type="http://schemas.openxmlformats.org/officeDocument/2006/relationships/tags" Target="../tags/tag22.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2.xml"/><Relationship Id="rId5" Type="http://schemas.openxmlformats.org/officeDocument/2006/relationships/tags" Target="../tags/tag24.xml"/><Relationship Id="rId4" Type="http://schemas.openxmlformats.org/officeDocument/2006/relationships/tags" Target="../tags/tag2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29.xml"/><Relationship Id="rId10" Type="http://schemas.openxmlformats.org/officeDocument/2006/relationships/image" Target="../media/image2.png"/><Relationship Id="rId4" Type="http://schemas.openxmlformats.org/officeDocument/2006/relationships/tags" Target="../tags/tag28.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slideMaster" Target="../slideMasters/slideMaster2.xml"/><Relationship Id="rId5" Type="http://schemas.openxmlformats.org/officeDocument/2006/relationships/tags" Target="../tags/tag37.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2.png"/><Relationship Id="rId5" Type="http://schemas.openxmlformats.org/officeDocument/2006/relationships/tags" Target="../tags/tag47.xml"/><Relationship Id="rId10" Type="http://schemas.openxmlformats.org/officeDocument/2006/relationships/image" Target="file:///C:\Users\1V994W2\Documents\Tencent%20Files\574576071\FileRecv\&#25340;&#35013;&#32032;&#26448;\formiddle2\\06\subject_holdright_23,59,91_0_staid_full_0.png" TargetMode="External"/><Relationship Id="rId4" Type="http://schemas.openxmlformats.org/officeDocument/2006/relationships/tags" Target="../tags/tag46.xml"/><Relationship Id="rId9"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3.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57.xml"/><Relationship Id="rId10" Type="http://schemas.openxmlformats.org/officeDocument/2006/relationships/image" Target="../media/image2.png"/><Relationship Id="rId4" Type="http://schemas.openxmlformats.org/officeDocument/2006/relationships/tags" Target="../tags/tag5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3.png"/><Relationship Id="rId5" Type="http://schemas.openxmlformats.org/officeDocument/2006/relationships/tags" Target="../tags/tag65.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64.xml"/><Relationship Id="rId9"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0.xml"/><Relationship Id="rId7" Type="http://schemas.openxmlformats.org/officeDocument/2006/relationships/slideMaster" Target="../slideMasters/slideMaster2.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72.xml"/><Relationship Id="rId10" Type="http://schemas.openxmlformats.org/officeDocument/2006/relationships/image" Target="../media/image3.png"/><Relationship Id="rId4" Type="http://schemas.openxmlformats.org/officeDocument/2006/relationships/tags" Target="../tags/tag71.xml"/><Relationship Id="rId9" Type="http://schemas.openxmlformats.org/officeDocument/2006/relationships/image" Target="file:///C:\Users\1V994W2\PycharmProjects\PPT_Background_Generation/pic_temp/0_pic_quater_left_up.png"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9" Type="http://schemas.openxmlformats.org/officeDocument/2006/relationships/image" Target="file:///C:\Users\1V994W2\PycharmProjects\PPT_Background_Generation/pic_temp/pic_sup.png"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2.xml"/><Relationship Id="rId7"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84.xml"/><Relationship Id="rId10" Type="http://schemas.openxmlformats.org/officeDocument/2006/relationships/image" Target="../media/image3.png"/><Relationship Id="rId4" Type="http://schemas.openxmlformats.org/officeDocument/2006/relationships/tags" Target="../tags/tag83.xml"/><Relationship Id="rId9" Type="http://schemas.openxmlformats.org/officeDocument/2006/relationships/image" Target="file:///C:\Users\1V994W2\PycharmProjects\PPT_Background_Generation/pic_temp/0_pic_quater_left_up.png"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3.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90.xml"/><Relationship Id="rId10" Type="http://schemas.openxmlformats.org/officeDocument/2006/relationships/image" Target="../media/image2.png"/><Relationship Id="rId4" Type="http://schemas.openxmlformats.org/officeDocument/2006/relationships/tags" Target="../tags/tag89.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98.xml"/><Relationship Id="rId10" Type="http://schemas.openxmlformats.org/officeDocument/2006/relationships/image" Target="../media/image2.png"/><Relationship Id="rId4" Type="http://schemas.openxmlformats.org/officeDocument/2006/relationships/tags" Target="../tags/tag97.xml"/><Relationship Id="rId9"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3.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2.png"/><Relationship Id="rId5" Type="http://schemas.openxmlformats.org/officeDocument/2006/relationships/tags" Target="../tags/tag106.xml"/><Relationship Id="rId10" Type="http://schemas.openxmlformats.org/officeDocument/2006/relationships/slideMaster" Target="../slideMasters/slideMaster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file:///C:\Users\1V994W2\PycharmProjects\PPT_Background_Generation/pic_temp/1_pic_quater_right_up.png"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media/image3.png"/><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2.png"/><Relationship Id="rId5" Type="http://schemas.openxmlformats.org/officeDocument/2006/relationships/tags" Target="../tags/tag115.xml"/><Relationship Id="rId10" Type="http://schemas.openxmlformats.org/officeDocument/2006/relationships/slideMaster" Target="../slideMasters/slideMaster2.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image" Target="file:///C:\Users\1V994W2\PycharmProjects\PPT_Background_Generation/pic_temp/1_pic_quater_right_up.png" TargetMode="Externa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27.xml"/><Relationship Id="rId13" Type="http://schemas.openxmlformats.org/officeDocument/2006/relationships/image" Target="../media/image2.png"/><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slideMaster" Target="../slideMasters/slideMaster2.xml"/><Relationship Id="rId2" Type="http://schemas.openxmlformats.org/officeDocument/2006/relationships/tags" Target="../tags/tag121.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tags" Target="../tags/tag130.xml"/><Relationship Id="rId5" Type="http://schemas.openxmlformats.org/officeDocument/2006/relationships/tags" Target="../tags/tag124.xml"/><Relationship Id="rId15" Type="http://schemas.openxmlformats.org/officeDocument/2006/relationships/image" Target="../media/image3.png"/><Relationship Id="rId10" Type="http://schemas.openxmlformats.org/officeDocument/2006/relationships/tags" Target="../tags/tag129.xml"/><Relationship Id="rId4" Type="http://schemas.openxmlformats.org/officeDocument/2006/relationships/tags" Target="../tags/tag123.xml"/><Relationship Id="rId9" Type="http://schemas.openxmlformats.org/officeDocument/2006/relationships/tags" Target="../tags/tag128.xml"/><Relationship Id="rId14" Type="http://schemas.openxmlformats.org/officeDocument/2006/relationships/image" Target="file:///C:\Users\1V994W2\PycharmProjects\PPT_Background_Generation/pic_temp/0_pic_quater_left_up.png" TargetMode="Externa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image" Target="../media/image3.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35.xml"/><Relationship Id="rId10" Type="http://schemas.openxmlformats.org/officeDocument/2006/relationships/image" Target="../media/image2.png"/><Relationship Id="rId4" Type="http://schemas.openxmlformats.org/officeDocument/2006/relationships/tags" Target="../tags/tag134.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p:cNvPicPr/>
          <p:nvPr userDrawn="1">
            <p:custDataLst>
              <p:tags r:id="rId1"/>
            </p:custDataLst>
          </p:nvPr>
        </p:nvPicPr>
        <p:blipFill>
          <a:blip r:embed="rId8" r:link="rId9"/>
          <a:stretch>
            <a:fillRect/>
          </a:stretch>
        </p:blipFill>
        <p:spPr>
          <a:xfrm>
            <a:off x="0" y="0"/>
            <a:ext cx="12192000" cy="6858000"/>
          </a:xfrm>
          <a:prstGeom prst="rect">
            <a:avLst/>
          </a:prstGeom>
        </p:spPr>
      </p:pic>
      <p:sp>
        <p:nvSpPr>
          <p:cNvPr id="16" name="日期占位符 15"/>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17" name="页脚占位符 16"/>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3" name="副标题 2"/>
          <p:cNvSpPr>
            <a:spLocks noGrp="1"/>
          </p:cNvSpPr>
          <p:nvPr>
            <p:ph type="subTitle" idx="14" hasCustomPrompt="1"/>
            <p:custDataLst>
              <p:tags r:id="rId5"/>
            </p:custDataLst>
          </p:nvPr>
        </p:nvSpPr>
        <p:spPr>
          <a:xfrm>
            <a:off x="2921635" y="3910013"/>
            <a:ext cx="6349365" cy="576261"/>
          </a:xfrm>
        </p:spPr>
        <p:txBody>
          <a:bodyPr vert="horz" wrap="square" lIns="91440" tIns="45720" rIns="91440" bIns="45720" anchor="t" anchorCtr="0">
            <a:normAutofit/>
          </a:bodyPr>
          <a:lstStyle>
            <a:lvl1pPr marL="0" marR="0" indent="0" algn="dist" defTabSz="914400" rtl="0" eaLnBrk="1" fontAlgn="auto" latinLnBrk="0" hangingPunct="1">
              <a:lnSpc>
                <a:spcPct val="100000"/>
              </a:lnSpc>
              <a:spcBef>
                <a:spcPts val="0"/>
              </a:spcBef>
              <a:spcAft>
                <a:spcPts val="0"/>
              </a:spcAft>
              <a:buClrTx/>
              <a:buSzPts val="2000"/>
              <a:buFont typeface="Arial" panose="020B0604020202020204" pitchFamily="34" charset="0"/>
              <a:buNone/>
              <a:defRPr sz="2000" b="0" spc="20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dirty="0"/>
              <a:t>单击此处编辑副标题</a:t>
            </a:r>
          </a:p>
        </p:txBody>
      </p:sp>
      <p:sp>
        <p:nvSpPr>
          <p:cNvPr id="2" name="标题 1"/>
          <p:cNvSpPr>
            <a:spLocks noGrp="1"/>
          </p:cNvSpPr>
          <p:nvPr>
            <p:ph type="ctrTitle" idx="13" hasCustomPrompt="1"/>
            <p:custDataLst>
              <p:tags r:id="rId6"/>
            </p:custDataLst>
          </p:nvPr>
        </p:nvSpPr>
        <p:spPr>
          <a:xfrm>
            <a:off x="2921000" y="2399666"/>
            <a:ext cx="6350000" cy="1398905"/>
          </a:xfrm>
        </p:spPr>
        <p:txBody>
          <a:bodyPr vert="horz" wrap="square" lIns="91440" tIns="45720" rIns="91440" bIns="45720" anchor="b" anchorCtr="0">
            <a:normAutofit/>
          </a:bodyPr>
          <a:lstStyle>
            <a:lvl1pPr marL="0" marR="0" indent="0" algn="dist" defTabSz="914400" rtl="0" eaLnBrk="1" fontAlgn="auto" latinLnBrk="0" hangingPunct="1">
              <a:lnSpc>
                <a:spcPct val="100000"/>
              </a:lnSpc>
              <a:spcBef>
                <a:spcPct val="0"/>
              </a:spcBef>
              <a:spcAft>
                <a:spcPts val="0"/>
              </a:spcAft>
              <a:buClrTx/>
              <a:buSzPts val="7200"/>
              <a:buNone/>
              <a:defRPr sz="7200" b="0" spc="700" baseline="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email"/>
          <a:stretch>
            <a:fillRect/>
          </a:stretch>
        </p:blipFill>
        <p:spPr>
          <a:xfrm>
            <a:off x="0" y="0"/>
            <a:ext cx="720090" cy="657225"/>
          </a:xfrm>
          <a:prstGeom prst="rect">
            <a:avLst/>
          </a:prstGeom>
        </p:spPr>
      </p:pic>
      <p:pic>
        <p:nvPicPr>
          <p:cNvPr id="7" name="图片 6"/>
          <p:cNvPicPr/>
          <p:nvPr userDrawn="1">
            <p:custDataLst>
              <p:tags r:id="rId2"/>
            </p:custDataLst>
          </p:nvPr>
        </p:nvPicPr>
        <p:blipFill>
          <a:blip r:embed="rId11" r:link="rId12" cstate="email"/>
          <a:stretch>
            <a:fillRect/>
          </a:stretch>
        </p:blipFill>
        <p:spPr>
          <a:xfrm>
            <a:off x="11471910" y="0"/>
            <a:ext cx="720090" cy="657225"/>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4"/>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7" r:link="rId8" cstate="email"/>
          <a:stretch>
            <a:fillRect/>
          </a:stretch>
        </p:blipFill>
        <p:spPr>
          <a:xfrm>
            <a:off x="8579555" y="1397000"/>
            <a:ext cx="3612445" cy="4064000"/>
          </a:xfrm>
          <a:prstGeom prst="rect">
            <a:avLst/>
          </a:prstGeom>
        </p:spPr>
      </p:pic>
      <p:sp>
        <p:nvSpPr>
          <p:cNvPr id="4" name="日期占位符 3"/>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3807459" y="2888298"/>
            <a:ext cx="5516649" cy="1081405"/>
          </a:xfrm>
        </p:spPr>
        <p:txBody>
          <a:bodyPr vert="horz" wrap="square" lIns="91440" tIns="45720" rIns="91440" bIns="4572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email"/>
          <a:stretch>
            <a:fillRect/>
          </a:stretch>
        </p:blipFill>
        <p:spPr>
          <a:xfrm>
            <a:off x="0" y="0"/>
            <a:ext cx="720090" cy="657225"/>
          </a:xfrm>
          <a:prstGeom prst="rect">
            <a:avLst/>
          </a:prstGeom>
        </p:spPr>
      </p:pic>
      <p:pic>
        <p:nvPicPr>
          <p:cNvPr id="8" name="图片 7"/>
          <p:cNvPicPr/>
          <p:nvPr userDrawn="1">
            <p:custDataLst>
              <p:tags r:id="rId2"/>
            </p:custDataLst>
          </p:nvPr>
        </p:nvPicPr>
        <p:blipFill>
          <a:blip r:embed="rId12" r:link="rId13" cstate="email"/>
          <a:stretch>
            <a:fillRect/>
          </a:stretch>
        </p:blipFill>
        <p:spPr>
          <a:xfrm>
            <a:off x="11471910" y="0"/>
            <a:ext cx="720090" cy="657225"/>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4"/>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5"/>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charset="-122"/>
              </a:defRPr>
            </a:lvl1pPr>
            <a:lvl2pPr eaLnBrk="1" fontAlgn="auto" latinLnBrk="0" hangingPunct="1">
              <a:defRPr sz="1600">
                <a:solidFill>
                  <a:schemeClr val="tx1"/>
                </a:solidFill>
                <a:latin typeface="Arial" panose="020B0604020202020204" pitchFamily="34" charset="0"/>
                <a:ea typeface="微软雅黑" panose="020B0503020204020204" charset="-122"/>
              </a:defRPr>
            </a:lvl2pPr>
            <a:lvl3pPr eaLnBrk="1" fontAlgn="auto" latinLnBrk="0" hangingPunct="1">
              <a:defRPr sz="1600">
                <a:solidFill>
                  <a:schemeClr val="tx1"/>
                </a:solidFill>
                <a:latin typeface="Arial" panose="020B0604020202020204" pitchFamily="34" charset="0"/>
                <a:ea typeface="微软雅黑" panose="020B0503020204020204" charset="-122"/>
              </a:defRPr>
            </a:lvl3pPr>
            <a:lvl4pPr eaLnBrk="1" fontAlgn="auto" latinLnBrk="0" hangingPunct="1">
              <a:defRPr sz="1600">
                <a:solidFill>
                  <a:schemeClr val="tx1"/>
                </a:solidFill>
                <a:latin typeface="Arial" panose="020B0604020202020204" pitchFamily="34" charset="0"/>
                <a:ea typeface="微软雅黑" panose="020B0503020204020204" charset="-122"/>
              </a:defRPr>
            </a:lvl4pPr>
            <a:lvl5pPr eaLnBrk="1" fontAlgn="auto" latinLnBrk="0" hangingPunct="1">
              <a:defRPr sz="16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6" name="页脚占位符 5"/>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p:cNvPicPr/>
          <p:nvPr userDrawn="1">
            <p:custDataLst>
              <p:tags r:id="rId1"/>
            </p:custDataLst>
          </p:nvPr>
        </p:nvPicPr>
        <p:blipFill>
          <a:blip r:embed="rId12" r:link="rId13" cstate="email"/>
          <a:stretch>
            <a:fillRect/>
          </a:stretch>
        </p:blipFill>
        <p:spPr>
          <a:xfrm>
            <a:off x="0" y="0"/>
            <a:ext cx="720090" cy="657225"/>
          </a:xfrm>
          <a:prstGeom prst="rect">
            <a:avLst/>
          </a:prstGeom>
        </p:spPr>
      </p:pic>
      <p:pic>
        <p:nvPicPr>
          <p:cNvPr id="10" name="图片 9"/>
          <p:cNvPicPr/>
          <p:nvPr userDrawn="1">
            <p:custDataLst>
              <p:tags r:id="rId2"/>
            </p:custDataLst>
          </p:nvPr>
        </p:nvPicPr>
        <p:blipFill>
          <a:blip r:embed="rId14" r:link="rId15" cstate="email"/>
          <a:stretch>
            <a:fillRect/>
          </a:stretch>
        </p:blipFill>
        <p:spPr>
          <a:xfrm>
            <a:off x="11471910" y="0"/>
            <a:ext cx="720090" cy="657225"/>
          </a:xfrm>
          <a:prstGeom prst="rect">
            <a:avLst/>
          </a:prstGeom>
        </p:spPr>
      </p:pic>
      <p:sp>
        <p:nvSpPr>
          <p:cNvPr id="2" name="标题 1"/>
          <p:cNvSpPr>
            <a:spLocks noGrp="1"/>
          </p:cNvSpPr>
          <p:nvPr>
            <p:ph type="title"/>
            <p:custDataLst>
              <p:tags r:id="rId3"/>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4"/>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5"/>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6"/>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7"/>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8" name="页脚占位符 7"/>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email"/>
          <a:stretch>
            <a:fillRect/>
          </a:stretch>
        </p:blipFill>
        <p:spPr>
          <a:xfrm>
            <a:off x="304800" y="2194560"/>
            <a:ext cx="4389120" cy="2468880"/>
          </a:xfrm>
          <a:prstGeom prst="rect">
            <a:avLst/>
          </a:prstGeom>
        </p:spPr>
      </p:pic>
      <p:sp>
        <p:nvSpPr>
          <p:cNvPr id="7" name="任意多边形 6"/>
          <p:cNvSpPr/>
          <p:nvPr userDrawn="1">
            <p:custDataLst>
              <p:tags r:id="rId2"/>
            </p:custDataLst>
          </p:nvPr>
        </p:nvSpPr>
        <p:spPr>
          <a:xfrm>
            <a:off x="4878000" y="0"/>
            <a:ext cx="7314000" cy="6858000"/>
          </a:xfrm>
          <a:custGeom>
            <a:avLst/>
            <a:gdLst>
              <a:gd name="connsiteX0" fmla="*/ 1714500 w 7314000"/>
              <a:gd name="connsiteY0" fmla="*/ 0 h 6858000"/>
              <a:gd name="connsiteX1" fmla="*/ 7314000 w 7314000"/>
              <a:gd name="connsiteY1" fmla="*/ 0 h 6858000"/>
              <a:gd name="connsiteX2" fmla="*/ 7314000 w 7314000"/>
              <a:gd name="connsiteY2" fmla="*/ 6858000 h 6858000"/>
              <a:gd name="connsiteX3" fmla="*/ 0 w 7314000"/>
              <a:gd name="connsiteY3" fmla="*/ 6858000 h 6858000"/>
              <a:gd name="connsiteX4" fmla="*/ 1714500 w 7314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4000" h="6858000">
                <a:moveTo>
                  <a:pt x="1714500" y="0"/>
                </a:moveTo>
                <a:lnTo>
                  <a:pt x="7314000" y="0"/>
                </a:lnTo>
                <a:lnTo>
                  <a:pt x="7314000" y="6858000"/>
                </a:lnTo>
                <a:lnTo>
                  <a:pt x="0" y="6858000"/>
                </a:lnTo>
                <a:lnTo>
                  <a:pt x="1714500" y="0"/>
                </a:lnTo>
                <a:close/>
              </a:path>
            </a:pathLst>
          </a:cu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6" name="图片 5"/>
          <p:cNvPicPr/>
          <p:nvPr userDrawn="1">
            <p:custDataLst>
              <p:tags r:id="rId3"/>
            </p:custDataLst>
          </p:nvPr>
        </p:nvPicPr>
        <p:blipFill>
          <a:blip r:embed="rId11" r:link="rId12" cstate="email"/>
          <a:stretch>
            <a:fillRect/>
          </a:stretch>
        </p:blipFill>
        <p:spPr>
          <a:xfrm>
            <a:off x="11471910" y="6200775"/>
            <a:ext cx="720090" cy="657225"/>
          </a:xfrm>
          <a:prstGeom prst="rect">
            <a:avLst/>
          </a:prstGeom>
        </p:spPr>
      </p:pic>
      <p:sp>
        <p:nvSpPr>
          <p:cNvPr id="2" name="标题 1"/>
          <p:cNvSpPr>
            <a:spLocks noGrp="1"/>
          </p:cNvSpPr>
          <p:nvPr>
            <p:ph type="title"/>
            <p:custDataLst>
              <p:tags r:id="rId4"/>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p:cNvPicPr/>
          <p:nvPr userDrawn="1">
            <p:custDataLst>
              <p:tags r:id="rId1"/>
            </p:custDataLst>
          </p:nvPr>
        </p:nvPicPr>
        <p:blipFill>
          <a:blip r:embed="rId10" r:link="rId11" cstate="email"/>
          <a:stretch>
            <a:fillRect/>
          </a:stretch>
        </p:blipFill>
        <p:spPr>
          <a:xfrm>
            <a:off x="0" y="0"/>
            <a:ext cx="720090" cy="657225"/>
          </a:xfrm>
          <a:prstGeom prst="rect">
            <a:avLst/>
          </a:prstGeom>
        </p:spPr>
      </p:pic>
      <p:pic>
        <p:nvPicPr>
          <p:cNvPr id="8" name="图片 7"/>
          <p:cNvPicPr/>
          <p:nvPr userDrawn="1">
            <p:custDataLst>
              <p:tags r:id="rId2"/>
            </p:custDataLst>
          </p:nvPr>
        </p:nvPicPr>
        <p:blipFill>
          <a:blip r:embed="rId12" r:link="rId13" cstate="email"/>
          <a:stretch>
            <a:fillRect/>
          </a:stretch>
        </p:blipFill>
        <p:spPr>
          <a:xfrm>
            <a:off x="11471910" y="0"/>
            <a:ext cx="720090" cy="657225"/>
          </a:xfrm>
          <a:prstGeom prst="rect">
            <a:avLst/>
          </a:prstGeom>
        </p:spPr>
      </p:pic>
      <p:sp>
        <p:nvSpPr>
          <p:cNvPr id="2" name="标题 1"/>
          <p:cNvSpPr>
            <a:spLocks noGrp="1"/>
          </p:cNvSpPr>
          <p:nvPr>
            <p:ph type="title"/>
            <p:custDataLst>
              <p:tags r:id="rId3"/>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4"/>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5"/>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t>2022-10-16</a:t>
            </a:fld>
            <a:endParaRPr lang="zh-CN" altLang="en-US" dirty="0"/>
          </a:p>
        </p:txBody>
      </p:sp>
      <p:sp>
        <p:nvSpPr>
          <p:cNvPr id="6" name="页脚占位符 5"/>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9" r:link="rId10" cstate="email"/>
          <a:stretch>
            <a:fillRect/>
          </a:stretch>
        </p:blipFill>
        <p:spPr>
          <a:xfrm>
            <a:off x="0" y="0"/>
            <a:ext cx="720090" cy="657225"/>
          </a:xfrm>
          <a:prstGeom prst="rect">
            <a:avLst/>
          </a:prstGeom>
        </p:spPr>
      </p:pic>
      <p:pic>
        <p:nvPicPr>
          <p:cNvPr id="7" name="图片 6"/>
          <p:cNvPicPr/>
          <p:nvPr userDrawn="1">
            <p:custDataLst>
              <p:tags r:id="rId2"/>
            </p:custDataLst>
          </p:nvPr>
        </p:nvPicPr>
        <p:blipFill>
          <a:blip r:embed="rId11" r:link="rId12" cstate="email"/>
          <a:stretch>
            <a:fillRect/>
          </a:stretch>
        </p:blipFill>
        <p:spPr>
          <a:xfrm>
            <a:off x="11471910" y="0"/>
            <a:ext cx="720090" cy="657225"/>
          </a:xfrm>
          <a:prstGeom prst="rect">
            <a:avLst/>
          </a:prstGeom>
        </p:spPr>
      </p:pic>
      <p:sp>
        <p:nvSpPr>
          <p:cNvPr id="2" name="竖排标题 1"/>
          <p:cNvSpPr>
            <a:spLocks noGrp="1"/>
          </p:cNvSpPr>
          <p:nvPr>
            <p:ph type="title" orient="vert"/>
            <p:custDataLst>
              <p:tags r:id="rId3"/>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4"/>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p:cNvPicPr/>
          <p:nvPr userDrawn="1">
            <p:custDataLst>
              <p:tags r:id="rId1"/>
            </p:custDataLst>
          </p:nvPr>
        </p:nvPicPr>
        <p:blipFill>
          <a:blip r:embed="rId8" r:link="rId9" cstate="email"/>
          <a:stretch>
            <a:fillRect/>
          </a:stretch>
        </p:blipFill>
        <p:spPr>
          <a:xfrm>
            <a:off x="0" y="0"/>
            <a:ext cx="720090" cy="657225"/>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11471910" y="0"/>
            <a:ext cx="720090" cy="657225"/>
          </a:xfrm>
          <a:prstGeom prst="rect">
            <a:avLst/>
          </a:prstGeom>
        </p:spPr>
      </p:pic>
      <p:sp>
        <p:nvSpPr>
          <p:cNvPr id="3" name="日期占位符 2"/>
          <p:cNvSpPr>
            <a:spLocks noGrp="1"/>
          </p:cNvSpPr>
          <p:nvPr>
            <p:ph type="dt" sz="half" idx="10"/>
            <p:custDataLst>
              <p:tags r:id="rId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6"/>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p:nvPr userDrawn="1">
            <p:custDataLst>
              <p:tags r:id="rId1"/>
            </p:custDataLst>
          </p:nvPr>
        </p:nvPicPr>
        <p:blipFill>
          <a:blip r:embed="rId8" r:link="rId9"/>
          <a:stretch>
            <a:fillRect/>
          </a:stretch>
        </p:blipFill>
        <p:spPr>
          <a:xfrm>
            <a:off x="0" y="0"/>
            <a:ext cx="12192000" cy="6858000"/>
          </a:xfrm>
          <a:prstGeom prst="rect">
            <a:avLst/>
          </a:prstGeom>
        </p:spPr>
      </p:pic>
      <p:sp>
        <p:nvSpPr>
          <p:cNvPr id="3" name="日期占位符 2"/>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3809982" y="3869532"/>
            <a:ext cx="4572036" cy="470376"/>
          </a:xfrm>
        </p:spPr>
        <p:txBody>
          <a:bodyPr vert="horz" wrap="square" lIns="91440" tIns="45720" rIns="91440" bIns="45720" anchor="ctr" anchorCtr="0">
            <a:normAutofit/>
          </a:bodyPr>
          <a:lstStyle>
            <a:lvl1pPr marL="457200" marR="0" indent="-457200" algn="ctr" rtl="0" eaLnBrk="1" fontAlgn="auto">
              <a:lnSpc>
                <a:spcPct val="100000"/>
              </a:lnSpc>
              <a:spcBef>
                <a:spcPts val="0"/>
              </a:spcBef>
              <a:spcAft>
                <a:spcPts val="0"/>
              </a:spcAft>
              <a:buClrTx/>
              <a:buSzPts val="2000"/>
              <a:buFont typeface="Arial" panose="020B0604020202020204" pitchFamily="34" charset="0"/>
              <a:buNone/>
              <a:defRPr sz="2000" b="0" spc="200">
                <a:solidFill>
                  <a:schemeClr val="bg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
                <a:schemeClr val="tx1">
                  <a:lumMod val="65000"/>
                  <a:lumOff val="35000"/>
                </a:schemeClr>
              </a:buClr>
              <a:buSzPts val="2000"/>
              <a:buFont typeface="Arial" panose="020B0604020202020204" pitchFamily="34" charset="0"/>
              <a:buNone/>
            </a:pPr>
            <a:r>
              <a:rPr lang="zh-CN" altLang="en-US" dirty="0"/>
              <a:t>          单击此处编辑文本</a:t>
            </a:r>
          </a:p>
        </p:txBody>
      </p:sp>
      <p:sp>
        <p:nvSpPr>
          <p:cNvPr id="2" name="标题 1"/>
          <p:cNvSpPr>
            <a:spLocks noGrp="1"/>
          </p:cNvSpPr>
          <p:nvPr>
            <p:ph type="title" idx="13" hasCustomPrompt="1"/>
            <p:custDataLst>
              <p:tags r:id="rId6"/>
            </p:custDataLst>
          </p:nvPr>
        </p:nvSpPr>
        <p:spPr>
          <a:xfrm>
            <a:off x="3809982" y="2593022"/>
            <a:ext cx="4572036" cy="1172210"/>
          </a:xfrm>
        </p:spPr>
        <p:txBody>
          <a:bodyPr vert="horz" wrap="square" lIns="91440" tIns="45720" rIns="91440" bIns="45720" anchor="b" anchorCtr="0">
            <a:normAutofit/>
          </a:bodyPr>
          <a:lstStyle>
            <a:lvl1pPr marL="0" marR="0" indent="0" algn="ctr"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bg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p:cNvPicPr/>
          <p:nvPr userDrawn="1">
            <p:custDataLst>
              <p:tags r:id="rId1"/>
            </p:custDataLst>
          </p:nvPr>
        </p:nvPicPr>
        <p:blipFill>
          <a:blip r:embed="rId8" r:link="rId9" cstate="email"/>
          <a:stretch>
            <a:fillRect/>
          </a:stretch>
        </p:blipFill>
        <p:spPr>
          <a:xfrm>
            <a:off x="0" y="0"/>
            <a:ext cx="720090" cy="657225"/>
          </a:xfrm>
          <a:prstGeom prst="rect">
            <a:avLst/>
          </a:prstGeom>
        </p:spPr>
      </p:pic>
      <p:pic>
        <p:nvPicPr>
          <p:cNvPr id="6" name="图片 5"/>
          <p:cNvPicPr/>
          <p:nvPr userDrawn="1">
            <p:custDataLst>
              <p:tags r:id="rId2"/>
            </p:custDataLst>
          </p:nvPr>
        </p:nvPicPr>
        <p:blipFill>
          <a:blip r:embed="rId10" r:link="rId11" cstate="email"/>
          <a:stretch>
            <a:fillRect/>
          </a:stretch>
        </p:blipFill>
        <p:spPr>
          <a:xfrm>
            <a:off x="11471910" y="0"/>
            <a:ext cx="720090" cy="657225"/>
          </a:xfrm>
          <a:prstGeom prst="rect">
            <a:avLst/>
          </a:prstGeom>
        </p:spPr>
      </p:pic>
      <p:sp>
        <p:nvSpPr>
          <p:cNvPr id="2" name="标题 1"/>
          <p:cNvSpPr>
            <a:spLocks noGrp="1"/>
          </p:cNvSpPr>
          <p:nvPr>
            <p:ph type="title"/>
            <p:custDataLst>
              <p:tags r:id="rId3"/>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2"/>
            </p:custDataLst>
          </p:nvPr>
        </p:nvPicPr>
        <p:blipFill>
          <a:blip r:embed="rId10" r:link="rId11" cstate="email"/>
          <a:stretch>
            <a:fillRect/>
          </a:stretch>
        </p:blipFill>
        <p:spPr>
          <a:xfrm>
            <a:off x="0" y="0"/>
            <a:ext cx="720090" cy="657225"/>
          </a:xfrm>
          <a:prstGeom prst="rect">
            <a:avLst/>
          </a:prstGeom>
        </p:spPr>
      </p:pic>
      <p:pic>
        <p:nvPicPr>
          <p:cNvPr id="8" name="图片 7"/>
          <p:cNvPicPr/>
          <p:nvPr userDrawn="1">
            <p:custDataLst>
              <p:tags r:id="rId3"/>
            </p:custDataLst>
          </p:nvPr>
        </p:nvPicPr>
        <p:blipFill>
          <a:blip r:embed="rId12" r:link="rId13" cstate="email"/>
          <a:stretch>
            <a:fillRect/>
          </a:stretch>
        </p:blipFill>
        <p:spPr>
          <a:xfrm>
            <a:off x="11471910" y="0"/>
            <a:ext cx="720090" cy="657225"/>
          </a:xfrm>
          <a:prstGeom prst="rect">
            <a:avLst/>
          </a:prstGeom>
        </p:spPr>
      </p:pic>
      <p:sp>
        <p:nvSpPr>
          <p:cNvPr id="2" name="标题 1"/>
          <p:cNvSpPr>
            <a:spLocks noGrp="1"/>
          </p:cNvSpPr>
          <p:nvPr>
            <p:ph type="title" hasCustomPrompt="1"/>
            <p:custDataLst>
              <p:tags r:id="rId4"/>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7"/>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userDrawn="1">
            <p:custDataLst>
              <p:tags r:id="rId2"/>
            </p:custDataLst>
          </p:nvPr>
        </p:nvPicPr>
        <p:blipFill>
          <a:blip r:embed="rId10" r:link="rId11" cstate="email"/>
          <a:stretch>
            <a:fillRect/>
          </a:stretch>
        </p:blipFill>
        <p:spPr>
          <a:xfrm>
            <a:off x="11471910" y="0"/>
            <a:ext cx="720090" cy="657225"/>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2"/>
            </p:custDataLst>
          </p:nvPr>
        </p:nvPicPr>
        <p:blipFill>
          <a:blip r:embed="rId11" r:link="rId12" cstate="email"/>
          <a:stretch>
            <a:fillRect/>
          </a:stretch>
        </p:blipFill>
        <p:spPr>
          <a:xfrm>
            <a:off x="0" y="0"/>
            <a:ext cx="720090" cy="657225"/>
          </a:xfrm>
          <a:prstGeom prst="rect">
            <a:avLst/>
          </a:prstGeom>
        </p:spPr>
      </p:pic>
      <p:pic>
        <p:nvPicPr>
          <p:cNvPr id="8" name="图片 7"/>
          <p:cNvPicPr/>
          <p:nvPr userDrawn="1">
            <p:custDataLst>
              <p:tags r:id="rId3"/>
            </p:custDataLst>
          </p:nvPr>
        </p:nvPicPr>
        <p:blipFill>
          <a:blip r:embed="rId13" r:link="rId14" cstate="email"/>
          <a:stretch>
            <a:fillRect/>
          </a:stretch>
        </p:blipFill>
        <p:spPr>
          <a:xfrm>
            <a:off x="11471910" y="0"/>
            <a:ext cx="720090" cy="657225"/>
          </a:xfrm>
          <a:prstGeom prst="rect">
            <a:avLst/>
          </a:prstGeom>
        </p:spPr>
      </p:pic>
      <p:sp>
        <p:nvSpPr>
          <p:cNvPr id="2" name="标题 1"/>
          <p:cNvSpPr>
            <a:spLocks noGrp="1"/>
          </p:cNvSpPr>
          <p:nvPr>
            <p:ph type="title"/>
            <p:custDataLst>
              <p:tags r:id="rId4"/>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9"/>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1" name="矩形 10"/>
          <p:cNvSpPr/>
          <p:nvPr userDrawn="1">
            <p:custDataLst>
              <p:tags r:id="rId1"/>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0" name="图片 9"/>
          <p:cNvPicPr/>
          <p:nvPr userDrawn="1">
            <p:custDataLst>
              <p:tags r:id="rId2"/>
            </p:custDataLst>
          </p:nvPr>
        </p:nvPicPr>
        <p:blipFill>
          <a:blip r:embed="rId11" r:link="rId12" cstate="email"/>
          <a:stretch>
            <a:fillRect/>
          </a:stretch>
        </p:blipFill>
        <p:spPr>
          <a:xfrm>
            <a:off x="0" y="0"/>
            <a:ext cx="720090" cy="657225"/>
          </a:xfrm>
          <a:prstGeom prst="rect">
            <a:avLst/>
          </a:prstGeom>
        </p:spPr>
      </p:pic>
      <p:pic>
        <p:nvPicPr>
          <p:cNvPr id="8" name="图片 7"/>
          <p:cNvPicPr/>
          <p:nvPr userDrawn="1">
            <p:custDataLst>
              <p:tags r:id="rId3"/>
            </p:custDataLst>
          </p:nvPr>
        </p:nvPicPr>
        <p:blipFill>
          <a:blip r:embed="rId13" r:link="rId14" cstate="email"/>
          <a:stretch>
            <a:fillRect/>
          </a:stretch>
        </p:blipFill>
        <p:spPr>
          <a:xfrm>
            <a:off x="11471910" y="0"/>
            <a:ext cx="720090" cy="657225"/>
          </a:xfrm>
          <a:prstGeom prst="rect">
            <a:avLst/>
          </a:prstGeom>
        </p:spPr>
      </p:pic>
      <p:sp>
        <p:nvSpPr>
          <p:cNvPr id="2" name="标题 1"/>
          <p:cNvSpPr>
            <a:spLocks noGrp="1"/>
          </p:cNvSpPr>
          <p:nvPr>
            <p:ph type="title"/>
            <p:custDataLst>
              <p:tags r:id="rId4"/>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9"/>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4" name="矩形 13"/>
          <p:cNvSpPr/>
          <p:nvPr userDrawn="1">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12" name="图片 11"/>
          <p:cNvPicPr/>
          <p:nvPr userDrawn="1">
            <p:custDataLst>
              <p:tags r:id="rId2"/>
            </p:custDataLst>
          </p:nvPr>
        </p:nvPicPr>
        <p:blipFill>
          <a:blip r:embed="rId13" r:link="rId14" cstate="email"/>
          <a:stretch>
            <a:fillRect/>
          </a:stretch>
        </p:blipFill>
        <p:spPr>
          <a:xfrm>
            <a:off x="11471910" y="6200775"/>
            <a:ext cx="720090" cy="657225"/>
          </a:xfrm>
          <a:prstGeom prst="rect">
            <a:avLst/>
          </a:prstGeom>
        </p:spPr>
      </p:pic>
      <p:pic>
        <p:nvPicPr>
          <p:cNvPr id="10" name="图片 9"/>
          <p:cNvPicPr/>
          <p:nvPr userDrawn="1">
            <p:custDataLst>
              <p:tags r:id="rId3"/>
            </p:custDataLst>
          </p:nvPr>
        </p:nvPicPr>
        <p:blipFill>
          <a:blip r:embed="rId15" r:link="rId16" cstate="email"/>
          <a:stretch>
            <a:fillRect/>
          </a:stretch>
        </p:blipFill>
        <p:spPr>
          <a:xfrm>
            <a:off x="0" y="6200775"/>
            <a:ext cx="720090" cy="657225"/>
          </a:xfrm>
          <a:prstGeom prst="rect">
            <a:avLst/>
          </a:prstGeom>
        </p:spPr>
      </p:pic>
      <p:sp>
        <p:nvSpPr>
          <p:cNvPr id="2" name="标题 1"/>
          <p:cNvSpPr>
            <a:spLocks noGrp="1"/>
          </p:cNvSpPr>
          <p:nvPr>
            <p:ph type="title"/>
            <p:custDataLst>
              <p:tags r:id="rId4"/>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8"/>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9"/>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0"/>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1"/>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9" name="图片 8"/>
          <p:cNvPicPr/>
          <p:nvPr userDrawn="1">
            <p:custDataLst>
              <p:tags r:id="rId2"/>
            </p:custDataLst>
          </p:nvPr>
        </p:nvPicPr>
        <p:blipFill>
          <a:blip r:embed="rId10" r:link="rId11" cstate="email"/>
          <a:stretch>
            <a:fillRect/>
          </a:stretch>
        </p:blipFill>
        <p:spPr>
          <a:xfrm>
            <a:off x="10571797" y="5379244"/>
            <a:ext cx="1620202" cy="1478756"/>
          </a:xfrm>
          <a:prstGeom prst="rect">
            <a:avLst/>
          </a:prstGeom>
        </p:spPr>
      </p:pic>
      <p:pic>
        <p:nvPicPr>
          <p:cNvPr id="8" name="图片 7"/>
          <p:cNvPicPr/>
          <p:nvPr userDrawn="1">
            <p:custDataLst>
              <p:tags r:id="rId3"/>
            </p:custDataLst>
          </p:nvPr>
        </p:nvPicPr>
        <p:blipFill>
          <a:blip r:embed="rId12" r:link="rId13" cstate="email"/>
          <a:stretch>
            <a:fillRect/>
          </a:stretch>
        </p:blipFill>
        <p:spPr>
          <a:xfrm>
            <a:off x="0" y="5379244"/>
            <a:ext cx="1620202" cy="1478756"/>
          </a:xfrm>
          <a:prstGeom prst="rect">
            <a:avLst/>
          </a:prstGeom>
        </p:spPr>
      </p:pic>
      <p:sp>
        <p:nvSpPr>
          <p:cNvPr id="2" name="标题 1"/>
          <p:cNvSpPr>
            <a:spLocks noGrp="1"/>
          </p:cNvSpPr>
          <p:nvPr>
            <p:ph type="title" hasCustomPrompt="1"/>
            <p:custDataLst>
              <p:tags r:id="rId4"/>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2022-10-16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4.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2022-10-16</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tags" Target="../tags/tag216.xml"/><Relationship Id="rId18" Type="http://schemas.openxmlformats.org/officeDocument/2006/relationships/image" Target="../media/image3.png"/><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tags" Target="../tags/tag215.xml"/><Relationship Id="rId17"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05.xml"/><Relationship Id="rId16" Type="http://schemas.openxmlformats.org/officeDocument/2006/relationships/image" Target="../media/image2.png"/><Relationship Id="rId20" Type="http://schemas.openxmlformats.org/officeDocument/2006/relationships/image" Target="../media/image9.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5" Type="http://schemas.openxmlformats.org/officeDocument/2006/relationships/tags" Target="../tags/tag208.xml"/><Relationship Id="rId15" Type="http://schemas.openxmlformats.org/officeDocument/2006/relationships/slideLayout" Target="../slideLayouts/slideLayout18.xml"/><Relationship Id="rId10" Type="http://schemas.openxmlformats.org/officeDocument/2006/relationships/tags" Target="../tags/tag213.xml"/><Relationship Id="rId19" Type="http://schemas.openxmlformats.org/officeDocument/2006/relationships/image" Target="file:///C:\Users\1V994W2\PycharmProjects\PPT_Background_Generation/pic_temp/1_pic_quater_right_up.png" TargetMode="External"/><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tags" Target="../tags/tag217.xml"/></Relationships>
</file>

<file path=ppt/slides/_rels/slide11.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9.png"/><Relationship Id="rId5" Type="http://schemas.openxmlformats.org/officeDocument/2006/relationships/slideLayout" Target="../slideLayouts/slideLayout14.xml"/><Relationship Id="rId4" Type="http://schemas.openxmlformats.org/officeDocument/2006/relationships/tags" Target="../tags/tag221.xml"/></Relationships>
</file>

<file path=ppt/slides/_rels/slide12.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image" Target="../media/image3.png"/><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2.png"/><Relationship Id="rId5" Type="http://schemas.openxmlformats.org/officeDocument/2006/relationships/tags" Target="../tags/tag226.xml"/><Relationship Id="rId15" Type="http://schemas.openxmlformats.org/officeDocument/2006/relationships/image" Target="../media/image9.png"/><Relationship Id="rId10" Type="http://schemas.openxmlformats.org/officeDocument/2006/relationships/slideLayout" Target="../slideLayouts/slideLayout18.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image" Target="file:///C:\Users\1V994W2\PycharmProjects\PPT_Background_Generation/pic_temp/1_pic_quater_right_up.pn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33.xml"/><Relationship Id="rId7"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image" Target="../media/image2.png"/><Relationship Id="rId5" Type="http://schemas.openxmlformats.org/officeDocument/2006/relationships/slideLayout" Target="../slideLayouts/slideLayout18.xml"/><Relationship Id="rId4" Type="http://schemas.openxmlformats.org/officeDocument/2006/relationships/tags" Target="../tags/tag23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3" Type="http://schemas.openxmlformats.org/officeDocument/2006/relationships/tags" Target="../tags/tag249.xml"/><Relationship Id="rId18" Type="http://schemas.openxmlformats.org/officeDocument/2006/relationships/tags" Target="../tags/tag254.xml"/><Relationship Id="rId26" Type="http://schemas.openxmlformats.org/officeDocument/2006/relationships/tags" Target="../tags/tag262.xml"/><Relationship Id="rId21" Type="http://schemas.openxmlformats.org/officeDocument/2006/relationships/tags" Target="../tags/tag257.xml"/><Relationship Id="rId34" Type="http://schemas.openxmlformats.org/officeDocument/2006/relationships/image" Target="../media/image2.png"/><Relationship Id="rId7" Type="http://schemas.openxmlformats.org/officeDocument/2006/relationships/tags" Target="../tags/tag243.xml"/><Relationship Id="rId12" Type="http://schemas.openxmlformats.org/officeDocument/2006/relationships/tags" Target="../tags/tag248.xml"/><Relationship Id="rId17" Type="http://schemas.openxmlformats.org/officeDocument/2006/relationships/tags" Target="../tags/tag253.xml"/><Relationship Id="rId25" Type="http://schemas.openxmlformats.org/officeDocument/2006/relationships/tags" Target="../tags/tag261.xml"/><Relationship Id="rId33" Type="http://schemas.openxmlformats.org/officeDocument/2006/relationships/slideLayout" Target="../slideLayouts/slideLayout18.xml"/><Relationship Id="rId38" Type="http://schemas.openxmlformats.org/officeDocument/2006/relationships/image" Target="../media/image9.png"/><Relationship Id="rId2" Type="http://schemas.openxmlformats.org/officeDocument/2006/relationships/tags" Target="../tags/tag238.xml"/><Relationship Id="rId16" Type="http://schemas.openxmlformats.org/officeDocument/2006/relationships/tags" Target="../tags/tag252.xml"/><Relationship Id="rId20" Type="http://schemas.openxmlformats.org/officeDocument/2006/relationships/tags" Target="../tags/tag256.xml"/><Relationship Id="rId29" Type="http://schemas.openxmlformats.org/officeDocument/2006/relationships/tags" Target="../tags/tag265.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24" Type="http://schemas.openxmlformats.org/officeDocument/2006/relationships/tags" Target="../tags/tag260.xml"/><Relationship Id="rId32" Type="http://schemas.openxmlformats.org/officeDocument/2006/relationships/tags" Target="../tags/tag268.xml"/><Relationship Id="rId37"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41.xml"/><Relationship Id="rId15" Type="http://schemas.openxmlformats.org/officeDocument/2006/relationships/tags" Target="../tags/tag251.xml"/><Relationship Id="rId23" Type="http://schemas.openxmlformats.org/officeDocument/2006/relationships/tags" Target="../tags/tag259.xml"/><Relationship Id="rId28" Type="http://schemas.openxmlformats.org/officeDocument/2006/relationships/tags" Target="../tags/tag264.xml"/><Relationship Id="rId36" Type="http://schemas.openxmlformats.org/officeDocument/2006/relationships/image" Target="../media/image3.png"/><Relationship Id="rId10" Type="http://schemas.openxmlformats.org/officeDocument/2006/relationships/tags" Target="../tags/tag246.xml"/><Relationship Id="rId19" Type="http://schemas.openxmlformats.org/officeDocument/2006/relationships/tags" Target="../tags/tag255.xml"/><Relationship Id="rId31" Type="http://schemas.openxmlformats.org/officeDocument/2006/relationships/tags" Target="../tags/tag267.xml"/><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tags" Target="../tags/tag250.xml"/><Relationship Id="rId22" Type="http://schemas.openxmlformats.org/officeDocument/2006/relationships/tags" Target="../tags/tag258.xml"/><Relationship Id="rId27" Type="http://schemas.openxmlformats.org/officeDocument/2006/relationships/tags" Target="../tags/tag263.xml"/><Relationship Id="rId30" Type="http://schemas.openxmlformats.org/officeDocument/2006/relationships/tags" Target="../tags/tag266.xml"/><Relationship Id="rId35" Type="http://schemas.openxmlformats.org/officeDocument/2006/relationships/image" Target="file:///C:\Users\1V994W2\PycharmProjects\PPT_Background_Generation/pic_temp/0_pic_quater_left_up.png" TargetMode="External"/><Relationship Id="rId8" Type="http://schemas.openxmlformats.org/officeDocument/2006/relationships/tags" Target="../tags/tag244.xml"/><Relationship Id="rId3" Type="http://schemas.openxmlformats.org/officeDocument/2006/relationships/tags" Target="../tags/tag23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3.png"/><Relationship Id="rId3" Type="http://schemas.openxmlformats.org/officeDocument/2006/relationships/tags" Target="../tags/tag271.xml"/><Relationship Id="rId7" Type="http://schemas.openxmlformats.org/officeDocument/2006/relationships/tags" Target="../tags/tag275.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image" Target="../media/image3.png"/><Relationship Id="rId5" Type="http://schemas.openxmlformats.org/officeDocument/2006/relationships/tags" Target="../tags/tag273.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272.xml"/><Relationship Id="rId9" Type="http://schemas.openxmlformats.org/officeDocument/2006/relationships/image" Target="../media/image2.pn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4.png"/><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277.xml"/><Relationship Id="rId16" Type="http://schemas.openxmlformats.org/officeDocument/2006/relationships/image" Target="../media/image9.png"/><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image" Target="../media/image3.png"/><Relationship Id="rId5" Type="http://schemas.openxmlformats.org/officeDocument/2006/relationships/tags" Target="../tags/tag280.xml"/><Relationship Id="rId15" Type="http://schemas.openxmlformats.org/officeDocument/2006/relationships/image" Target="../media/image26.png"/><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279.xml"/><Relationship Id="rId9" Type="http://schemas.openxmlformats.org/officeDocument/2006/relationships/image" Target="../media/image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85.xml"/><Relationship Id="rId7" Type="http://schemas.openxmlformats.org/officeDocument/2006/relationships/image" Target="file:///C:\Users\1V994W2\PycharmProjects\PPT_Background_Generation/pic_temp/0_pic_quater_left_up.png" TargetMode="External"/><Relationship Id="rId12" Type="http://schemas.openxmlformats.org/officeDocument/2006/relationships/image" Target="../media/image9.pn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tags" Target="../tags/tag286.xml"/><Relationship Id="rId9" Type="http://schemas.openxmlformats.org/officeDocument/2006/relationships/image" Target="file:///C:\Users\1V994W2\PycharmProjects\PPT_Background_Generation/pic_temp/1_pic_quater_right_up.png" TargetMode="External"/></Relationships>
</file>

<file path=ppt/slides/_rels/slide19.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289.xml"/><Relationship Id="rId7" Type="http://schemas.openxmlformats.org/officeDocument/2006/relationships/tags" Target="../tags/tag293.xml"/><Relationship Id="rId12" Type="http://schemas.openxmlformats.org/officeDocument/2006/relationships/image" Target="../media/image3.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291.xml"/><Relationship Id="rId10" Type="http://schemas.openxmlformats.org/officeDocument/2006/relationships/image" Target="../media/image2.png"/><Relationship Id="rId4" Type="http://schemas.openxmlformats.org/officeDocument/2006/relationships/tags" Target="../tags/tag290.xml"/><Relationship Id="rId9" Type="http://schemas.openxmlformats.org/officeDocument/2006/relationships/slideLayout" Target="../slideLayouts/slideLayout18.xml"/><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ags" Target="../tags/tag29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8.xml"/><Relationship Id="rId1" Type="http://schemas.openxmlformats.org/officeDocument/2006/relationships/tags" Target="../tags/tag296.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9.xml"/><Relationship Id="rId7" Type="http://schemas.openxmlformats.org/officeDocument/2006/relationships/image" Target="file:///C:\Users\1V994W2\PycharmProjects\PPT_Background_Generation/pic_temp/0_pic_quater_left_up.png" TargetMode="External"/><Relationship Id="rId12" Type="http://schemas.openxmlformats.org/officeDocument/2006/relationships/image" Target="../media/image37.png"/><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image" Target="../media/image2.png"/><Relationship Id="rId11"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9.png"/><Relationship Id="rId4" Type="http://schemas.openxmlformats.org/officeDocument/2006/relationships/tags" Target="../tags/tag300.xml"/><Relationship Id="rId9" Type="http://schemas.openxmlformats.org/officeDocument/2006/relationships/image" Target="file:///C:\Users\1V994W2\PycharmProjects\PPT_Background_Generation/pic_temp/1_pic_quater_right_up.pn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03.xml"/><Relationship Id="rId7" Type="http://schemas.openxmlformats.org/officeDocument/2006/relationships/image" Target="../media/image39.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38.png"/><Relationship Id="rId5" Type="http://schemas.openxmlformats.org/officeDocument/2006/relationships/slideLayout" Target="../slideLayouts/slideLayout18.xml"/><Relationship Id="rId4" Type="http://schemas.openxmlformats.org/officeDocument/2006/relationships/tags" Target="../tags/tag304.xml"/></Relationships>
</file>

<file path=ppt/slides/_rels/slide24.xml.rels><?xml version="1.0" encoding="UTF-8" standalone="yes"?>
<Relationships xmlns="http://schemas.openxmlformats.org/package/2006/relationships"><Relationship Id="rId3" Type="http://schemas.openxmlformats.org/officeDocument/2006/relationships/tags" Target="../tags/tag307.xml"/><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9.png"/><Relationship Id="rId5" Type="http://schemas.openxmlformats.org/officeDocument/2006/relationships/image" Target="../media/image40.png"/><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10.xml"/><Relationship Id="rId7" Type="http://schemas.openxmlformats.org/officeDocument/2006/relationships/image" Target="../media/image41.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9.png"/><Relationship Id="rId5" Type="http://schemas.openxmlformats.org/officeDocument/2006/relationships/slideLayout" Target="../slideLayouts/slideLayout18.xml"/><Relationship Id="rId4" Type="http://schemas.openxmlformats.org/officeDocument/2006/relationships/tags" Target="../tags/tag311.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14.xml"/><Relationship Id="rId7"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slideLayout" Target="../slideLayouts/slideLayout18.xml"/><Relationship Id="rId10" Type="http://schemas.openxmlformats.org/officeDocument/2006/relationships/image" Target="../media/image44.png"/><Relationship Id="rId4" Type="http://schemas.openxmlformats.org/officeDocument/2006/relationships/tags" Target="../tags/tag315.xml"/><Relationship Id="rId9" Type="http://schemas.openxmlformats.org/officeDocument/2006/relationships/image" Target="file:///C:\Users\1V994W2\PycharmProjects\PPT_Background_Generation/pic_temp/1_pic_quater_right_up.png" TargetMode="External"/></Relationships>
</file>

<file path=ppt/slides/_rels/slide27.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318.xml"/><Relationship Id="rId7" Type="http://schemas.openxmlformats.org/officeDocument/2006/relationships/tags" Target="../tags/tag322.xml"/><Relationship Id="rId12" Type="http://schemas.openxmlformats.org/officeDocument/2006/relationships/image" Target="../media/image2.png"/><Relationship Id="rId2" Type="http://schemas.openxmlformats.org/officeDocument/2006/relationships/tags" Target="../tags/tag317.xml"/><Relationship Id="rId16" Type="http://schemas.openxmlformats.org/officeDocument/2006/relationships/image" Target="../media/image9.png"/><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slideLayout" Target="../slideLayouts/slideLayout18.xml"/><Relationship Id="rId5" Type="http://schemas.openxmlformats.org/officeDocument/2006/relationships/tags" Target="../tags/tag320.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325.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9.png"/><Relationship Id="rId5" Type="http://schemas.openxmlformats.org/officeDocument/2006/relationships/slideLayout" Target="../slideLayouts/slideLayout14.xml"/><Relationship Id="rId4" Type="http://schemas.openxmlformats.org/officeDocument/2006/relationships/tags" Target="../tags/tag329.xml"/></Relationships>
</file>

<file path=ppt/slides/_rels/slide29.xml.rels><?xml version="1.0" encoding="UTF-8" standalone="yes"?>
<Relationships xmlns="http://schemas.openxmlformats.org/package/2006/relationships"><Relationship Id="rId8" Type="http://schemas.openxmlformats.org/officeDocument/2006/relationships/tags" Target="../tags/tag337.xml"/><Relationship Id="rId13" Type="http://schemas.openxmlformats.org/officeDocument/2006/relationships/tags" Target="../tags/tag342.xml"/><Relationship Id="rId18" Type="http://schemas.openxmlformats.org/officeDocument/2006/relationships/tags" Target="../tags/tag347.xml"/><Relationship Id="rId26" Type="http://schemas.openxmlformats.org/officeDocument/2006/relationships/slideLayout" Target="../slideLayouts/slideLayout18.xml"/><Relationship Id="rId3" Type="http://schemas.openxmlformats.org/officeDocument/2006/relationships/tags" Target="../tags/tag332.xml"/><Relationship Id="rId21" Type="http://schemas.openxmlformats.org/officeDocument/2006/relationships/tags" Target="../tags/tag350.xml"/><Relationship Id="rId7" Type="http://schemas.openxmlformats.org/officeDocument/2006/relationships/tags" Target="../tags/tag336.xml"/><Relationship Id="rId12" Type="http://schemas.openxmlformats.org/officeDocument/2006/relationships/tags" Target="../tags/tag341.xml"/><Relationship Id="rId17" Type="http://schemas.openxmlformats.org/officeDocument/2006/relationships/tags" Target="../tags/tag346.xml"/><Relationship Id="rId25" Type="http://schemas.openxmlformats.org/officeDocument/2006/relationships/tags" Target="../tags/tag354.xml"/><Relationship Id="rId2" Type="http://schemas.openxmlformats.org/officeDocument/2006/relationships/tags" Target="../tags/tag331.xml"/><Relationship Id="rId16" Type="http://schemas.openxmlformats.org/officeDocument/2006/relationships/tags" Target="../tags/tag345.xml"/><Relationship Id="rId20" Type="http://schemas.openxmlformats.org/officeDocument/2006/relationships/tags" Target="../tags/tag349.xml"/><Relationship Id="rId29" Type="http://schemas.openxmlformats.org/officeDocument/2006/relationships/image" Target="../media/image3.png"/><Relationship Id="rId1" Type="http://schemas.openxmlformats.org/officeDocument/2006/relationships/tags" Target="../tags/tag330.xml"/><Relationship Id="rId6" Type="http://schemas.openxmlformats.org/officeDocument/2006/relationships/tags" Target="../tags/tag335.xml"/><Relationship Id="rId11" Type="http://schemas.openxmlformats.org/officeDocument/2006/relationships/tags" Target="../tags/tag340.xml"/><Relationship Id="rId24" Type="http://schemas.openxmlformats.org/officeDocument/2006/relationships/tags" Target="../tags/tag353.xml"/><Relationship Id="rId5" Type="http://schemas.openxmlformats.org/officeDocument/2006/relationships/tags" Target="../tags/tag334.xml"/><Relationship Id="rId15" Type="http://schemas.openxmlformats.org/officeDocument/2006/relationships/tags" Target="../tags/tag344.xml"/><Relationship Id="rId23" Type="http://schemas.openxmlformats.org/officeDocument/2006/relationships/tags" Target="../tags/tag352.xml"/><Relationship Id="rId28"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339.xml"/><Relationship Id="rId19" Type="http://schemas.openxmlformats.org/officeDocument/2006/relationships/tags" Target="../tags/tag348.xml"/><Relationship Id="rId31" Type="http://schemas.openxmlformats.org/officeDocument/2006/relationships/image" Target="../media/image9.png"/><Relationship Id="rId4" Type="http://schemas.openxmlformats.org/officeDocument/2006/relationships/tags" Target="../tags/tag333.xml"/><Relationship Id="rId9" Type="http://schemas.openxmlformats.org/officeDocument/2006/relationships/tags" Target="../tags/tag338.xml"/><Relationship Id="rId14" Type="http://schemas.openxmlformats.org/officeDocument/2006/relationships/tags" Target="../tags/tag343.xml"/><Relationship Id="rId22" Type="http://schemas.openxmlformats.org/officeDocument/2006/relationships/tags" Target="../tags/tag351.xml"/><Relationship Id="rId27" Type="http://schemas.openxmlformats.org/officeDocument/2006/relationships/image" Target="../media/image2.png"/><Relationship Id="rId30" Type="http://schemas.openxmlformats.org/officeDocument/2006/relationships/image" Target="file:///C:\Users\1V994W2\PycharmProjects\PPT_Background_Generation/pic_temp/1_pic_quater_right_up.png" TargetMode="External"/></Relationships>
</file>

<file path=ppt/slides/_rels/slide3.xml.rels><?xml version="1.0" encoding="UTF-8" standalone="yes"?>
<Relationships xmlns="http://schemas.openxmlformats.org/package/2006/relationships"><Relationship Id="rId13" Type="http://schemas.openxmlformats.org/officeDocument/2006/relationships/tags" Target="../tags/tag151.xml"/><Relationship Id="rId18" Type="http://schemas.openxmlformats.org/officeDocument/2006/relationships/tags" Target="../tags/tag156.xml"/><Relationship Id="rId26"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41.xml"/><Relationship Id="rId21" Type="http://schemas.openxmlformats.org/officeDocument/2006/relationships/tags" Target="../tags/tag159.xml"/><Relationship Id="rId34" Type="http://schemas.openxmlformats.org/officeDocument/2006/relationships/image" Target="../media/image4.svg"/><Relationship Id="rId7" Type="http://schemas.openxmlformats.org/officeDocument/2006/relationships/tags" Target="../tags/tag145.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image" Target="../media/image3.png"/><Relationship Id="rId33" Type="http://schemas.openxmlformats.org/officeDocument/2006/relationships/image" Target="../media/image13.png"/><Relationship Id="rId2" Type="http://schemas.openxmlformats.org/officeDocument/2006/relationships/tags" Target="../tags/tag140.xml"/><Relationship Id="rId16" Type="http://schemas.openxmlformats.org/officeDocument/2006/relationships/tags" Target="../tags/tag154.xml"/><Relationship Id="rId20" Type="http://schemas.openxmlformats.org/officeDocument/2006/relationships/tags" Target="../tags/tag158.xml"/><Relationship Id="rId29" Type="http://schemas.openxmlformats.org/officeDocument/2006/relationships/image" Target="../media/image11.png"/><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image" Target="file:///C:\Users\1V994W2\PycharmProjects\PPT_Background_Generation/pic_temp/0_pic_quater_left_up.png" TargetMode="External"/><Relationship Id="rId32" Type="http://schemas.openxmlformats.org/officeDocument/2006/relationships/image" Target="../media/image3.svg"/><Relationship Id="rId5" Type="http://schemas.openxmlformats.org/officeDocument/2006/relationships/tags" Target="../tags/tag143.xml"/><Relationship Id="rId15" Type="http://schemas.openxmlformats.org/officeDocument/2006/relationships/tags" Target="../tags/tag153.xml"/><Relationship Id="rId23" Type="http://schemas.openxmlformats.org/officeDocument/2006/relationships/image" Target="../media/image2.png"/><Relationship Id="rId28" Type="http://schemas.openxmlformats.org/officeDocument/2006/relationships/image" Target="../media/image1.svg"/><Relationship Id="rId10" Type="http://schemas.openxmlformats.org/officeDocument/2006/relationships/tags" Target="../tags/tag148.xml"/><Relationship Id="rId19" Type="http://schemas.openxmlformats.org/officeDocument/2006/relationships/tags" Target="../tags/tag157.xml"/><Relationship Id="rId31" Type="http://schemas.openxmlformats.org/officeDocument/2006/relationships/image" Target="../media/image12.png"/><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slideLayout" Target="../slideLayouts/slideLayout18.xml"/><Relationship Id="rId27" Type="http://schemas.openxmlformats.org/officeDocument/2006/relationships/image" Target="../media/image10.png"/><Relationship Id="rId30" Type="http://schemas.openxmlformats.org/officeDocument/2006/relationships/image" Target="../media/image2.svg"/><Relationship Id="rId8" Type="http://schemas.openxmlformats.org/officeDocument/2006/relationships/tags" Target="../tags/tag146.xml"/></Relationships>
</file>

<file path=ppt/slides/_rels/slide30.xml.rels><?xml version="1.0" encoding="UTF-8" standalone="yes"?>
<Relationships xmlns="http://schemas.openxmlformats.org/package/2006/relationships"><Relationship Id="rId8" Type="http://schemas.openxmlformats.org/officeDocument/2006/relationships/tags" Target="../tags/tag362.xml"/><Relationship Id="rId13" Type="http://schemas.openxmlformats.org/officeDocument/2006/relationships/tags" Target="../tags/tag367.xml"/><Relationship Id="rId18" Type="http://schemas.openxmlformats.org/officeDocument/2006/relationships/tags" Target="../tags/tag372.xml"/><Relationship Id="rId3" Type="http://schemas.openxmlformats.org/officeDocument/2006/relationships/tags" Target="../tags/tag357.xml"/><Relationship Id="rId21" Type="http://schemas.openxmlformats.org/officeDocument/2006/relationships/slideLayout" Target="../slideLayouts/slideLayout18.xml"/><Relationship Id="rId7" Type="http://schemas.openxmlformats.org/officeDocument/2006/relationships/tags" Target="../tags/tag361.xml"/><Relationship Id="rId12" Type="http://schemas.openxmlformats.org/officeDocument/2006/relationships/tags" Target="../tags/tag366.xml"/><Relationship Id="rId17" Type="http://schemas.openxmlformats.org/officeDocument/2006/relationships/tags" Target="../tags/tag371.xml"/><Relationship Id="rId2" Type="http://schemas.openxmlformats.org/officeDocument/2006/relationships/tags" Target="../tags/tag356.xml"/><Relationship Id="rId16" Type="http://schemas.openxmlformats.org/officeDocument/2006/relationships/tags" Target="../tags/tag370.xml"/><Relationship Id="rId20" Type="http://schemas.openxmlformats.org/officeDocument/2006/relationships/tags" Target="../tags/tag374.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tags" Target="../tags/tag365.xml"/><Relationship Id="rId24" Type="http://schemas.openxmlformats.org/officeDocument/2006/relationships/image" Target="../media/image9.png"/><Relationship Id="rId5" Type="http://schemas.openxmlformats.org/officeDocument/2006/relationships/tags" Target="../tags/tag359.xml"/><Relationship Id="rId15" Type="http://schemas.openxmlformats.org/officeDocument/2006/relationships/tags" Target="../tags/tag369.xml"/><Relationship Id="rId23"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364.xml"/><Relationship Id="rId19" Type="http://schemas.openxmlformats.org/officeDocument/2006/relationships/tags" Target="../tags/tag373.xml"/><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tags" Target="../tags/tag368.xml"/><Relationship Id="rId22"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tags" Target="../tags/tag382.xml"/><Relationship Id="rId13" Type="http://schemas.openxmlformats.org/officeDocument/2006/relationships/image" Target="../media/image3.png"/><Relationship Id="rId3" Type="http://schemas.openxmlformats.org/officeDocument/2006/relationships/tags" Target="../tags/tag377.xml"/><Relationship Id="rId7" Type="http://schemas.openxmlformats.org/officeDocument/2006/relationships/tags" Target="../tags/tag381.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376.xml"/><Relationship Id="rId1" Type="http://schemas.openxmlformats.org/officeDocument/2006/relationships/tags" Target="../tags/tag375.xml"/><Relationship Id="rId6" Type="http://schemas.openxmlformats.org/officeDocument/2006/relationships/tags" Target="../tags/tag380.xml"/><Relationship Id="rId11" Type="http://schemas.openxmlformats.org/officeDocument/2006/relationships/image" Target="../media/image2.png"/><Relationship Id="rId5" Type="http://schemas.openxmlformats.org/officeDocument/2006/relationships/tags" Target="../tags/tag379.xml"/><Relationship Id="rId10" Type="http://schemas.openxmlformats.org/officeDocument/2006/relationships/slideLayout" Target="../slideLayouts/slideLayout18.xml"/><Relationship Id="rId4" Type="http://schemas.openxmlformats.org/officeDocument/2006/relationships/tags" Target="../tags/tag378.xml"/><Relationship Id="rId9" Type="http://schemas.openxmlformats.org/officeDocument/2006/relationships/tags" Target="../tags/tag383.xml"/><Relationship Id="rId14" Type="http://schemas.openxmlformats.org/officeDocument/2006/relationships/image" Target="file:///C:\Users\1V994W2\PycharmProjects\PPT_Background_Generation/pic_temp/1_pic_quater_right_up.png" TargetMode="External"/></Relationships>
</file>

<file path=ppt/slides/_rels/slide3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image" Target="../media/image46.png"/><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image" Target="../media/image45.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388.xml"/><Relationship Id="rId10" Type="http://schemas.openxmlformats.org/officeDocument/2006/relationships/image" Target="../media/image2.png"/><Relationship Id="rId4" Type="http://schemas.openxmlformats.org/officeDocument/2006/relationships/tags" Target="../tags/tag387.xml"/><Relationship Id="rId9" Type="http://schemas.openxmlformats.org/officeDocument/2006/relationships/slideLayout" Target="../slideLayouts/slideLayout18.xml"/><Relationship Id="rId1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image" Target="../media/image48.png"/><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image" Target="../media/image47.png"/><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396.xml"/><Relationship Id="rId15" Type="http://schemas.openxmlformats.org/officeDocument/2006/relationships/image" Target="../media/image9.png"/><Relationship Id="rId10" Type="http://schemas.openxmlformats.org/officeDocument/2006/relationships/image" Target="../media/image2.png"/><Relationship Id="rId4" Type="http://schemas.openxmlformats.org/officeDocument/2006/relationships/tags" Target="../tags/tag395.xml"/><Relationship Id="rId9" Type="http://schemas.openxmlformats.org/officeDocument/2006/relationships/slideLayout" Target="../slideLayouts/slideLayout18.xml"/><Relationship Id="rId1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8.xml"/><Relationship Id="rId1" Type="http://schemas.openxmlformats.org/officeDocument/2006/relationships/tags" Target="../tags/tag400.xml"/><Relationship Id="rId5" Type="http://schemas.openxmlformats.org/officeDocument/2006/relationships/image" Target="../media/image9.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52.jpeg"/><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image" Target="../media/image3.png"/><Relationship Id="rId5" Type="http://schemas.openxmlformats.org/officeDocument/2006/relationships/tags" Target="../tags/tag405.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404.xml"/><Relationship Id="rId9" Type="http://schemas.openxmlformats.org/officeDocument/2006/relationships/image" Target="../media/image2.png"/><Relationship Id="rId1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9.png"/><Relationship Id="rId5" Type="http://schemas.openxmlformats.org/officeDocument/2006/relationships/slideLayout" Target="../slideLayouts/slideLayout14.xml"/><Relationship Id="rId4" Type="http://schemas.openxmlformats.org/officeDocument/2006/relationships/tags" Target="../tags/tag163.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4.png"/><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3.png"/><Relationship Id="rId5" Type="http://schemas.openxmlformats.org/officeDocument/2006/relationships/tags" Target="../tags/tag168.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16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2.png"/><Relationship Id="rId17" Type="http://schemas.openxmlformats.org/officeDocument/2006/relationships/image" Target="../media/image18.png"/><Relationship Id="rId2" Type="http://schemas.openxmlformats.org/officeDocument/2006/relationships/tags" Target="../tags/tag172.xml"/><Relationship Id="rId16" Type="http://schemas.openxmlformats.org/officeDocument/2006/relationships/image" Target="../media/image17.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9.png"/><Relationship Id="rId5" Type="http://schemas.openxmlformats.org/officeDocument/2006/relationships/tags" Target="../tags/tag175.xml"/><Relationship Id="rId15" Type="http://schemas.openxmlformats.org/officeDocument/2006/relationships/image" Target="../media/image16.png"/><Relationship Id="rId10" Type="http://schemas.openxmlformats.org/officeDocument/2006/relationships/slideLayout" Target="../slideLayouts/slideLayout18.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2.xml"/><Relationship Id="rId7"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slideLayout" Target="../slideLayouts/slideLayout18.xml"/><Relationship Id="rId10" Type="http://schemas.openxmlformats.org/officeDocument/2006/relationships/image" Target="../media/image19.png"/><Relationship Id="rId4" Type="http://schemas.openxmlformats.org/officeDocument/2006/relationships/tags" Target="../tags/tag183.xml"/><Relationship Id="rId9" Type="http://schemas.openxmlformats.org/officeDocument/2006/relationships/image" Target="file:///C:\Users\1V994W2\PycharmProjects\PPT_Background_Generation/pic_temp/1_pic_quater_right_up.pn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86.xml"/><Relationship Id="rId7"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slideLayout" Target="../slideLayouts/slideLayout18.xml"/><Relationship Id="rId10" Type="http://schemas.openxmlformats.org/officeDocument/2006/relationships/image" Target="../media/image20.png"/><Relationship Id="rId4" Type="http://schemas.openxmlformats.org/officeDocument/2006/relationships/tags" Target="../tags/tag187.xml"/><Relationship Id="rId9" Type="http://schemas.openxmlformats.org/officeDocument/2006/relationships/image" Target="file:///C:\Users\1V994W2\PycharmProjects\PPT_Background_Generation/pic_temp/1_pic_quater_right_up.png"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image" Target="../media/image2.png"/><Relationship Id="rId3" Type="http://schemas.openxmlformats.org/officeDocument/2006/relationships/tags" Target="../tags/tag190.xml"/><Relationship Id="rId21" Type="http://schemas.openxmlformats.org/officeDocument/2006/relationships/image" Target="file:///C:\Users\1V994W2\PycharmProjects\PPT_Background_Generation/pic_temp/1_pic_quater_right_up.png" TargetMode="External"/><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slideLayout" Target="../slideLayouts/slideLayout18.xml"/><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image" Target="../media/image3.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tags" Target="../tags/tag202.xml"/><Relationship Id="rId10" Type="http://schemas.openxmlformats.org/officeDocument/2006/relationships/tags" Target="../tags/tag197.xml"/><Relationship Id="rId19"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pic>
        <p:nvPicPr>
          <p:cNvPr id="17" name="Picture 16"/>
          <p:cNvPicPr>
            <a:picLocks noGrp="1" noRot="1" noChangeAspect="1" noMove="1" noResize="1" noEditPoints="1" noAdjustHandles="1" noChangeArrowheads="1" noChangeShapeType="1" noCrop="1"/>
          </p:cNvPicPr>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9" name="Rectangle 18"/>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21" name="Rectangle 2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pic>
        <p:nvPicPr>
          <p:cNvPr id="6" name="图片 5"/>
          <p:cNvPicPr>
            <a:picLocks noChangeAspect="1"/>
          </p:cNvPicPr>
          <p:nvPr/>
        </p:nvPicPr>
        <p:blipFill rotWithShape="1">
          <a:blip r:embed="rId4">
            <a:alphaModFix amt="60000"/>
          </a:blip>
          <a:srcRect r="25"/>
          <a:stretch>
            <a:fillRect/>
          </a:stretch>
        </p:blipFill>
        <p:spPr>
          <a:xfrm>
            <a:off x="-2346" y="10"/>
            <a:ext cx="12188932" cy="6857990"/>
          </a:xfrm>
          <a:prstGeom prst="rect">
            <a:avLst/>
          </a:prstGeom>
        </p:spPr>
      </p:pic>
      <p:sp>
        <p:nvSpPr>
          <p:cNvPr id="4" name="文本框 3"/>
          <p:cNvSpPr txBox="1"/>
          <p:nvPr/>
        </p:nvSpPr>
        <p:spPr>
          <a:xfrm>
            <a:off x="-2567" y="1957152"/>
            <a:ext cx="12188952" cy="3210760"/>
          </a:xfrm>
          <a:prstGeom prst="rect">
            <a:avLst/>
          </a:prstGeom>
        </p:spPr>
        <p:txBody>
          <a:bodyPr vert="horz" lIns="91440" tIns="45720" rIns="91440" bIns="45720" rtlCol="0" anchor="t">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zh-CN" sz="72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以大观小，以小窥大</a:t>
            </a:r>
          </a:p>
          <a:p>
            <a:pPr marL="0" marR="0" lvl="0" indent="0" algn="ctr" defTabSz="914400" rtl="0" eaLnBrk="1" fontAlgn="auto" latinLnBrk="0" hangingPunct="1">
              <a:lnSpc>
                <a:spcPct val="90000"/>
              </a:lnSpc>
              <a:spcBef>
                <a:spcPct val="0"/>
              </a:spcBef>
              <a:spcAft>
                <a:spcPts val="600"/>
              </a:spcAft>
              <a:buClrTx/>
              <a:buSzTx/>
              <a:buFontTx/>
              <a:buNone/>
              <a:defRPr/>
            </a:pPr>
            <a:r>
              <a:rPr kumimoji="0" lang="en-US" altLang="zh-CN" sz="72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      </a:t>
            </a:r>
            <a:r>
              <a:rPr kumimoji="0" lang="en-US" altLang="zh-CN"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a:t>
            </a:r>
            <a:r>
              <a:rPr kumimoji="0" lang="zh-CN" altLang="en-US"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史辰工作室磨课课例分享</a:t>
            </a:r>
          </a:p>
        </p:txBody>
      </p:sp>
      <p:pic>
        <p:nvPicPr>
          <p:cNvPr id="3" name="图片 2" descr="史辰工作室1(1)"/>
          <p:cNvPicPr>
            <a:picLocks noChangeAspect="1"/>
          </p:cNvPicPr>
          <p:nvPr/>
        </p:nvPicPr>
        <p:blipFill>
          <a:blip r:embed="rId5">
            <a:lum bright="100000"/>
          </a:blip>
          <a:srcRect t="31937" b="31945"/>
          <a:stretch>
            <a:fillRect/>
          </a:stretch>
        </p:blipFill>
        <p:spPr>
          <a:xfrm>
            <a:off x="9074885" y="57826"/>
            <a:ext cx="3028315" cy="1094105"/>
          </a:xfrm>
          <a:prstGeom prst="rect">
            <a:avLst/>
          </a:prstGeom>
        </p:spPr>
      </p:pic>
      <p:pic>
        <p:nvPicPr>
          <p:cNvPr id="2" name="图片 1"/>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22910" y="152400"/>
            <a:ext cx="4624705" cy="1501775"/>
          </a:xfrm>
          <a:prstGeom prst="rect">
            <a:avLst/>
          </a:prstGeom>
        </p:spPr>
      </p:pic>
      <p:sp>
        <p:nvSpPr>
          <p:cNvPr id="5" name="文本框 4"/>
          <p:cNvSpPr txBox="1"/>
          <p:nvPr/>
        </p:nvSpPr>
        <p:spPr>
          <a:xfrm>
            <a:off x="8335332" y="4530965"/>
            <a:ext cx="3159089"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华文行楷" panose="02010800040101010101" pitchFamily="2" charset="-122"/>
                <a:ea typeface="华文行楷" panose="02010800040101010101" pitchFamily="2" charset="-122"/>
                <a:cs typeface="+mn-cs"/>
              </a:rPr>
              <a:t>        </a:t>
            </a:r>
            <a:r>
              <a:rPr kumimoji="0" lang="zh-CN" altLang="en-US" sz="2800" b="0" i="0" u="none" strike="noStrike" kern="1200" cap="none" spc="0" normalizeH="0" baseline="0" noProof="0" dirty="0">
                <a:ln>
                  <a:noFill/>
                </a:ln>
                <a:solidFill>
                  <a:prstClr val="white"/>
                </a:solidFill>
                <a:effectLst/>
                <a:uLnTx/>
                <a:uFillTx/>
                <a:latin typeface="华文行楷" panose="02010800040101010101" pitchFamily="2" charset="-122"/>
                <a:ea typeface="华文行楷" panose="02010800040101010101" pitchFamily="2" charset="-122"/>
                <a:cs typeface="+mn-cs"/>
              </a:rPr>
              <a:t>付赛男</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图片 6"/>
          <p:cNvPicPr/>
          <p:nvPr userDrawn="1">
            <p:custDataLst>
              <p:tags r:id="rId2"/>
            </p:custDataLst>
          </p:nvPr>
        </p:nvPicPr>
        <p:blipFill>
          <a:blip r:embed="rId16" r:link="rId17" cstate="email"/>
          <a:stretch>
            <a:fillRect/>
          </a:stretch>
        </p:blipFill>
        <p:spPr>
          <a:xfrm>
            <a:off x="0" y="0"/>
            <a:ext cx="720090" cy="657225"/>
          </a:xfrm>
          <a:prstGeom prst="rect">
            <a:avLst/>
          </a:prstGeom>
        </p:spPr>
      </p:pic>
      <p:pic>
        <p:nvPicPr>
          <p:cNvPr id="4" name="图片 5"/>
          <p:cNvPicPr/>
          <p:nvPr userDrawn="1">
            <p:custDataLst>
              <p:tags r:id="rId3"/>
            </p:custDataLst>
          </p:nvPr>
        </p:nvPicPr>
        <p:blipFill>
          <a:blip r:embed="rId18" r:link="rId19" cstate="email"/>
          <a:stretch>
            <a:fillRect/>
          </a:stretch>
        </p:blipFill>
        <p:spPr>
          <a:xfrm>
            <a:off x="11471910" y="0"/>
            <a:ext cx="720090" cy="657225"/>
          </a:xfrm>
          <a:prstGeom prst="rect">
            <a:avLst/>
          </a:prstGeom>
        </p:spPr>
      </p:pic>
      <p:sp>
        <p:nvSpPr>
          <p:cNvPr id="3" name="矩形 8"/>
          <p:cNvSpPr/>
          <p:nvPr>
            <p:custDataLst>
              <p:tags r:id="rId4"/>
            </p:custDataLst>
          </p:nvPr>
        </p:nvSpPr>
        <p:spPr>
          <a:xfrm>
            <a:off x="1847850" y="1976087"/>
            <a:ext cx="8496300" cy="1075127"/>
          </a:xfrm>
          <a:prstGeom prst="rect">
            <a:avLst/>
          </a:prstGeom>
          <a:solidFill>
            <a:schemeClr val="lt1"/>
          </a:solid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7" name="文本框 26"/>
          <p:cNvSpPr txBox="1"/>
          <p:nvPr>
            <p:custDataLst>
              <p:tags r:id="rId5"/>
            </p:custDataLst>
          </p:nvPr>
        </p:nvSpPr>
        <p:spPr>
          <a:xfrm>
            <a:off x="2140585" y="2299335"/>
            <a:ext cx="7910830" cy="551815"/>
          </a:xfrm>
          <a:prstGeom prst="rect">
            <a:avLst/>
          </a:prstGeom>
          <a:noFill/>
        </p:spPr>
        <p:txBody>
          <a:bodyPr wrap="square" lIns="90000" tIns="46800" rIns="90000" bIns="46800" rtlCol="0" anchor="ctr" anchorCtr="0">
            <a:noAutofit/>
          </a:bodyPr>
          <a:lstStyle/>
          <a:p>
            <a:pPr marL="0" lvl="0" indent="0" algn="l">
              <a:lnSpc>
                <a:spcPct val="100000"/>
              </a:lnSpc>
              <a:spcBef>
                <a:spcPts val="0"/>
              </a:spcBef>
              <a:spcAft>
                <a:spcPts val="800"/>
              </a:spcAft>
              <a:buSzPct val="100000"/>
            </a:pPr>
            <a:r>
              <a:rPr lang="zh-CN" altLang="en-US" sz="2400" b="1" spc="200">
                <a:solidFill>
                  <a:schemeClr val="dk2">
                    <a:lumMod val="25000"/>
                  </a:schemeClr>
                </a:solidFill>
                <a:latin typeface="方正北魏楷书_GBK" panose="02000000000000000000" charset="-122"/>
                <a:ea typeface="方正北魏楷书_GBK" panose="02000000000000000000" charset="-122"/>
                <a:cs typeface="方正北魏楷书_GBK" panose="02000000000000000000" charset="-122"/>
              </a:rPr>
              <a:t>基础知识相对薄弱——夯实基础，逻辑清晰</a:t>
            </a:r>
          </a:p>
        </p:txBody>
      </p:sp>
      <p:sp>
        <p:nvSpPr>
          <p:cNvPr id="42" name="矩形 41"/>
          <p:cNvSpPr/>
          <p:nvPr>
            <p:custDataLst>
              <p:tags r:id="rId6"/>
            </p:custDataLst>
          </p:nvPr>
        </p:nvSpPr>
        <p:spPr>
          <a:xfrm>
            <a:off x="1844674" y="1969735"/>
            <a:ext cx="80964" cy="1088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44" name="矩形 43"/>
          <p:cNvSpPr/>
          <p:nvPr>
            <p:custDataLst>
              <p:tags r:id="rId7"/>
            </p:custDataLst>
          </p:nvPr>
        </p:nvSpPr>
        <p:spPr>
          <a:xfrm>
            <a:off x="1847850" y="3355612"/>
            <a:ext cx="8496300" cy="1075127"/>
          </a:xfrm>
          <a:prstGeom prst="rect">
            <a:avLst/>
          </a:prstGeom>
          <a:solidFill>
            <a:schemeClr val="lt1"/>
          </a:solid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46" name="文本框 45"/>
          <p:cNvSpPr txBox="1"/>
          <p:nvPr>
            <p:custDataLst>
              <p:tags r:id="rId8"/>
            </p:custDataLst>
          </p:nvPr>
        </p:nvSpPr>
        <p:spPr>
          <a:xfrm>
            <a:off x="2140585" y="3679190"/>
            <a:ext cx="7910830" cy="551815"/>
          </a:xfrm>
          <a:prstGeom prst="rect">
            <a:avLst/>
          </a:prstGeom>
          <a:noFill/>
        </p:spPr>
        <p:txBody>
          <a:bodyPr wrap="square" lIns="90000" tIns="46800" rIns="90000" bIns="46800" rtlCol="0" anchor="ctr" anchorCtr="0">
            <a:noAutofit/>
          </a:bodyPr>
          <a:lstStyle/>
          <a:p>
            <a:pPr marL="0" lvl="0" indent="0" algn="l">
              <a:lnSpc>
                <a:spcPct val="100000"/>
              </a:lnSpc>
              <a:spcBef>
                <a:spcPts val="0"/>
              </a:spcBef>
              <a:spcAft>
                <a:spcPts val="800"/>
              </a:spcAft>
              <a:buSzPct val="100000"/>
            </a:pPr>
            <a:r>
              <a:rPr lang="en-US" altLang="zh-CN" sz="2400" b="1" spc="200">
                <a:solidFill>
                  <a:schemeClr val="dk2">
                    <a:lumMod val="25000"/>
                  </a:schemeClr>
                </a:solidFill>
                <a:latin typeface="方正北魏楷书_GBK" panose="02000000000000000000" charset="-122"/>
                <a:ea typeface="方正北魏楷书_GBK" panose="02000000000000000000" charset="-122"/>
                <a:cs typeface="方正北魏楷书_GBK" panose="02000000000000000000" charset="-122"/>
              </a:rPr>
              <a:t>缺乏兴趣——历史中的“人”与“事”的结合，宏观与微观的结合</a:t>
            </a:r>
          </a:p>
        </p:txBody>
      </p:sp>
      <p:sp>
        <p:nvSpPr>
          <p:cNvPr id="47" name="矩形 46"/>
          <p:cNvSpPr/>
          <p:nvPr>
            <p:custDataLst>
              <p:tags r:id="rId9"/>
            </p:custDataLst>
          </p:nvPr>
        </p:nvSpPr>
        <p:spPr>
          <a:xfrm>
            <a:off x="1844674" y="3349260"/>
            <a:ext cx="80964" cy="1088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49" name="矩形 48"/>
          <p:cNvSpPr/>
          <p:nvPr>
            <p:custDataLst>
              <p:tags r:id="rId10"/>
            </p:custDataLst>
          </p:nvPr>
        </p:nvSpPr>
        <p:spPr>
          <a:xfrm>
            <a:off x="1847850" y="4727551"/>
            <a:ext cx="8496300" cy="1075127"/>
          </a:xfrm>
          <a:prstGeom prst="rect">
            <a:avLst/>
          </a:prstGeom>
          <a:solidFill>
            <a:schemeClr val="lt1"/>
          </a:solidFill>
          <a:ln>
            <a:solidFill>
              <a:schemeClr val="lt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51" name="文本框 50"/>
          <p:cNvSpPr txBox="1"/>
          <p:nvPr>
            <p:custDataLst>
              <p:tags r:id="rId11"/>
            </p:custDataLst>
          </p:nvPr>
        </p:nvSpPr>
        <p:spPr>
          <a:xfrm>
            <a:off x="2140585" y="5059045"/>
            <a:ext cx="7910830" cy="551815"/>
          </a:xfrm>
          <a:prstGeom prst="rect">
            <a:avLst/>
          </a:prstGeom>
          <a:noFill/>
        </p:spPr>
        <p:txBody>
          <a:bodyPr wrap="square" lIns="90000" tIns="46800" rIns="90000" bIns="46800" rtlCol="0" anchor="ctr" anchorCtr="0">
            <a:noAutofit/>
          </a:bodyPr>
          <a:lstStyle/>
          <a:p>
            <a:pPr marL="0" lvl="0" indent="0" algn="l">
              <a:lnSpc>
                <a:spcPct val="100000"/>
              </a:lnSpc>
              <a:spcBef>
                <a:spcPts val="0"/>
              </a:spcBef>
              <a:spcAft>
                <a:spcPts val="800"/>
              </a:spcAft>
              <a:buSzPct val="100000"/>
            </a:pPr>
            <a:r>
              <a:rPr lang="en-US" altLang="zh-CN" sz="2400" b="1" spc="200">
                <a:solidFill>
                  <a:schemeClr val="dk2">
                    <a:lumMod val="25000"/>
                  </a:schemeClr>
                </a:solidFill>
                <a:latin typeface="方正北魏楷书_GBK" panose="02000000000000000000" charset="-122"/>
                <a:ea typeface="方正北魏楷书_GBK" panose="02000000000000000000" charset="-122"/>
                <a:cs typeface="方正北魏楷书_GBK" panose="02000000000000000000" charset="-122"/>
              </a:rPr>
              <a:t>抽象的历史概念如何落地——教师讲解结合具体实例的探究</a:t>
            </a:r>
          </a:p>
        </p:txBody>
      </p:sp>
      <p:sp>
        <p:nvSpPr>
          <p:cNvPr id="52" name="矩形 51"/>
          <p:cNvSpPr/>
          <p:nvPr>
            <p:custDataLst>
              <p:tags r:id="rId12"/>
            </p:custDataLst>
          </p:nvPr>
        </p:nvSpPr>
        <p:spPr>
          <a:xfrm>
            <a:off x="1844674" y="4721199"/>
            <a:ext cx="80964" cy="1088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22" name="Title 6"/>
          <p:cNvSpPr txBox="1"/>
          <p:nvPr>
            <p:custDataLst>
              <p:tags r:id="rId13"/>
            </p:custDataLst>
          </p:nvPr>
        </p:nvSpPr>
        <p:spPr>
          <a:xfrm>
            <a:off x="879567" y="557536"/>
            <a:ext cx="10377682" cy="648512"/>
          </a:xfrm>
          <a:prstGeom prst="rect">
            <a:avLst/>
          </a:prstGeom>
          <a:noFill/>
          <a:ln w="3175">
            <a:noFill/>
            <a:prstDash val="dash"/>
          </a:ln>
        </p:spPr>
        <p:txBody>
          <a:bodyPr wrap="square" lIns="90000" tIns="46800" rIns="90000" bIns="46800" anchor="t"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a:lnSpc>
                <a:spcPct val="100000"/>
              </a:lnSpc>
              <a:spcBef>
                <a:spcPts val="0"/>
              </a:spcBef>
              <a:spcAft>
                <a:spcPts val="0"/>
              </a:spcAft>
              <a:buSzPct val="100000"/>
              <a:buNone/>
            </a:pPr>
            <a:r>
              <a:rPr lang="zh-CN" altLang="en-US" sz="3200" b="1" spc="160">
                <a:ln w="3175">
                  <a:noFill/>
                  <a:prstDash val="dash"/>
                </a:ln>
                <a:solidFill>
                  <a:schemeClr val="accent1"/>
                </a:solidFill>
                <a:latin typeface="汉仪尚巍手书W" panose="00020600040101010101" pitchFamily="18" charset="-122"/>
                <a:ea typeface="汉仪尚巍手书W" panose="00020600040101010101" pitchFamily="18" charset="-122"/>
                <a:cs typeface="微软雅黑" panose="020B0503020204020204" charset="-122"/>
              </a:rPr>
              <a:t>学情分析</a:t>
            </a:r>
          </a:p>
        </p:txBody>
      </p:sp>
      <p:sp>
        <p:nvSpPr>
          <p:cNvPr id="23" name="矩形 22"/>
          <p:cNvSpPr/>
          <p:nvPr>
            <p:custDataLst>
              <p:tags r:id="rId14"/>
            </p:custDataLst>
          </p:nvPr>
        </p:nvSpPr>
        <p:spPr>
          <a:xfrm>
            <a:off x="469920" y="627041"/>
            <a:ext cx="115146" cy="476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custDataLst>
              <p:tags r:id="rId2"/>
            </p:custDataLst>
          </p:nvPr>
        </p:nvCxnSpPr>
        <p:spPr>
          <a:xfrm>
            <a:off x="3497580" y="2887980"/>
            <a:ext cx="0" cy="108204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3"/>
            </p:custDataLst>
          </p:nvPr>
        </p:nvSpPr>
        <p:spPr>
          <a:xfrm>
            <a:off x="1598930" y="2748915"/>
            <a:ext cx="1684655" cy="1360170"/>
          </a:xfrm>
          <a:prstGeom prst="rect">
            <a:avLst/>
          </a:prstGeom>
          <a:noFill/>
        </p:spPr>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8000" b="1" spc="200" dirty="0">
                <a:solidFill>
                  <a:schemeClr val="accent1"/>
                </a:solidFill>
                <a:latin typeface="Arial" panose="020B0604020202020204" pitchFamily="34" charset="0"/>
                <a:ea typeface="微软雅黑" panose="020B0503020204020204" charset="-122"/>
                <a:cs typeface="Arial" panose="020B0604020202020204" pitchFamily="34" charset="0"/>
                <a:sym typeface="+mn-lt"/>
              </a:rPr>
              <a:t>02</a:t>
            </a:r>
          </a:p>
        </p:txBody>
      </p:sp>
      <p:sp>
        <p:nvSpPr>
          <p:cNvPr id="2" name="标题 1"/>
          <p:cNvSpPr>
            <a:spLocks noGrp="1"/>
          </p:cNvSpPr>
          <p:nvPr>
            <p:ph type="ctrTitle" idx="13"/>
            <p:custDataLst>
              <p:tags r:id="rId4"/>
            </p:custDataLst>
          </p:nvPr>
        </p:nvSpPr>
        <p:spPr>
          <a:xfrm>
            <a:off x="3807460" y="2888615"/>
            <a:ext cx="6727190" cy="1081405"/>
          </a:xfrm>
        </p:spPr>
        <p:txBody>
          <a:bodyPr>
            <a:noAutofit/>
          </a:bodyPr>
          <a:lstStyle/>
          <a:p>
            <a:pPr marL="0" indent="0" algn="l">
              <a:lnSpc>
                <a:spcPct val="100000"/>
              </a:lnSpc>
              <a:spcBef>
                <a:spcPts val="0"/>
              </a:spcBef>
              <a:buSzPct val="100000"/>
              <a:buNone/>
            </a:pPr>
            <a:r>
              <a:rPr lang="zh-CN" altLang="en-US" sz="6000" spc="380">
                <a:latin typeface="汉仪尚巍手书W" panose="00020600040101010101" pitchFamily="18" charset="-122"/>
                <a:ea typeface="汉仪尚巍手书W" panose="00020600040101010101" pitchFamily="18" charset="-122"/>
                <a:sym typeface="+mn-ea"/>
              </a:rPr>
              <a:t>备课思路解读</a:t>
            </a:r>
          </a:p>
        </p:txBody>
      </p:sp>
      <p:pic>
        <p:nvPicPr>
          <p:cNvPr id="3" name="图片 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6"/>
          <p:cNvPicPr/>
          <p:nvPr userDrawn="1">
            <p:custDataLst>
              <p:tags r:id="rId2"/>
            </p:custDataLst>
          </p:nvPr>
        </p:nvPicPr>
        <p:blipFill>
          <a:blip r:embed="rId11" r:link="rId12" cstate="email"/>
          <a:stretch>
            <a:fillRect/>
          </a:stretch>
        </p:blipFill>
        <p:spPr>
          <a:xfrm>
            <a:off x="0" y="0"/>
            <a:ext cx="720090" cy="657225"/>
          </a:xfrm>
          <a:prstGeom prst="rect">
            <a:avLst/>
          </a:prstGeom>
        </p:spPr>
      </p:pic>
      <p:pic>
        <p:nvPicPr>
          <p:cNvPr id="8" name="图片 5"/>
          <p:cNvPicPr/>
          <p:nvPr userDrawn="1">
            <p:custDataLst>
              <p:tags r:id="rId3"/>
            </p:custDataLst>
          </p:nvPr>
        </p:nvPicPr>
        <p:blipFill>
          <a:blip r:embed="rId13" r:link="rId14" cstate="email"/>
          <a:stretch>
            <a:fillRect/>
          </a:stretch>
        </p:blipFill>
        <p:spPr>
          <a:xfrm>
            <a:off x="11471910" y="0"/>
            <a:ext cx="720090" cy="657225"/>
          </a:xfrm>
          <a:prstGeom prst="rect">
            <a:avLst/>
          </a:prstGeom>
        </p:spPr>
      </p:pic>
      <p:sp>
        <p:nvSpPr>
          <p:cNvPr id="11" name="矩形 10"/>
          <p:cNvSpPr/>
          <p:nvPr>
            <p:custDataLst>
              <p:tags r:id="rId4"/>
            </p:custDataLst>
          </p:nvPr>
        </p:nvSpPr>
        <p:spPr>
          <a:xfrm>
            <a:off x="582613" y="848995"/>
            <a:ext cx="11048365" cy="5523865"/>
          </a:xfrm>
          <a:prstGeom prst="rect">
            <a:avLst/>
          </a:prstGeom>
          <a:solidFill>
            <a:schemeClr val="lt1"/>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矩形 3"/>
          <p:cNvSpPr/>
          <p:nvPr>
            <p:custDataLst>
              <p:tags r:id="rId5"/>
            </p:custDataLst>
          </p:nvPr>
        </p:nvSpPr>
        <p:spPr>
          <a:xfrm>
            <a:off x="2146935" y="469265"/>
            <a:ext cx="7919720" cy="787400"/>
          </a:xfrm>
          <a:prstGeom prst="rect">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标题 1"/>
          <p:cNvSpPr>
            <a:spLocks noGrp="1"/>
          </p:cNvSpPr>
          <p:nvPr>
            <p:custDataLst>
              <p:tags r:id="rId6"/>
            </p:custDataLst>
          </p:nvPr>
        </p:nvSpPr>
        <p:spPr>
          <a:xfrm>
            <a:off x="2146618" y="468630"/>
            <a:ext cx="7920355" cy="788035"/>
          </a:xfrm>
          <a:prstGeom prst="rect">
            <a:avLst/>
          </a:prstGeom>
        </p:spPr>
        <p:txBody>
          <a:bodyPr vert="horz" lIns="91440" tIns="45720" rIns="91440" bIns="45720" rtlCol="0" anchor="ctr" anchorCtr="0">
            <a:normAutofit lnSpcReduction="10000"/>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a:lstStyle>
          <a:p>
            <a:pPr marL="0" indent="0" algn="ctr">
              <a:lnSpc>
                <a:spcPct val="100000"/>
              </a:lnSpc>
              <a:spcBef>
                <a:spcPts val="0"/>
              </a:spcBef>
              <a:spcAft>
                <a:spcPts val="0"/>
              </a:spcAft>
              <a:buSzPct val="100000"/>
              <a:buNone/>
            </a:pPr>
            <a:r>
              <a:rPr lang="zh-CN" altLang="en-US" sz="4000" spc="240">
                <a:solidFill>
                  <a:schemeClr val="lt1"/>
                </a:solidFill>
                <a:uFillTx/>
                <a:latin typeface="字魂武林江湖体" panose="00000500000000000000" charset="-122"/>
                <a:ea typeface="字魂武林江湖体" panose="00000500000000000000" charset="-122"/>
              </a:rPr>
              <a:t>教学目标</a:t>
            </a:r>
          </a:p>
        </p:txBody>
      </p:sp>
      <p:sp>
        <p:nvSpPr>
          <p:cNvPr id="10" name="文本框 9"/>
          <p:cNvSpPr txBox="1"/>
          <p:nvPr>
            <p:custDataLst>
              <p:tags r:id="rId7"/>
            </p:custDataLst>
          </p:nvPr>
        </p:nvSpPr>
        <p:spPr>
          <a:xfrm>
            <a:off x="1040130" y="1426210"/>
            <a:ext cx="10111740" cy="4946650"/>
          </a:xfrm>
          <a:prstGeom prst="rect">
            <a:avLst/>
          </a:prstGeom>
          <a:noFill/>
        </p:spPr>
        <p:txBody>
          <a:bodyPr vert="horz" lIns="90000" tIns="46800" rIns="90000" bIns="46800" rtlCol="0" anchor="ctr">
            <a:normAutofit fontScale="90000"/>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55600" lvl="0" indent="-355600" algn="l">
              <a:lnSpc>
                <a:spcPct val="120000"/>
              </a:lnSpc>
              <a:buClr>
                <a:schemeClr val="tx1">
                  <a:lumMod val="95000"/>
                  <a:lumOff val="5000"/>
                </a:schemeClr>
              </a:buClr>
              <a:buSzPct val="100000"/>
              <a:buFont typeface="+mj-ea"/>
            </a:pPr>
            <a:r>
              <a:rPr lang="zh-CN" altLang="en-US"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学生通过分析中共十一届三中全会与改革开放相对应的原始史料，了解十一届三中全会与改革开放的历史发展逻辑并感悟其意义，渗透史料实证与历史解释的历史素养。</a:t>
            </a:r>
          </a:p>
          <a:p>
            <a:pPr marL="355600" lvl="0" indent="-355600" algn="l">
              <a:lnSpc>
                <a:spcPct val="120000"/>
              </a:lnSpc>
              <a:buClr>
                <a:schemeClr val="tx1">
                  <a:lumMod val="95000"/>
                  <a:lumOff val="5000"/>
                </a:schemeClr>
              </a:buClr>
              <a:buSzPct val="100000"/>
              <a:buFont typeface="+mj-ea"/>
            </a:pPr>
            <a:r>
              <a:rPr lang="zh-CN" altLang="en-US"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学生通过了解邓小平在中国特色社会主义建设时期做出的贡献以及改革开放之后普通人人生际遇的变化感悟邓小平的格局眼光与爱国情感以及国家发展与个人发展之间的关系，渗透家国情怀的教育。</a:t>
            </a:r>
          </a:p>
          <a:p>
            <a:pPr marL="355600" lvl="0" indent="-355600" algn="l">
              <a:lnSpc>
                <a:spcPct val="120000"/>
              </a:lnSpc>
              <a:buClr>
                <a:schemeClr val="tx1">
                  <a:lumMod val="95000"/>
                  <a:lumOff val="5000"/>
                </a:schemeClr>
              </a:buClr>
              <a:buSzPct val="100000"/>
              <a:buFont typeface="+mj-ea"/>
            </a:pPr>
            <a:r>
              <a:rPr lang="zh-CN" altLang="en-US"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学生在学习本课之后通过对</a:t>
            </a:r>
            <a:r>
              <a:rPr lang="en-US" altLang="zh-CN"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a:t>
            </a:r>
            <a:r>
              <a:rPr lang="zh-CN" altLang="en-US"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解放思想，实事求是</a:t>
            </a:r>
            <a:r>
              <a:rPr lang="en-US" altLang="zh-CN"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a:t>
            </a:r>
            <a:r>
              <a:rPr lang="zh-CN" altLang="en-US" sz="27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rPr>
              <a:t>的具体认识的探究，培养其历史理解与历史表达能力，促进其对马克思主义中国化不断深入发展的理解，培养历史解释与唯物史观的核心素养。</a:t>
            </a:r>
          </a:p>
          <a:p>
            <a:pPr marL="355600" lvl="0" indent="-355600" algn="l">
              <a:lnSpc>
                <a:spcPct val="120000"/>
              </a:lnSpc>
              <a:buClr>
                <a:schemeClr val="tx1">
                  <a:lumMod val="95000"/>
                  <a:lumOff val="5000"/>
                </a:schemeClr>
              </a:buClr>
              <a:buSzPct val="100000"/>
              <a:buFont typeface="+mj-ea"/>
            </a:pPr>
            <a:endParaRPr lang="zh-CN" altLang="en-US" sz="2000" spc="12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a:p>
            <a:pPr marL="355600" lvl="0" indent="-355600" algn="l">
              <a:lnSpc>
                <a:spcPct val="120000"/>
              </a:lnSpc>
              <a:buClr>
                <a:schemeClr val="tx1">
                  <a:lumMod val="95000"/>
                  <a:lumOff val="5000"/>
                </a:schemeClr>
              </a:buClr>
              <a:buSzPct val="100000"/>
              <a:buFont typeface="+mj-ea"/>
            </a:pPr>
            <a:endParaRPr lang="zh-CN" altLang="en-US" sz="2000" spc="120">
              <a:solidFill>
                <a:schemeClr val="dk1">
                  <a:lumMod val="85000"/>
                  <a:lumOff val="15000"/>
                </a:schemeClr>
              </a:solidFill>
              <a:latin typeface="微软雅黑" panose="020B0503020204020204" charset="-122"/>
              <a:ea typeface="微软雅黑" panose="020B0503020204020204" charset="-122"/>
              <a:cs typeface="微软雅黑" panose="020B0503020204020204" charset="-122"/>
            </a:endParaRPr>
          </a:p>
        </p:txBody>
      </p:sp>
      <p:sp>
        <p:nvSpPr>
          <p:cNvPr id="5" name="矩形 1"/>
          <p:cNvSpPr/>
          <p:nvPr>
            <p:custDataLst>
              <p:tags r:id="rId8"/>
            </p:custDataLst>
          </p:nvPr>
        </p:nvSpPr>
        <p:spPr>
          <a:xfrm>
            <a:off x="41211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 name="矩形 4"/>
          <p:cNvSpPr/>
          <p:nvPr>
            <p:custDataLst>
              <p:tags r:id="rId9"/>
            </p:custDataLst>
          </p:nvPr>
        </p:nvSpPr>
        <p:spPr>
          <a:xfrm>
            <a:off x="11453495" y="2698750"/>
            <a:ext cx="330835" cy="1460500"/>
          </a:xfrm>
          <a:prstGeom prst="rect">
            <a:avLst/>
          </a:prstGeom>
          <a:solidFill>
            <a:schemeClr val="accent1">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3" name="图片 2"/>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8049260" y="-314325"/>
            <a:ext cx="3959860" cy="1285875"/>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sp>
        <p:nvSpPr>
          <p:cNvPr id="31" name="文本框 30"/>
          <p:cNvSpPr txBox="1"/>
          <p:nvPr>
            <p:custDataLst>
              <p:tags r:id="rId3"/>
            </p:custDataLst>
          </p:nvPr>
        </p:nvSpPr>
        <p:spPr>
          <a:xfrm>
            <a:off x="800253" y="504487"/>
            <a:ext cx="5595004" cy="84897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备课思路</a:t>
            </a:r>
          </a:p>
        </p:txBody>
      </p:sp>
      <p:sp>
        <p:nvSpPr>
          <p:cNvPr id="3" name="文本框 2"/>
          <p:cNvSpPr txBox="1"/>
          <p:nvPr>
            <p:custDataLst>
              <p:tags r:id="rId4"/>
            </p:custDataLst>
          </p:nvPr>
        </p:nvSpPr>
        <p:spPr>
          <a:xfrm>
            <a:off x="1040130" y="1426210"/>
            <a:ext cx="10111740" cy="4946650"/>
          </a:xfrm>
          <a:prstGeom prst="rect">
            <a:avLst/>
          </a:prstGeom>
          <a:noFill/>
        </p:spPr>
        <p:txBody>
          <a:bodyPr vert="horz" lIns="90000" tIns="46800" rIns="90000" bIns="46800" rtlCol="0" anchor="ctr">
            <a:normAutofit fontScale="90000" lnSpcReduction="10000"/>
          </a:bodyPr>
          <a:lstStyle>
            <a:lvl1pPr marL="285750" indent="-285750" fontAlgn="auto">
              <a:lnSpc>
                <a:spcPct val="150000"/>
              </a:lnSpc>
              <a:spcBef>
                <a:spcPts val="0"/>
              </a:spcBef>
              <a:spcAft>
                <a:spcPts val="800"/>
              </a:spcAft>
              <a:buFont typeface="+mj-ea"/>
              <a:buAutoNum type="ea1JpnChsDbPeriod"/>
              <a:defRPr sz="1100" u="none" strike="noStrike" cap="none" spc="150" normalizeH="0" baseline="0">
                <a:solidFill>
                  <a:schemeClr val="tx1">
                    <a:lumMod val="95000"/>
                    <a:lumOff val="5000"/>
                  </a:schemeClr>
                </a:solidFill>
                <a:uFillTx/>
                <a:latin typeface="微软雅黑 Light" panose="020B0502040204020203" pitchFamily="34" charset="-122"/>
                <a:ea typeface="微软雅黑 Light" panose="020B0502040204020203" pitchFamily="34" charset="-122"/>
              </a:defRPr>
            </a:lvl1pPr>
            <a:lvl2pPr marL="685800" indent="-228600" fontAlgn="auto">
              <a:lnSpc>
                <a:spcPct val="130000"/>
              </a:lnSpc>
              <a:spcBef>
                <a:spcPts val="0"/>
              </a:spcBef>
              <a:spcAft>
                <a:spcPts val="1000"/>
              </a:spcAft>
              <a:buFont typeface="Arial" panose="020B0604020202020204" pitchFamily="34" charset="0"/>
              <a:buChar char="•"/>
              <a:tabLst>
                <a:tab pos="1609725" algn="l"/>
              </a:tabLst>
              <a:defRPr sz="1600" u="none" strike="noStrike" cap="none" spc="150" normalizeH="0" baseline="0">
                <a:uFillTx/>
                <a:latin typeface="微软雅黑" panose="020B0503020204020204" charset="-122"/>
                <a:ea typeface="微软雅黑" panose="020B0503020204020204" charset="-122"/>
              </a:defRPr>
            </a:lvl2pPr>
            <a:lvl3pPr marL="11430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3pPr>
            <a:lvl4pPr marL="16002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4pPr>
            <a:lvl5pPr marL="2057400" indent="-228600" fontAlgn="auto">
              <a:lnSpc>
                <a:spcPct val="130000"/>
              </a:lnSpc>
              <a:spcBef>
                <a:spcPts val="0"/>
              </a:spcBef>
              <a:spcAft>
                <a:spcPts val="1000"/>
              </a:spcAft>
              <a:buFont typeface="Arial" panose="020B0604020202020204" pitchFamily="34" charset="0"/>
              <a:buChar char="•"/>
              <a:defRPr sz="1600" u="none" strike="noStrike" cap="none" spc="150" normalizeH="0" baseline="0">
                <a:uFillTx/>
                <a:latin typeface="微软雅黑" panose="020B0503020204020204" charset="-122"/>
                <a:ea typeface="微软雅黑" panose="020B050302020402020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55600" lvl="0" indent="-355600" algn="l">
              <a:lnSpc>
                <a:spcPct val="120000"/>
              </a:lnSpc>
              <a:buClr>
                <a:schemeClr val="tx1">
                  <a:lumMod val="95000"/>
                  <a:lumOff val="5000"/>
                </a:schemeClr>
              </a:buClr>
              <a:buSzTx/>
              <a:buFont typeface="+mj-ea"/>
            </a:pPr>
            <a:r>
              <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核心主题：转折（中共十一届三中全会、改革开放、一国两制的提出）</a:t>
            </a:r>
          </a:p>
          <a:p>
            <a:pPr marL="355600" lvl="0" indent="-355600" algn="l">
              <a:lnSpc>
                <a:spcPct val="120000"/>
              </a:lnSpc>
              <a:buClr>
                <a:schemeClr val="tx1">
                  <a:lumMod val="95000"/>
                  <a:lumOff val="5000"/>
                </a:schemeClr>
              </a:buClr>
              <a:buSzTx/>
              <a:buFont typeface="+mj-ea"/>
            </a:pPr>
            <a:r>
              <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历史逻辑：</a:t>
            </a:r>
          </a:p>
          <a:p>
            <a:pPr marL="0" lvl="0" indent="0" algn="l">
              <a:lnSpc>
                <a:spcPct val="120000"/>
              </a:lnSpc>
              <a:buClr>
                <a:schemeClr val="tx1">
                  <a:lumMod val="95000"/>
                  <a:lumOff val="5000"/>
                </a:schemeClr>
              </a:buClr>
              <a:buSzTx/>
              <a:buFont typeface="+mj-ea"/>
              <a:buNone/>
            </a:pP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1</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思想先导</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中共十一届三中全会</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农村改革、对外开放</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城市改革，开放发展</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遭遇困境</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突破困境，改革开放的深化</a:t>
            </a:r>
          </a:p>
          <a:p>
            <a:pPr marL="0" lvl="0" indent="0" algn="l">
              <a:lnSpc>
                <a:spcPct val="120000"/>
              </a:lnSpc>
              <a:buClr>
                <a:schemeClr val="tx1">
                  <a:lumMod val="95000"/>
                  <a:lumOff val="5000"/>
                </a:schemeClr>
              </a:buClr>
              <a:buSzTx/>
              <a:buFont typeface="+mj-ea"/>
              <a:buNone/>
            </a:pP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2</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、改革与开放的内在联系</a:t>
            </a:r>
          </a:p>
          <a:p>
            <a:pPr marL="0" lvl="0" indent="0" algn="l">
              <a:lnSpc>
                <a:spcPct val="120000"/>
              </a:lnSpc>
              <a:buClr>
                <a:schemeClr val="tx1">
                  <a:lumMod val="95000"/>
                  <a:lumOff val="5000"/>
                </a:schemeClr>
              </a:buClr>
              <a:buSzTx/>
              <a:buFont typeface="+mj-ea"/>
              <a:buNone/>
            </a:pP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3</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、改革开放发展的动力与阻力</a:t>
            </a:r>
          </a:p>
          <a:p>
            <a:pPr marL="0" lvl="0" indent="0" algn="l">
              <a:lnSpc>
                <a:spcPct val="120000"/>
              </a:lnSpc>
              <a:buClr>
                <a:schemeClr val="tx1">
                  <a:lumMod val="95000"/>
                  <a:lumOff val="5000"/>
                </a:schemeClr>
              </a:buClr>
              <a:buSzTx/>
              <a:buFont typeface="+mj-ea"/>
              <a:buNone/>
            </a:pP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4</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、一国两制的理论与实践</a:t>
            </a:r>
            <a:endPar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endParaRPr>
          </a:p>
          <a:p>
            <a:pPr marL="0" lvl="0" indent="0" algn="l">
              <a:lnSpc>
                <a:spcPct val="120000"/>
              </a:lnSpc>
              <a:buClr>
                <a:schemeClr val="tx1">
                  <a:lumMod val="95000"/>
                  <a:lumOff val="5000"/>
                </a:schemeClr>
              </a:buClr>
              <a:buSzTx/>
              <a:buFont typeface="+mj-ea"/>
              <a:buNone/>
            </a:pPr>
            <a:r>
              <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三、历史情境：</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邓小平的线索与小人物的故事、图片使用</a:t>
            </a:r>
            <a:endPar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endParaRPr>
          </a:p>
          <a:p>
            <a:pPr marL="0" lvl="0" indent="0" algn="l">
              <a:lnSpc>
                <a:spcPct val="120000"/>
              </a:lnSpc>
              <a:buClr>
                <a:schemeClr val="tx1">
                  <a:lumMod val="95000"/>
                  <a:lumOff val="5000"/>
                </a:schemeClr>
              </a:buClr>
              <a:buSzTx/>
              <a:buFont typeface="+mj-ea"/>
              <a:buNone/>
            </a:pPr>
            <a:r>
              <a:rPr 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四、历史思维：</a:t>
            </a:r>
            <a:r>
              <a:rPr lang="en-US" altLang="zh-CN"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   </a:t>
            </a:r>
            <a:r>
              <a:rPr lang="zh-CN" altLang="en-US" sz="2700" b="1" spc="120">
                <a:solidFill>
                  <a:schemeClr val="dk1">
                    <a:lumMod val="85000"/>
                    <a:lumOff val="15000"/>
                  </a:schemeClr>
                </a:solidFill>
                <a:latin typeface="方正北魏楷书_GBK" panose="02000000000000000000" charset="-122"/>
                <a:ea typeface="方正北魏楷书_GBK" panose="02000000000000000000" charset="-122"/>
                <a:cs typeface="方正北魏楷书_GBK" panose="02000000000000000000" charset="-122"/>
              </a:rPr>
              <a:t>解放思想、实事求是的探索</a:t>
            </a:r>
          </a:p>
        </p:txBody>
      </p:sp>
      <p:pic>
        <p:nvPicPr>
          <p:cNvPr id="2" name="图片 1"/>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2"/>
            </p:custDataLst>
          </p:nvPr>
        </p:nvSpPr>
        <p:spPr>
          <a:xfrm>
            <a:off x="800253" y="359707"/>
            <a:ext cx="5595004" cy="84897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一、核心主题：转折</a:t>
            </a:r>
          </a:p>
        </p:txBody>
      </p:sp>
      <p:pic>
        <p:nvPicPr>
          <p:cNvPr id="3" name="图片 2"/>
          <p:cNvPicPr>
            <a:picLocks noChangeAspect="1"/>
          </p:cNvPicPr>
          <p:nvPr/>
        </p:nvPicPr>
        <p:blipFill>
          <a:blip r:embed="rId4"/>
          <a:srcRect r="48268"/>
          <a:stretch>
            <a:fillRect/>
          </a:stretch>
        </p:blipFill>
        <p:spPr>
          <a:xfrm>
            <a:off x="1737360" y="1412240"/>
            <a:ext cx="3470910" cy="4185285"/>
          </a:xfrm>
          <a:prstGeom prst="rect">
            <a:avLst/>
          </a:prstGeom>
        </p:spPr>
      </p:pic>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pic>
        <p:nvPicPr>
          <p:cNvPr id="6" name="图片 5"/>
          <p:cNvPicPr>
            <a:picLocks noChangeAspect="1"/>
          </p:cNvPicPr>
          <p:nvPr/>
        </p:nvPicPr>
        <p:blipFill>
          <a:blip r:embed="rId6"/>
          <a:stretch>
            <a:fillRect/>
          </a:stretch>
        </p:blipFill>
        <p:spPr>
          <a:xfrm>
            <a:off x="5953125" y="1517015"/>
            <a:ext cx="5959475" cy="3354705"/>
          </a:xfrm>
          <a:prstGeom prst="rect">
            <a:avLst/>
          </a:prstGeo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34" r:link="rId35"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36" r:link="rId37" cstate="email"/>
          <a:stretch>
            <a:fillRect/>
          </a:stretch>
        </p:blipFill>
        <p:spPr>
          <a:xfrm>
            <a:off x="11471910" y="0"/>
            <a:ext cx="720090" cy="657225"/>
          </a:xfrm>
          <a:prstGeom prst="rect">
            <a:avLst/>
          </a:prstGeom>
        </p:spPr>
      </p:pic>
      <p:cxnSp>
        <p:nvCxnSpPr>
          <p:cNvPr id="10" name="Straight Connector"/>
          <p:cNvCxnSpPr/>
          <p:nvPr>
            <p:custDataLst>
              <p:tags r:id="rId4"/>
            </p:custDataLst>
          </p:nvPr>
        </p:nvCxnSpPr>
        <p:spPr>
          <a:xfrm>
            <a:off x="43835" y="4886325"/>
            <a:ext cx="143510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p:cNvCxnSpPr/>
          <p:nvPr>
            <p:custDataLst>
              <p:tags r:id="rId5"/>
            </p:custDataLst>
          </p:nvPr>
        </p:nvCxnSpPr>
        <p:spPr>
          <a:xfrm flipV="1">
            <a:off x="1497985" y="2994025"/>
            <a:ext cx="0" cy="189230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p:cNvCxnSpPr/>
          <p:nvPr>
            <p:custDataLst>
              <p:tags r:id="rId6"/>
            </p:custDataLst>
          </p:nvPr>
        </p:nvCxnSpPr>
        <p:spPr>
          <a:xfrm flipV="1">
            <a:off x="3052464" y="3011805"/>
            <a:ext cx="0" cy="133159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p:cNvCxnSpPr/>
          <p:nvPr>
            <p:custDataLst>
              <p:tags r:id="rId7"/>
            </p:custDataLst>
          </p:nvPr>
        </p:nvCxnSpPr>
        <p:spPr>
          <a:xfrm rot="16200000">
            <a:off x="3943686" y="3794755"/>
            <a:ext cx="109728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p:cNvCxnSpPr/>
          <p:nvPr>
            <p:custDataLst>
              <p:tags r:id="rId8"/>
            </p:custDataLst>
          </p:nvPr>
        </p:nvCxnSpPr>
        <p:spPr>
          <a:xfrm rot="16200000">
            <a:off x="5110816" y="4077965"/>
            <a:ext cx="164592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p:cNvCxnSpPr/>
          <p:nvPr>
            <p:custDataLst>
              <p:tags r:id="rId9"/>
            </p:custDataLst>
          </p:nvPr>
        </p:nvCxnSpPr>
        <p:spPr>
          <a:xfrm flipV="1">
            <a:off x="7500956" y="3113956"/>
            <a:ext cx="0" cy="1780619"/>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p:cNvCxnSpPr/>
          <p:nvPr>
            <p:custDataLst>
              <p:tags r:id="rId10"/>
            </p:custDataLst>
          </p:nvPr>
        </p:nvCxnSpPr>
        <p:spPr>
          <a:xfrm rot="16200000">
            <a:off x="8420117" y="3697538"/>
            <a:ext cx="109728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p:cNvCxnSpPr/>
          <p:nvPr>
            <p:custDataLst>
              <p:tags r:id="rId11"/>
            </p:custDataLst>
          </p:nvPr>
        </p:nvCxnSpPr>
        <p:spPr>
          <a:xfrm rot="16200000">
            <a:off x="10441319" y="3967409"/>
            <a:ext cx="54864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p:cNvCxnSpPr/>
          <p:nvPr>
            <p:custDataLst>
              <p:tags r:id="rId12"/>
            </p:custDataLst>
          </p:nvPr>
        </p:nvCxnSpPr>
        <p:spPr>
          <a:xfrm>
            <a:off x="1497984" y="2966082"/>
            <a:ext cx="155448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5" name="Rectangle"/>
          <p:cNvSpPr/>
          <p:nvPr>
            <p:custDataLst>
              <p:tags r:id="rId13"/>
            </p:custDataLst>
          </p:nvPr>
        </p:nvSpPr>
        <p:spPr>
          <a:xfrm>
            <a:off x="7214235" y="2239645"/>
            <a:ext cx="2032635" cy="417830"/>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zh-CN" altLang="en-US" sz="2400" b="1" spc="200" dirty="0">
                <a:solidFill>
                  <a:schemeClr val="accent1"/>
                </a:solidFill>
                <a:uFillTx/>
                <a:latin typeface="方正北魏楷书_GBK" panose="02000000000000000000" charset="-122"/>
                <a:ea typeface="方正北魏楷书_GBK" panose="02000000000000000000" charset="-122"/>
              </a:rPr>
              <a:t>关于解放思想、实事求是的探索</a:t>
            </a:r>
          </a:p>
        </p:txBody>
      </p:sp>
      <p:cxnSp>
        <p:nvCxnSpPr>
          <p:cNvPr id="21" name="Straight Connector"/>
          <p:cNvCxnSpPr/>
          <p:nvPr>
            <p:custDataLst>
              <p:tags r:id="rId14"/>
            </p:custDataLst>
          </p:nvPr>
        </p:nvCxnSpPr>
        <p:spPr>
          <a:xfrm>
            <a:off x="3057226" y="4343395"/>
            <a:ext cx="143510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p:cNvCxnSpPr/>
          <p:nvPr>
            <p:custDataLst>
              <p:tags r:id="rId15"/>
            </p:custDataLst>
          </p:nvPr>
        </p:nvCxnSpPr>
        <p:spPr>
          <a:xfrm>
            <a:off x="4498676" y="3249284"/>
            <a:ext cx="143510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p:cNvCxnSpPr/>
          <p:nvPr>
            <p:custDataLst>
              <p:tags r:id="rId16"/>
            </p:custDataLst>
          </p:nvPr>
        </p:nvCxnSpPr>
        <p:spPr>
          <a:xfrm>
            <a:off x="7505195" y="3094574"/>
            <a:ext cx="146304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p:cNvCxnSpPr/>
          <p:nvPr>
            <p:custDataLst>
              <p:tags r:id="rId17"/>
            </p:custDataLst>
          </p:nvPr>
        </p:nvCxnSpPr>
        <p:spPr>
          <a:xfrm>
            <a:off x="8968757" y="4252528"/>
            <a:ext cx="173736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p:cNvCxnSpPr/>
          <p:nvPr>
            <p:custDataLst>
              <p:tags r:id="rId18"/>
            </p:custDataLst>
          </p:nvPr>
        </p:nvCxnSpPr>
        <p:spPr>
          <a:xfrm>
            <a:off x="5933776" y="4900925"/>
            <a:ext cx="1554480" cy="0"/>
          </a:xfrm>
          <a:prstGeom prst="line">
            <a:avLst/>
          </a:prstGeom>
          <a:ln w="114300" cap="rnd">
            <a:solidFill>
              <a:schemeClr val="dk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19"/>
            </p:custDataLst>
          </p:nvPr>
        </p:nvSpPr>
        <p:spPr>
          <a:xfrm>
            <a:off x="751993" y="1103292"/>
            <a:ext cx="5595004" cy="84897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备课逻辑</a:t>
            </a:r>
          </a:p>
        </p:txBody>
      </p:sp>
      <p:sp>
        <p:nvSpPr>
          <p:cNvPr id="40" name="等腰三角形 39"/>
          <p:cNvSpPr/>
          <p:nvPr>
            <p:custDataLst>
              <p:tags r:id="rId20"/>
            </p:custDataLst>
          </p:nvPr>
        </p:nvSpPr>
        <p:spPr>
          <a:xfrm>
            <a:off x="10051642" y="2623372"/>
            <a:ext cx="1272843" cy="1097279"/>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1" name="等腰三角形 40"/>
          <p:cNvSpPr/>
          <p:nvPr>
            <p:custDataLst>
              <p:tags r:id="rId21"/>
            </p:custDataLst>
          </p:nvPr>
        </p:nvSpPr>
        <p:spPr>
          <a:xfrm>
            <a:off x="751840" y="2270125"/>
            <a:ext cx="387985" cy="19494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b="1">
              <a:solidFill>
                <a:schemeClr val="lt1"/>
              </a:solidFill>
              <a:latin typeface="方正北魏楷书_GBK" panose="02000000000000000000" charset="-122"/>
              <a:ea typeface="方正北魏楷书_GBK" panose="02000000000000000000" charset="-122"/>
              <a:cs typeface="微软雅黑" panose="020B0503020204020204" charset="-122"/>
            </a:endParaRPr>
          </a:p>
        </p:txBody>
      </p:sp>
      <p:sp>
        <p:nvSpPr>
          <p:cNvPr id="42" name="等腰三角形 41"/>
          <p:cNvSpPr/>
          <p:nvPr>
            <p:custDataLst>
              <p:tags r:id="rId22"/>
            </p:custDataLst>
          </p:nvPr>
        </p:nvSpPr>
        <p:spPr>
          <a:xfrm>
            <a:off x="3980223" y="2191864"/>
            <a:ext cx="226283" cy="19507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3" name="等腰三角形 42"/>
          <p:cNvSpPr/>
          <p:nvPr>
            <p:custDataLst>
              <p:tags r:id="rId23"/>
            </p:custDataLst>
          </p:nvPr>
        </p:nvSpPr>
        <p:spPr>
          <a:xfrm>
            <a:off x="6988072" y="2044487"/>
            <a:ext cx="226283" cy="1950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4" name="等腰三角形 43"/>
          <p:cNvSpPr/>
          <p:nvPr>
            <p:custDataLst>
              <p:tags r:id="rId24"/>
            </p:custDataLst>
          </p:nvPr>
        </p:nvSpPr>
        <p:spPr>
          <a:xfrm>
            <a:off x="2538748" y="4556555"/>
            <a:ext cx="226283" cy="1950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5" name="等腰三角形 44"/>
          <p:cNvSpPr/>
          <p:nvPr>
            <p:custDataLst>
              <p:tags r:id="rId25"/>
            </p:custDataLst>
          </p:nvPr>
        </p:nvSpPr>
        <p:spPr>
          <a:xfrm>
            <a:off x="5403831" y="5115562"/>
            <a:ext cx="226283" cy="1950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6" name="等腰三角形 45"/>
          <p:cNvSpPr/>
          <p:nvPr>
            <p:custDataLst>
              <p:tags r:id="rId26"/>
            </p:custDataLst>
          </p:nvPr>
        </p:nvSpPr>
        <p:spPr>
          <a:xfrm>
            <a:off x="8526372" y="4496575"/>
            <a:ext cx="226283" cy="1950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2" name="Rectangle"/>
          <p:cNvSpPr/>
          <p:nvPr>
            <p:custDataLst>
              <p:tags r:id="rId27"/>
            </p:custDataLst>
          </p:nvPr>
        </p:nvSpPr>
        <p:spPr>
          <a:xfrm>
            <a:off x="2023110" y="4886325"/>
            <a:ext cx="2856230" cy="898525"/>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zh-CN" altLang="en-US" sz="2400" b="1" spc="200" dirty="0">
                <a:solidFill>
                  <a:schemeClr val="accent1"/>
                </a:solidFill>
                <a:uFillTx/>
                <a:latin typeface="方正北魏楷书_GBK" panose="02000000000000000000" charset="-122"/>
                <a:ea typeface="方正北魏楷书_GBK" panose="02000000000000000000" charset="-122"/>
              </a:rPr>
              <a:t>真理问题探讨与中共十一届三中全会的意义</a:t>
            </a:r>
          </a:p>
        </p:txBody>
      </p:sp>
      <p:sp>
        <p:nvSpPr>
          <p:cNvPr id="4" name="Rectangle"/>
          <p:cNvSpPr/>
          <p:nvPr>
            <p:custDataLst>
              <p:tags r:id="rId28"/>
            </p:custDataLst>
          </p:nvPr>
        </p:nvSpPr>
        <p:spPr>
          <a:xfrm>
            <a:off x="4358005" y="2158365"/>
            <a:ext cx="2205355" cy="417830"/>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zh-CN" altLang="en-US" sz="2400" b="1" spc="200" dirty="0">
                <a:solidFill>
                  <a:schemeClr val="accent1"/>
                </a:solidFill>
                <a:uFillTx/>
                <a:latin typeface="方正北魏楷书_GBK" panose="02000000000000000000" charset="-122"/>
                <a:ea typeface="方正北魏楷书_GBK" panose="02000000000000000000" charset="-122"/>
              </a:rPr>
              <a:t>改革开放的历程与举措</a:t>
            </a:r>
          </a:p>
        </p:txBody>
      </p:sp>
      <p:sp>
        <p:nvSpPr>
          <p:cNvPr id="8" name="Rectangle"/>
          <p:cNvSpPr/>
          <p:nvPr>
            <p:custDataLst>
              <p:tags r:id="rId29"/>
            </p:custDataLst>
          </p:nvPr>
        </p:nvSpPr>
        <p:spPr>
          <a:xfrm>
            <a:off x="5763260" y="5232400"/>
            <a:ext cx="1924050" cy="417830"/>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en-US" altLang="zh-CN" sz="2400" b="1" spc="200" dirty="0">
                <a:solidFill>
                  <a:schemeClr val="accent1"/>
                </a:solidFill>
                <a:uFillTx/>
                <a:latin typeface="方正北魏楷书_GBK" panose="02000000000000000000" charset="-122"/>
                <a:ea typeface="方正北魏楷书_GBK" panose="02000000000000000000" charset="-122"/>
              </a:rPr>
              <a:t>“</a:t>
            </a:r>
            <a:r>
              <a:rPr lang="zh-CN" altLang="en-US" sz="2400" b="1" spc="200" dirty="0">
                <a:solidFill>
                  <a:schemeClr val="accent1"/>
                </a:solidFill>
                <a:uFillTx/>
                <a:latin typeface="方正北魏楷书_GBK" panose="02000000000000000000" charset="-122"/>
                <a:ea typeface="方正北魏楷书_GBK" panose="02000000000000000000" charset="-122"/>
              </a:rPr>
              <a:t>一国两制</a:t>
            </a:r>
            <a:r>
              <a:rPr lang="en-US" altLang="zh-CN" sz="2400" b="1" spc="200" dirty="0">
                <a:solidFill>
                  <a:schemeClr val="accent1"/>
                </a:solidFill>
                <a:uFillTx/>
                <a:latin typeface="方正北魏楷书_GBK" panose="02000000000000000000" charset="-122"/>
                <a:ea typeface="方正北魏楷书_GBK" panose="02000000000000000000" charset="-122"/>
              </a:rPr>
              <a:t>”</a:t>
            </a:r>
            <a:r>
              <a:rPr lang="zh-CN" altLang="en-US" sz="2400" b="1" spc="200" dirty="0">
                <a:solidFill>
                  <a:schemeClr val="accent1"/>
                </a:solidFill>
                <a:uFillTx/>
                <a:latin typeface="方正北魏楷书_GBK" panose="02000000000000000000" charset="-122"/>
                <a:ea typeface="方正北魏楷书_GBK" panose="02000000000000000000" charset="-122"/>
              </a:rPr>
              <a:t>的发展</a:t>
            </a:r>
          </a:p>
        </p:txBody>
      </p:sp>
      <p:sp>
        <p:nvSpPr>
          <p:cNvPr id="9" name="Rectangle"/>
          <p:cNvSpPr/>
          <p:nvPr>
            <p:custDataLst>
              <p:tags r:id="rId30"/>
            </p:custDataLst>
          </p:nvPr>
        </p:nvSpPr>
        <p:spPr>
          <a:xfrm>
            <a:off x="1170940" y="2230755"/>
            <a:ext cx="2132965" cy="417830"/>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zh-CN" altLang="en-US" sz="2400" b="1" spc="200" dirty="0">
                <a:solidFill>
                  <a:schemeClr val="accent1"/>
                </a:solidFill>
                <a:uFillTx/>
                <a:latin typeface="方正北魏楷书_GBK" panose="02000000000000000000" charset="-122"/>
                <a:ea typeface="方正北魏楷书_GBK" panose="02000000000000000000" charset="-122"/>
              </a:rPr>
              <a:t>转折的国内外背景</a:t>
            </a:r>
          </a:p>
        </p:txBody>
      </p:sp>
      <p:sp>
        <p:nvSpPr>
          <p:cNvPr id="11" name="Rectangle"/>
          <p:cNvSpPr/>
          <p:nvPr>
            <p:custDataLst>
              <p:tags r:id="rId31"/>
            </p:custDataLst>
          </p:nvPr>
        </p:nvSpPr>
        <p:spPr>
          <a:xfrm>
            <a:off x="8526145" y="4803140"/>
            <a:ext cx="2856230" cy="1121410"/>
          </a:xfrm>
          <a:prstGeom prst="rect">
            <a:avLst/>
          </a:prstGeom>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nSpc>
                <a:spcPct val="100000"/>
              </a:lnSpc>
              <a:spcBef>
                <a:spcPts val="0"/>
              </a:spcBef>
              <a:spcAft>
                <a:spcPts val="0"/>
              </a:spcAft>
            </a:pPr>
            <a:r>
              <a:rPr lang="zh-CN" altLang="en-US" sz="2400" b="1" spc="200" dirty="0">
                <a:solidFill>
                  <a:schemeClr val="accent1"/>
                </a:solidFill>
                <a:uFillTx/>
                <a:latin typeface="方正北魏楷书_GBK" panose="02000000000000000000" charset="-122"/>
                <a:ea typeface="方正北魏楷书_GBK" panose="02000000000000000000" charset="-122"/>
              </a:rPr>
              <a:t>中国近二十年的发展升华家国情怀</a:t>
            </a:r>
          </a:p>
        </p:txBody>
      </p:sp>
      <p:pic>
        <p:nvPicPr>
          <p:cNvPr id="3" name="图片 2"/>
          <p:cNvPicPr>
            <a:picLocks noChangeAspect="1"/>
          </p:cNvPicPr>
          <p:nvPr/>
        </p:nvPicPr>
        <p:blipFill>
          <a:blip r:embed="rId38">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
        <p:nvSpPr>
          <p:cNvPr id="12" name="文本框 11"/>
          <p:cNvSpPr txBox="1"/>
          <p:nvPr>
            <p:custDataLst>
              <p:tags r:id="rId32"/>
            </p:custDataLst>
          </p:nvPr>
        </p:nvSpPr>
        <p:spPr>
          <a:xfrm>
            <a:off x="720243" y="89832"/>
            <a:ext cx="5595004" cy="84897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二、历史逻辑</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图片 6"/>
          <p:cNvPicPr/>
          <p:nvPr userDrawn="1">
            <p:custDataLst>
              <p:tags r:id="rId2"/>
            </p:custDataLst>
          </p:nvPr>
        </p:nvPicPr>
        <p:blipFill>
          <a:blip r:embed="rId9" r:link="rId10" cstate="email"/>
          <a:stretch>
            <a:fillRect/>
          </a:stretch>
        </p:blipFill>
        <p:spPr>
          <a:xfrm>
            <a:off x="0" y="0"/>
            <a:ext cx="720090" cy="657225"/>
          </a:xfrm>
          <a:prstGeom prst="rect">
            <a:avLst/>
          </a:prstGeom>
        </p:spPr>
      </p:pic>
      <p:pic>
        <p:nvPicPr>
          <p:cNvPr id="7" name="图片 5"/>
          <p:cNvPicPr/>
          <p:nvPr userDrawn="1">
            <p:custDataLst>
              <p:tags r:id="rId3"/>
            </p:custDataLst>
          </p:nvPr>
        </p:nvPicPr>
        <p:blipFill>
          <a:blip r:embed="rId11" r:link="rId12" cstate="email"/>
          <a:stretch>
            <a:fillRect/>
          </a:stretch>
        </p:blipFill>
        <p:spPr>
          <a:xfrm>
            <a:off x="11471910" y="0"/>
            <a:ext cx="720090" cy="657225"/>
          </a:xfrm>
          <a:prstGeom prst="rect">
            <a:avLst/>
          </a:prstGeom>
        </p:spPr>
      </p:pic>
      <p:sp>
        <p:nvSpPr>
          <p:cNvPr id="5" name="空心弧 12"/>
          <p:cNvSpPr/>
          <p:nvPr>
            <p:custDataLst>
              <p:tags r:id="rId4"/>
            </p:custDataLst>
          </p:nvPr>
        </p:nvSpPr>
        <p:spPr bwMode="auto">
          <a:xfrm rot="13980000">
            <a:off x="429951" y="418792"/>
            <a:ext cx="1375010" cy="1377030"/>
          </a:xfrm>
          <a:custGeom>
            <a:avLst/>
            <a:gdLst>
              <a:gd name="T0" fmla="*/ 0 w 1858963"/>
              <a:gd name="T1" fmla="*/ 930275 h 1860550"/>
              <a:gd name="T2" fmla="*/ 850091 w 1858963"/>
              <a:gd name="T3" fmla="*/ 3400 h 1860550"/>
              <a:gd name="T4" fmla="*/ 1845448 w 1858963"/>
              <a:gd name="T5" fmla="*/ 772202 h 1860550"/>
              <a:gd name="T6" fmla="*/ 1165333 w 1858963"/>
              <a:gd name="T7" fmla="*/ 1830104 h 1860550"/>
              <a:gd name="T8" fmla="*/ 1146950 w 1858963"/>
              <a:gd name="T9" fmla="*/ 1759973 h 1860550"/>
              <a:gd name="T10" fmla="*/ 1774003 w 1858963"/>
              <a:gd name="T11" fmla="*/ 784531 h 1860550"/>
              <a:gd name="T12" fmla="*/ 856278 w 1858963"/>
              <a:gd name="T13" fmla="*/ 75635 h 1860550"/>
              <a:gd name="T14" fmla="*/ 72500 w 1858963"/>
              <a:gd name="T15" fmla="*/ 930275 h 1860550"/>
              <a:gd name="T16" fmla="*/ 0 w 1858963"/>
              <a:gd name="T17" fmla="*/ 930275 h 1860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8963" h="1860550">
                <a:moveTo>
                  <a:pt x="0" y="930275"/>
                </a:moveTo>
                <a:cubicBezTo>
                  <a:pt x="0" y="447299"/>
                  <a:pt x="369290" y="44653"/>
                  <a:pt x="850091" y="3400"/>
                </a:cubicBezTo>
                <a:cubicBezTo>
                  <a:pt x="1330994" y="-37862"/>
                  <a:pt x="1763432" y="296148"/>
                  <a:pt x="1845448" y="772202"/>
                </a:cubicBezTo>
                <a:cubicBezTo>
                  <a:pt x="1927429" y="1248056"/>
                  <a:pt x="1632007" y="1707577"/>
                  <a:pt x="1165333" y="1830104"/>
                </a:cubicBezTo>
                <a:lnTo>
                  <a:pt x="1146950" y="1759973"/>
                </a:lnTo>
                <a:cubicBezTo>
                  <a:pt x="1577212" y="1646990"/>
                  <a:pt x="1849583" y="1223292"/>
                  <a:pt x="1774003" y="784531"/>
                </a:cubicBezTo>
                <a:cubicBezTo>
                  <a:pt x="1698389" y="345571"/>
                  <a:pt x="1299676" y="37586"/>
                  <a:pt x="856278" y="75635"/>
                </a:cubicBezTo>
                <a:cubicBezTo>
                  <a:pt x="412982" y="113676"/>
                  <a:pt x="72500" y="484941"/>
                  <a:pt x="72500" y="930275"/>
                </a:cubicBezTo>
                <a:lnTo>
                  <a:pt x="0" y="930275"/>
                </a:lnTo>
                <a:close/>
              </a:path>
            </a:pathLst>
          </a:custGeom>
          <a:solidFill>
            <a:schemeClr val="accent1"/>
          </a:solidFill>
          <a:ln w="9525">
            <a:solidFill>
              <a:srgbClr val="000000"/>
            </a:solidFill>
            <a:round/>
          </a:ln>
          <a:effectLst/>
        </p:spPr>
        <p:txBody>
          <a:bodyPr anchor="ctr"/>
          <a:lstStyle/>
          <a:p>
            <a:endParaRPr lang="zh-CN" altLang="en-US">
              <a:solidFill>
                <a:schemeClr val="dk1"/>
              </a:solidFill>
              <a:latin typeface="微软雅黑" panose="020B0503020204020204" charset="-122"/>
              <a:ea typeface="黑体" panose="02010609060101010101" charset="-122"/>
              <a:cs typeface="微软雅黑" panose="020B0503020204020204" charset="-122"/>
              <a:sym typeface="Arial" panose="020B0604020202020204" pitchFamily="34" charset="0"/>
            </a:endParaRPr>
          </a:p>
        </p:txBody>
      </p:sp>
      <p:sp>
        <p:nvSpPr>
          <p:cNvPr id="6" name="Line 9"/>
          <p:cNvSpPr>
            <a:spLocks noChangeShapeType="1"/>
          </p:cNvSpPr>
          <p:nvPr>
            <p:custDataLst>
              <p:tags r:id="rId5"/>
            </p:custDataLst>
          </p:nvPr>
        </p:nvSpPr>
        <p:spPr bwMode="auto">
          <a:xfrm>
            <a:off x="1010196" y="1409242"/>
            <a:ext cx="1457694" cy="3521"/>
          </a:xfrm>
          <a:prstGeom prst="line">
            <a:avLst/>
          </a:prstGeom>
          <a:noFill/>
          <a:ln w="9525" cap="flat" cmpd="sng">
            <a:solidFill>
              <a:schemeClr val="accent6">
                <a:lumMod val="60000"/>
                <a:lumOff val="4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dk1"/>
              </a:solidFill>
              <a:latin typeface="微软雅黑" panose="020B0503020204020204" charset="-122"/>
              <a:ea typeface="黑体" panose="02010609060101010101" charset="-122"/>
              <a:cs typeface="微软雅黑" panose="020B0503020204020204" charset="-122"/>
              <a:sym typeface="Arial" panose="020B0604020202020204" pitchFamily="34" charset="0"/>
            </a:endParaRPr>
          </a:p>
        </p:txBody>
      </p:sp>
      <p:sp>
        <p:nvSpPr>
          <p:cNvPr id="9" name="文本框 8"/>
          <p:cNvSpPr txBox="1"/>
          <p:nvPr>
            <p:custDataLst>
              <p:tags r:id="rId6"/>
            </p:custDataLst>
          </p:nvPr>
        </p:nvSpPr>
        <p:spPr>
          <a:xfrm>
            <a:off x="887799" y="658171"/>
            <a:ext cx="9564414" cy="75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170" tIns="46990" rIns="90170" bIns="46990" numCol="1" anchor="ctr" anchorCtr="0" compatLnSpc="1">
            <a:normAutofit lnSpcReduction="20000"/>
          </a:bodyPr>
          <a:lstStyle>
            <a:lvl1pPr eaLnBrk="1" hangingPunct="1">
              <a:defRPr sz="2800">
                <a:solidFill>
                  <a:schemeClr val="tx2"/>
                </a:solidFill>
                <a:latin typeface="+mj-lt"/>
                <a:ea typeface="+mj-ea"/>
                <a:cs typeface="+mj-cs"/>
                <a:sym typeface="Arial" panose="020B0604020202020204" pitchFamily="34" charset="0"/>
              </a:defRPr>
            </a:lvl1pPr>
            <a:lvl2pPr algn="ctr">
              <a:defRPr sz="2400">
                <a:solidFill>
                  <a:srgbClr val="663300"/>
                </a:solidFill>
                <a:sym typeface="Arial" panose="020B0604020202020204" pitchFamily="34" charset="0"/>
              </a:defRPr>
            </a:lvl2pPr>
            <a:lvl3pPr algn="ctr">
              <a:defRPr sz="2400">
                <a:solidFill>
                  <a:srgbClr val="663300"/>
                </a:solidFill>
                <a:sym typeface="Arial" panose="020B0604020202020204" pitchFamily="34" charset="0"/>
              </a:defRPr>
            </a:lvl3pPr>
            <a:lvl4pPr algn="ctr">
              <a:defRPr sz="2400">
                <a:solidFill>
                  <a:srgbClr val="663300"/>
                </a:solidFill>
                <a:sym typeface="Arial" panose="020B0604020202020204" pitchFamily="34" charset="0"/>
              </a:defRPr>
            </a:lvl4pPr>
            <a:lvl5pPr algn="ctr">
              <a:defRPr sz="2400">
                <a:solidFill>
                  <a:srgbClr val="663300"/>
                </a:solidFill>
                <a:sym typeface="Arial" panose="020B0604020202020204" pitchFamily="34" charset="0"/>
              </a:defRPr>
            </a:lvl5pPr>
            <a:lvl6pPr marL="457200" algn="ctr" eaLnBrk="0" fontAlgn="base" hangingPunct="0">
              <a:spcBef>
                <a:spcPct val="0"/>
              </a:spcBef>
              <a:spcAft>
                <a:spcPct val="0"/>
              </a:spcAft>
              <a:defRPr sz="2400">
                <a:solidFill>
                  <a:srgbClr val="663300"/>
                </a:solidFill>
                <a:sym typeface="Arial" panose="020B0604020202020204" pitchFamily="34" charset="0"/>
              </a:defRPr>
            </a:lvl6pPr>
            <a:lvl7pPr marL="914400" algn="ctr" eaLnBrk="0" fontAlgn="base" hangingPunct="0">
              <a:spcBef>
                <a:spcPct val="0"/>
              </a:spcBef>
              <a:spcAft>
                <a:spcPct val="0"/>
              </a:spcAft>
              <a:defRPr sz="2400">
                <a:solidFill>
                  <a:srgbClr val="663300"/>
                </a:solidFill>
                <a:sym typeface="Arial" panose="020B0604020202020204" pitchFamily="34" charset="0"/>
              </a:defRPr>
            </a:lvl7pPr>
            <a:lvl8pPr marL="1371600" algn="ctr" eaLnBrk="0" fontAlgn="base" hangingPunct="0">
              <a:spcBef>
                <a:spcPct val="0"/>
              </a:spcBef>
              <a:spcAft>
                <a:spcPct val="0"/>
              </a:spcAft>
              <a:defRPr sz="2400">
                <a:solidFill>
                  <a:srgbClr val="663300"/>
                </a:solidFill>
                <a:sym typeface="Arial" panose="020B0604020202020204" pitchFamily="34" charset="0"/>
              </a:defRPr>
            </a:lvl8pPr>
            <a:lvl9pPr marL="1828800" algn="ctr" eaLnBrk="0" fontAlgn="base" hangingPunct="0">
              <a:spcBef>
                <a:spcPct val="0"/>
              </a:spcBef>
              <a:spcAft>
                <a:spcPct val="0"/>
              </a:spcAft>
              <a:defRPr sz="2400">
                <a:solidFill>
                  <a:srgbClr val="663300"/>
                </a:solidFill>
                <a:sym typeface="Arial" panose="020B0604020202020204" pitchFamily="34" charset="0"/>
              </a:defRPr>
            </a:lvl9pPr>
          </a:lstStyle>
          <a:p>
            <a:pPr marL="0" indent="0" algn="l">
              <a:lnSpc>
                <a:spcPct val="100000"/>
              </a:lnSpc>
              <a:spcBef>
                <a:spcPts val="0"/>
              </a:spcBef>
              <a:spcAft>
                <a:spcPts val="0"/>
              </a:spcAft>
              <a:buSzPct val="100000"/>
              <a:buNone/>
            </a:pPr>
            <a:r>
              <a:rPr lang="zh-CN" sz="3800" b="1" spc="220" dirty="0">
                <a:solidFill>
                  <a:schemeClr val="accent1"/>
                </a:solidFill>
                <a:uFillTx/>
                <a:latin typeface="汉仪尚巍手书W" panose="00020600040101010101" pitchFamily="18" charset="-122"/>
                <a:ea typeface="汉仪尚巍手书W" panose="00020600040101010101" pitchFamily="18" charset="-122"/>
                <a:sym typeface="+mn-ea"/>
              </a:rPr>
              <a:t>标题与历史逻辑</a:t>
            </a:r>
          </a:p>
        </p:txBody>
      </p:sp>
      <p:pic>
        <p:nvPicPr>
          <p:cNvPr id="2" name="图片 1"/>
          <p:cNvPicPr>
            <a:picLocks noChangeAspect="1"/>
          </p:cNvPicPr>
          <p:nvPr>
            <p:custDataLst>
              <p:tags r:id="rId7"/>
            </p:custDataLst>
          </p:nvPr>
        </p:nvPicPr>
        <p:blipFill>
          <a:blip r:embed="rId13"/>
          <a:srcRect l="3608" t="7006" r="2193" b="5485"/>
          <a:stretch>
            <a:fillRect/>
          </a:stretch>
        </p:blipFill>
        <p:spPr>
          <a:xfrm>
            <a:off x="440690" y="1284605"/>
            <a:ext cx="11075670" cy="5539740"/>
          </a:xfrm>
          <a:prstGeom prst="rect">
            <a:avLst/>
          </a:prstGeom>
        </p:spPr>
      </p:pic>
      <p:pic>
        <p:nvPicPr>
          <p:cNvPr id="3" name="图片 2"/>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7548880" y="-88265"/>
            <a:ext cx="3180080" cy="1032510"/>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9" r:link="rId10"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11" r:link="rId12" cstate="email"/>
          <a:stretch>
            <a:fillRect/>
          </a:stretch>
        </p:blipFill>
        <p:spPr>
          <a:xfrm>
            <a:off x="11471910" y="0"/>
            <a:ext cx="720090" cy="657225"/>
          </a:xfrm>
          <a:prstGeom prst="rect">
            <a:avLst/>
          </a:prstGeom>
        </p:spPr>
      </p:pic>
      <p:pic>
        <p:nvPicPr>
          <p:cNvPr id="9" name="图片 8"/>
          <p:cNvPicPr>
            <a:picLocks noChangeAspect="1"/>
          </p:cNvPicPr>
          <p:nvPr>
            <p:custDataLst>
              <p:tags r:id="rId4"/>
            </p:custDataLst>
          </p:nvPr>
        </p:nvPicPr>
        <p:blipFill>
          <a:blip r:embed="rId13"/>
          <a:srcRect t="1020" b="1020"/>
          <a:stretch>
            <a:fillRect/>
          </a:stretch>
        </p:blipFill>
        <p:spPr>
          <a:xfrm>
            <a:off x="7217410" y="4217670"/>
            <a:ext cx="4508500" cy="2110105"/>
          </a:xfrm>
          <a:prstGeom prst="rect">
            <a:avLst/>
          </a:prstGeom>
        </p:spPr>
      </p:pic>
      <p:pic>
        <p:nvPicPr>
          <p:cNvPr id="10" name="图片 9"/>
          <p:cNvPicPr>
            <a:picLocks noChangeAspect="1"/>
          </p:cNvPicPr>
          <p:nvPr>
            <p:custDataLst>
              <p:tags r:id="rId5"/>
            </p:custDataLst>
          </p:nvPr>
        </p:nvPicPr>
        <p:blipFill>
          <a:blip r:embed="rId14"/>
          <a:srcRect t="1793" b="1793"/>
          <a:stretch>
            <a:fillRect/>
          </a:stretch>
        </p:blipFill>
        <p:spPr>
          <a:xfrm>
            <a:off x="7217410" y="1598295"/>
            <a:ext cx="4478020" cy="2406015"/>
          </a:xfrm>
          <a:prstGeom prst="rect">
            <a:avLst/>
          </a:prstGeom>
        </p:spPr>
      </p:pic>
      <p:sp>
        <p:nvSpPr>
          <p:cNvPr id="11" name="文本框 10"/>
          <p:cNvSpPr txBox="1"/>
          <p:nvPr>
            <p:custDataLst>
              <p:tags r:id="rId6"/>
            </p:custDataLst>
          </p:nvPr>
        </p:nvSpPr>
        <p:spPr>
          <a:xfrm>
            <a:off x="542925" y="1002665"/>
            <a:ext cx="10125710" cy="534035"/>
          </a:xfrm>
          <a:prstGeom prst="rect">
            <a:avLst/>
          </a:prstGeom>
          <a:noFill/>
        </p:spPr>
        <p:txBody>
          <a:bodyPr wrap="square" lIns="0" tIns="0" rIns="0" bIns="0" rtlCol="0"/>
          <a:lstStyle/>
          <a:p>
            <a:pPr algn="l">
              <a:lnSpc>
                <a:spcPct val="130000"/>
              </a:lnSpc>
            </a:pPr>
            <a:r>
              <a:rPr lang="zh-CN" altLang="en-US" sz="32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转折的国内外背景</a:t>
            </a:r>
            <a:r>
              <a:rPr lang="en-US" altLang="zh-CN" sz="32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a:t>
            </a:r>
            <a:r>
              <a:rPr lang="zh-CN" altLang="en-US" sz="32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中外历史结合</a:t>
            </a:r>
          </a:p>
        </p:txBody>
      </p:sp>
      <p:pic>
        <p:nvPicPr>
          <p:cNvPr id="2" name="图片 1"/>
          <p:cNvPicPr>
            <a:picLocks noChangeAspect="1"/>
          </p:cNvPicPr>
          <p:nvPr/>
        </p:nvPicPr>
        <p:blipFill>
          <a:blip r:embed="rId15"/>
          <a:stretch>
            <a:fillRect/>
          </a:stretch>
        </p:blipFill>
        <p:spPr>
          <a:xfrm>
            <a:off x="144145" y="1598295"/>
            <a:ext cx="6909435" cy="4614545"/>
          </a:xfrm>
          <a:prstGeom prst="rect">
            <a:avLst/>
          </a:prstGeom>
        </p:spPr>
      </p:pic>
      <p:sp>
        <p:nvSpPr>
          <p:cNvPr id="31" name="文本框 30"/>
          <p:cNvSpPr txBox="1"/>
          <p:nvPr>
            <p:custDataLst>
              <p:tags r:id="rId7"/>
            </p:custDataLst>
          </p:nvPr>
        </p:nvSpPr>
        <p:spPr>
          <a:xfrm>
            <a:off x="720243" y="89832"/>
            <a:ext cx="5595004" cy="848977"/>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二、历史逻辑</a:t>
            </a:r>
          </a:p>
        </p:txBody>
      </p:sp>
      <p:pic>
        <p:nvPicPr>
          <p:cNvPr id="5" name="图片 4"/>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
        <p:nvSpPr>
          <p:cNvPr id="3" name="文本框 2"/>
          <p:cNvSpPr txBox="1"/>
          <p:nvPr/>
        </p:nvSpPr>
        <p:spPr>
          <a:xfrm>
            <a:off x="1596390" y="6212840"/>
            <a:ext cx="2065020" cy="534035"/>
          </a:xfrm>
          <a:prstGeom prst="rect">
            <a:avLst/>
          </a:prstGeom>
          <a:noFill/>
        </p:spPr>
        <p:txBody>
          <a:bodyPr wrap="square" rtlCol="0" anchor="t">
            <a:spAutoFit/>
          </a:bodyPr>
          <a:lstStyle/>
          <a:p>
            <a:pPr marL="0" lvl="0" indent="0" algn="l">
              <a:lnSpc>
                <a:spcPct val="120000"/>
              </a:lnSpc>
              <a:buClr>
                <a:schemeClr val="tx1">
                  <a:lumMod val="95000"/>
                  <a:lumOff val="5000"/>
                </a:schemeClr>
              </a:buClr>
              <a:buSzTx/>
              <a:buFont typeface="+mj-ea"/>
              <a:buNone/>
            </a:pPr>
            <a:r>
              <a:rPr lang="zh-CN" altLang="en-US" sz="2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横向联系</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8" r:link="rId9" cstate="email"/>
          <a:stretch>
            <a:fillRect/>
          </a:stretch>
        </p:blipFill>
        <p:spPr>
          <a:xfrm>
            <a:off x="11471910" y="0"/>
            <a:ext cx="720090" cy="657225"/>
          </a:xfrm>
          <a:prstGeom prst="rect">
            <a:avLst/>
          </a:prstGeom>
        </p:spPr>
      </p:pic>
      <p:sp>
        <p:nvSpPr>
          <p:cNvPr id="11" name="文本框 10"/>
          <p:cNvSpPr txBox="1"/>
          <p:nvPr>
            <p:custDataLst>
              <p:tags r:id="rId4"/>
            </p:custDataLst>
          </p:nvPr>
        </p:nvSpPr>
        <p:spPr>
          <a:xfrm>
            <a:off x="511175" y="518160"/>
            <a:ext cx="10856595" cy="989965"/>
          </a:xfrm>
          <a:prstGeom prst="rect">
            <a:avLst/>
          </a:prstGeom>
          <a:noFill/>
        </p:spPr>
        <p:txBody>
          <a:bodyPr wrap="square" lIns="0" tIns="0" rIns="0" bIns="0" rtlCol="0">
            <a:normAutofit lnSpcReduction="20000"/>
          </a:bodyPr>
          <a:lstStyle/>
          <a:p>
            <a:pPr algn="l">
              <a:lnSpc>
                <a:spcPct val="130000"/>
              </a:lnSpc>
            </a:pPr>
            <a:r>
              <a:rPr 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真理问题探讨与十一届三中全会的意义</a:t>
            </a:r>
            <a:r>
              <a:rPr lang="en-US" alt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a:t>
            </a:r>
            <a:r>
              <a:rPr lang="zh-CN" altLang="en-US"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历史转折</a:t>
            </a:r>
            <a:r>
              <a:rPr lang="en-US" alt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VS</a:t>
            </a:r>
            <a:r>
              <a:rPr lang="zh-CN" altLang="en-US"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拨乱反正</a:t>
            </a:r>
          </a:p>
        </p:txBody>
      </p:sp>
      <p:pic>
        <p:nvPicPr>
          <p:cNvPr id="3" name="图片 2"/>
          <p:cNvPicPr>
            <a:picLocks noChangeAspect="1"/>
          </p:cNvPicPr>
          <p:nvPr/>
        </p:nvPicPr>
        <p:blipFill>
          <a:blip r:embed="rId10"/>
          <a:stretch>
            <a:fillRect/>
          </a:stretch>
        </p:blipFill>
        <p:spPr>
          <a:xfrm>
            <a:off x="0" y="1257300"/>
            <a:ext cx="6709410" cy="4185285"/>
          </a:xfrm>
          <a:prstGeom prst="rect">
            <a:avLst/>
          </a:prstGeom>
        </p:spPr>
      </p:pic>
      <p:pic>
        <p:nvPicPr>
          <p:cNvPr id="5" name="图片 4"/>
          <p:cNvPicPr>
            <a:picLocks noChangeAspect="1"/>
          </p:cNvPicPr>
          <p:nvPr/>
        </p:nvPicPr>
        <p:blipFill>
          <a:blip r:embed="rId11"/>
          <a:stretch>
            <a:fillRect/>
          </a:stretch>
        </p:blipFill>
        <p:spPr>
          <a:xfrm>
            <a:off x="6644640" y="1188720"/>
            <a:ext cx="5481955" cy="3904615"/>
          </a:xfrm>
          <a:prstGeom prst="rect">
            <a:avLst/>
          </a:prstGeom>
        </p:spPr>
      </p:pic>
      <p:sp>
        <p:nvSpPr>
          <p:cNvPr id="2" name="文本框 1"/>
          <p:cNvSpPr txBox="1"/>
          <p:nvPr/>
        </p:nvSpPr>
        <p:spPr>
          <a:xfrm>
            <a:off x="10904220" y="5442585"/>
            <a:ext cx="1222375" cy="977265"/>
          </a:xfrm>
          <a:prstGeom prst="rect">
            <a:avLst/>
          </a:prstGeom>
          <a:noFill/>
        </p:spPr>
        <p:txBody>
          <a:bodyPr wrap="square" rtlCol="0" anchor="t">
            <a:spAutoFit/>
          </a:bodyPr>
          <a:lstStyle/>
          <a:p>
            <a:pPr marL="0" lvl="0" indent="0" algn="l">
              <a:lnSpc>
                <a:spcPct val="120000"/>
              </a:lnSpc>
              <a:buClr>
                <a:schemeClr val="tx1">
                  <a:lumMod val="95000"/>
                  <a:lumOff val="5000"/>
                </a:schemeClr>
              </a:buClr>
              <a:buSzTx/>
              <a:buFont typeface="+mj-ea"/>
              <a:buNone/>
            </a:pPr>
            <a:r>
              <a:rPr lang="zh-CN" altLang="en-US" sz="2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纵观历史</a:t>
            </a:r>
          </a:p>
        </p:txBody>
      </p:sp>
      <p:pic>
        <p:nvPicPr>
          <p:cNvPr id="4" name="图片 3"/>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8004810" y="-222250"/>
            <a:ext cx="3959860" cy="1285875"/>
          </a:xfrm>
          <a:prstGeom prst="rect">
            <a:avLst/>
          </a:prstGeom>
        </p:spPr>
      </p:pic>
      <p:sp>
        <p:nvSpPr>
          <p:cNvPr id="8" name="文本框 7"/>
          <p:cNvSpPr txBox="1"/>
          <p:nvPr/>
        </p:nvSpPr>
        <p:spPr>
          <a:xfrm>
            <a:off x="203200" y="5391785"/>
            <a:ext cx="10645140" cy="1383030"/>
          </a:xfrm>
          <a:prstGeom prst="rect">
            <a:avLst/>
          </a:prstGeom>
          <a:solidFill>
            <a:schemeClr val="bg2">
              <a:lumMod val="90000"/>
            </a:schemeClr>
          </a:solidFill>
        </p:spPr>
        <p:txBody>
          <a:bodyPr wrap="square" rtlCol="0" anchor="t">
            <a:spAutoFit/>
          </a:bodyPr>
          <a:lstStyle/>
          <a:p>
            <a:pPr marL="0" lvl="0" indent="0" algn="l">
              <a:lnSpc>
                <a:spcPct val="120000"/>
              </a:lnSpc>
              <a:buClr>
                <a:schemeClr val="tx1">
                  <a:lumMod val="95000"/>
                  <a:lumOff val="5000"/>
                </a:schemeClr>
              </a:buClr>
              <a:buSzTx/>
              <a:buFont typeface="+mj-ea"/>
              <a:buNone/>
            </a:pPr>
            <a:r>
              <a:rPr lang="zh-CN" altLang="en-US"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党的八大无论在政治建设，还是经济建设和文化建设方面都提出了正确的方针政策，形成了一系列关于社会主义建设的重要</a:t>
            </a:r>
          </a:p>
          <a:p>
            <a:pPr marL="0" lvl="0" indent="0" algn="l">
              <a:lnSpc>
                <a:spcPct val="120000"/>
              </a:lnSpc>
              <a:buClr>
                <a:schemeClr val="tx1">
                  <a:lumMod val="95000"/>
                  <a:lumOff val="5000"/>
                </a:schemeClr>
              </a:buClr>
              <a:buSzTx/>
              <a:buFont typeface="+mj-ea"/>
              <a:buNone/>
            </a:pPr>
            <a:r>
              <a:rPr lang="zh-CN" altLang="en-US"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思想，从而对探索有中国特色的社会主义建设道路作出了巨大贡献。完全可以说，没有八大的探索，就没有十一届三中全会后进一步探索的成功；正是八大的探索，使得三中全会后的进一步探索有了较高起点，有了可资借鉴的宝贵经验和丰富的理论素材，从而为邓小平建设有中国特色社会主义理论的形成和发展提供了条件。所以说，八大的探索是十一届三中全会后探索的前奏，它的历史功绩将永垂党的光辉史册!</a:t>
            </a:r>
            <a:r>
              <a:rPr lang="en-US" altLang="zh-CN"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     ——张博文</a:t>
            </a:r>
            <a:r>
              <a:rPr lang="zh-CN" altLang="en-US"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a:t>
            </a:r>
            <a:r>
              <a:rPr lang="en-US" altLang="zh-CN"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试论党的“八大”对探索有中国特色社会主义建设道路的历史功绩</a:t>
            </a:r>
            <a:r>
              <a:rPr lang="zh-CN" altLang="en-US"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a:t>
            </a:r>
            <a:endParaRPr lang="en-US" altLang="zh-CN" sz="14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矩形 10"/>
          <p:cNvSpPr/>
          <p:nvPr userDrawn="1">
            <p:custDataLst>
              <p:tags r:id="rId2"/>
            </p:custDataLst>
          </p:nvPr>
        </p:nvSpPr>
        <p:spPr>
          <a:xfrm>
            <a:off x="0" y="0"/>
            <a:ext cx="12192000"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22" name="图片 9"/>
          <p:cNvPicPr/>
          <p:nvPr userDrawn="1">
            <p:custDataLst>
              <p:tags r:id="rId3"/>
            </p:custDataLst>
          </p:nvPr>
        </p:nvPicPr>
        <p:blipFill>
          <a:blip r:embed="rId10" r:link="rId11" cstate="email"/>
          <a:stretch>
            <a:fillRect/>
          </a:stretch>
        </p:blipFill>
        <p:spPr>
          <a:xfrm>
            <a:off x="0" y="0"/>
            <a:ext cx="720090" cy="657225"/>
          </a:xfrm>
          <a:prstGeom prst="rect">
            <a:avLst/>
          </a:prstGeom>
        </p:spPr>
      </p:pic>
      <p:pic>
        <p:nvPicPr>
          <p:cNvPr id="21" name="图片 7"/>
          <p:cNvPicPr/>
          <p:nvPr userDrawn="1">
            <p:custDataLst>
              <p:tags r:id="rId4"/>
            </p:custDataLst>
          </p:nvPr>
        </p:nvPicPr>
        <p:blipFill>
          <a:blip r:embed="rId12" r:link="rId13" cstate="email"/>
          <a:stretch>
            <a:fillRect/>
          </a:stretch>
        </p:blipFill>
        <p:spPr>
          <a:xfrm>
            <a:off x="11471910" y="0"/>
            <a:ext cx="720090" cy="657225"/>
          </a:xfrm>
          <a:prstGeom prst="rect">
            <a:avLst/>
          </a:prstGeom>
        </p:spPr>
      </p:pic>
      <p:sp>
        <p:nvSpPr>
          <p:cNvPr id="15" name="矩形 0"/>
          <p:cNvSpPr/>
          <p:nvPr>
            <p:custDataLst>
              <p:tags r:id="rId5"/>
            </p:custDataLst>
          </p:nvPr>
        </p:nvSpPr>
        <p:spPr>
          <a:xfrm>
            <a:off x="-13970" y="0"/>
            <a:ext cx="12217498" cy="3517928"/>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6" name="矩形 8"/>
          <p:cNvSpPr/>
          <p:nvPr>
            <p:custDataLst>
              <p:tags r:id="rId6"/>
            </p:custDataLst>
          </p:nvPr>
        </p:nvSpPr>
        <p:spPr>
          <a:xfrm>
            <a:off x="5092700" y="660405"/>
            <a:ext cx="25400" cy="23241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7" name="文本框 1"/>
          <p:cNvSpPr txBox="1"/>
          <p:nvPr>
            <p:custDataLst>
              <p:tags r:id="rId7"/>
            </p:custDataLst>
          </p:nvPr>
        </p:nvSpPr>
        <p:spPr>
          <a:xfrm>
            <a:off x="914380" y="1264918"/>
            <a:ext cx="3505225" cy="914400"/>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sz="4800" b="1" spc="320">
                <a:solidFill>
                  <a:schemeClr val="accent1"/>
                </a:solidFill>
                <a:uFillTx/>
                <a:latin typeface="字魂武林江湖体" panose="00000500000000000000" charset="-122"/>
                <a:ea typeface="字魂武林江湖体" panose="00000500000000000000" charset="-122"/>
              </a:rPr>
              <a:t>改革开放</a:t>
            </a:r>
          </a:p>
        </p:txBody>
      </p:sp>
      <p:sp>
        <p:nvSpPr>
          <p:cNvPr id="20" name="Title 6"/>
          <p:cNvSpPr txBox="1"/>
          <p:nvPr>
            <p:custDataLst>
              <p:tags r:id="rId8"/>
            </p:custDataLst>
          </p:nvPr>
        </p:nvSpPr>
        <p:spPr>
          <a:xfrm>
            <a:off x="913092" y="3808749"/>
            <a:ext cx="10362622" cy="1776717"/>
          </a:xfrm>
          <a:prstGeom prst="rect">
            <a:avLst/>
          </a:prstGeom>
          <a:noFill/>
          <a:ln w="3175">
            <a:noFill/>
            <a:prstDash val="dash"/>
          </a:ln>
        </p:spPr>
        <p:txBody>
          <a:bodyPr wrap="square" lIns="63500" tIns="25400" rIns="63500" bIns="25400" anchor="t"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b="1" spc="120" noProof="0">
                <a:ln w="3175">
                  <a:noFill/>
                  <a:prstDash val="dash"/>
                </a:ln>
                <a:solidFill>
                  <a:schemeClr val="dk1"/>
                </a:solidFill>
                <a:uLnTx/>
                <a:uFillTx/>
                <a:latin typeface="方正北魏楷书_GBK" panose="02000000000000000000" charset="-122"/>
                <a:ea typeface="方正北魏楷书_GBK" panose="02000000000000000000" charset="-122"/>
                <a:cs typeface="方正北魏楷书_GBK" panose="02000000000000000000" charset="-122"/>
                <a:sym typeface="+mn-ea"/>
              </a:rPr>
              <a:t>农村改革（家庭联产承包责任制）——对外开放</a:t>
            </a: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b="1" spc="20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城市经济体制改革</a:t>
            </a: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b="1" spc="20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改革瓶颈与南方谈话</a:t>
            </a: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b="1" spc="20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社会主义市场经济发展的脉络</a:t>
            </a:r>
          </a:p>
          <a:p>
            <a:pPr marL="330200" lvl="0" indent="-330200" algn="l" fontAlgn="ctr">
              <a:lnSpc>
                <a:spcPct val="120000"/>
              </a:lnSpc>
              <a:spcBef>
                <a:spcPts val="0"/>
              </a:spcBef>
              <a:spcAft>
                <a:spcPts val="800"/>
              </a:spcAft>
              <a:buSzPct val="100000"/>
              <a:buFont typeface="Wingdings" panose="05000000000000000000" charset="0"/>
              <a:buChar char="l"/>
            </a:pPr>
            <a:r>
              <a:rPr lang="zh-CN" altLang="en-US" sz="2400" b="1" spc="20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改革与开放发展的总结</a:t>
            </a:r>
          </a:p>
        </p:txBody>
      </p:sp>
      <p:sp>
        <p:nvSpPr>
          <p:cNvPr id="5" name="文本框 4"/>
          <p:cNvSpPr txBox="1"/>
          <p:nvPr/>
        </p:nvSpPr>
        <p:spPr>
          <a:xfrm>
            <a:off x="5409565" y="1334770"/>
            <a:ext cx="3857625" cy="1568450"/>
          </a:xfrm>
          <a:prstGeom prst="rect">
            <a:avLst/>
          </a:prstGeom>
          <a:noFill/>
        </p:spPr>
        <p:txBody>
          <a:bodyPr wrap="none" rtlCol="0" anchor="t">
            <a:spAutoFit/>
          </a:bodyPr>
          <a:lstStyle/>
          <a:p>
            <a:pPr marL="0" indent="0">
              <a:buNone/>
            </a:pPr>
            <a:r>
              <a:rPr lang="zh-CN" sz="3200" b="1">
                <a:solidFill>
                  <a:schemeClr val="accent1">
                    <a:lumMod val="50000"/>
                  </a:schemeClr>
                </a:solidFill>
                <a:latin typeface="方正北魏楷书_GBK" panose="02000000000000000000" charset="-122"/>
                <a:ea typeface="方正北魏楷书_GBK" panose="02000000000000000000" charset="-122"/>
                <a:cs typeface="字魂武林江湖体" panose="00000500000000000000" charset="-122"/>
                <a:sym typeface="+mn-ea"/>
              </a:rPr>
              <a:t>概念解析</a:t>
            </a:r>
          </a:p>
          <a:p>
            <a:pPr marL="0" indent="0">
              <a:buNone/>
            </a:pPr>
            <a:r>
              <a:rPr lang="zh-CN" sz="3200" b="1">
                <a:solidFill>
                  <a:schemeClr val="accent1">
                    <a:lumMod val="50000"/>
                  </a:schemeClr>
                </a:solidFill>
                <a:latin typeface="方正北魏楷书_GBK" panose="02000000000000000000" charset="-122"/>
                <a:ea typeface="方正北魏楷书_GBK" panose="02000000000000000000" charset="-122"/>
                <a:cs typeface="字魂武林江湖体" panose="00000500000000000000" charset="-122"/>
                <a:sym typeface="+mn-ea"/>
              </a:rPr>
              <a:t>基础知识夯实</a:t>
            </a:r>
          </a:p>
          <a:p>
            <a:pPr marL="0" indent="0">
              <a:buNone/>
            </a:pPr>
            <a:r>
              <a:rPr lang="zh-CN" altLang="en-US" sz="3200" b="1">
                <a:solidFill>
                  <a:schemeClr val="accent1">
                    <a:lumMod val="50000"/>
                  </a:schemeClr>
                </a:solidFill>
                <a:latin typeface="方正北魏楷书_GBK" panose="02000000000000000000" charset="-122"/>
                <a:ea typeface="方正北魏楷书_GBK" panose="02000000000000000000" charset="-122"/>
                <a:cs typeface="字魂武林江湖体" panose="00000500000000000000" charset="-122"/>
                <a:sym typeface="+mn-ea"/>
              </a:rPr>
              <a:t>重点突出转折与变化</a:t>
            </a:r>
          </a:p>
        </p:txBody>
      </p:sp>
      <p:pic>
        <p:nvPicPr>
          <p:cNvPr id="2" name="图片 1"/>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13" name="Rectangle 12"/>
          <p:cNvSpPr>
            <a:spLocks noGrp="1" noRot="1" noChangeAspect="1" noMove="1" noResize="1" noEditPoints="1" noAdjustHandles="1" noChangeArrowheads="1" noChangeShapeType="1" noTextEdit="1"/>
          </p:cNvSpPr>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pic>
        <p:nvPicPr>
          <p:cNvPr id="17" name="Picture 16"/>
          <p:cNvPicPr>
            <a:picLocks noGrp="1" noRot="1" noChangeAspect="1" noMove="1" noResize="1" noEditPoints="1" noAdjustHandles="1" noChangeArrowheads="1" noChangeShapeType="1" noCrop="1"/>
          </p:cNvPicPr>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19" name="Rectangle 18"/>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21" name="Rectangle 2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pic>
        <p:nvPicPr>
          <p:cNvPr id="6" name="图片 5"/>
          <p:cNvPicPr>
            <a:picLocks noChangeAspect="1"/>
          </p:cNvPicPr>
          <p:nvPr/>
        </p:nvPicPr>
        <p:blipFill rotWithShape="1">
          <a:blip r:embed="rId4">
            <a:alphaModFix amt="60000"/>
          </a:blip>
          <a:srcRect r="25"/>
          <a:stretch>
            <a:fillRect/>
          </a:stretch>
        </p:blipFill>
        <p:spPr>
          <a:xfrm>
            <a:off x="-2346" y="10"/>
            <a:ext cx="12188932" cy="6857990"/>
          </a:xfrm>
          <a:prstGeom prst="rect">
            <a:avLst/>
          </a:prstGeom>
        </p:spPr>
      </p:pic>
      <p:sp>
        <p:nvSpPr>
          <p:cNvPr id="4" name="文本框 3"/>
          <p:cNvSpPr txBox="1"/>
          <p:nvPr/>
        </p:nvSpPr>
        <p:spPr>
          <a:xfrm>
            <a:off x="-85752" y="2151462"/>
            <a:ext cx="12188952" cy="321076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第</a:t>
            </a:r>
            <a:r>
              <a:rPr kumimoji="0" lang="en-US" altLang="zh-CN"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28</a:t>
            </a:r>
            <a:r>
              <a:rPr kumimoji="0" lang="zh-CN" altLang="en-US"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课  </a:t>
            </a:r>
            <a:endParaRPr kumimoji="0" lang="en-US" altLang="zh-CN"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endParaRPr>
          </a:p>
          <a:p>
            <a:pPr marL="0" marR="0" lvl="0" indent="0" algn="ctr" defTabSz="914400" rtl="0" eaLnBrk="1" fontAlgn="auto" latinLnBrk="0" hangingPunct="1">
              <a:lnSpc>
                <a:spcPct val="90000"/>
              </a:lnSpc>
              <a:spcBef>
                <a:spcPct val="0"/>
              </a:spcBef>
              <a:spcAft>
                <a:spcPts val="600"/>
              </a:spcAft>
              <a:buClrTx/>
              <a:buSzTx/>
              <a:buFontTx/>
              <a:buNone/>
              <a:defRPr/>
            </a:pPr>
            <a:r>
              <a:rPr kumimoji="0" lang="zh-CN" altLang="en-US" sz="5400" b="0" i="0" u="none" strike="noStrike" kern="1200" cap="none" spc="0" normalizeH="0" baseline="0" noProof="0" dirty="0">
                <a:ln>
                  <a:noFill/>
                </a:ln>
                <a:solidFill>
                  <a:srgbClr val="FFFFFF"/>
                </a:solidFill>
                <a:effectLst/>
                <a:uLnTx/>
                <a:uFillTx/>
                <a:latin typeface="汉仪尚巍手书W" panose="00020600040101010101" pitchFamily="18" charset="-122"/>
                <a:ea typeface="汉仪尚巍手书W" panose="00020600040101010101" pitchFamily="18" charset="-122"/>
                <a:cs typeface="+mn-cs"/>
              </a:rPr>
              <a:t>中国特色社会主义道路的开辟与发展</a:t>
            </a:r>
          </a:p>
        </p:txBody>
      </p:sp>
      <p:sp>
        <p:nvSpPr>
          <p:cNvPr id="2" name="文本框 1"/>
          <p:cNvSpPr txBox="1"/>
          <p:nvPr/>
        </p:nvSpPr>
        <p:spPr>
          <a:xfrm>
            <a:off x="8367082" y="4188700"/>
            <a:ext cx="3159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华文行楷" panose="02010800040101010101" pitchFamily="2" charset="-122"/>
                <a:ea typeface="华文行楷" panose="02010800040101010101" pitchFamily="2" charset="-122"/>
                <a:cs typeface="+mn-cs"/>
              </a:rPr>
              <a:t>制作人：付赛男</a:t>
            </a:r>
          </a:p>
        </p:txBody>
      </p:sp>
      <p:pic>
        <p:nvPicPr>
          <p:cNvPr id="3" name="图片 2" descr="史辰工作室1(1)"/>
          <p:cNvPicPr>
            <a:picLocks noChangeAspect="1"/>
          </p:cNvPicPr>
          <p:nvPr/>
        </p:nvPicPr>
        <p:blipFill>
          <a:blip r:embed="rId5">
            <a:lum bright="100000"/>
          </a:blip>
          <a:srcRect t="31937" b="31945"/>
          <a:stretch>
            <a:fillRect/>
          </a:stretch>
        </p:blipFill>
        <p:spPr>
          <a:xfrm>
            <a:off x="9074885" y="57826"/>
            <a:ext cx="3028315" cy="1094105"/>
          </a:xfrm>
          <a:prstGeom prst="rect">
            <a:avLst/>
          </a:prstGeom>
        </p:spPr>
      </p:pic>
      <p:sp>
        <p:nvSpPr>
          <p:cNvPr id="5" name="文本框 4"/>
          <p:cNvSpPr txBox="1"/>
          <p:nvPr/>
        </p:nvSpPr>
        <p:spPr>
          <a:xfrm>
            <a:off x="3048" y="5456796"/>
            <a:ext cx="12183538" cy="1200329"/>
          </a:xfrm>
          <a:prstGeom prst="rect">
            <a:avLst/>
          </a:prstGeom>
          <a:solidFill>
            <a:schemeClr val="tx1">
              <a:lumMod val="50000"/>
              <a:lumOff val="50000"/>
              <a:alpha val="27000"/>
            </a:schemeClr>
          </a:solidFill>
        </p:spPr>
        <p:txBody>
          <a:bodyPr wrap="square" rtlCol="0" anchor="t">
            <a:spAutoFit/>
          </a:bodyPr>
          <a:lstStyle/>
          <a:p>
            <a:pPr algn="l"/>
            <a:r>
              <a:rPr lang="zh-CN" altLang="en-US" sz="2400" b="1" dirty="0">
                <a:solidFill>
                  <a:schemeClr val="bg1"/>
                </a:solidFill>
                <a:latin typeface="汉仪昌黎宋刻本(原版)简" panose="00020600040101010101" pitchFamily="18" charset="-122"/>
                <a:ea typeface="汉仪昌黎宋刻本(原版)简" panose="00020600040101010101" pitchFamily="18" charset="-122"/>
                <a:cs typeface="方正大标宋简体" panose="02000000000000000000" charset="-122"/>
                <a:sym typeface="+mn-ea"/>
              </a:rPr>
              <a:t>课程标准：认识真理标准问题讨论和中共十一届三中全会的历史意义；认识改革开放以来中国在各个领域取得的成就、综合国力及国际影响力的不断提高；认识一国两制对实现祖国完全统一的重大历史意义。</a:t>
            </a:r>
          </a:p>
        </p:txBody>
      </p:sp>
      <p:pic>
        <p:nvPicPr>
          <p:cNvPr id="7" name="图片 6"/>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422910" y="152400"/>
            <a:ext cx="4624705" cy="15017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120380" y="-323215"/>
            <a:ext cx="3959860" cy="1285875"/>
          </a:xfrm>
          <a:prstGeom prst="rect">
            <a:avLst/>
          </a:prstGeom>
        </p:spPr>
      </p:pic>
      <p:pic>
        <p:nvPicPr>
          <p:cNvPr id="2" name="图片 1"/>
          <p:cNvPicPr>
            <a:picLocks noChangeAspect="1"/>
          </p:cNvPicPr>
          <p:nvPr/>
        </p:nvPicPr>
        <p:blipFill>
          <a:blip r:embed="rId4"/>
          <a:stretch>
            <a:fillRect/>
          </a:stretch>
        </p:blipFill>
        <p:spPr>
          <a:xfrm>
            <a:off x="229235" y="476250"/>
            <a:ext cx="4462780" cy="1238250"/>
          </a:xfrm>
          <a:prstGeom prst="rect">
            <a:avLst/>
          </a:prstGeom>
        </p:spPr>
      </p:pic>
      <p:pic>
        <p:nvPicPr>
          <p:cNvPr id="3" name="图片 2"/>
          <p:cNvPicPr>
            <a:picLocks noChangeAspect="1"/>
          </p:cNvPicPr>
          <p:nvPr/>
        </p:nvPicPr>
        <p:blipFill>
          <a:blip r:embed="rId5"/>
          <a:stretch>
            <a:fillRect/>
          </a:stretch>
        </p:blipFill>
        <p:spPr>
          <a:xfrm>
            <a:off x="229235" y="1897380"/>
            <a:ext cx="4561840" cy="2360930"/>
          </a:xfrm>
          <a:prstGeom prst="rect">
            <a:avLst/>
          </a:prstGeom>
        </p:spPr>
      </p:pic>
      <p:pic>
        <p:nvPicPr>
          <p:cNvPr id="5" name="图片 4"/>
          <p:cNvPicPr>
            <a:picLocks noChangeAspect="1"/>
          </p:cNvPicPr>
          <p:nvPr/>
        </p:nvPicPr>
        <p:blipFill>
          <a:blip r:embed="rId6"/>
          <a:stretch>
            <a:fillRect/>
          </a:stretch>
        </p:blipFill>
        <p:spPr>
          <a:xfrm>
            <a:off x="5347970" y="297815"/>
            <a:ext cx="6732270" cy="3488055"/>
          </a:xfrm>
          <a:prstGeom prst="rect">
            <a:avLst/>
          </a:prstGeom>
        </p:spPr>
      </p:pic>
      <p:pic>
        <p:nvPicPr>
          <p:cNvPr id="4" name="图片 3"/>
          <p:cNvPicPr>
            <a:picLocks noChangeAspect="1"/>
          </p:cNvPicPr>
          <p:nvPr/>
        </p:nvPicPr>
        <p:blipFill>
          <a:blip r:embed="rId7"/>
          <a:stretch>
            <a:fillRect/>
          </a:stretch>
        </p:blipFill>
        <p:spPr>
          <a:xfrm>
            <a:off x="5415915" y="3906520"/>
            <a:ext cx="6664325" cy="2911475"/>
          </a:xfrm>
          <a:prstGeom prst="rect">
            <a:avLst/>
          </a:prstGeom>
        </p:spPr>
      </p:pic>
      <p:pic>
        <p:nvPicPr>
          <p:cNvPr id="7" name="图片 6"/>
          <p:cNvPicPr>
            <a:picLocks noChangeAspect="1"/>
          </p:cNvPicPr>
          <p:nvPr/>
        </p:nvPicPr>
        <p:blipFill>
          <a:blip r:embed="rId8"/>
          <a:stretch>
            <a:fillRect/>
          </a:stretch>
        </p:blipFill>
        <p:spPr>
          <a:xfrm>
            <a:off x="229235" y="4385945"/>
            <a:ext cx="4561205" cy="2472055"/>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421640" y="3763645"/>
            <a:ext cx="4822190" cy="3110230"/>
          </a:xfrm>
          <a:prstGeom prst="rect">
            <a:avLst/>
          </a:prstGeom>
        </p:spPr>
      </p:pic>
      <p:pic>
        <p:nvPicPr>
          <p:cNvPr id="7" name="图片 6"/>
          <p:cNvPicPr>
            <a:picLocks noChangeAspect="1"/>
          </p:cNvPicPr>
          <p:nvPr/>
        </p:nvPicPr>
        <p:blipFill>
          <a:blip r:embed="rId4"/>
          <a:stretch>
            <a:fillRect/>
          </a:stretch>
        </p:blipFill>
        <p:spPr>
          <a:xfrm>
            <a:off x="5305425" y="928370"/>
            <a:ext cx="6703695" cy="5199380"/>
          </a:xfrm>
          <a:prstGeom prst="rect">
            <a:avLst/>
          </a:prstGeom>
        </p:spPr>
      </p:pic>
      <p:pic>
        <p:nvPicPr>
          <p:cNvPr id="8" name="图片 7"/>
          <p:cNvPicPr>
            <a:picLocks noChangeAspect="1"/>
          </p:cNvPicPr>
          <p:nvPr/>
        </p:nvPicPr>
        <p:blipFill>
          <a:blip r:embed="rId5"/>
          <a:stretch>
            <a:fillRect/>
          </a:stretch>
        </p:blipFill>
        <p:spPr>
          <a:xfrm>
            <a:off x="421640" y="0"/>
            <a:ext cx="4822190" cy="3672205"/>
          </a:xfrm>
          <a:prstGeom prst="rect">
            <a:avLst/>
          </a:prstGeom>
        </p:spPr>
      </p:pic>
      <p:pic>
        <p:nvPicPr>
          <p:cNvPr id="5" name="图片 4"/>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8" r:link="rId9" cstate="email"/>
          <a:stretch>
            <a:fillRect/>
          </a:stretch>
        </p:blipFill>
        <p:spPr>
          <a:xfrm>
            <a:off x="11471910" y="0"/>
            <a:ext cx="720090" cy="657225"/>
          </a:xfrm>
          <a:prstGeom prst="rect">
            <a:avLst/>
          </a:prstGeom>
        </p:spPr>
      </p:pic>
      <p:sp>
        <p:nvSpPr>
          <p:cNvPr id="11" name="文本框 10"/>
          <p:cNvSpPr txBox="1"/>
          <p:nvPr>
            <p:custDataLst>
              <p:tags r:id="rId4"/>
            </p:custDataLst>
          </p:nvPr>
        </p:nvSpPr>
        <p:spPr>
          <a:xfrm>
            <a:off x="511175" y="518160"/>
            <a:ext cx="10856595" cy="989965"/>
          </a:xfrm>
          <a:prstGeom prst="rect">
            <a:avLst/>
          </a:prstGeom>
          <a:noFill/>
        </p:spPr>
        <p:txBody>
          <a:bodyPr wrap="square" lIns="0" tIns="0" rIns="0" bIns="0" rtlCol="0">
            <a:normAutofit lnSpcReduction="20000"/>
          </a:bodyPr>
          <a:lstStyle/>
          <a:p>
            <a:pPr algn="l">
              <a:lnSpc>
                <a:spcPct val="130000"/>
              </a:lnSpc>
            </a:pPr>
            <a:r>
              <a:rPr 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一国两制：转折</a:t>
            </a:r>
            <a:r>
              <a:rPr lang="en-US" alt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VS</a:t>
            </a:r>
            <a:r>
              <a:rPr lang="zh-CN" altLang="en-US"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意义</a:t>
            </a:r>
            <a:r>
              <a:rPr lang="en-US" altLang="zh-CN"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a:t>
            </a:r>
            <a:r>
              <a:rPr lang="zh-CN" altLang="en-US" sz="28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家国情怀的培育</a:t>
            </a:r>
          </a:p>
        </p:txBody>
      </p:sp>
      <p:pic>
        <p:nvPicPr>
          <p:cNvPr id="2" name="图片 1"/>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pic>
        <p:nvPicPr>
          <p:cNvPr id="3" name="图片 2"/>
          <p:cNvPicPr>
            <a:picLocks noChangeAspect="1"/>
          </p:cNvPicPr>
          <p:nvPr/>
        </p:nvPicPr>
        <p:blipFill>
          <a:blip r:embed="rId11"/>
          <a:stretch>
            <a:fillRect/>
          </a:stretch>
        </p:blipFill>
        <p:spPr>
          <a:xfrm>
            <a:off x="6818630" y="1728470"/>
            <a:ext cx="4958080" cy="3743960"/>
          </a:xfrm>
          <a:prstGeom prst="rect">
            <a:avLst/>
          </a:prstGeom>
        </p:spPr>
      </p:pic>
      <p:pic>
        <p:nvPicPr>
          <p:cNvPr id="9" name="图片 8"/>
          <p:cNvPicPr>
            <a:picLocks noChangeAspect="1"/>
          </p:cNvPicPr>
          <p:nvPr/>
        </p:nvPicPr>
        <p:blipFill>
          <a:blip r:embed="rId12"/>
          <a:stretch>
            <a:fillRect/>
          </a:stretch>
        </p:blipFill>
        <p:spPr>
          <a:xfrm>
            <a:off x="306070" y="1728470"/>
            <a:ext cx="6466205" cy="3743960"/>
          </a:xfrm>
          <a:prstGeom prst="rect">
            <a:avLst/>
          </a:prstGeom>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2"/>
            </p:custDataLst>
          </p:nvPr>
        </p:nvSpPr>
        <p:spPr>
          <a:xfrm>
            <a:off x="800100" y="359410"/>
            <a:ext cx="6801485" cy="848995"/>
          </a:xfrm>
          <a:prstGeom prst="rect">
            <a:avLst/>
          </a:prstGeom>
          <a:noFill/>
        </p:spPr>
        <p:txBody>
          <a:bodyPr wrap="square" rtlCol="0" anchor="ctr">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三、历史情境</a:t>
            </a:r>
            <a:r>
              <a:rPr lang="en-US" altLang="zh-CN" sz="3600" b="1" spc="300">
                <a:solidFill>
                  <a:schemeClr val="accent1"/>
                </a:solidFill>
                <a:uFillTx/>
                <a:latin typeface="汉仪尚巍手书W" panose="00020600040101010101" pitchFamily="18" charset="-122"/>
                <a:ea typeface="汉仪尚巍手书W" panose="00020600040101010101" pitchFamily="18" charset="-122"/>
                <a:sym typeface="+mn-ea"/>
              </a:rPr>
              <a:t>——</a:t>
            </a: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历史的斑驳感</a:t>
            </a:r>
          </a:p>
        </p:txBody>
      </p:sp>
      <p:pic>
        <p:nvPicPr>
          <p:cNvPr id="13" name="图片 11"/>
          <p:cNvPicPr>
            <a:picLocks noChangeAspect="1"/>
          </p:cNvPicPr>
          <p:nvPr>
            <p:custDataLst>
              <p:tags r:id="rId3"/>
            </p:custDataLst>
          </p:nvPr>
        </p:nvPicPr>
        <p:blipFill rotWithShape="1">
          <a:blip r:embed="rId6"/>
          <a:srcRect t="12718" b="12718"/>
          <a:stretch>
            <a:fillRect/>
          </a:stretch>
        </p:blipFill>
        <p:spPr>
          <a:xfrm>
            <a:off x="7449820" y="1166495"/>
            <a:ext cx="3337560" cy="4879975"/>
          </a:xfrm>
          <a:custGeom>
            <a:avLst/>
            <a:gdLst/>
            <a:ahLst/>
            <a:cxnLst>
              <a:cxn ang="3">
                <a:pos x="hc" y="t"/>
              </a:cxn>
              <a:cxn ang="cd2">
                <a:pos x="l" y="vc"/>
              </a:cxn>
              <a:cxn ang="cd4">
                <a:pos x="hc" y="b"/>
              </a:cxn>
              <a:cxn ang="0">
                <a:pos x="r" y="vc"/>
              </a:cxn>
            </a:cxnLst>
            <a:rect l="l" t="t" r="r" b="b"/>
            <a:pathLst>
              <a:path w="4560" h="3360">
                <a:moveTo>
                  <a:pt x="0" y="0"/>
                </a:moveTo>
                <a:lnTo>
                  <a:pt x="4560" y="0"/>
                </a:lnTo>
                <a:lnTo>
                  <a:pt x="4560" y="3360"/>
                </a:lnTo>
                <a:lnTo>
                  <a:pt x="0" y="3360"/>
                </a:lnTo>
                <a:lnTo>
                  <a:pt x="0" y="0"/>
                </a:lnTo>
                <a:close/>
              </a:path>
            </a:pathLst>
          </a:custGeom>
        </p:spPr>
      </p:pic>
      <p:pic>
        <p:nvPicPr>
          <p:cNvPr id="15" name="图片 12"/>
          <p:cNvPicPr>
            <a:picLocks noChangeAspect="1"/>
          </p:cNvPicPr>
          <p:nvPr>
            <p:custDataLst>
              <p:tags r:id="rId4"/>
            </p:custDataLst>
          </p:nvPr>
        </p:nvPicPr>
        <p:blipFill rotWithShape="1">
          <a:blip r:embed="rId7"/>
          <a:srcRect l="3411" r="3411"/>
          <a:stretch>
            <a:fillRect/>
          </a:stretch>
        </p:blipFill>
        <p:spPr>
          <a:xfrm>
            <a:off x="689610" y="1795780"/>
            <a:ext cx="6048375" cy="3786505"/>
          </a:xfrm>
          <a:custGeom>
            <a:avLst/>
            <a:gdLst/>
            <a:ahLst/>
            <a:cxnLst>
              <a:cxn ang="3">
                <a:pos x="hc" y="t"/>
              </a:cxn>
              <a:cxn ang="cd2">
                <a:pos x="l" y="vc"/>
              </a:cxn>
              <a:cxn ang="cd4">
                <a:pos x="hc" y="b"/>
              </a:cxn>
              <a:cxn ang="0">
                <a:pos x="r" y="vc"/>
              </a:cxn>
            </a:cxnLst>
            <a:rect l="l" t="t" r="r" b="b"/>
            <a:pathLst>
              <a:path w="4560" h="3360">
                <a:moveTo>
                  <a:pt x="0" y="0"/>
                </a:moveTo>
                <a:lnTo>
                  <a:pt x="4560" y="0"/>
                </a:lnTo>
                <a:lnTo>
                  <a:pt x="4560" y="3360"/>
                </a:lnTo>
                <a:lnTo>
                  <a:pt x="0" y="3360"/>
                </a:lnTo>
                <a:lnTo>
                  <a:pt x="0" y="0"/>
                </a:lnTo>
                <a:close/>
              </a:path>
            </a:pathLst>
          </a:custGeom>
        </p:spPr>
      </p:pic>
      <p:sp>
        <p:nvSpPr>
          <p:cNvPr id="5" name="文本框 4"/>
          <p:cNvSpPr txBox="1"/>
          <p:nvPr/>
        </p:nvSpPr>
        <p:spPr>
          <a:xfrm>
            <a:off x="567690" y="6046470"/>
            <a:ext cx="5588000" cy="521970"/>
          </a:xfrm>
          <a:prstGeom prst="rect">
            <a:avLst/>
          </a:prstGeom>
          <a:noFill/>
        </p:spPr>
        <p:txBody>
          <a:bodyPr wrap="square" rtlCol="0" anchor="t">
            <a:spAutoFit/>
          </a:bodyPr>
          <a:lstStyle/>
          <a:p>
            <a:pPr marL="0" indent="0">
              <a:buNone/>
            </a:pPr>
            <a:r>
              <a:rPr lang="zh-CN" sz="2800">
                <a:solidFill>
                  <a:schemeClr val="tx2">
                    <a:lumMod val="50000"/>
                  </a:schemeClr>
                </a:solidFill>
                <a:latin typeface="字魂武林江湖体" panose="00000500000000000000" charset="-122"/>
                <a:ea typeface="字魂武林江湖体" panose="00000500000000000000" charset="-122"/>
                <a:cs typeface="字魂武林江湖体" panose="00000500000000000000" charset="-122"/>
                <a:sym typeface="+mn-ea"/>
              </a:rPr>
              <a:t>图片与视频的运用，历史的斑驳感</a:t>
            </a:r>
          </a:p>
        </p:txBody>
      </p:sp>
      <p:pic>
        <p:nvPicPr>
          <p:cNvPr id="2" name="图片 1"/>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2"/>
            </p:custDataLst>
          </p:nvPr>
        </p:nvSpPr>
        <p:spPr>
          <a:xfrm>
            <a:off x="800100" y="237490"/>
            <a:ext cx="7658100" cy="848995"/>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30000"/>
              </a:lnSpc>
              <a:spcBef>
                <a:spcPts val="0"/>
              </a:spcBef>
              <a:spcAft>
                <a:spcPts val="0"/>
              </a:spcAft>
              <a:buSzPct val="100000"/>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三、历史情境</a:t>
            </a:r>
            <a:r>
              <a:rPr lang="en-US" altLang="zh-CN" sz="3600" b="1" spc="300">
                <a:solidFill>
                  <a:schemeClr val="accent1"/>
                </a:solidFill>
                <a:uFillTx/>
                <a:latin typeface="汉仪尚巍手书W" panose="00020600040101010101" pitchFamily="18" charset="-122"/>
                <a:ea typeface="汉仪尚巍手书W" panose="00020600040101010101" pitchFamily="18" charset="-122"/>
                <a:sym typeface="+mn-ea"/>
              </a:rPr>
              <a:t>——</a:t>
            </a: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大时代与小人物</a:t>
            </a:r>
          </a:p>
        </p:txBody>
      </p:sp>
      <p:sp>
        <p:nvSpPr>
          <p:cNvPr id="3" name="文本框 2"/>
          <p:cNvSpPr txBox="1"/>
          <p:nvPr/>
        </p:nvSpPr>
        <p:spPr>
          <a:xfrm>
            <a:off x="381000" y="1086485"/>
            <a:ext cx="7853680" cy="737235"/>
          </a:xfrm>
          <a:prstGeom prst="rect">
            <a:avLst/>
          </a:prstGeom>
          <a:noFill/>
        </p:spPr>
        <p:txBody>
          <a:bodyPr wrap="square"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2800" b="1" dirty="0">
                <a:solidFill>
                  <a:schemeClr val="tx1"/>
                </a:solidFill>
                <a:latin typeface="方正北魏楷书_GBK" panose="02000000000000000000" charset="-122"/>
                <a:ea typeface="方正北魏楷书_GBK" panose="02000000000000000000" charset="-122"/>
                <a:cs typeface="方正北魏楷书_GBK" panose="02000000000000000000" charset="-122"/>
                <a:sym typeface="+mn-ea"/>
              </a:rPr>
              <a:t>邓小平的语录</a:t>
            </a:r>
            <a:r>
              <a:rPr lang="en-US" altLang="zh-CN" sz="2800" b="1" dirty="0">
                <a:solidFill>
                  <a:schemeClr val="tx1"/>
                </a:solidFill>
                <a:latin typeface="方正北魏楷书_GBK" panose="02000000000000000000" charset="-122"/>
                <a:ea typeface="方正北魏楷书_GBK" panose="02000000000000000000" charset="-122"/>
                <a:cs typeface="方正北魏楷书_GBK" panose="02000000000000000000" charset="-122"/>
                <a:sym typeface="+mn-ea"/>
              </a:rPr>
              <a:t>VS</a:t>
            </a:r>
            <a:r>
              <a:rPr lang="zh-CN" altLang="en-US" sz="2800" b="1" dirty="0">
                <a:solidFill>
                  <a:schemeClr val="tx1"/>
                </a:solidFill>
                <a:latin typeface="方正北魏楷书_GBK" panose="02000000000000000000" charset="-122"/>
                <a:ea typeface="方正北魏楷书_GBK" panose="02000000000000000000" charset="-122"/>
                <a:cs typeface="方正北魏楷书_GBK" panose="02000000000000000000" charset="-122"/>
                <a:sym typeface="+mn-ea"/>
              </a:rPr>
              <a:t>小岗村、王石、下岗工人等故事</a:t>
            </a:r>
          </a:p>
        </p:txBody>
      </p:sp>
      <p:pic>
        <p:nvPicPr>
          <p:cNvPr id="4" name="图片 3"/>
          <p:cNvPicPr>
            <a:picLocks noChangeAspect="1"/>
          </p:cNvPicPr>
          <p:nvPr>
            <p:custDataLst>
              <p:tags r:id="rId3"/>
            </p:custDataLst>
          </p:nvPr>
        </p:nvPicPr>
        <p:blipFill>
          <a:blip r:embed="rId5"/>
          <a:srcRect b="36216"/>
          <a:stretch>
            <a:fillRect/>
          </a:stretch>
        </p:blipFill>
        <p:spPr>
          <a:xfrm>
            <a:off x="800100" y="2094230"/>
            <a:ext cx="8407400" cy="3754755"/>
          </a:xfrm>
          <a:prstGeom prst="rect">
            <a:avLst/>
          </a:prstGeom>
        </p:spPr>
      </p:pic>
      <p:sp>
        <p:nvSpPr>
          <p:cNvPr id="2" name="文本框 1"/>
          <p:cNvSpPr txBox="1"/>
          <p:nvPr/>
        </p:nvSpPr>
        <p:spPr>
          <a:xfrm>
            <a:off x="1432560" y="6213475"/>
            <a:ext cx="8085455" cy="521970"/>
          </a:xfrm>
          <a:prstGeom prst="rect">
            <a:avLst/>
          </a:prstGeom>
          <a:noFill/>
        </p:spPr>
        <p:txBody>
          <a:bodyPr wrap="none" rtlCol="0" anchor="t">
            <a:spAutoFit/>
          </a:bodyPr>
          <a:lstStyle/>
          <a:p>
            <a:pPr marL="0" indent="0">
              <a:buNone/>
            </a:pPr>
            <a:r>
              <a:rPr lang="zh-CN" altLang="en-US" sz="2800">
                <a:solidFill>
                  <a:schemeClr val="tx2">
                    <a:lumMod val="50000"/>
                  </a:schemeClr>
                </a:solidFill>
                <a:latin typeface="字魂武林江湖体" panose="00000500000000000000" charset="-122"/>
                <a:ea typeface="字魂武林江湖体" panose="00000500000000000000" charset="-122"/>
                <a:cs typeface="字魂武林江湖体" panose="00000500000000000000" charset="-122"/>
                <a:sym typeface="+mn-ea"/>
              </a:rPr>
              <a:t>邓小平：改革开放的总设计师</a:t>
            </a:r>
            <a:r>
              <a:rPr lang="en-US" altLang="zh-CN" sz="2800">
                <a:solidFill>
                  <a:schemeClr val="tx2">
                    <a:lumMod val="50000"/>
                  </a:schemeClr>
                </a:solidFill>
                <a:latin typeface="字魂武林江湖体" panose="00000500000000000000" charset="-122"/>
                <a:ea typeface="字魂武林江湖体" panose="00000500000000000000" charset="-122"/>
                <a:cs typeface="字魂武林江湖体" panose="00000500000000000000" charset="-122"/>
                <a:sym typeface="+mn-ea"/>
              </a:rPr>
              <a:t>VS</a:t>
            </a:r>
            <a:r>
              <a:rPr lang="zh-CN" altLang="en-US" sz="2800">
                <a:solidFill>
                  <a:schemeClr val="tx2">
                    <a:lumMod val="50000"/>
                  </a:schemeClr>
                </a:solidFill>
                <a:latin typeface="字魂武林江湖体" panose="00000500000000000000" charset="-122"/>
                <a:ea typeface="字魂武林江湖体" panose="00000500000000000000" charset="-122"/>
                <a:cs typeface="字魂武林江湖体" panose="00000500000000000000" charset="-122"/>
                <a:sym typeface="+mn-ea"/>
              </a:rPr>
              <a:t>中国人民共同奋斗</a:t>
            </a:r>
          </a:p>
        </p:txBody>
      </p:sp>
      <p:pic>
        <p:nvPicPr>
          <p:cNvPr id="5" name="图片 4"/>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303260" y="19050"/>
            <a:ext cx="3959860" cy="128587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232140" y="-361315"/>
            <a:ext cx="3959860" cy="1285875"/>
          </a:xfrm>
          <a:prstGeom prst="rect">
            <a:avLst/>
          </a:prstGeom>
        </p:spPr>
      </p:pic>
      <p:pic>
        <p:nvPicPr>
          <p:cNvPr id="9" name="图片 8"/>
          <p:cNvPicPr>
            <a:picLocks noChangeAspect="1"/>
          </p:cNvPicPr>
          <p:nvPr>
            <p:custDataLst>
              <p:tags r:id="rId2"/>
            </p:custDataLst>
          </p:nvPr>
        </p:nvPicPr>
        <p:blipFill>
          <a:blip r:embed="rId7"/>
          <a:stretch>
            <a:fillRect/>
          </a:stretch>
        </p:blipFill>
        <p:spPr>
          <a:xfrm>
            <a:off x="167005" y="133350"/>
            <a:ext cx="6061075" cy="3176270"/>
          </a:xfrm>
          <a:prstGeom prst="rect">
            <a:avLst/>
          </a:prstGeom>
        </p:spPr>
      </p:pic>
      <p:pic>
        <p:nvPicPr>
          <p:cNvPr id="7" name="图片 6"/>
          <p:cNvPicPr>
            <a:picLocks noChangeAspect="1"/>
          </p:cNvPicPr>
          <p:nvPr>
            <p:custDataLst>
              <p:tags r:id="rId3"/>
            </p:custDataLst>
          </p:nvPr>
        </p:nvPicPr>
        <p:blipFill>
          <a:blip r:embed="rId8"/>
          <a:stretch>
            <a:fillRect/>
          </a:stretch>
        </p:blipFill>
        <p:spPr>
          <a:xfrm>
            <a:off x="167005" y="3358515"/>
            <a:ext cx="6061075" cy="3427730"/>
          </a:xfrm>
          <a:prstGeom prst="rect">
            <a:avLst/>
          </a:prstGeom>
        </p:spPr>
      </p:pic>
      <p:pic>
        <p:nvPicPr>
          <p:cNvPr id="8" name="图片 7"/>
          <p:cNvPicPr>
            <a:picLocks noChangeAspect="1"/>
          </p:cNvPicPr>
          <p:nvPr>
            <p:custDataLst>
              <p:tags r:id="rId4"/>
            </p:custDataLst>
          </p:nvPr>
        </p:nvPicPr>
        <p:blipFill>
          <a:blip r:embed="rId9"/>
          <a:stretch>
            <a:fillRect/>
          </a:stretch>
        </p:blipFill>
        <p:spPr>
          <a:xfrm>
            <a:off x="6710045" y="314325"/>
            <a:ext cx="5060950" cy="6471920"/>
          </a:xfrm>
          <a:prstGeom prst="rect">
            <a:avLst/>
          </a:prstGeom>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8" r:link="rId9" cstate="email"/>
          <a:stretch>
            <a:fillRect/>
          </a:stretch>
        </p:blipFill>
        <p:spPr>
          <a:xfrm>
            <a:off x="11471910" y="0"/>
            <a:ext cx="720090" cy="657225"/>
          </a:xfrm>
          <a:prstGeom prst="rect">
            <a:avLst/>
          </a:prstGeom>
        </p:spPr>
      </p:pic>
      <p:sp>
        <p:nvSpPr>
          <p:cNvPr id="11" name="文本框 10"/>
          <p:cNvSpPr txBox="1"/>
          <p:nvPr>
            <p:custDataLst>
              <p:tags r:id="rId4"/>
            </p:custDataLst>
          </p:nvPr>
        </p:nvSpPr>
        <p:spPr>
          <a:xfrm>
            <a:off x="615315" y="97790"/>
            <a:ext cx="10856595" cy="989965"/>
          </a:xfrm>
          <a:prstGeom prst="rect">
            <a:avLst/>
          </a:prstGeom>
          <a:noFill/>
        </p:spPr>
        <p:txBody>
          <a:bodyPr wrap="square" lIns="0" tIns="0" rIns="0" bIns="0" rtlCol="0">
            <a:noAutofit/>
          </a:bodyPr>
          <a:lstStyle/>
          <a:p>
            <a:pPr algn="l">
              <a:lnSpc>
                <a:spcPct val="130000"/>
              </a:lnSpc>
            </a:pPr>
            <a:r>
              <a:rPr lang="zh-CN" sz="3200" b="1">
                <a:solidFill>
                  <a:schemeClr val="accent1"/>
                </a:solidFill>
                <a:latin typeface="汉仪尚巍手书W" panose="00020600040101010101" pitchFamily="18" charset="-122"/>
                <a:ea typeface="汉仪尚巍手书W" panose="00020600040101010101" pitchFamily="18" charset="-122"/>
                <a:cs typeface="汉仪尚巍手书W" panose="00020600040101010101" pitchFamily="18" charset="-122"/>
              </a:rPr>
              <a:t>家国情怀的升华</a:t>
            </a:r>
          </a:p>
        </p:txBody>
      </p:sp>
      <p:pic>
        <p:nvPicPr>
          <p:cNvPr id="2" name="图片 1"/>
          <p:cNvPicPr>
            <a:picLocks noChangeAspect="1"/>
          </p:cNvPicPr>
          <p:nvPr/>
        </p:nvPicPr>
        <p:blipFill>
          <a:blip r:embed="rId10"/>
          <a:stretch>
            <a:fillRect/>
          </a:stretch>
        </p:blipFill>
        <p:spPr>
          <a:xfrm>
            <a:off x="-635" y="775970"/>
            <a:ext cx="12192635" cy="6082030"/>
          </a:xfrm>
          <a:prstGeom prst="rect">
            <a:avLst/>
          </a:prstGeom>
        </p:spPr>
      </p:pic>
      <p:pic>
        <p:nvPicPr>
          <p:cNvPr id="5" name="图片 4"/>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915910" y="-198120"/>
            <a:ext cx="3959860" cy="1285875"/>
          </a:xfrm>
          <a:prstGeom prst="rect">
            <a:avLst/>
          </a:prstGeom>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图片 6"/>
          <p:cNvPicPr/>
          <p:nvPr userDrawn="1">
            <p:custDataLst>
              <p:tags r:id="rId2"/>
            </p:custDataLst>
          </p:nvPr>
        </p:nvPicPr>
        <p:blipFill>
          <a:blip r:embed="rId12" r:link="rId13" cstate="email"/>
          <a:stretch>
            <a:fillRect/>
          </a:stretch>
        </p:blipFill>
        <p:spPr>
          <a:xfrm>
            <a:off x="0" y="0"/>
            <a:ext cx="720090" cy="657225"/>
          </a:xfrm>
          <a:prstGeom prst="rect">
            <a:avLst/>
          </a:prstGeom>
        </p:spPr>
      </p:pic>
      <p:pic>
        <p:nvPicPr>
          <p:cNvPr id="14" name="图片 5"/>
          <p:cNvPicPr/>
          <p:nvPr userDrawn="1">
            <p:custDataLst>
              <p:tags r:id="rId3"/>
            </p:custDataLst>
          </p:nvPr>
        </p:nvPicPr>
        <p:blipFill>
          <a:blip r:embed="rId14" r:link="rId15" cstate="email"/>
          <a:stretch>
            <a:fillRect/>
          </a:stretch>
        </p:blipFill>
        <p:spPr>
          <a:xfrm>
            <a:off x="11471910" y="0"/>
            <a:ext cx="720090" cy="657225"/>
          </a:xfrm>
          <a:prstGeom prst="rect">
            <a:avLst/>
          </a:prstGeom>
        </p:spPr>
      </p:pic>
      <p:sp>
        <p:nvSpPr>
          <p:cNvPr id="8" name="矩形 13"/>
          <p:cNvSpPr/>
          <p:nvPr>
            <p:custDataLst>
              <p:tags r:id="rId4"/>
            </p:custDataLst>
          </p:nvPr>
        </p:nvSpPr>
        <p:spPr>
          <a:xfrm>
            <a:off x="7670800" y="2082800"/>
            <a:ext cx="3670300" cy="3454400"/>
          </a:xfrm>
          <a:prstGeom prst="rect">
            <a:avLst/>
          </a:prstGeom>
          <a:noFill/>
          <a:ln w="19050">
            <a:solidFill>
              <a:schemeClr val="accent1">
                <a:alpha val="2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5" name="矩形 12"/>
          <p:cNvSpPr/>
          <p:nvPr>
            <p:custDataLst>
              <p:tags r:id="rId5"/>
            </p:custDataLst>
          </p:nvPr>
        </p:nvSpPr>
        <p:spPr>
          <a:xfrm>
            <a:off x="520700" y="2082800"/>
            <a:ext cx="6692900" cy="3454400"/>
          </a:xfrm>
          <a:prstGeom prst="rect">
            <a:avLst/>
          </a:prstGeom>
          <a:noFill/>
          <a:ln w="19050">
            <a:solidFill>
              <a:schemeClr val="accent1">
                <a:alpha val="2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6" name="矩形 14"/>
          <p:cNvSpPr/>
          <p:nvPr>
            <p:custDataLst>
              <p:tags r:id="rId6"/>
            </p:custDataLst>
          </p:nvPr>
        </p:nvSpPr>
        <p:spPr>
          <a:xfrm>
            <a:off x="673100" y="2235200"/>
            <a:ext cx="6692900" cy="3454400"/>
          </a:xfrm>
          <a:prstGeom prst="rect">
            <a:avLst/>
          </a:prstGeom>
          <a:solidFill>
            <a:schemeClr val="lt2"/>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16"/>
          <p:cNvSpPr/>
          <p:nvPr>
            <p:custDataLst>
              <p:tags r:id="rId7"/>
            </p:custDataLst>
          </p:nvPr>
        </p:nvSpPr>
        <p:spPr>
          <a:xfrm>
            <a:off x="7823200" y="2235200"/>
            <a:ext cx="3670300" cy="3454400"/>
          </a:xfrm>
          <a:prstGeom prst="rect">
            <a:avLst/>
          </a:prstGeom>
          <a:solidFill>
            <a:schemeClr val="lt2"/>
          </a:solidFill>
          <a:ln w="19050">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2"/>
          <p:cNvSpPr txBox="1"/>
          <p:nvPr>
            <p:custDataLst>
              <p:tags r:id="rId8"/>
            </p:custDataLst>
          </p:nvPr>
        </p:nvSpPr>
        <p:spPr>
          <a:xfrm>
            <a:off x="609600" y="609486"/>
            <a:ext cx="10972800" cy="1068222"/>
          </a:xfrm>
          <a:prstGeom prst="rect">
            <a:avLst/>
          </a:prstGeom>
          <a:noFill/>
        </p:spPr>
        <p:txBody>
          <a:bodyPr wrap="square" lIns="63500" tIns="25400" rIns="63500" bIns="25400" rtlCol="0" anchor="t" anchorCtr="0">
            <a:normAutofit/>
          </a:bodyPr>
          <a:lstStyle/>
          <a:p>
            <a:pPr marL="0" algn="l">
              <a:lnSpc>
                <a:spcPct val="130000"/>
              </a:lnSpc>
              <a:spcBef>
                <a:spcPts val="0"/>
              </a:spcBef>
              <a:spcAft>
                <a:spcPts val="0"/>
              </a:spcAft>
              <a:buClrTx/>
              <a:buSzTx/>
              <a:buFontTx/>
              <a:buNone/>
            </a:pPr>
            <a:r>
              <a:rPr lang="zh-CN" altLang="en-US" sz="3600" b="1" spc="300">
                <a:solidFill>
                  <a:schemeClr val="accent1"/>
                </a:solidFill>
                <a:uFillTx/>
                <a:latin typeface="汉仪尚巍手书W" panose="00020600040101010101" pitchFamily="18" charset="-122"/>
                <a:ea typeface="汉仪尚巍手书W" panose="00020600040101010101" pitchFamily="18" charset="-122"/>
                <a:sym typeface="+mn-ea"/>
              </a:rPr>
              <a:t>四、历史思维——唯物史观VS历史解释</a:t>
            </a:r>
          </a:p>
        </p:txBody>
      </p:sp>
      <p:sp>
        <p:nvSpPr>
          <p:cNvPr id="12" name="Title 6"/>
          <p:cNvSpPr txBox="1"/>
          <p:nvPr>
            <p:custDataLst>
              <p:tags r:id="rId9"/>
            </p:custDataLst>
          </p:nvPr>
        </p:nvSpPr>
        <p:spPr>
          <a:xfrm>
            <a:off x="1066800" y="2438400"/>
            <a:ext cx="5905500" cy="3048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200" b="1" spc="160" dirty="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探究：结合中国特色社会主义道路历程及邓小平的生平事迹谈谈你对“解放思想，实事求是”的理解。</a:t>
            </a:r>
          </a:p>
          <a:p>
            <a:pPr marL="787400" lvl="1" indent="-381000" algn="l" fontAlgn="ctr">
              <a:lnSpc>
                <a:spcPct val="120000"/>
              </a:lnSpc>
              <a:spcBef>
                <a:spcPts val="0"/>
              </a:spcBef>
              <a:spcAft>
                <a:spcPts val="800"/>
              </a:spcAft>
              <a:buSzPct val="100000"/>
              <a:buFont typeface="Arial" panose="020B0604020202020204" pitchFamily="34" charset="0"/>
              <a:buChar char="○"/>
            </a:pPr>
            <a:r>
              <a:rPr lang="zh-CN" sz="2200" b="1" spc="14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反馈总结与自主探究的能力</a:t>
            </a:r>
          </a:p>
          <a:p>
            <a:pPr marL="787400" lvl="1" indent="-381000" algn="l" fontAlgn="ctr">
              <a:lnSpc>
                <a:spcPct val="120000"/>
              </a:lnSpc>
              <a:spcBef>
                <a:spcPts val="0"/>
              </a:spcBef>
              <a:spcAft>
                <a:spcPts val="800"/>
              </a:spcAft>
              <a:buSzPct val="100000"/>
              <a:buFont typeface="Arial" panose="020B0604020202020204" pitchFamily="34" charset="0"/>
              <a:buChar char="○"/>
            </a:pPr>
            <a:r>
              <a:rPr lang="zh-CN" sz="2200" b="1" spc="14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历史书写与表达的能力</a:t>
            </a:r>
          </a:p>
          <a:p>
            <a:pPr marL="787400" lvl="1" indent="-381000" algn="l" fontAlgn="ctr">
              <a:lnSpc>
                <a:spcPct val="120000"/>
              </a:lnSpc>
              <a:spcBef>
                <a:spcPts val="0"/>
              </a:spcBef>
              <a:spcAft>
                <a:spcPts val="800"/>
              </a:spcAft>
              <a:buSzPct val="100000"/>
              <a:buFont typeface="Arial" panose="020B0604020202020204" pitchFamily="34" charset="0"/>
              <a:buChar char="○"/>
            </a:pPr>
            <a:r>
              <a:rPr lang="zh-CN" sz="2200" b="1" spc="14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抽象概念的理解、唯物史观的渗透</a:t>
            </a:r>
          </a:p>
        </p:txBody>
      </p:sp>
      <p:sp>
        <p:nvSpPr>
          <p:cNvPr id="13" name="Title 6"/>
          <p:cNvSpPr txBox="1"/>
          <p:nvPr>
            <p:custDataLst>
              <p:tags r:id="rId10"/>
            </p:custDataLst>
          </p:nvPr>
        </p:nvSpPr>
        <p:spPr>
          <a:xfrm>
            <a:off x="8039100" y="2438400"/>
            <a:ext cx="3238500" cy="304800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200" b="1" spc="14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微软雅黑" panose="020B0503020204020204" charset="-122"/>
                <a:sym typeface="+mn-ea"/>
              </a:rPr>
              <a:t>解放思想是指在马克思主义指导下打破习惯势力和主观偏见的束缚，研究新情况，解决新问题。使思想和实际相符合，使主观与客观相符合，就是实事求是。</a:t>
            </a:r>
          </a:p>
        </p:txBody>
      </p:sp>
      <p:pic>
        <p:nvPicPr>
          <p:cNvPr id="5" name="图片 4"/>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7823200" y="-184150"/>
            <a:ext cx="3959860" cy="1285875"/>
          </a:xfrm>
          <a:prstGeom prst="rect">
            <a:avLst/>
          </a:prstGeom>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custDataLst>
              <p:tags r:id="rId2"/>
            </p:custDataLst>
          </p:nvPr>
        </p:nvCxnSpPr>
        <p:spPr>
          <a:xfrm>
            <a:off x="3497580" y="2887980"/>
            <a:ext cx="0" cy="108204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3"/>
            </p:custDataLst>
          </p:nvPr>
        </p:nvSpPr>
        <p:spPr>
          <a:xfrm>
            <a:off x="1598930" y="2748915"/>
            <a:ext cx="1684655" cy="1360170"/>
          </a:xfrm>
          <a:prstGeom prst="rect">
            <a:avLst/>
          </a:prstGeom>
          <a:noFill/>
        </p:spPr>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8000" b="1" spc="200" dirty="0">
                <a:solidFill>
                  <a:schemeClr val="accent1"/>
                </a:solidFill>
                <a:latin typeface="Arial" panose="020B0604020202020204" pitchFamily="34" charset="0"/>
                <a:ea typeface="微软雅黑" panose="020B0503020204020204" charset="-122"/>
                <a:cs typeface="Arial" panose="020B0604020202020204" pitchFamily="34" charset="0"/>
                <a:sym typeface="+mn-lt"/>
              </a:rPr>
              <a:t>03</a:t>
            </a:r>
          </a:p>
        </p:txBody>
      </p:sp>
      <p:sp>
        <p:nvSpPr>
          <p:cNvPr id="2" name="标题 1"/>
          <p:cNvSpPr>
            <a:spLocks noGrp="1"/>
          </p:cNvSpPr>
          <p:nvPr>
            <p:ph type="ctrTitle" idx="13"/>
            <p:custDataLst>
              <p:tags r:id="rId4"/>
            </p:custDataLst>
          </p:nvPr>
        </p:nvSpPr>
        <p:spPr>
          <a:xfrm>
            <a:off x="3807460" y="2888615"/>
            <a:ext cx="6727190" cy="1081405"/>
          </a:xfrm>
        </p:spPr>
        <p:txBody>
          <a:bodyPr>
            <a:noAutofit/>
          </a:bodyPr>
          <a:lstStyle/>
          <a:p>
            <a:pPr marL="0" indent="0" algn="l">
              <a:lnSpc>
                <a:spcPct val="100000"/>
              </a:lnSpc>
              <a:spcBef>
                <a:spcPts val="0"/>
              </a:spcBef>
              <a:buSzPct val="100000"/>
              <a:buNone/>
            </a:pPr>
            <a:r>
              <a:rPr lang="zh-CN" altLang="en-US" sz="6000" spc="380">
                <a:latin typeface="汉仪尚巍手书W" panose="00020600040101010101" pitchFamily="18" charset="-122"/>
                <a:ea typeface="汉仪尚巍手书W" panose="00020600040101010101" pitchFamily="18" charset="-122"/>
                <a:sym typeface="+mn-ea"/>
              </a:rPr>
              <a:t>反思与推荐</a:t>
            </a:r>
          </a:p>
        </p:txBody>
      </p:sp>
      <p:pic>
        <p:nvPicPr>
          <p:cNvPr id="5" name="图片 4"/>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 name="矩形 9"/>
          <p:cNvSpPr/>
          <p:nvPr userDrawn="1">
            <p:custDataLst>
              <p:tags r:id="rId2"/>
            </p:custDataLst>
          </p:nvPr>
        </p:nvSpPr>
        <p:spPr>
          <a:xfrm>
            <a:off x="292075" y="303809"/>
            <a:ext cx="11607851" cy="6250382"/>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48" name="图片 8"/>
          <p:cNvPicPr/>
          <p:nvPr userDrawn="1">
            <p:custDataLst>
              <p:tags r:id="rId3"/>
            </p:custDataLst>
          </p:nvPr>
        </p:nvPicPr>
        <p:blipFill>
          <a:blip r:embed="rId27" r:link="rId28" cstate="email"/>
          <a:stretch>
            <a:fillRect/>
          </a:stretch>
        </p:blipFill>
        <p:spPr>
          <a:xfrm>
            <a:off x="0" y="0"/>
            <a:ext cx="720090" cy="657225"/>
          </a:xfrm>
          <a:prstGeom prst="rect">
            <a:avLst/>
          </a:prstGeom>
        </p:spPr>
      </p:pic>
      <p:pic>
        <p:nvPicPr>
          <p:cNvPr id="47" name="图片 7"/>
          <p:cNvPicPr/>
          <p:nvPr userDrawn="1">
            <p:custDataLst>
              <p:tags r:id="rId4"/>
            </p:custDataLst>
          </p:nvPr>
        </p:nvPicPr>
        <p:blipFill>
          <a:blip r:embed="rId29" r:link="rId30" cstate="email"/>
          <a:stretch>
            <a:fillRect/>
          </a:stretch>
        </p:blipFill>
        <p:spPr>
          <a:xfrm>
            <a:off x="11471910" y="0"/>
            <a:ext cx="720090" cy="657225"/>
          </a:xfrm>
          <a:prstGeom prst="rect">
            <a:avLst/>
          </a:prstGeom>
        </p:spPr>
      </p:pic>
      <p:sp>
        <p:nvSpPr>
          <p:cNvPr id="26" name="文本框 1"/>
          <p:cNvSpPr txBox="1"/>
          <p:nvPr>
            <p:custDataLst>
              <p:tags r:id="rId5"/>
            </p:custDataLst>
          </p:nvPr>
        </p:nvSpPr>
        <p:spPr>
          <a:xfrm>
            <a:off x="490220" y="622300"/>
            <a:ext cx="3484245" cy="5613400"/>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zh-CN" sz="4400" b="1" spc="160">
                <a:solidFill>
                  <a:schemeClr val="accent1"/>
                </a:solidFill>
                <a:uFillTx/>
                <a:latin typeface="汉仪尚巍手书W" panose="00020600040101010101" pitchFamily="18" charset="-122"/>
                <a:ea typeface="汉仪尚巍手书W" panose="00020600040101010101" pitchFamily="18" charset="-122"/>
                <a:sym typeface="+mn-ea"/>
              </a:rPr>
              <a:t>反思与推荐</a:t>
            </a:r>
          </a:p>
        </p:txBody>
      </p:sp>
      <p:sp>
        <p:nvSpPr>
          <p:cNvPr id="27" name="矩形 3"/>
          <p:cNvSpPr/>
          <p:nvPr>
            <p:custDataLst>
              <p:tags r:id="rId6"/>
            </p:custDataLst>
          </p:nvPr>
        </p:nvSpPr>
        <p:spPr>
          <a:xfrm>
            <a:off x="4072922" y="725431"/>
            <a:ext cx="4456974" cy="1140107"/>
          </a:xfrm>
          <a:prstGeom prst="rect">
            <a:avLst/>
          </a:prstGeom>
          <a:noFill/>
          <a:ln w="28575">
            <a:solidFill>
              <a:schemeClr val="dk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28" name="矩形 4"/>
          <p:cNvSpPr/>
          <p:nvPr>
            <p:custDataLst>
              <p:tags r:id="rId7"/>
            </p:custDataLst>
          </p:nvPr>
        </p:nvSpPr>
        <p:spPr>
          <a:xfrm>
            <a:off x="4072922" y="725431"/>
            <a:ext cx="885343"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29" name="矩形 5"/>
          <p:cNvSpPr/>
          <p:nvPr>
            <p:custDataLst>
              <p:tags r:id="rId8"/>
            </p:custDataLst>
          </p:nvPr>
        </p:nvSpPr>
        <p:spPr>
          <a:xfrm>
            <a:off x="8437701" y="725431"/>
            <a:ext cx="77414"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cs typeface="微软雅黑" panose="020B0503020204020204" charset="-122"/>
            </a:endParaRPr>
          </a:p>
        </p:txBody>
      </p:sp>
      <p:sp>
        <p:nvSpPr>
          <p:cNvPr id="30"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9"/>
            </p:custDataLst>
          </p:nvPr>
        </p:nvSpPr>
        <p:spPr>
          <a:xfrm flipH="1">
            <a:off x="4122185" y="899966"/>
            <a:ext cx="800890" cy="805112"/>
          </a:xfrm>
          <a:prstGeom prst="rect">
            <a:avLst/>
          </a:prstGeom>
          <a:noFill/>
        </p:spPr>
        <p:txBody>
          <a:bodyPr wrap="square" rtlCol="0" anchor="ctr">
            <a:normAutofit/>
          </a:bodyPr>
          <a:lstStyle/>
          <a:p>
            <a:pPr marL="0" algn="ctr">
              <a:lnSpc>
                <a:spcPct val="100000"/>
              </a:lnSpc>
              <a:spcBef>
                <a:spcPts val="0"/>
              </a:spcBef>
              <a:spcAft>
                <a:spcPts val="800"/>
              </a:spcAft>
            </a:pPr>
            <a:r>
              <a:rPr lang="en-US" sz="2600" b="1" spc="180" dirty="0">
                <a:solidFill>
                  <a:schemeClr val="lt1"/>
                </a:solidFill>
                <a:latin typeface="微软雅黑" panose="020B0503020204020204" charset="-122"/>
                <a:ea typeface="微软雅黑" panose="020B0503020204020204" charset="-122"/>
                <a:cs typeface="微软雅黑" panose="020B0503020204020204" charset="-122"/>
              </a:rPr>
              <a:t>01</a:t>
            </a:r>
          </a:p>
        </p:txBody>
      </p:sp>
      <p:sp>
        <p:nvSpPr>
          <p:cNvPr id="31" name="TextBox 21"/>
          <p:cNvSpPr txBox="1"/>
          <p:nvPr>
            <p:custDataLst>
              <p:tags r:id="rId10"/>
            </p:custDataLst>
          </p:nvPr>
        </p:nvSpPr>
        <p:spPr>
          <a:xfrm flipH="1">
            <a:off x="5253847" y="789474"/>
            <a:ext cx="2982576" cy="1016243"/>
          </a:xfrm>
          <a:prstGeom prst="rect">
            <a:avLst/>
          </a:prstGeom>
          <a:noFill/>
        </p:spPr>
        <p:txBody>
          <a:bodyPr wrap="square" rtlCol="0" anchor="ctr">
            <a:normAutofit/>
          </a:bodyPr>
          <a:lstStyle/>
          <a:p>
            <a:pPr marL="0" lvl="0" indent="0" algn="l">
              <a:lnSpc>
                <a:spcPct val="120000"/>
              </a:lnSpc>
              <a:spcBef>
                <a:spcPts val="0"/>
              </a:spcBef>
              <a:spcAft>
                <a:spcPts val="800"/>
              </a:spcAft>
              <a:buSzPct val="100000"/>
              <a:buNone/>
            </a:pPr>
            <a:r>
              <a:rPr lang="zh-CN" altLang="en-US" sz="2000" b="1" spc="140">
                <a:solidFill>
                  <a:schemeClr val="dk1">
                    <a:lumMod val="75000"/>
                    <a:lumOff val="25000"/>
                  </a:schemeClr>
                </a:solidFill>
                <a:uFillTx/>
                <a:latin typeface="方正北魏楷书_GBK" panose="02000000000000000000" charset="-122"/>
                <a:ea typeface="方正北魏楷书_GBK" panose="02000000000000000000" charset="-122"/>
                <a:sym typeface="+mn-ea"/>
              </a:rPr>
              <a:t>历史概念的解析不足</a:t>
            </a:r>
          </a:p>
        </p:txBody>
      </p:sp>
      <p:sp>
        <p:nvSpPr>
          <p:cNvPr id="32" name="矩形 1"/>
          <p:cNvSpPr/>
          <p:nvPr>
            <p:custDataLst>
              <p:tags r:id="rId11"/>
            </p:custDataLst>
          </p:nvPr>
        </p:nvSpPr>
        <p:spPr>
          <a:xfrm>
            <a:off x="4072922" y="2141928"/>
            <a:ext cx="4456974" cy="1140107"/>
          </a:xfrm>
          <a:prstGeom prst="rect">
            <a:avLst/>
          </a:prstGeom>
          <a:noFill/>
          <a:ln w="28575">
            <a:solidFill>
              <a:schemeClr val="dk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33" name="矩形 2"/>
          <p:cNvSpPr/>
          <p:nvPr>
            <p:custDataLst>
              <p:tags r:id="rId12"/>
            </p:custDataLst>
          </p:nvPr>
        </p:nvSpPr>
        <p:spPr>
          <a:xfrm>
            <a:off x="4072922" y="2141928"/>
            <a:ext cx="885343"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34" name="矩形 6"/>
          <p:cNvSpPr/>
          <p:nvPr>
            <p:custDataLst>
              <p:tags r:id="rId13"/>
            </p:custDataLst>
          </p:nvPr>
        </p:nvSpPr>
        <p:spPr>
          <a:xfrm>
            <a:off x="8437701" y="2141928"/>
            <a:ext cx="77414"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cs typeface="微软雅黑" panose="020B0503020204020204" charset="-122"/>
            </a:endParaRPr>
          </a:p>
        </p:txBody>
      </p:sp>
      <p:sp>
        <p:nvSpPr>
          <p:cNvPr id="35"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4"/>
            </p:custDataLst>
          </p:nvPr>
        </p:nvSpPr>
        <p:spPr>
          <a:xfrm flipH="1">
            <a:off x="4122185" y="2316463"/>
            <a:ext cx="800890" cy="805112"/>
          </a:xfrm>
          <a:prstGeom prst="rect">
            <a:avLst/>
          </a:prstGeom>
          <a:noFill/>
        </p:spPr>
        <p:txBody>
          <a:bodyPr wrap="square" rtlCol="0" anchor="ctr">
            <a:normAutofit/>
          </a:bodyPr>
          <a:lstStyle/>
          <a:p>
            <a:pPr marL="0" algn="ctr">
              <a:lnSpc>
                <a:spcPct val="100000"/>
              </a:lnSpc>
              <a:spcBef>
                <a:spcPts val="0"/>
              </a:spcBef>
              <a:spcAft>
                <a:spcPts val="800"/>
              </a:spcAft>
            </a:pPr>
            <a:r>
              <a:rPr lang="en-US" sz="2600" b="1" spc="180" dirty="0">
                <a:solidFill>
                  <a:schemeClr val="lt1"/>
                </a:solidFill>
                <a:latin typeface="微软雅黑" panose="020B0503020204020204" charset="-122"/>
                <a:ea typeface="微软雅黑" panose="020B0503020204020204" charset="-122"/>
                <a:cs typeface="微软雅黑" panose="020B0503020204020204" charset="-122"/>
              </a:rPr>
              <a:t>02</a:t>
            </a:r>
          </a:p>
        </p:txBody>
      </p:sp>
      <p:sp>
        <p:nvSpPr>
          <p:cNvPr id="36" name="TextBox 21"/>
          <p:cNvSpPr txBox="1"/>
          <p:nvPr>
            <p:custDataLst>
              <p:tags r:id="rId15"/>
            </p:custDataLst>
          </p:nvPr>
        </p:nvSpPr>
        <p:spPr>
          <a:xfrm flipH="1">
            <a:off x="5253847" y="2205971"/>
            <a:ext cx="2982576" cy="1016243"/>
          </a:xfrm>
          <a:prstGeom prst="rect">
            <a:avLst/>
          </a:prstGeom>
          <a:noFill/>
        </p:spPr>
        <p:txBody>
          <a:bodyPr wrap="square" rtlCol="0" anchor="ctr">
            <a:normAutofit/>
          </a:bodyPr>
          <a:lstStyle/>
          <a:p>
            <a:pPr marL="0" lvl="0" indent="0" algn="l">
              <a:lnSpc>
                <a:spcPct val="100000"/>
              </a:lnSpc>
              <a:spcBef>
                <a:spcPts val="0"/>
              </a:spcBef>
              <a:spcAft>
                <a:spcPts val="800"/>
              </a:spcAft>
              <a:buSzPct val="100000"/>
              <a:buNone/>
            </a:pPr>
            <a:r>
              <a:rPr lang="zh-CN" altLang="en-US" sz="2000" b="1" spc="200">
                <a:solidFill>
                  <a:schemeClr val="dk1">
                    <a:lumMod val="75000"/>
                    <a:lumOff val="25000"/>
                  </a:schemeClr>
                </a:solidFill>
                <a:uFillTx/>
                <a:latin typeface="方正北魏楷书_GBK" panose="02000000000000000000" charset="-122"/>
                <a:ea typeface="方正北魏楷书_GBK" panose="02000000000000000000" charset="-122"/>
                <a:sym typeface="+mn-ea"/>
              </a:rPr>
              <a:t>形式较为单一</a:t>
            </a:r>
          </a:p>
        </p:txBody>
      </p:sp>
      <p:sp>
        <p:nvSpPr>
          <p:cNvPr id="37" name="矩形 9"/>
          <p:cNvSpPr/>
          <p:nvPr>
            <p:custDataLst>
              <p:tags r:id="rId16"/>
            </p:custDataLst>
          </p:nvPr>
        </p:nvSpPr>
        <p:spPr>
          <a:xfrm>
            <a:off x="4072922" y="3558425"/>
            <a:ext cx="4456974" cy="1140107"/>
          </a:xfrm>
          <a:prstGeom prst="rect">
            <a:avLst/>
          </a:prstGeom>
          <a:noFill/>
          <a:ln w="28575">
            <a:solidFill>
              <a:schemeClr val="dk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38" name="矩形 10"/>
          <p:cNvSpPr/>
          <p:nvPr>
            <p:custDataLst>
              <p:tags r:id="rId17"/>
            </p:custDataLst>
          </p:nvPr>
        </p:nvSpPr>
        <p:spPr>
          <a:xfrm>
            <a:off x="4072922" y="3558425"/>
            <a:ext cx="885343"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39" name="矩形 12"/>
          <p:cNvSpPr/>
          <p:nvPr>
            <p:custDataLst>
              <p:tags r:id="rId18"/>
            </p:custDataLst>
          </p:nvPr>
        </p:nvSpPr>
        <p:spPr>
          <a:xfrm>
            <a:off x="8437701" y="3558425"/>
            <a:ext cx="77414"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cs typeface="微软雅黑" panose="020B0503020204020204" charset="-122"/>
            </a:endParaRPr>
          </a:p>
        </p:txBody>
      </p:sp>
      <p:sp>
        <p:nvSpPr>
          <p:cNvPr id="40"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9"/>
            </p:custDataLst>
          </p:nvPr>
        </p:nvSpPr>
        <p:spPr>
          <a:xfrm flipH="1">
            <a:off x="4122185" y="3732959"/>
            <a:ext cx="800890" cy="805112"/>
          </a:xfrm>
          <a:prstGeom prst="rect">
            <a:avLst/>
          </a:prstGeom>
          <a:noFill/>
        </p:spPr>
        <p:txBody>
          <a:bodyPr wrap="square" rtlCol="0" anchor="ctr">
            <a:normAutofit/>
          </a:bodyPr>
          <a:lstStyle/>
          <a:p>
            <a:pPr marL="0" algn="ctr">
              <a:lnSpc>
                <a:spcPct val="100000"/>
              </a:lnSpc>
              <a:spcBef>
                <a:spcPts val="0"/>
              </a:spcBef>
              <a:spcAft>
                <a:spcPts val="800"/>
              </a:spcAft>
            </a:pPr>
            <a:r>
              <a:rPr lang="en-US" sz="2600" b="1" spc="180" dirty="0">
                <a:solidFill>
                  <a:schemeClr val="lt1"/>
                </a:solidFill>
                <a:latin typeface="微软雅黑" panose="020B0503020204020204" charset="-122"/>
                <a:ea typeface="微软雅黑" panose="020B0503020204020204" charset="-122"/>
                <a:cs typeface="微软雅黑" panose="020B0503020204020204" charset="-122"/>
              </a:rPr>
              <a:t>03</a:t>
            </a:r>
          </a:p>
        </p:txBody>
      </p:sp>
      <p:sp>
        <p:nvSpPr>
          <p:cNvPr id="41" name="TextBox 21"/>
          <p:cNvSpPr txBox="1"/>
          <p:nvPr>
            <p:custDataLst>
              <p:tags r:id="rId20"/>
            </p:custDataLst>
          </p:nvPr>
        </p:nvSpPr>
        <p:spPr>
          <a:xfrm flipH="1">
            <a:off x="5253847" y="3622468"/>
            <a:ext cx="2982576" cy="1016243"/>
          </a:xfrm>
          <a:prstGeom prst="rect">
            <a:avLst/>
          </a:prstGeom>
          <a:noFill/>
        </p:spPr>
        <p:txBody>
          <a:bodyPr wrap="square" rtlCol="0" anchor="ctr">
            <a:noAutofit/>
          </a:bodyPr>
          <a:lstStyle/>
          <a:p>
            <a:pPr marL="0" lvl="0" indent="0" algn="l">
              <a:lnSpc>
                <a:spcPct val="120000"/>
              </a:lnSpc>
              <a:spcBef>
                <a:spcPts val="0"/>
              </a:spcBef>
              <a:spcAft>
                <a:spcPts val="800"/>
              </a:spcAft>
              <a:buSzPct val="100000"/>
              <a:buNone/>
            </a:pPr>
            <a:r>
              <a:rPr lang="zh-CN" altLang="en-US" sz="2000" b="1" spc="100">
                <a:solidFill>
                  <a:schemeClr val="dk1">
                    <a:lumMod val="75000"/>
                    <a:lumOff val="25000"/>
                  </a:schemeClr>
                </a:solidFill>
                <a:uFillTx/>
                <a:latin typeface="方正北魏楷书_GBK" panose="02000000000000000000" charset="-122"/>
                <a:ea typeface="方正北魏楷书_GBK" panose="02000000000000000000" charset="-122"/>
                <a:sym typeface="+mn-ea"/>
              </a:rPr>
              <a:t>前面两个子目与一国两制的联系相对不够紧密</a:t>
            </a:r>
          </a:p>
        </p:txBody>
      </p:sp>
      <p:sp>
        <p:nvSpPr>
          <p:cNvPr id="42" name="矩形 16"/>
          <p:cNvSpPr/>
          <p:nvPr>
            <p:custDataLst>
              <p:tags r:id="rId21"/>
            </p:custDataLst>
          </p:nvPr>
        </p:nvSpPr>
        <p:spPr>
          <a:xfrm>
            <a:off x="4072922" y="4974921"/>
            <a:ext cx="4456974" cy="1140107"/>
          </a:xfrm>
          <a:prstGeom prst="rect">
            <a:avLst/>
          </a:prstGeom>
          <a:noFill/>
          <a:ln w="28575">
            <a:solidFill>
              <a:schemeClr val="dk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3" name="矩形 17"/>
          <p:cNvSpPr/>
          <p:nvPr>
            <p:custDataLst>
              <p:tags r:id="rId22"/>
            </p:custDataLst>
          </p:nvPr>
        </p:nvSpPr>
        <p:spPr>
          <a:xfrm>
            <a:off x="4072922" y="4974921"/>
            <a:ext cx="885343"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44" name="矩形 18"/>
          <p:cNvSpPr/>
          <p:nvPr>
            <p:custDataLst>
              <p:tags r:id="rId23"/>
            </p:custDataLst>
          </p:nvPr>
        </p:nvSpPr>
        <p:spPr>
          <a:xfrm>
            <a:off x="8437701" y="4974921"/>
            <a:ext cx="77414" cy="1140107"/>
          </a:xfrm>
          <a:prstGeom prst="rect">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charset="-122"/>
              <a:cs typeface="微软雅黑" panose="020B0503020204020204" charset="-122"/>
            </a:endParaRPr>
          </a:p>
        </p:txBody>
      </p:sp>
      <p:sp>
        <p:nvSpPr>
          <p:cNvPr id="45"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4"/>
            </p:custDataLst>
          </p:nvPr>
        </p:nvSpPr>
        <p:spPr>
          <a:xfrm flipH="1">
            <a:off x="4122185" y="5149456"/>
            <a:ext cx="800890" cy="805112"/>
          </a:xfrm>
          <a:prstGeom prst="rect">
            <a:avLst/>
          </a:prstGeom>
          <a:noFill/>
        </p:spPr>
        <p:txBody>
          <a:bodyPr wrap="square" rtlCol="0" anchor="ctr">
            <a:normAutofit/>
          </a:bodyPr>
          <a:lstStyle/>
          <a:p>
            <a:pPr marL="0" algn="ctr">
              <a:lnSpc>
                <a:spcPct val="100000"/>
              </a:lnSpc>
              <a:spcBef>
                <a:spcPts val="0"/>
              </a:spcBef>
              <a:spcAft>
                <a:spcPts val="800"/>
              </a:spcAft>
            </a:pPr>
            <a:r>
              <a:rPr lang="en-US" sz="2600" b="1" spc="180" dirty="0">
                <a:solidFill>
                  <a:schemeClr val="lt1"/>
                </a:solidFill>
                <a:latin typeface="微软雅黑" panose="020B0503020204020204" charset="-122"/>
                <a:ea typeface="微软雅黑" panose="020B0503020204020204" charset="-122"/>
                <a:cs typeface="微软雅黑" panose="020B0503020204020204" charset="-122"/>
              </a:rPr>
              <a:t>04</a:t>
            </a:r>
          </a:p>
        </p:txBody>
      </p:sp>
      <p:sp>
        <p:nvSpPr>
          <p:cNvPr id="46" name="TextBox 21"/>
          <p:cNvSpPr txBox="1"/>
          <p:nvPr>
            <p:custDataLst>
              <p:tags r:id="rId25"/>
            </p:custDataLst>
          </p:nvPr>
        </p:nvSpPr>
        <p:spPr>
          <a:xfrm flipH="1">
            <a:off x="5253847" y="5038965"/>
            <a:ext cx="2982576" cy="1016243"/>
          </a:xfrm>
          <a:prstGeom prst="rect">
            <a:avLst/>
          </a:prstGeom>
          <a:noFill/>
        </p:spPr>
        <p:txBody>
          <a:bodyPr wrap="square" rtlCol="0" anchor="ctr">
            <a:noAutofit/>
          </a:bodyPr>
          <a:lstStyle/>
          <a:p>
            <a:pPr marL="0" lvl="0" indent="0" algn="l">
              <a:lnSpc>
                <a:spcPct val="120000"/>
              </a:lnSpc>
              <a:spcBef>
                <a:spcPts val="0"/>
              </a:spcBef>
              <a:spcAft>
                <a:spcPts val="800"/>
              </a:spcAft>
              <a:buSzPct val="100000"/>
              <a:buNone/>
            </a:pPr>
            <a:r>
              <a:rPr lang="zh-CN" altLang="en-US" sz="2000" b="1" spc="60">
                <a:solidFill>
                  <a:schemeClr val="dk1">
                    <a:lumMod val="75000"/>
                    <a:lumOff val="25000"/>
                  </a:schemeClr>
                </a:solidFill>
                <a:uFillTx/>
                <a:latin typeface="方正北魏楷书_GBK" panose="02000000000000000000" charset="-122"/>
                <a:ea typeface="方正北魏楷书_GBK" panose="02000000000000000000" charset="-122"/>
                <a:sym typeface="+mn-ea"/>
              </a:rPr>
              <a:t>中国特色社会主义道路的理论与实践部分重实践，轻理论</a:t>
            </a:r>
          </a:p>
        </p:txBody>
      </p:sp>
      <p:pic>
        <p:nvPicPr>
          <p:cNvPr id="5" name="图片 4"/>
          <p:cNvPicPr>
            <a:picLocks noChangeAspect="1"/>
          </p:cNvPicPr>
          <p:nvPr/>
        </p:nvPicPr>
        <p:blipFill>
          <a:blip r:embed="rId31">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矩形 9"/>
          <p:cNvSpPr/>
          <p:nvPr userDrawn="1">
            <p:custDataLst>
              <p:tags r:id="rId2"/>
            </p:custDataLst>
          </p:nvPr>
        </p:nvSpPr>
        <p:spPr>
          <a:xfrm>
            <a:off x="0" y="1676400"/>
            <a:ext cx="12192000" cy="44196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2400" b="1">
              <a:solidFill>
                <a:schemeClr val="lt1"/>
              </a:solidFill>
              <a:latin typeface="方正北魏楷书_GBK" panose="02000000000000000000" charset="-122"/>
              <a:ea typeface="方正北魏楷书_GBK" panose="02000000000000000000" charset="-122"/>
              <a:cs typeface="微软雅黑" panose="020B0503020204020204" charset="-122"/>
            </a:endParaRPr>
          </a:p>
        </p:txBody>
      </p:sp>
      <p:pic>
        <p:nvPicPr>
          <p:cNvPr id="9" name="图片 8"/>
          <p:cNvPicPr/>
          <p:nvPr userDrawn="1">
            <p:custDataLst>
              <p:tags r:id="rId3"/>
            </p:custDataLst>
          </p:nvPr>
        </p:nvPicPr>
        <p:blipFill>
          <a:blip r:embed="rId23" r:link="rId24" cstate="email"/>
          <a:stretch>
            <a:fillRect/>
          </a:stretch>
        </p:blipFill>
        <p:spPr>
          <a:xfrm>
            <a:off x="10571797" y="5379244"/>
            <a:ext cx="1620202" cy="1478756"/>
          </a:xfrm>
          <a:prstGeom prst="rect">
            <a:avLst/>
          </a:prstGeom>
        </p:spPr>
      </p:pic>
      <p:pic>
        <p:nvPicPr>
          <p:cNvPr id="8" name="图片 7"/>
          <p:cNvPicPr/>
          <p:nvPr userDrawn="1">
            <p:custDataLst>
              <p:tags r:id="rId4"/>
            </p:custDataLst>
          </p:nvPr>
        </p:nvPicPr>
        <p:blipFill>
          <a:blip r:embed="rId25" r:link="rId26" cstate="email"/>
          <a:stretch>
            <a:fillRect/>
          </a:stretch>
        </p:blipFill>
        <p:spPr>
          <a:xfrm>
            <a:off x="0" y="5379244"/>
            <a:ext cx="1620202" cy="1478756"/>
          </a:xfrm>
          <a:prstGeom prst="rect">
            <a:avLst/>
          </a:prstGeom>
        </p:spPr>
      </p:pic>
      <p:sp>
        <p:nvSpPr>
          <p:cNvPr id="4" name="文本框 2"/>
          <p:cNvSpPr txBox="1"/>
          <p:nvPr>
            <p:custDataLst>
              <p:tags r:id="rId5"/>
            </p:custDataLst>
          </p:nvPr>
        </p:nvSpPr>
        <p:spPr>
          <a:xfrm>
            <a:off x="914362" y="457200"/>
            <a:ext cx="10363276" cy="758156"/>
          </a:xfrm>
          <a:prstGeom prst="rect">
            <a:avLst/>
          </a:prstGeom>
          <a:noFill/>
        </p:spPr>
        <p:txBody>
          <a:bodyPr wrap="square" lIns="63500" tIns="25400" rIns="63500" bIns="25400" rtlCol="0" anchor="ctr" anchorCtr="0">
            <a:normAutofit/>
          </a:bodyPr>
          <a:lstStyle/>
          <a:p>
            <a:pPr marL="0" indent="0" algn="ctr">
              <a:lnSpc>
                <a:spcPct val="100000"/>
              </a:lnSpc>
              <a:spcBef>
                <a:spcPts val="0"/>
              </a:spcBef>
              <a:spcAft>
                <a:spcPts val="0"/>
              </a:spcAft>
              <a:buSzPct val="100000"/>
              <a:buNone/>
            </a:pPr>
            <a:r>
              <a:rPr lang="zh-CN" altLang="en-US" sz="4000" b="1" spc="160">
                <a:solidFill>
                  <a:schemeClr val="accent1"/>
                </a:solidFill>
                <a:uFillTx/>
                <a:latin typeface="汉仪尚巍手书W" panose="00020600040101010101" pitchFamily="18" charset="-122"/>
                <a:ea typeface="汉仪尚巍手书W" panose="00020600040101010101" pitchFamily="18" charset="-122"/>
              </a:rPr>
              <a:t>史辰工作室课件制作要求</a:t>
            </a:r>
          </a:p>
        </p:txBody>
      </p:sp>
      <p:sp>
        <p:nvSpPr>
          <p:cNvPr id="14339" name="Freeform 5"/>
          <p:cNvSpPr/>
          <p:nvPr>
            <p:custDataLst>
              <p:tags r:id="rId6"/>
            </p:custDataLst>
          </p:nvPr>
        </p:nvSpPr>
        <p:spPr bwMode="auto">
          <a:xfrm>
            <a:off x="4927679" y="2812064"/>
            <a:ext cx="1285219" cy="1485054"/>
          </a:xfrm>
          <a:custGeom>
            <a:avLst/>
            <a:gdLst>
              <a:gd name="T0" fmla="*/ 0 w 789"/>
              <a:gd name="T1" fmla="*/ 2147483646 h 912"/>
              <a:gd name="T2" fmla="*/ 2147483646 w 789"/>
              <a:gd name="T3" fmla="*/ 0 h 912"/>
              <a:gd name="T4" fmla="*/ 2147483646 w 789"/>
              <a:gd name="T5" fmla="*/ 2147483646 h 912"/>
              <a:gd name="T6" fmla="*/ 2147483646 w 789"/>
              <a:gd name="T7" fmla="*/ 2147483646 h 912"/>
              <a:gd name="T8" fmla="*/ 2147483646 w 789"/>
              <a:gd name="T9" fmla="*/ 2147483646 h 912"/>
              <a:gd name="T10" fmla="*/ 0 w 789"/>
              <a:gd name="T11" fmla="*/ 2147483646 h 912"/>
              <a:gd name="T12" fmla="*/ 0 w 789"/>
              <a:gd name="T13" fmla="*/ 2147483646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40" name="Freeform 6"/>
          <p:cNvSpPr/>
          <p:nvPr>
            <p:custDataLst>
              <p:tags r:id="rId7"/>
            </p:custDataLst>
          </p:nvPr>
        </p:nvSpPr>
        <p:spPr bwMode="auto">
          <a:xfrm>
            <a:off x="6570774" y="3538264"/>
            <a:ext cx="1154607" cy="1329627"/>
          </a:xfrm>
          <a:custGeom>
            <a:avLst/>
            <a:gdLst>
              <a:gd name="T0" fmla="*/ 0 w 709"/>
              <a:gd name="T1" fmla="*/ 2147483646 h 816"/>
              <a:gd name="T2" fmla="*/ 2147483646 w 709"/>
              <a:gd name="T3" fmla="*/ 0 h 816"/>
              <a:gd name="T4" fmla="*/ 2147483646 w 709"/>
              <a:gd name="T5" fmla="*/ 2147483646 h 816"/>
              <a:gd name="T6" fmla="*/ 2147483646 w 709"/>
              <a:gd name="T7" fmla="*/ 2147483646 h 816"/>
              <a:gd name="T8" fmla="*/ 2147483646 w 709"/>
              <a:gd name="T9" fmla="*/ 2147483646 h 816"/>
              <a:gd name="T10" fmla="*/ 0 w 709"/>
              <a:gd name="T11" fmla="*/ 2147483646 h 816"/>
              <a:gd name="T12" fmla="*/ 0 w 709"/>
              <a:gd name="T13" fmla="*/ 2147483646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9" h="816">
                <a:moveTo>
                  <a:pt x="0" y="205"/>
                </a:moveTo>
                <a:lnTo>
                  <a:pt x="354" y="0"/>
                </a:lnTo>
                <a:lnTo>
                  <a:pt x="709" y="205"/>
                </a:lnTo>
                <a:lnTo>
                  <a:pt x="709" y="614"/>
                </a:lnTo>
                <a:lnTo>
                  <a:pt x="354" y="816"/>
                </a:lnTo>
                <a:lnTo>
                  <a:pt x="0" y="614"/>
                </a:lnTo>
                <a:lnTo>
                  <a:pt x="0" y="205"/>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43" name="Freeform 9"/>
          <p:cNvSpPr/>
          <p:nvPr>
            <p:custDataLst>
              <p:tags r:id="rId8"/>
            </p:custDataLst>
          </p:nvPr>
        </p:nvSpPr>
        <p:spPr bwMode="auto">
          <a:xfrm>
            <a:off x="6293877" y="2929614"/>
            <a:ext cx="700078" cy="807180"/>
          </a:xfrm>
          <a:custGeom>
            <a:avLst/>
            <a:gdLst>
              <a:gd name="T0" fmla="*/ 0 w 430"/>
              <a:gd name="T1" fmla="*/ 2147483646 h 496"/>
              <a:gd name="T2" fmla="*/ 2147483646 w 430"/>
              <a:gd name="T3" fmla="*/ 0 h 496"/>
              <a:gd name="T4" fmla="*/ 2147483646 w 430"/>
              <a:gd name="T5" fmla="*/ 2147483646 h 496"/>
              <a:gd name="T6" fmla="*/ 2147483646 w 430"/>
              <a:gd name="T7" fmla="*/ 2147483646 h 496"/>
              <a:gd name="T8" fmla="*/ 2147483646 w 430"/>
              <a:gd name="T9" fmla="*/ 2147483646 h 496"/>
              <a:gd name="T10" fmla="*/ 0 w 430"/>
              <a:gd name="T11" fmla="*/ 2147483646 h 496"/>
              <a:gd name="T12" fmla="*/ 0 w 430"/>
              <a:gd name="T13" fmla="*/ 2147483646 h 4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 h="496">
                <a:moveTo>
                  <a:pt x="0" y="124"/>
                </a:moveTo>
                <a:lnTo>
                  <a:pt x="214" y="0"/>
                </a:lnTo>
                <a:lnTo>
                  <a:pt x="430" y="124"/>
                </a:lnTo>
                <a:lnTo>
                  <a:pt x="430" y="372"/>
                </a:lnTo>
                <a:lnTo>
                  <a:pt x="214" y="496"/>
                </a:lnTo>
                <a:lnTo>
                  <a:pt x="0" y="372"/>
                </a:lnTo>
                <a:lnTo>
                  <a:pt x="0" y="12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44" name="Freeform 10"/>
          <p:cNvSpPr/>
          <p:nvPr>
            <p:custDataLst>
              <p:tags r:id="rId9"/>
            </p:custDataLst>
          </p:nvPr>
        </p:nvSpPr>
        <p:spPr bwMode="auto">
          <a:xfrm>
            <a:off x="4627273" y="4105119"/>
            <a:ext cx="888159" cy="1023995"/>
          </a:xfrm>
          <a:custGeom>
            <a:avLst/>
            <a:gdLst>
              <a:gd name="T0" fmla="*/ 0 w 545"/>
              <a:gd name="T1" fmla="*/ 2147483646 h 629"/>
              <a:gd name="T2" fmla="*/ 2147483646 w 545"/>
              <a:gd name="T3" fmla="*/ 0 h 629"/>
              <a:gd name="T4" fmla="*/ 2147483646 w 545"/>
              <a:gd name="T5" fmla="*/ 2147483646 h 629"/>
              <a:gd name="T6" fmla="*/ 2147483646 w 545"/>
              <a:gd name="T7" fmla="*/ 2147483646 h 629"/>
              <a:gd name="T8" fmla="*/ 2147483646 w 545"/>
              <a:gd name="T9" fmla="*/ 2147483646 h 629"/>
              <a:gd name="T10" fmla="*/ 0 w 545"/>
              <a:gd name="T11" fmla="*/ 2147483646 h 629"/>
              <a:gd name="T12" fmla="*/ 0 w 545"/>
              <a:gd name="T13" fmla="*/ 2147483646 h 6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nchorCtr="0">
            <a:norm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51" name="Freeform 34"/>
          <p:cNvSpPr/>
          <p:nvPr>
            <p:custDataLst>
              <p:tags r:id="rId10"/>
            </p:custDataLst>
          </p:nvPr>
        </p:nvSpPr>
        <p:spPr bwMode="auto">
          <a:xfrm>
            <a:off x="4849312" y="2601778"/>
            <a:ext cx="723588" cy="212897"/>
          </a:xfrm>
          <a:custGeom>
            <a:avLst/>
            <a:gdLst>
              <a:gd name="T0" fmla="*/ 2147483646 w 444"/>
              <a:gd name="T1" fmla="*/ 2147483646 h 130"/>
              <a:gd name="T2" fmla="*/ 2147483646 w 444"/>
              <a:gd name="T3" fmla="*/ 0 h 130"/>
              <a:gd name="T4" fmla="*/ 0 w 444"/>
              <a:gd name="T5" fmla="*/ 0 h 130"/>
              <a:gd name="T6" fmla="*/ 0 60000 65536"/>
              <a:gd name="T7" fmla="*/ 0 60000 65536"/>
              <a:gd name="T8" fmla="*/ 0 60000 65536"/>
            </a:gdLst>
            <a:ahLst/>
            <a:cxnLst>
              <a:cxn ang="T6">
                <a:pos x="T0" y="T1"/>
              </a:cxn>
              <a:cxn ang="T7">
                <a:pos x="T2" y="T3"/>
              </a:cxn>
              <a:cxn ang="T8">
                <a:pos x="T4" y="T5"/>
              </a:cxn>
            </a:cxnLst>
            <a:rect l="0" t="0" r="r" b="b"/>
            <a:pathLst>
              <a:path w="444" h="130">
                <a:moveTo>
                  <a:pt x="444" y="130"/>
                </a:moveTo>
                <a:lnTo>
                  <a:pt x="444" y="0"/>
                </a:lnTo>
                <a:lnTo>
                  <a:pt x="0" y="0"/>
                </a:lnTo>
              </a:path>
            </a:pathLst>
          </a:custGeom>
          <a:noFill/>
          <a:ln w="6350" cap="flat" cmpd="sng">
            <a:solidFill>
              <a:schemeClr val="accent1"/>
            </a:solidFill>
            <a:round/>
          </a:ln>
          <a:extLst>
            <a:ext uri="{909E8E84-426E-40DD-AFC4-6F175D3DCCD1}">
              <a14:hiddenFill xmlns:a14="http://schemas.microsoft.com/office/drawing/2010/main">
                <a:solidFill>
                  <a:srgbClr val="FFFFFF"/>
                </a:solidFill>
              </a14:hiddenFill>
            </a:ext>
          </a:extLst>
        </p:spPr>
        <p:txBody>
          <a:bodyPr anchor="ctr" anchorCtr="0">
            <a:normAutofit fontScale="90000" lnSpcReduction="10000"/>
          </a:bodyPr>
          <a:lstStyle/>
          <a:p>
            <a:pPr>
              <a:lnSpc>
                <a:spcPct val="140000"/>
              </a:lnSpc>
            </a:pPr>
            <a:endParaRPr lang="zh-CN" altLang="en-US" sz="7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52" name="Freeform 35"/>
          <p:cNvSpPr/>
          <p:nvPr>
            <p:custDataLst>
              <p:tags r:id="rId11"/>
            </p:custDataLst>
          </p:nvPr>
        </p:nvSpPr>
        <p:spPr bwMode="auto">
          <a:xfrm>
            <a:off x="6642610" y="2601778"/>
            <a:ext cx="696160" cy="327836"/>
          </a:xfrm>
          <a:custGeom>
            <a:avLst/>
            <a:gdLst>
              <a:gd name="T0" fmla="*/ 0 w 428"/>
              <a:gd name="T1" fmla="*/ 2147483646 h 201"/>
              <a:gd name="T2" fmla="*/ 0 w 428"/>
              <a:gd name="T3" fmla="*/ 0 h 201"/>
              <a:gd name="T4" fmla="*/ 2147483646 w 428"/>
              <a:gd name="T5" fmla="*/ 0 h 201"/>
              <a:gd name="T6" fmla="*/ 0 60000 65536"/>
              <a:gd name="T7" fmla="*/ 0 60000 65536"/>
              <a:gd name="T8" fmla="*/ 0 60000 65536"/>
            </a:gdLst>
            <a:ahLst/>
            <a:cxnLst>
              <a:cxn ang="T6">
                <a:pos x="T0" y="T1"/>
              </a:cxn>
              <a:cxn ang="T7">
                <a:pos x="T2" y="T3"/>
              </a:cxn>
              <a:cxn ang="T8">
                <a:pos x="T4" y="T5"/>
              </a:cxn>
            </a:cxnLst>
            <a:rect l="0" t="0" r="r" b="b"/>
            <a:pathLst>
              <a:path w="428" h="201">
                <a:moveTo>
                  <a:pt x="0" y="201"/>
                </a:moveTo>
                <a:lnTo>
                  <a:pt x="0" y="0"/>
                </a:lnTo>
                <a:lnTo>
                  <a:pt x="428" y="0"/>
                </a:lnTo>
              </a:path>
            </a:pathLst>
          </a:custGeom>
          <a:noFill/>
          <a:ln w="6350" cap="flat" cmpd="sng">
            <a:solidFill>
              <a:schemeClr val="accent2"/>
            </a:solidFill>
            <a:round/>
          </a:ln>
          <a:extLst>
            <a:ext uri="{909E8E84-426E-40DD-AFC4-6F175D3DCCD1}">
              <a14:hiddenFill xmlns:a14="http://schemas.microsoft.com/office/drawing/2010/main">
                <a:solidFill>
                  <a:srgbClr val="FFFFFF"/>
                </a:solidFill>
              </a14:hiddenFill>
            </a:ext>
          </a:extLst>
        </p:spPr>
        <p:txBody>
          <a:bodyPr anchor="ctr" anchorCtr="0">
            <a:noAutofit/>
          </a:bodyPr>
          <a:lstStyle/>
          <a:p>
            <a:pPr>
              <a:lnSpc>
                <a:spcPct val="120000"/>
              </a:lnSpc>
            </a:pPr>
            <a:endParaRPr lang="zh-CN" altLang="en-US" sz="1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55" name="Freeform 38"/>
          <p:cNvSpPr/>
          <p:nvPr>
            <p:custDataLst>
              <p:tags r:id="rId12"/>
            </p:custDataLst>
          </p:nvPr>
        </p:nvSpPr>
        <p:spPr bwMode="auto">
          <a:xfrm>
            <a:off x="4740904" y="4874421"/>
            <a:ext cx="1013546" cy="457141"/>
          </a:xfrm>
          <a:custGeom>
            <a:avLst/>
            <a:gdLst>
              <a:gd name="T0" fmla="*/ 2147483646 w 623"/>
              <a:gd name="T1" fmla="*/ 0 h 281"/>
              <a:gd name="T2" fmla="*/ 2147483646 w 623"/>
              <a:gd name="T3" fmla="*/ 0 h 281"/>
              <a:gd name="T4" fmla="*/ 2147483646 w 623"/>
              <a:gd name="T5" fmla="*/ 2147483646 h 281"/>
              <a:gd name="T6" fmla="*/ 0 w 623"/>
              <a:gd name="T7" fmla="*/ 2147483646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3" h="281">
                <a:moveTo>
                  <a:pt x="476" y="0"/>
                </a:moveTo>
                <a:lnTo>
                  <a:pt x="623" y="0"/>
                </a:lnTo>
                <a:lnTo>
                  <a:pt x="623" y="281"/>
                </a:lnTo>
                <a:lnTo>
                  <a:pt x="0" y="281"/>
                </a:lnTo>
              </a:path>
            </a:pathLst>
          </a:custGeom>
          <a:noFill/>
          <a:ln w="6350" cap="flat" cmpd="sng">
            <a:solidFill>
              <a:schemeClr val="accent2">
                <a:lumMod val="60000"/>
                <a:lumOff val="40000"/>
              </a:schemeClr>
            </a:solidFill>
            <a:round/>
          </a:ln>
          <a:extLst>
            <a:ext uri="{909E8E84-426E-40DD-AFC4-6F175D3DCCD1}">
              <a14:hiddenFill xmlns:a14="http://schemas.microsoft.com/office/drawing/2010/main">
                <a:solidFill>
                  <a:srgbClr val="FFFFFF"/>
                </a:solidFill>
              </a14:hiddenFill>
            </a:ext>
          </a:extLst>
        </p:spPr>
        <p:txBody>
          <a:bodyPr anchor="ctr" anchorCtr="0">
            <a:no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14356" name="Freeform 39"/>
          <p:cNvSpPr/>
          <p:nvPr>
            <p:custDataLst>
              <p:tags r:id="rId13"/>
            </p:custDataLst>
          </p:nvPr>
        </p:nvSpPr>
        <p:spPr bwMode="auto">
          <a:xfrm>
            <a:off x="6312163" y="4538749"/>
            <a:ext cx="1187259" cy="792812"/>
          </a:xfrm>
          <a:custGeom>
            <a:avLst/>
            <a:gdLst>
              <a:gd name="T0" fmla="*/ 2147483646 w 729"/>
              <a:gd name="T1" fmla="*/ 0 h 487"/>
              <a:gd name="T2" fmla="*/ 0 w 729"/>
              <a:gd name="T3" fmla="*/ 0 h 487"/>
              <a:gd name="T4" fmla="*/ 0 w 729"/>
              <a:gd name="T5" fmla="*/ 2147483646 h 487"/>
              <a:gd name="T6" fmla="*/ 2147483646 w 729"/>
              <a:gd name="T7" fmla="*/ 2147483646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9" h="487">
                <a:moveTo>
                  <a:pt x="159" y="0"/>
                </a:moveTo>
                <a:lnTo>
                  <a:pt x="0" y="0"/>
                </a:lnTo>
                <a:lnTo>
                  <a:pt x="0" y="487"/>
                </a:lnTo>
                <a:lnTo>
                  <a:pt x="729" y="487"/>
                </a:lnTo>
              </a:path>
            </a:pathLst>
          </a:custGeom>
          <a:noFill/>
          <a:ln w="6350" cap="flat" cmpd="sng">
            <a:solidFill>
              <a:schemeClr val="accent2"/>
            </a:solidFill>
            <a:round/>
          </a:ln>
          <a:extLst>
            <a:ext uri="{909E8E84-426E-40DD-AFC4-6F175D3DCCD1}">
              <a14:hiddenFill xmlns:a14="http://schemas.microsoft.com/office/drawing/2010/main">
                <a:solidFill>
                  <a:srgbClr val="FFFFFF"/>
                </a:solidFill>
              </a14:hiddenFill>
            </a:ext>
          </a:extLst>
        </p:spPr>
        <p:txBody>
          <a:bodyPr anchor="ctr" anchorCtr="0">
            <a:normAutofit/>
          </a:bodyPr>
          <a:lstStyle/>
          <a:p>
            <a:pPr>
              <a:lnSpc>
                <a:spcPct val="120000"/>
              </a:lnSpc>
            </a:pPr>
            <a:endParaRPr lang="zh-CN" altLang="en-US" sz="2400" b="1">
              <a:solidFill>
                <a:schemeClr val="dk1"/>
              </a:solidFill>
              <a:latin typeface="方正北魏楷书_GBK" panose="02000000000000000000" charset="-122"/>
              <a:ea typeface="方正北魏楷书_GBK" panose="02000000000000000000" charset="-122"/>
              <a:cs typeface="微软雅黑" panose="020B0503020204020204" charset="-122"/>
              <a:sym typeface="Arial" panose="020B0604020202020204" pitchFamily="34" charset="0"/>
            </a:endParaRPr>
          </a:p>
        </p:txBody>
      </p:sp>
      <p:sp>
        <p:nvSpPr>
          <p:cNvPr id="5" name="文本框 9"/>
          <p:cNvSpPr txBox="1"/>
          <p:nvPr>
            <p:custDataLst>
              <p:tags r:id="rId14"/>
            </p:custDataLst>
          </p:nvPr>
        </p:nvSpPr>
        <p:spPr>
          <a:xfrm>
            <a:off x="7593330" y="4986655"/>
            <a:ext cx="3319145" cy="65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chorCtr="0"/>
          <a:lstStyle>
            <a:defPPr>
              <a:defRPr lang="zh-CN"/>
            </a:defPPr>
            <a:lvl1pPr>
              <a:lnSpc>
                <a:spcPct val="120000"/>
              </a:lnSpc>
              <a:defRPr sz="2000" spc="100"/>
            </a:lvl1pPr>
          </a:lstStyle>
          <a:p>
            <a:pPr marL="0" lvl="0" indent="0" algn="l">
              <a:lnSpc>
                <a:spcPct val="100000"/>
              </a:lnSpc>
              <a:spcBef>
                <a:spcPts val="0"/>
              </a:spcBef>
              <a:spcAft>
                <a:spcPts val="800"/>
              </a:spcAft>
              <a:buSzPct val="100000"/>
            </a:pPr>
            <a:r>
              <a:rPr lang="zh-CN" altLang="en-US" sz="2400" b="1" spc="140">
                <a:solidFill>
                  <a:schemeClr val="dk1"/>
                </a:solidFill>
                <a:uFillTx/>
                <a:latin typeface="方正北魏楷书_GBK" panose="02000000000000000000" charset="-122"/>
                <a:ea typeface="方正北魏楷书_GBK" panose="02000000000000000000" charset="-122"/>
              </a:rPr>
              <a:t>研读史料，巧设问题</a:t>
            </a:r>
          </a:p>
        </p:txBody>
      </p:sp>
      <p:sp>
        <p:nvSpPr>
          <p:cNvPr id="11" name="文本框 10"/>
          <p:cNvSpPr txBox="1"/>
          <p:nvPr>
            <p:custDataLst>
              <p:tags r:id="rId15"/>
            </p:custDataLst>
          </p:nvPr>
        </p:nvSpPr>
        <p:spPr>
          <a:xfrm>
            <a:off x="1367155" y="4986655"/>
            <a:ext cx="3232150" cy="65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chorCtr="0"/>
          <a:lstStyle>
            <a:defPPr>
              <a:defRPr lang="zh-CN"/>
            </a:defPPr>
            <a:lvl1pPr>
              <a:lnSpc>
                <a:spcPct val="120000"/>
              </a:lnSpc>
              <a:defRPr sz="2000" spc="100"/>
            </a:lvl1pPr>
          </a:lstStyle>
          <a:p>
            <a:pPr marL="0" lvl="0" indent="0" algn="r">
              <a:lnSpc>
                <a:spcPct val="100000"/>
              </a:lnSpc>
              <a:spcBef>
                <a:spcPts val="0"/>
              </a:spcBef>
              <a:spcAft>
                <a:spcPts val="800"/>
              </a:spcAft>
              <a:buSzPct val="100000"/>
            </a:pPr>
            <a:r>
              <a:rPr lang="zh-CN" altLang="en-US" sz="2400" b="1" spc="140">
                <a:solidFill>
                  <a:schemeClr val="dk1"/>
                </a:solidFill>
                <a:uFillTx/>
                <a:latin typeface="方正北魏楷书_GBK" panose="02000000000000000000" charset="-122"/>
                <a:ea typeface="方正北魏楷书_GBK" panose="02000000000000000000" charset="-122"/>
              </a:rPr>
              <a:t>导入心扉，立意凸显</a:t>
            </a:r>
          </a:p>
        </p:txBody>
      </p:sp>
      <p:sp>
        <p:nvSpPr>
          <p:cNvPr id="14" name="文本框 13"/>
          <p:cNvSpPr txBox="1"/>
          <p:nvPr>
            <p:custDataLst>
              <p:tags r:id="rId16"/>
            </p:custDataLst>
          </p:nvPr>
        </p:nvSpPr>
        <p:spPr>
          <a:xfrm>
            <a:off x="7425055" y="2272665"/>
            <a:ext cx="3146425" cy="65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chorCtr="0"/>
          <a:lstStyle>
            <a:defPPr>
              <a:defRPr lang="zh-CN"/>
            </a:defPPr>
            <a:lvl1pPr>
              <a:lnSpc>
                <a:spcPct val="120000"/>
              </a:lnSpc>
              <a:defRPr sz="2000" spc="100"/>
            </a:lvl1pPr>
          </a:lstStyle>
          <a:p>
            <a:pPr marL="0" lvl="0" indent="0" algn="l">
              <a:lnSpc>
                <a:spcPct val="100000"/>
              </a:lnSpc>
              <a:spcBef>
                <a:spcPts val="0"/>
              </a:spcBef>
              <a:spcAft>
                <a:spcPts val="800"/>
              </a:spcAft>
              <a:buSzPct val="100000"/>
            </a:pPr>
            <a:r>
              <a:rPr lang="zh-CN" altLang="en-US" sz="2400" b="1" spc="140">
                <a:solidFill>
                  <a:schemeClr val="dk1"/>
                </a:solidFill>
                <a:uFillTx/>
                <a:latin typeface="方正北魏楷书_GBK" panose="02000000000000000000" charset="-122"/>
                <a:ea typeface="方正北魏楷书_GBK" panose="02000000000000000000" charset="-122"/>
              </a:rPr>
              <a:t>梳理逻辑，建构思维</a:t>
            </a:r>
          </a:p>
        </p:txBody>
      </p:sp>
      <p:sp>
        <p:nvSpPr>
          <p:cNvPr id="15" name="文本框 14"/>
          <p:cNvSpPr txBox="1"/>
          <p:nvPr>
            <p:custDataLst>
              <p:tags r:id="rId17"/>
            </p:custDataLst>
          </p:nvPr>
        </p:nvSpPr>
        <p:spPr>
          <a:xfrm>
            <a:off x="1415415" y="2272665"/>
            <a:ext cx="3183890" cy="65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nchor="ctr" anchorCtr="0"/>
          <a:lstStyle>
            <a:defPPr>
              <a:defRPr lang="zh-CN"/>
            </a:defPPr>
            <a:lvl1pPr>
              <a:lnSpc>
                <a:spcPct val="120000"/>
              </a:lnSpc>
              <a:defRPr sz="2000" spc="100"/>
            </a:lvl1pPr>
          </a:lstStyle>
          <a:p>
            <a:pPr marL="0" lvl="0" indent="0" algn="r">
              <a:lnSpc>
                <a:spcPct val="100000"/>
              </a:lnSpc>
              <a:spcBef>
                <a:spcPts val="0"/>
              </a:spcBef>
              <a:spcAft>
                <a:spcPts val="800"/>
              </a:spcAft>
              <a:buSzPct val="100000"/>
            </a:pPr>
            <a:r>
              <a:rPr lang="zh-CN" altLang="en-US" sz="2400" b="1" spc="140">
                <a:solidFill>
                  <a:schemeClr val="dk1"/>
                </a:solidFill>
                <a:uFillTx/>
                <a:latin typeface="方正北魏楷书_GBK" panose="02000000000000000000" charset="-122"/>
                <a:ea typeface="方正北魏楷书_GBK" panose="02000000000000000000" charset="-122"/>
              </a:rPr>
              <a:t>紧扣课标，提炼主题</a:t>
            </a:r>
          </a:p>
        </p:txBody>
      </p:sp>
      <p:pic>
        <p:nvPicPr>
          <p:cNvPr id="6" name="图形 2"/>
          <p:cNvPicPr>
            <a:picLocks noChangeAspect="1"/>
          </p:cNvPicPr>
          <p:nvPr>
            <p:custDataLst>
              <p:tags r:id="rId18"/>
            </p:custDataLst>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6462197" y="3129589"/>
            <a:ext cx="360825" cy="360825"/>
          </a:xfrm>
          <a:prstGeom prst="rect">
            <a:avLst/>
          </a:prstGeom>
        </p:spPr>
      </p:pic>
      <p:pic>
        <p:nvPicPr>
          <p:cNvPr id="17" name="图形 16"/>
          <p:cNvPicPr>
            <a:picLocks noChangeAspect="1"/>
          </p:cNvPicPr>
          <p:nvPr>
            <p:custDataLst>
              <p:tags r:id="rId19"/>
            </p:custDataLst>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4804103" y="4442111"/>
            <a:ext cx="443574" cy="443574"/>
          </a:xfrm>
          <a:prstGeom prst="rect">
            <a:avLst/>
          </a:prstGeom>
        </p:spPr>
      </p:pic>
      <p:pic>
        <p:nvPicPr>
          <p:cNvPr id="21" name="图形 20"/>
          <p:cNvPicPr>
            <a:picLocks noChangeAspect="1"/>
          </p:cNvPicPr>
          <p:nvPr>
            <p:custDataLst>
              <p:tags r:id="rId20"/>
            </p:custDataLst>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6920386" y="3986596"/>
            <a:ext cx="495657" cy="495657"/>
          </a:xfrm>
          <a:prstGeom prst="rect">
            <a:avLst/>
          </a:prstGeom>
        </p:spPr>
      </p:pic>
      <p:pic>
        <p:nvPicPr>
          <p:cNvPr id="25" name="图形 24"/>
          <p:cNvPicPr>
            <a:picLocks noChangeAspect="1"/>
          </p:cNvPicPr>
          <p:nvPr>
            <p:custDataLst>
              <p:tags r:id="rId21"/>
            </p:custDataLst>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5269606" y="3256520"/>
            <a:ext cx="601366" cy="601366"/>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矩形 9"/>
          <p:cNvSpPr/>
          <p:nvPr userDrawn="1">
            <p:custDataLst>
              <p:tags r:id="rId2"/>
            </p:custDataLst>
          </p:nvPr>
        </p:nvSpPr>
        <p:spPr>
          <a:xfrm>
            <a:off x="0" y="0"/>
            <a:ext cx="4267200"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23" name="图片 7"/>
          <p:cNvPicPr/>
          <p:nvPr userDrawn="1">
            <p:custDataLst>
              <p:tags r:id="rId3"/>
            </p:custDataLst>
          </p:nvPr>
        </p:nvPicPr>
        <p:blipFill>
          <a:blip r:embed="rId22" r:link="rId23" cstate="email"/>
          <a:stretch>
            <a:fillRect/>
          </a:stretch>
        </p:blipFill>
        <p:spPr>
          <a:xfrm>
            <a:off x="11471910" y="0"/>
            <a:ext cx="720090" cy="657225"/>
          </a:xfrm>
          <a:prstGeom prst="rect">
            <a:avLst/>
          </a:prstGeom>
        </p:spPr>
      </p:pic>
      <p:pic>
        <p:nvPicPr>
          <p:cNvPr id="21" name="图片 4"/>
          <p:cNvPicPr>
            <a:picLocks noChangeAspect="1"/>
          </p:cNvPicPr>
          <p:nvPr/>
        </p:nvPicPr>
        <p:blipFill>
          <a:blip r:embed="rId24">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cxnSp>
        <p:nvCxnSpPr>
          <p:cNvPr id="8" name="直接连接符 7"/>
          <p:cNvCxnSpPr/>
          <p:nvPr>
            <p:custDataLst>
              <p:tags r:id="rId4"/>
            </p:custDataLst>
          </p:nvPr>
        </p:nvCxnSpPr>
        <p:spPr>
          <a:xfrm>
            <a:off x="448310" y="1019175"/>
            <a:ext cx="908685" cy="0"/>
          </a:xfrm>
          <a:prstGeom prst="line">
            <a:avLst/>
          </a:prstGeom>
          <a:ln w="25400" cap="rnd">
            <a:solidFill>
              <a:schemeClr val="l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5"/>
            </p:custDataLst>
          </p:nvPr>
        </p:nvCxnSpPr>
        <p:spPr>
          <a:xfrm>
            <a:off x="457200" y="6096049"/>
            <a:ext cx="291465" cy="0"/>
          </a:xfrm>
          <a:prstGeom prst="line">
            <a:avLst/>
          </a:prstGeom>
          <a:ln w="25400" cap="rnd">
            <a:solidFill>
              <a:schemeClr val="l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6"/>
            </p:custDataLst>
          </p:nvPr>
        </p:nvCxnSpPr>
        <p:spPr>
          <a:xfrm>
            <a:off x="11278235" y="609600"/>
            <a:ext cx="230505"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a:off x="11278235" y="670560"/>
            <a:ext cx="141605" cy="0"/>
          </a:xfrm>
          <a:prstGeom prst="line">
            <a:avLst/>
          </a:prstGeom>
          <a:ln w="19050" cap="rnd">
            <a:solidFill>
              <a:schemeClr val="dk2"/>
            </a:solidFill>
          </a:ln>
        </p:spPr>
        <p:style>
          <a:lnRef idx="1">
            <a:schemeClr val="accent1"/>
          </a:lnRef>
          <a:fillRef idx="0">
            <a:schemeClr val="accent1"/>
          </a:fillRef>
          <a:effectRef idx="0">
            <a:schemeClr val="accent1"/>
          </a:effectRef>
          <a:fontRef idx="minor">
            <a:schemeClr val="tx1"/>
          </a:fontRef>
        </p:style>
      </p:cxnSp>
      <p:sp>
        <p:nvSpPr>
          <p:cNvPr id="3" name="文本框 1"/>
          <p:cNvSpPr txBox="1"/>
          <p:nvPr>
            <p:custDataLst>
              <p:tags r:id="rId8"/>
            </p:custDataLst>
          </p:nvPr>
        </p:nvSpPr>
        <p:spPr>
          <a:xfrm>
            <a:off x="448314" y="1219210"/>
            <a:ext cx="3352825" cy="1981213"/>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pPr>
            <a:r>
              <a:rPr lang="zh-CN" altLang="en-US" sz="4400" b="1" spc="160">
                <a:solidFill>
                  <a:schemeClr val="accent1"/>
                </a:solidFill>
                <a:uFillTx/>
                <a:latin typeface="汉仪尚巍手书W" panose="00020600040101010101" pitchFamily="18" charset="-122"/>
                <a:ea typeface="汉仪尚巍手书W" panose="00020600040101010101" pitchFamily="18" charset="-122"/>
              </a:rPr>
              <a:t>党史教育</a:t>
            </a:r>
          </a:p>
        </p:txBody>
      </p:sp>
      <p:sp>
        <p:nvSpPr>
          <p:cNvPr id="4" name="矩形 2"/>
          <p:cNvSpPr/>
          <p:nvPr>
            <p:custDataLst>
              <p:tags r:id="rId9"/>
            </p:custDataLst>
          </p:nvPr>
        </p:nvSpPr>
        <p:spPr>
          <a:xfrm>
            <a:off x="5373561" y="1451170"/>
            <a:ext cx="5637149" cy="1047217"/>
          </a:xfrm>
          <a:prstGeom prst="rect">
            <a:avLst/>
          </a:prstGeom>
          <a:noFill/>
          <a:ln w="41275">
            <a:solidFill>
              <a:schemeClr val="accent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6" name="文本框 60"/>
          <p:cNvSpPr txBox="1"/>
          <p:nvPr>
            <p:custDataLst>
              <p:tags r:id="rId10"/>
            </p:custDataLst>
          </p:nvPr>
        </p:nvSpPr>
        <p:spPr>
          <a:xfrm>
            <a:off x="7294880" y="1557655"/>
            <a:ext cx="3644265" cy="835025"/>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sz="2800" b="1" spc="120">
                <a:solidFill>
                  <a:schemeClr val="dk1">
                    <a:lumMod val="75000"/>
                    <a:lumOff val="25000"/>
                  </a:schemeClr>
                </a:solidFill>
                <a:latin typeface="方正北魏楷书_GBK" panose="02000000000000000000" charset="-122"/>
                <a:ea typeface="方正北魏楷书_GBK" panose="02000000000000000000" charset="-122"/>
                <a:sym typeface="+mn-ea"/>
              </a:rPr>
              <a:t>目标定位，拓宽视野</a:t>
            </a:r>
            <a:endParaRPr lang="zh-CN" altLang="zh-CN" sz="2800" b="1" spc="120">
              <a:solidFill>
                <a:schemeClr val="dk1">
                  <a:lumMod val="75000"/>
                  <a:lumOff val="25000"/>
                </a:schemeClr>
              </a:solidFill>
              <a:latin typeface="方正北魏楷书_GBK" panose="02000000000000000000" charset="-122"/>
              <a:ea typeface="方正北魏楷书_GBK" panose="02000000000000000000" charset="-122"/>
              <a:sym typeface="+mn-ea"/>
            </a:endParaRPr>
          </a:p>
        </p:txBody>
      </p:sp>
      <p:sp>
        <p:nvSpPr>
          <p:cNvPr id="7" name="文本框 61"/>
          <p:cNvSpPr txBox="1"/>
          <p:nvPr>
            <p:custDataLst>
              <p:tags r:id="rId11"/>
            </p:custDataLst>
          </p:nvPr>
        </p:nvSpPr>
        <p:spPr>
          <a:xfrm>
            <a:off x="5462685" y="1690322"/>
            <a:ext cx="1703771" cy="56817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en-US" altLang="zh-CN" sz="2600" b="1" spc="180" dirty="0">
                <a:solidFill>
                  <a:schemeClr val="dk1">
                    <a:lumMod val="75000"/>
                    <a:lumOff val="25000"/>
                  </a:schemeClr>
                </a:solidFill>
                <a:latin typeface="微软雅黑" panose="020B0503020204020204" charset="-122"/>
                <a:ea typeface="微软雅黑" panose="020B0503020204020204" charset="-122"/>
              </a:rPr>
              <a:t>01</a:t>
            </a:r>
          </a:p>
        </p:txBody>
      </p:sp>
      <p:cxnSp>
        <p:nvCxnSpPr>
          <p:cNvPr id="9" name="直接连接符 6"/>
          <p:cNvCxnSpPr/>
          <p:nvPr>
            <p:custDataLst>
              <p:tags r:id="rId12"/>
            </p:custDataLst>
          </p:nvPr>
        </p:nvCxnSpPr>
        <p:spPr>
          <a:xfrm>
            <a:off x="7296430" y="1625706"/>
            <a:ext cx="0" cy="698888"/>
          </a:xfrm>
          <a:prstGeom prst="line">
            <a:avLst/>
          </a:prstGeom>
          <a:ln w="19050">
            <a:solidFill>
              <a:schemeClr val="accent1">
                <a:alpha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13"/>
            </p:custDataLst>
          </p:nvPr>
        </p:nvSpPr>
        <p:spPr>
          <a:xfrm>
            <a:off x="5373561" y="2905391"/>
            <a:ext cx="5637149" cy="1047217"/>
          </a:xfrm>
          <a:prstGeom prst="rect">
            <a:avLst/>
          </a:prstGeom>
          <a:noFill/>
          <a:ln w="41275">
            <a:solidFill>
              <a:schemeClr val="accent3">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15" name="文本框 60"/>
          <p:cNvSpPr txBox="1"/>
          <p:nvPr>
            <p:custDataLst>
              <p:tags r:id="rId14"/>
            </p:custDataLst>
          </p:nvPr>
        </p:nvSpPr>
        <p:spPr>
          <a:xfrm>
            <a:off x="7294880" y="3011805"/>
            <a:ext cx="3644265" cy="835025"/>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ts val="0"/>
              </a:spcBef>
              <a:spcAft>
                <a:spcPts val="800"/>
              </a:spcAft>
              <a:buSzPct val="100000"/>
            </a:pPr>
            <a:r>
              <a:rPr lang="zh-CN" sz="2800" b="1" spc="120">
                <a:solidFill>
                  <a:schemeClr val="dk1">
                    <a:lumMod val="75000"/>
                    <a:lumOff val="25000"/>
                  </a:schemeClr>
                </a:solidFill>
                <a:latin typeface="方正北魏楷书_GBK" panose="02000000000000000000" charset="-122"/>
                <a:ea typeface="方正北魏楷书_GBK" panose="02000000000000000000" charset="-122"/>
                <a:sym typeface="+mn-ea"/>
              </a:rPr>
              <a:t>厘清逻辑，概念统摄</a:t>
            </a:r>
            <a:endParaRPr lang="zh-CN" altLang="zh-CN" sz="2800" b="1" spc="120">
              <a:solidFill>
                <a:schemeClr val="dk1">
                  <a:lumMod val="75000"/>
                  <a:lumOff val="25000"/>
                </a:schemeClr>
              </a:solidFill>
              <a:latin typeface="方正北魏楷书_GBK" panose="02000000000000000000" charset="-122"/>
              <a:ea typeface="方正北魏楷书_GBK" panose="02000000000000000000" charset="-122"/>
              <a:sym typeface="+mn-ea"/>
            </a:endParaRPr>
          </a:p>
        </p:txBody>
      </p:sp>
      <p:sp>
        <p:nvSpPr>
          <p:cNvPr id="16" name="文本框 61"/>
          <p:cNvSpPr txBox="1"/>
          <p:nvPr>
            <p:custDataLst>
              <p:tags r:id="rId15"/>
            </p:custDataLst>
          </p:nvPr>
        </p:nvSpPr>
        <p:spPr>
          <a:xfrm>
            <a:off x="5462685" y="3144543"/>
            <a:ext cx="1703771" cy="56817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en-US" altLang="zh-CN" sz="2600" b="1" spc="180" dirty="0">
                <a:solidFill>
                  <a:schemeClr val="dk1">
                    <a:lumMod val="75000"/>
                    <a:lumOff val="25000"/>
                  </a:schemeClr>
                </a:solidFill>
                <a:latin typeface="微软雅黑" panose="020B0503020204020204" charset="-122"/>
                <a:ea typeface="微软雅黑" panose="020B0503020204020204" charset="-122"/>
              </a:rPr>
              <a:t>02</a:t>
            </a:r>
          </a:p>
        </p:txBody>
      </p:sp>
      <p:cxnSp>
        <p:nvCxnSpPr>
          <p:cNvPr id="17" name="直接连接符 12"/>
          <p:cNvCxnSpPr/>
          <p:nvPr>
            <p:custDataLst>
              <p:tags r:id="rId16"/>
            </p:custDataLst>
          </p:nvPr>
        </p:nvCxnSpPr>
        <p:spPr>
          <a:xfrm>
            <a:off x="7296430" y="3079928"/>
            <a:ext cx="0" cy="698888"/>
          </a:xfrm>
          <a:prstGeom prst="line">
            <a:avLst/>
          </a:prstGeom>
          <a:ln w="19050">
            <a:solidFill>
              <a:schemeClr val="accent3">
                <a:alpha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矩形 14"/>
          <p:cNvSpPr/>
          <p:nvPr>
            <p:custDataLst>
              <p:tags r:id="rId17"/>
            </p:custDataLst>
          </p:nvPr>
        </p:nvSpPr>
        <p:spPr>
          <a:xfrm>
            <a:off x="5373561" y="4359612"/>
            <a:ext cx="5637149" cy="1047217"/>
          </a:xfrm>
          <a:prstGeom prst="rect">
            <a:avLst/>
          </a:prstGeom>
          <a:noFill/>
          <a:ln w="41275">
            <a:solidFill>
              <a:schemeClr val="accent5">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cs typeface="微软雅黑" panose="020B0503020204020204" charset="-122"/>
            </a:endParaRPr>
          </a:p>
        </p:txBody>
      </p:sp>
      <p:sp>
        <p:nvSpPr>
          <p:cNvPr id="19" name="文本框 60"/>
          <p:cNvSpPr txBox="1"/>
          <p:nvPr>
            <p:custDataLst>
              <p:tags r:id="rId18"/>
            </p:custDataLst>
          </p:nvPr>
        </p:nvSpPr>
        <p:spPr>
          <a:xfrm>
            <a:off x="7366635" y="4424680"/>
            <a:ext cx="3644265" cy="1351280"/>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sz="2800" b="1" spc="120">
                <a:solidFill>
                  <a:schemeClr val="dk1">
                    <a:lumMod val="75000"/>
                    <a:lumOff val="25000"/>
                  </a:schemeClr>
                </a:solidFill>
                <a:latin typeface="方正北魏楷书_GBK" panose="02000000000000000000" charset="-122"/>
                <a:ea typeface="方正北魏楷书_GBK" panose="02000000000000000000" charset="-122"/>
                <a:sym typeface="+mn-ea"/>
              </a:rPr>
              <a:t>聚焦素养，善用资源</a:t>
            </a:r>
            <a:endParaRPr lang="zh-CN" sz="2800" b="1" spc="120">
              <a:solidFill>
                <a:schemeClr val="dk1">
                  <a:lumMod val="75000"/>
                  <a:lumOff val="25000"/>
                </a:schemeClr>
              </a:solidFill>
              <a:latin typeface="方正北魏楷书_GBK" panose="02000000000000000000" charset="-122"/>
              <a:ea typeface="方正北魏楷书_GBK" panose="02000000000000000000" charset="-122"/>
            </a:endParaRPr>
          </a:p>
          <a:p>
            <a:pPr marL="0" lvl="0" indent="0" algn="l">
              <a:lnSpc>
                <a:spcPct val="120000"/>
              </a:lnSpc>
              <a:spcBef>
                <a:spcPts val="0"/>
              </a:spcBef>
              <a:spcAft>
                <a:spcPts val="800"/>
              </a:spcAft>
              <a:buSzPct val="100000"/>
            </a:pPr>
            <a:endParaRPr lang="zh-CN" altLang="zh-CN" sz="2800" b="1" spc="120">
              <a:solidFill>
                <a:schemeClr val="dk1">
                  <a:lumMod val="75000"/>
                  <a:lumOff val="25000"/>
                </a:schemeClr>
              </a:solidFill>
              <a:latin typeface="方正北魏楷书_GBK" panose="02000000000000000000" charset="-122"/>
              <a:ea typeface="方正北魏楷书_GBK" panose="02000000000000000000" charset="-122"/>
            </a:endParaRPr>
          </a:p>
        </p:txBody>
      </p:sp>
      <p:sp>
        <p:nvSpPr>
          <p:cNvPr id="20" name="文本框 61"/>
          <p:cNvSpPr txBox="1"/>
          <p:nvPr>
            <p:custDataLst>
              <p:tags r:id="rId19"/>
            </p:custDataLst>
          </p:nvPr>
        </p:nvSpPr>
        <p:spPr>
          <a:xfrm>
            <a:off x="5462685" y="4598764"/>
            <a:ext cx="1703771" cy="568171"/>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ctr">
              <a:lnSpc>
                <a:spcPct val="100000"/>
              </a:lnSpc>
              <a:spcBef>
                <a:spcPts val="0"/>
              </a:spcBef>
              <a:spcAft>
                <a:spcPts val="0"/>
              </a:spcAft>
            </a:pPr>
            <a:r>
              <a:rPr lang="en-US" altLang="zh-CN" sz="2600" b="1" spc="180" dirty="0">
                <a:solidFill>
                  <a:schemeClr val="dk1">
                    <a:lumMod val="75000"/>
                    <a:lumOff val="25000"/>
                  </a:schemeClr>
                </a:solidFill>
                <a:latin typeface="微软雅黑" panose="020B0503020204020204" charset="-122"/>
                <a:ea typeface="微软雅黑" panose="020B0503020204020204" charset="-122"/>
              </a:rPr>
              <a:t>03</a:t>
            </a:r>
          </a:p>
        </p:txBody>
      </p:sp>
      <p:cxnSp>
        <p:nvCxnSpPr>
          <p:cNvPr id="22" name="直接连接符 17"/>
          <p:cNvCxnSpPr/>
          <p:nvPr>
            <p:custDataLst>
              <p:tags r:id="rId20"/>
            </p:custDataLst>
          </p:nvPr>
        </p:nvCxnSpPr>
        <p:spPr>
          <a:xfrm>
            <a:off x="7296430" y="4534149"/>
            <a:ext cx="0" cy="698888"/>
          </a:xfrm>
          <a:prstGeom prst="line">
            <a:avLst/>
          </a:prstGeom>
          <a:ln w="19050">
            <a:solidFill>
              <a:schemeClr val="accent5">
                <a:alpha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88340" y="3011805"/>
            <a:ext cx="3407410" cy="1198880"/>
          </a:xfrm>
          <a:prstGeom prst="rect">
            <a:avLst/>
          </a:prstGeom>
          <a:noFill/>
        </p:spPr>
        <p:txBody>
          <a:bodyPr wrap="square" rtlCol="0" anchor="t">
            <a:spAutoFit/>
          </a:bodyPr>
          <a:lstStyle/>
          <a:p>
            <a:r>
              <a:rPr lang="en-US" altLang="zh-CN" sz="2400">
                <a:latin typeface="方正北魏楷书_GBK" panose="02000000000000000000" charset="-122"/>
                <a:ea typeface="方正北魏楷书_GBK" panose="02000000000000000000" charset="-122"/>
                <a:cs typeface="方正北魏楷书_GBK" panose="02000000000000000000" charset="-122"/>
              </a:rPr>
              <a:t>——</a:t>
            </a:r>
            <a:r>
              <a:rPr lang="zh-CN" altLang="en-US" sz="2400">
                <a:latin typeface="方正北魏楷书_GBK" panose="02000000000000000000" charset="-122"/>
                <a:ea typeface="方正北魏楷书_GBK" panose="02000000000000000000" charset="-122"/>
                <a:cs typeface="方正北魏楷书_GBK" panose="02000000000000000000" charset="-122"/>
              </a:rPr>
              <a:t>黄开红《统编高中历史教科书党史内容的教学指导与建议》</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矩形 10"/>
          <p:cNvSpPr/>
          <p:nvPr userDrawn="1">
            <p:custDataLst>
              <p:tags r:id="rId2"/>
            </p:custDataLst>
          </p:nvPr>
        </p:nvSpPr>
        <p:spPr>
          <a:xfrm>
            <a:off x="0" y="0"/>
            <a:ext cx="12192000"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13" name="图片 9"/>
          <p:cNvPicPr/>
          <p:nvPr userDrawn="1">
            <p:custDataLst>
              <p:tags r:id="rId3"/>
            </p:custDataLst>
          </p:nvPr>
        </p:nvPicPr>
        <p:blipFill>
          <a:blip r:embed="rId11" r:link="rId12" cstate="email"/>
          <a:stretch>
            <a:fillRect/>
          </a:stretch>
        </p:blipFill>
        <p:spPr>
          <a:xfrm>
            <a:off x="0" y="0"/>
            <a:ext cx="720090" cy="657225"/>
          </a:xfrm>
          <a:prstGeom prst="rect">
            <a:avLst/>
          </a:prstGeom>
        </p:spPr>
      </p:pic>
      <p:pic>
        <p:nvPicPr>
          <p:cNvPr id="12" name="图片 7"/>
          <p:cNvPicPr/>
          <p:nvPr userDrawn="1">
            <p:custDataLst>
              <p:tags r:id="rId4"/>
            </p:custDataLst>
          </p:nvPr>
        </p:nvPicPr>
        <p:blipFill>
          <a:blip r:embed="rId13" r:link="rId14" cstate="email"/>
          <a:stretch>
            <a:fillRect/>
          </a:stretch>
        </p:blipFill>
        <p:spPr>
          <a:xfrm>
            <a:off x="11471910" y="0"/>
            <a:ext cx="720090" cy="657225"/>
          </a:xfrm>
          <a:prstGeom prst="rect">
            <a:avLst/>
          </a:prstGeom>
        </p:spPr>
      </p:pic>
      <p:sp>
        <p:nvSpPr>
          <p:cNvPr id="7" name="矩形 0"/>
          <p:cNvSpPr/>
          <p:nvPr>
            <p:custDataLst>
              <p:tags r:id="rId5"/>
            </p:custDataLst>
          </p:nvPr>
        </p:nvSpPr>
        <p:spPr>
          <a:xfrm>
            <a:off x="-13970" y="0"/>
            <a:ext cx="12217498" cy="3517928"/>
          </a:xfrm>
          <a:prstGeom prst="rect">
            <a:avLst/>
          </a:prstGeom>
          <a:solidFill>
            <a:schemeClr val="dk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9" name="矩形 8"/>
          <p:cNvSpPr/>
          <p:nvPr>
            <p:custDataLst>
              <p:tags r:id="rId6"/>
            </p:custDataLst>
          </p:nvPr>
        </p:nvSpPr>
        <p:spPr>
          <a:xfrm>
            <a:off x="5092700" y="660405"/>
            <a:ext cx="25400" cy="23241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11" name="Title 6"/>
          <p:cNvSpPr txBox="1"/>
          <p:nvPr>
            <p:custDataLst>
              <p:tags r:id="rId7"/>
            </p:custDataLst>
          </p:nvPr>
        </p:nvSpPr>
        <p:spPr>
          <a:xfrm>
            <a:off x="914400" y="598805"/>
            <a:ext cx="4062730" cy="244475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20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聚焦素养，善用资源：</a:t>
            </a:r>
          </a:p>
          <a:p>
            <a:pPr marL="0" lvl="0" indent="0" algn="l" fontAlgn="auto">
              <a:lnSpc>
                <a:spcPct val="120000"/>
              </a:lnSpc>
              <a:spcBef>
                <a:spcPts val="0"/>
              </a:spcBef>
              <a:spcAft>
                <a:spcPts val="800"/>
              </a:spcAft>
              <a:buSzPct val="100000"/>
              <a:buNone/>
            </a:pPr>
            <a:r>
              <a:rPr lang="zh-CN" altLang="en-US" sz="1800" spc="200">
                <a:ln w="3175">
                  <a:noFill/>
                  <a:prstDash val="dash"/>
                </a:ln>
                <a:solidFill>
                  <a:srgbClr val="FF0000"/>
                </a:solidFill>
                <a:uFillTx/>
                <a:latin typeface="仓耳今楷01简繁 W05" panose="02020400000000000000" charset="-122"/>
                <a:ea typeface="仓耳今楷01简繁 W05" panose="02020400000000000000" charset="-122"/>
                <a:cs typeface="仓耳今楷01简繁 W05" panose="02020400000000000000" charset="-122"/>
              </a:rPr>
              <a:t>聚焦唯物史观</a:t>
            </a:r>
            <a:r>
              <a:rPr lang="zh-CN" altLang="en-US" sz="1800" spc="20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，高中党史教学的相关资源，包括统编高中历 史教科书及其教师教学用书，</a:t>
            </a:r>
            <a:r>
              <a:rPr lang="zh-CN" altLang="en-US" sz="1800" spc="200">
                <a:ln w="3175">
                  <a:noFill/>
                  <a:prstDash val="dash"/>
                </a:ln>
                <a:solidFill>
                  <a:srgbClr val="FF0000"/>
                </a:solidFill>
                <a:uFillTx/>
                <a:latin typeface="仓耳今楷01简繁 W05" panose="02020400000000000000" charset="-122"/>
                <a:ea typeface="仓耳今楷01简繁 W05" panose="02020400000000000000" charset="-122"/>
                <a:cs typeface="仓耳今楷01简繁 W05" panose="02020400000000000000" charset="-122"/>
              </a:rPr>
              <a:t>党的重要文献、权 威性的党史著作、党史学习读本，</a:t>
            </a:r>
            <a:r>
              <a:rPr lang="zh-CN" altLang="en-US" sz="1800" spc="20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红色遗址遗迹 以及相关专题网络等提供的资源。</a:t>
            </a:r>
          </a:p>
        </p:txBody>
      </p:sp>
      <p:sp>
        <p:nvSpPr>
          <p:cNvPr id="6" name="Title 6"/>
          <p:cNvSpPr txBox="1"/>
          <p:nvPr>
            <p:custDataLst>
              <p:tags r:id="rId8"/>
            </p:custDataLst>
          </p:nvPr>
        </p:nvSpPr>
        <p:spPr>
          <a:xfrm>
            <a:off x="5791220" y="599113"/>
            <a:ext cx="5486400" cy="2444611"/>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1800" spc="12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厘清逻辑，概念统摄：在</a:t>
            </a:r>
            <a:r>
              <a:rPr lang="zh-CN" altLang="en-US" sz="1800" spc="120">
                <a:ln w="3175">
                  <a:noFill/>
                  <a:prstDash val="dash"/>
                </a:ln>
                <a:solidFill>
                  <a:srgbClr val="FF0000"/>
                </a:solidFill>
                <a:uFillTx/>
                <a:latin typeface="仓耳今楷01简繁 W05" panose="02020400000000000000" charset="-122"/>
                <a:ea typeface="仓耳今楷01简繁 W05" panose="02020400000000000000" charset="-122"/>
                <a:cs typeface="仓耳今楷01简繁 W05" panose="02020400000000000000" charset="-122"/>
              </a:rPr>
              <a:t>长时段中从中观、宏观视角梳理教学内容的历史逻辑，在此基础上凝练概念，统摄教学， 突出重点问题的深入分析</a:t>
            </a:r>
            <a:r>
              <a:rPr lang="zh-CN" altLang="en-US" sz="1800" spc="12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，是解决内容多而课时 有限、事件多而教学浮光掠影的有效方法。</a:t>
            </a:r>
          </a:p>
        </p:txBody>
      </p:sp>
      <p:sp>
        <p:nvSpPr>
          <p:cNvPr id="8" name="Title 6"/>
          <p:cNvSpPr txBox="1"/>
          <p:nvPr>
            <p:custDataLst>
              <p:tags r:id="rId9"/>
            </p:custDataLst>
          </p:nvPr>
        </p:nvSpPr>
        <p:spPr>
          <a:xfrm>
            <a:off x="914400" y="3517265"/>
            <a:ext cx="10363200" cy="319151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79400" lvl="0" indent="-279400" algn="l" fontAlgn="ctr">
              <a:lnSpc>
                <a:spcPct val="120000"/>
              </a:lnSpc>
              <a:spcBef>
                <a:spcPts val="0"/>
              </a:spcBef>
              <a:spcAft>
                <a:spcPts val="800"/>
              </a:spcAft>
              <a:buSzPct val="100000"/>
              <a:buFont typeface="Wingdings" panose="05000000000000000000" charset="0"/>
              <a:buChar char="l"/>
            </a:pPr>
            <a:r>
              <a:rPr lang="zh-CN" altLang="en-US" sz="1800" spc="16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rPr>
              <a:t>目标定位：在唯物史观 指导下，在初中历史学习的基础上，通过对中国共产党领导中国革命、建设过程中的重大事件、 重要会议、政策方针、重大理论、重要精神等的教学，用事实说话，让历史 “发言”，引导学生了解党的历史上重要史事的来龙去脉，帮助学生 准确把握党的历史发展的主题主线、主流本质， 明晰历史大势，正确认识和科学评价党史上的重 大事件、重要会议和重要人物，悟思想，启智慧，</a:t>
            </a:r>
            <a:r>
              <a:rPr lang="zh-CN" altLang="en-US" sz="1800" spc="160">
                <a:ln w="3175">
                  <a:noFill/>
                  <a:prstDash val="dash"/>
                </a:ln>
                <a:solidFill>
                  <a:srgbClr val="FF0000"/>
                </a:solidFill>
                <a:uFillTx/>
                <a:latin typeface="仓耳今楷01简繁 W05" panose="02020400000000000000" charset="-122"/>
                <a:ea typeface="仓耳今楷01简繁 W05" panose="02020400000000000000" charset="-122"/>
                <a:cs typeface="仓耳今楷01简繁 W05" panose="02020400000000000000" charset="-122"/>
              </a:rPr>
              <a:t>理解中国共产党为什么能、马克思主义为什 么行、中国特色社会主义为什么好，认识中国共 产党的领导和社会主义道路是历史的选择、人民 的选择，增强中国特色社会主义道路自信、理论 自信、制度自信和文化自信，落实立德树人根本 任务，培养适应中华民族伟大复兴需要的社会主 义建设者和接班人。</a:t>
            </a:r>
          </a:p>
          <a:p>
            <a:pPr marL="279400" lvl="0" indent="-279400" algn="l" fontAlgn="ctr">
              <a:lnSpc>
                <a:spcPct val="120000"/>
              </a:lnSpc>
              <a:spcBef>
                <a:spcPts val="0"/>
              </a:spcBef>
              <a:spcAft>
                <a:spcPts val="800"/>
              </a:spcAft>
              <a:buClrTx/>
              <a:buSzTx/>
              <a:buFont typeface="Wingdings" panose="05000000000000000000" charset="0"/>
              <a:buChar char="l"/>
            </a:pPr>
            <a:r>
              <a:rPr lang="zh-CN" altLang="en-US" sz="1800" spc="160">
                <a:ln w="3175">
                  <a:noFill/>
                  <a:prstDash val="dash"/>
                </a:ln>
                <a:solidFill>
                  <a:schemeClr val="dk1">
                    <a:lumMod val="75000"/>
                    <a:lumOff val="25000"/>
                  </a:schemeClr>
                </a:solidFill>
                <a:uFillTx/>
                <a:latin typeface="仓耳今楷01简繁 W05" panose="02020400000000000000" charset="-122"/>
                <a:ea typeface="仓耳今楷01简繁 W05" panose="02020400000000000000" charset="-122"/>
                <a:cs typeface="仓耳今楷01简繁 W05" panose="02020400000000000000" charset="-122"/>
                <a:sym typeface="+mn-ea"/>
              </a:rPr>
              <a:t>拓宽视野：中外视野、历史视野、现实与未来视野</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矩形 9"/>
          <p:cNvSpPr/>
          <p:nvPr userDrawn="1">
            <p:custDataLst>
              <p:tags r:id="rId2"/>
            </p:custDataLst>
          </p:nvPr>
        </p:nvSpPr>
        <p:spPr>
          <a:xfrm>
            <a:off x="0" y="0"/>
            <a:ext cx="4120896"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15" name="图片 7"/>
          <p:cNvPicPr/>
          <p:nvPr userDrawn="1">
            <p:custDataLst>
              <p:tags r:id="rId3"/>
            </p:custDataLst>
          </p:nvPr>
        </p:nvPicPr>
        <p:blipFill>
          <a:blip r:embed="rId10" r:link="rId11" cstate="email"/>
          <a:stretch>
            <a:fillRect/>
          </a:stretch>
        </p:blipFill>
        <p:spPr>
          <a:xfrm>
            <a:off x="11471910" y="0"/>
            <a:ext cx="720090" cy="657225"/>
          </a:xfrm>
          <a:prstGeom prst="rect">
            <a:avLst/>
          </a:prstGeom>
        </p:spPr>
      </p:pic>
      <p:cxnSp>
        <p:nvCxnSpPr>
          <p:cNvPr id="12" name="直接连接符 11"/>
          <p:cNvCxnSpPr/>
          <p:nvPr>
            <p:custDataLst>
              <p:tags r:id="rId4"/>
            </p:custDataLst>
          </p:nvPr>
        </p:nvCxnSpPr>
        <p:spPr>
          <a:xfrm>
            <a:off x="6096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2"/>
          <p:cNvSpPr txBox="1"/>
          <p:nvPr>
            <p:custDataLst>
              <p:tags r:id="rId5"/>
            </p:custDataLst>
          </p:nvPr>
        </p:nvSpPr>
        <p:spPr>
          <a:xfrm>
            <a:off x="609600" y="609600"/>
            <a:ext cx="2895613" cy="1808338"/>
          </a:xfrm>
          <a:prstGeom prst="rect">
            <a:avLst/>
          </a:prstGeom>
          <a:noFill/>
        </p:spPr>
        <p:txBody>
          <a:bodyPr wrap="square" lIns="63500" tIns="25400" rIns="63500" bIns="25400" rtlCol="0" anchor="t" anchorCtr="0">
            <a:normAutofit/>
          </a:bodyPr>
          <a:lstStyle/>
          <a:p>
            <a:pPr marL="0" lvl="0" indent="0" algn="l">
              <a:lnSpc>
                <a:spcPct val="100000"/>
              </a:lnSpc>
              <a:spcBef>
                <a:spcPts val="0"/>
              </a:spcBef>
              <a:spcAft>
                <a:spcPts val="0"/>
              </a:spcAft>
              <a:buSzPct val="100000"/>
              <a:buFontTx/>
              <a:buNone/>
            </a:pPr>
            <a:r>
              <a:rPr lang="zh-CN" sz="4000" b="1" spc="240">
                <a:solidFill>
                  <a:schemeClr val="accent1"/>
                </a:solidFill>
                <a:uFillTx/>
                <a:latin typeface="汉仪尚巍手书W" panose="00020600040101010101" pitchFamily="18" charset="-122"/>
                <a:ea typeface="汉仪尚巍手书W" panose="00020600040101010101" pitchFamily="18" charset="-122"/>
                <a:sym typeface="+mn-ea"/>
              </a:rPr>
              <a:t>反思与推荐</a:t>
            </a:r>
          </a:p>
        </p:txBody>
      </p:sp>
      <p:sp>
        <p:nvSpPr>
          <p:cNvPr id="11" name="Title 6"/>
          <p:cNvSpPr txBox="1"/>
          <p:nvPr>
            <p:custDataLst>
              <p:tags r:id="rId6"/>
            </p:custDataLst>
          </p:nvPr>
        </p:nvSpPr>
        <p:spPr>
          <a:xfrm>
            <a:off x="609605" y="2725218"/>
            <a:ext cx="2895613" cy="114300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sz="2800" spc="20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sym typeface="+mn-ea"/>
              </a:rPr>
              <a:t>以对“大逃港”事件串联起改革开放与一国两制</a:t>
            </a:r>
          </a:p>
        </p:txBody>
      </p:sp>
      <p:pic>
        <p:nvPicPr>
          <p:cNvPr id="13" name="图片 5"/>
          <p:cNvPicPr preferRelativeResize="0">
            <a:picLocks noChangeAspect="1"/>
          </p:cNvPicPr>
          <p:nvPr>
            <p:custDataLst>
              <p:tags r:id="rId7"/>
            </p:custDataLst>
          </p:nvPr>
        </p:nvPicPr>
        <p:blipFill rotWithShape="1">
          <a:blip r:embed="rId12"/>
          <a:srcRect t="-3787" b="-3787"/>
          <a:stretch>
            <a:fillRect/>
          </a:stretch>
        </p:blipFill>
        <p:spPr>
          <a:xfrm>
            <a:off x="4724400" y="525145"/>
            <a:ext cx="6858000" cy="2532901"/>
          </a:xfrm>
          <a:custGeom>
            <a:avLst/>
            <a:gdLst/>
            <a:ahLst/>
            <a:cxnLst>
              <a:cxn ang="3">
                <a:pos x="hc" y="t"/>
              </a:cxn>
              <a:cxn ang="cd2">
                <a:pos x="l" y="vc"/>
              </a:cxn>
              <a:cxn ang="cd4">
                <a:pos x="hc" y="b"/>
              </a:cxn>
              <a:cxn ang="0">
                <a:pos x="r" y="vc"/>
              </a:cxn>
            </a:cxnLst>
            <a:rect l="l" t="t" r="r" b="b"/>
            <a:pathLst>
              <a:path w="10800" h="4320">
                <a:moveTo>
                  <a:pt x="0" y="0"/>
                </a:moveTo>
                <a:lnTo>
                  <a:pt x="10800" y="0"/>
                </a:lnTo>
                <a:lnTo>
                  <a:pt x="10800" y="4320"/>
                </a:lnTo>
                <a:lnTo>
                  <a:pt x="0" y="4320"/>
                </a:lnTo>
                <a:lnTo>
                  <a:pt x="0" y="0"/>
                </a:lnTo>
                <a:close/>
              </a:path>
            </a:pathLst>
          </a:custGeom>
          <a:blipFill rotWithShape="1">
            <a:blip r:embed="rId13"/>
            <a:stretch>
              <a:fillRect/>
            </a:stretch>
          </a:blipFill>
        </p:spPr>
      </p:pic>
      <p:sp>
        <p:nvSpPr>
          <p:cNvPr id="14" name="Title 6"/>
          <p:cNvSpPr txBox="1"/>
          <p:nvPr>
            <p:custDataLst>
              <p:tags r:id="rId8"/>
            </p:custDataLst>
          </p:nvPr>
        </p:nvSpPr>
        <p:spPr>
          <a:xfrm>
            <a:off x="4184015" y="3352165"/>
            <a:ext cx="7938135" cy="3202305"/>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00000"/>
              </a:lnSpc>
              <a:spcBef>
                <a:spcPts val="0"/>
              </a:spcBef>
              <a:spcAft>
                <a:spcPts val="800"/>
              </a:spcAft>
              <a:buSzPct val="100000"/>
              <a:buFont typeface="Wingdings" panose="05000000000000000000" charset="0"/>
              <a:buNone/>
            </a:pPr>
            <a:r>
              <a:rPr altLang="zh-CN" sz="20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      </a:t>
            </a:r>
            <a:r>
              <a:rPr lang="zh-CN" altLang="en-US" sz="20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统编版教材直接给出“实行改革开放的历史性决策”的结论。由于相关背景缺失，学生对改革开放“历史性决策”地位缺乏认同，不利于其理解十一届三中全会的伟大转折意义，以及历史解释及家国情怀素养的培育。通过上述情境的设计，学生从“大逃港事件”中体会到“左”倾错误与物质匮乏带给当时民众的辛酸苦楚，从而理解改革开放的必要性、紧迫性。另一方面通过介绍“文革”初期香港的情况，为学生理解“一国两制”是在改革开放后中国取得伟大成就，在强大综合国力保障下才能得以实施，埋下伏笔。</a:t>
            </a:r>
          </a:p>
          <a:p>
            <a:pPr marL="0" lvl="0" indent="-285750" algn="l" fontAlgn="ctr">
              <a:lnSpc>
                <a:spcPct val="100000"/>
              </a:lnSpc>
              <a:spcBef>
                <a:spcPts val="0"/>
              </a:spcBef>
              <a:spcAft>
                <a:spcPts val="800"/>
              </a:spcAft>
              <a:buSzPct val="100000"/>
              <a:buFont typeface="Wingdings" panose="05000000000000000000" charset="0"/>
              <a:buNone/>
            </a:pPr>
            <a:r>
              <a:rPr lang="zh-CN" altLang="en-US" sz="20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 </a:t>
            </a:r>
            <a:r>
              <a:rPr altLang="zh-CN" sz="20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       </a:t>
            </a:r>
            <a:r>
              <a:rPr lang="zh-CN" altLang="en-US" sz="20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——陈家华《高中历史整体设计与有效教学提升路径探究》</a:t>
            </a:r>
          </a:p>
        </p:txBody>
      </p:sp>
      <p:pic>
        <p:nvPicPr>
          <p:cNvPr id="5" name="图片 4"/>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8081010" y="0"/>
            <a:ext cx="3959860" cy="1384300"/>
          </a:xfrm>
          <a:prstGeom prst="rect">
            <a:avLst/>
          </a:prstGeom>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矩形 9"/>
          <p:cNvSpPr/>
          <p:nvPr userDrawn="1">
            <p:custDataLst>
              <p:tags r:id="rId2"/>
            </p:custDataLst>
          </p:nvPr>
        </p:nvSpPr>
        <p:spPr>
          <a:xfrm>
            <a:off x="0" y="0"/>
            <a:ext cx="4120896"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15" name="图片 7"/>
          <p:cNvPicPr/>
          <p:nvPr userDrawn="1">
            <p:custDataLst>
              <p:tags r:id="rId3"/>
            </p:custDataLst>
          </p:nvPr>
        </p:nvPicPr>
        <p:blipFill>
          <a:blip r:embed="rId10" r:link="rId11" cstate="email"/>
          <a:stretch>
            <a:fillRect/>
          </a:stretch>
        </p:blipFill>
        <p:spPr>
          <a:xfrm>
            <a:off x="11471910" y="0"/>
            <a:ext cx="720090" cy="657225"/>
          </a:xfrm>
          <a:prstGeom prst="rect">
            <a:avLst/>
          </a:prstGeom>
        </p:spPr>
      </p:pic>
      <p:cxnSp>
        <p:nvCxnSpPr>
          <p:cNvPr id="12" name="直接连接符 11"/>
          <p:cNvCxnSpPr/>
          <p:nvPr>
            <p:custDataLst>
              <p:tags r:id="rId4"/>
            </p:custDataLst>
          </p:nvPr>
        </p:nvCxnSpPr>
        <p:spPr>
          <a:xfrm>
            <a:off x="6096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2"/>
          <p:cNvSpPr txBox="1"/>
          <p:nvPr>
            <p:custDataLst>
              <p:tags r:id="rId5"/>
            </p:custDataLst>
          </p:nvPr>
        </p:nvSpPr>
        <p:spPr>
          <a:xfrm>
            <a:off x="609600" y="609600"/>
            <a:ext cx="2895613" cy="1808338"/>
          </a:xfrm>
          <a:prstGeom prst="rect">
            <a:avLst/>
          </a:prstGeom>
          <a:noFill/>
        </p:spPr>
        <p:txBody>
          <a:bodyPr wrap="square" lIns="63500" tIns="25400" rIns="63500" bIns="25400" rtlCol="0" anchor="t" anchorCtr="0">
            <a:normAutofit/>
          </a:bodyPr>
          <a:lstStyle/>
          <a:p>
            <a:pPr marL="0" lvl="0" indent="0" algn="l">
              <a:lnSpc>
                <a:spcPct val="100000"/>
              </a:lnSpc>
              <a:spcBef>
                <a:spcPts val="0"/>
              </a:spcBef>
              <a:spcAft>
                <a:spcPts val="0"/>
              </a:spcAft>
              <a:buSzPct val="100000"/>
              <a:buFontTx/>
              <a:buNone/>
            </a:pPr>
            <a:r>
              <a:rPr lang="zh-CN" sz="4000" b="1" spc="240">
                <a:solidFill>
                  <a:schemeClr val="accent1"/>
                </a:solidFill>
                <a:uFillTx/>
                <a:latin typeface="汉仪尚巍手书W" panose="00020600040101010101" pitchFamily="18" charset="-122"/>
                <a:ea typeface="汉仪尚巍手书W" panose="00020600040101010101" pitchFamily="18" charset="-122"/>
                <a:sym typeface="+mn-ea"/>
              </a:rPr>
              <a:t>反思与推荐</a:t>
            </a:r>
          </a:p>
        </p:txBody>
      </p:sp>
      <p:pic>
        <p:nvPicPr>
          <p:cNvPr id="4" name="图片 3"/>
          <p:cNvPicPr>
            <a:picLocks noChangeAspect="1"/>
          </p:cNvPicPr>
          <p:nvPr>
            <p:custDataLst>
              <p:tags r:id="rId6"/>
            </p:custDataLst>
          </p:nvPr>
        </p:nvPicPr>
        <p:blipFill>
          <a:blip r:embed="rId12"/>
          <a:stretch>
            <a:fillRect/>
          </a:stretch>
        </p:blipFill>
        <p:spPr>
          <a:xfrm>
            <a:off x="86995" y="1859280"/>
            <a:ext cx="4058285" cy="2305685"/>
          </a:xfrm>
          <a:prstGeom prst="rect">
            <a:avLst/>
          </a:prstGeom>
        </p:spPr>
      </p:pic>
      <p:pic>
        <p:nvPicPr>
          <p:cNvPr id="5" name="图片 4"/>
          <p:cNvPicPr>
            <a:picLocks noChangeAspect="1"/>
          </p:cNvPicPr>
          <p:nvPr>
            <p:custDataLst>
              <p:tags r:id="rId7"/>
            </p:custDataLst>
          </p:nvPr>
        </p:nvPicPr>
        <p:blipFill>
          <a:blip r:embed="rId13"/>
          <a:stretch>
            <a:fillRect/>
          </a:stretch>
        </p:blipFill>
        <p:spPr>
          <a:xfrm>
            <a:off x="167005" y="4177030"/>
            <a:ext cx="3923665" cy="2330450"/>
          </a:xfrm>
          <a:prstGeom prst="rect">
            <a:avLst/>
          </a:prstGeom>
        </p:spPr>
      </p:pic>
      <p:pic>
        <p:nvPicPr>
          <p:cNvPr id="3" name="图片 2"/>
          <p:cNvPicPr>
            <a:picLocks noChangeAspect="1"/>
          </p:cNvPicPr>
          <p:nvPr>
            <p:custDataLst>
              <p:tags r:id="rId8"/>
            </p:custDataLst>
          </p:nvPr>
        </p:nvPicPr>
        <p:blipFill>
          <a:blip r:embed="rId14"/>
          <a:stretch>
            <a:fillRect/>
          </a:stretch>
        </p:blipFill>
        <p:spPr>
          <a:xfrm>
            <a:off x="4253865" y="1945005"/>
            <a:ext cx="7873365" cy="4429125"/>
          </a:xfrm>
          <a:prstGeom prst="rect">
            <a:avLst/>
          </a:prstGeom>
        </p:spPr>
      </p:pic>
      <p:sp>
        <p:nvSpPr>
          <p:cNvPr id="2" name="文本框 1"/>
          <p:cNvSpPr txBox="1"/>
          <p:nvPr/>
        </p:nvSpPr>
        <p:spPr>
          <a:xfrm>
            <a:off x="4145280" y="1137285"/>
            <a:ext cx="7876540" cy="423545"/>
          </a:xfrm>
          <a:prstGeom prst="rect">
            <a:avLst/>
          </a:prstGeom>
          <a:noFill/>
        </p:spPr>
        <p:txBody>
          <a:bodyPr wrap="none" rtlCol="0" anchor="t">
            <a:spAutoFit/>
          </a:bodyPr>
          <a:lstStyle/>
          <a:p>
            <a:pPr marL="381000" lvl="0" indent="-381000" algn="l" fontAlgn="ctr">
              <a:lnSpc>
                <a:spcPct val="120000"/>
              </a:lnSpc>
              <a:spcBef>
                <a:spcPts val="0"/>
              </a:spcBef>
              <a:spcAft>
                <a:spcPts val="800"/>
              </a:spcAft>
              <a:buSzPct val="100000"/>
              <a:buFont typeface="Wingdings" panose="05000000000000000000" charset="0"/>
              <a:buChar char="l"/>
            </a:pPr>
            <a:r>
              <a:rPr lang="en-US" altLang="zh-CN"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https://mp.weixin.qq.com/s/p663We43iWXgp-42wuVwIw  </a:t>
            </a:r>
            <a:endParaRPr lang="zh-CN" altLang="en-US"/>
          </a:p>
        </p:txBody>
      </p:sp>
      <p:pic>
        <p:nvPicPr>
          <p:cNvPr id="6" name="图片 5"/>
          <p:cNvPicPr>
            <a:picLocks noChangeAspect="1"/>
          </p:cNvPicPr>
          <p:nvPr/>
        </p:nvPicPr>
        <p:blipFill>
          <a:blip r:embed="rId15">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9725" y="176530"/>
            <a:ext cx="5967730" cy="423545"/>
          </a:xfrm>
          <a:prstGeom prst="rect">
            <a:avLst/>
          </a:prstGeom>
          <a:noFill/>
        </p:spPr>
        <p:txBody>
          <a:bodyPr wrap="none" rtlCol="0" anchor="t">
            <a:spAutoFit/>
          </a:bodyPr>
          <a:lstStyle/>
          <a:p>
            <a:pPr marL="381000" lvl="0" indent="-381000" algn="l" fontAlgn="ctr">
              <a:lnSpc>
                <a:spcPct val="120000"/>
              </a:lnSpc>
              <a:spcBef>
                <a:spcPts val="0"/>
              </a:spcBef>
              <a:spcAft>
                <a:spcPts val="800"/>
              </a:spcAft>
              <a:buSzPct val="100000"/>
              <a:buFont typeface="Wingdings" panose="05000000000000000000" charset="0"/>
              <a:buChar char="l"/>
            </a:pPr>
            <a:r>
              <a:rPr lang="en-US" altLang="zh-CN" spc="14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https://www.pep.com.cn/xw/zt/xkzt/gdjs/  </a:t>
            </a:r>
            <a:endParaRPr lang="zh-CN" altLang="en-US"/>
          </a:p>
        </p:txBody>
      </p:sp>
      <p:pic>
        <p:nvPicPr>
          <p:cNvPr id="3" name="图片 2"/>
          <p:cNvPicPr>
            <a:picLocks noChangeAspect="1"/>
          </p:cNvPicPr>
          <p:nvPr/>
        </p:nvPicPr>
        <p:blipFill>
          <a:blip r:embed="rId3"/>
          <a:stretch>
            <a:fillRect/>
          </a:stretch>
        </p:blipFill>
        <p:spPr>
          <a:xfrm>
            <a:off x="339725" y="728980"/>
            <a:ext cx="6870065" cy="6007735"/>
          </a:xfrm>
          <a:prstGeom prst="rect">
            <a:avLst/>
          </a:prstGeom>
        </p:spPr>
      </p:pic>
      <p:pic>
        <p:nvPicPr>
          <p:cNvPr id="4" name="图片 3"/>
          <p:cNvPicPr>
            <a:picLocks noChangeAspect="1"/>
          </p:cNvPicPr>
          <p:nvPr/>
        </p:nvPicPr>
        <p:blipFill>
          <a:blip r:embed="rId4"/>
          <a:stretch>
            <a:fillRect/>
          </a:stretch>
        </p:blipFill>
        <p:spPr>
          <a:xfrm>
            <a:off x="7209790" y="1929130"/>
            <a:ext cx="4912995" cy="2302510"/>
          </a:xfrm>
          <a:prstGeom prst="rect">
            <a:avLst/>
          </a:prstGeom>
        </p:spPr>
      </p:pic>
      <p:pic>
        <p:nvPicPr>
          <p:cNvPr id="5" name="图片 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9" r:link="rId10" cstate="email"/>
          <a:stretch>
            <a:fillRect/>
          </a:stretch>
        </p:blipFill>
        <p:spPr>
          <a:xfrm>
            <a:off x="0" y="0"/>
            <a:ext cx="720090" cy="657225"/>
          </a:xfrm>
          <a:prstGeom prst="rect">
            <a:avLst/>
          </a:prstGeom>
        </p:spPr>
      </p:pic>
      <p:pic>
        <p:nvPicPr>
          <p:cNvPr id="6" name="图片 5"/>
          <p:cNvPicPr/>
          <p:nvPr userDrawn="1">
            <p:custDataLst>
              <p:tags r:id="rId3"/>
            </p:custDataLst>
          </p:nvPr>
        </p:nvPicPr>
        <p:blipFill>
          <a:blip r:embed="rId11" r:link="rId12" cstate="email"/>
          <a:stretch>
            <a:fillRect/>
          </a:stretch>
        </p:blipFill>
        <p:spPr>
          <a:xfrm>
            <a:off x="11471910" y="0"/>
            <a:ext cx="720090" cy="657225"/>
          </a:xfrm>
          <a:prstGeom prst="rect">
            <a:avLst/>
          </a:prstGeom>
        </p:spPr>
      </p:pic>
      <p:pic>
        <p:nvPicPr>
          <p:cNvPr id="3" name="图片 1" descr="/data/meihua_service_downcache/jpg/45f3fa6ee5e17ed950cabc88c4628ba9.jpg45f3fa6ee5e17ed950cabc88c4628ba9"/>
          <p:cNvPicPr>
            <a:picLocks noChangeAspect="1"/>
          </p:cNvPicPr>
          <p:nvPr>
            <p:custDataLst>
              <p:tags r:id="rId4"/>
            </p:custDataLst>
          </p:nvPr>
        </p:nvPicPr>
        <p:blipFill rotWithShape="1">
          <a:blip r:embed="rId13"/>
          <a:srcRect t="31250" b="31250"/>
          <a:stretch>
            <a:fillRect/>
          </a:stretch>
        </p:blipFill>
        <p:spPr>
          <a:xfrm>
            <a:off x="-49" y="-16538"/>
            <a:ext cx="12192089" cy="6858051"/>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9" name="任意多边形 8"/>
          <p:cNvSpPr/>
          <p:nvPr>
            <p:custDataLst>
              <p:tags r:id="rId5"/>
            </p:custDataLst>
          </p:nvPr>
        </p:nvSpPr>
        <p:spPr>
          <a:xfrm>
            <a:off x="41910" y="4876839"/>
            <a:ext cx="11430000" cy="1524012"/>
          </a:xfrm>
          <a:custGeom>
            <a:avLst/>
            <a:gdLst>
              <a:gd name="connsiteX0" fmla="*/ 0 w 18000"/>
              <a:gd name="connsiteY0" fmla="*/ 0 h 2208"/>
              <a:gd name="connsiteX1" fmla="*/ 18000 w 18000"/>
              <a:gd name="connsiteY1" fmla="*/ 0 h 2208"/>
              <a:gd name="connsiteX2" fmla="*/ 16731 w 18000"/>
              <a:gd name="connsiteY2" fmla="*/ 2208 h 2208"/>
              <a:gd name="connsiteX3" fmla="*/ 0 w 18000"/>
              <a:gd name="connsiteY3" fmla="*/ 2190 h 2208"/>
              <a:gd name="connsiteX4" fmla="*/ 0 w 18000"/>
              <a:gd name="connsiteY4" fmla="*/ 0 h 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 h="2208">
                <a:moveTo>
                  <a:pt x="0" y="0"/>
                </a:moveTo>
                <a:lnTo>
                  <a:pt x="18000" y="0"/>
                </a:lnTo>
                <a:lnTo>
                  <a:pt x="16731" y="2208"/>
                </a:lnTo>
                <a:lnTo>
                  <a:pt x="0" y="2190"/>
                </a:lnTo>
                <a:lnTo>
                  <a:pt x="0" y="0"/>
                </a:lnTo>
                <a:close/>
              </a:path>
            </a:pathLst>
          </a:custGeom>
          <a:solidFill>
            <a:schemeClr val="dk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4" name="文本框 2"/>
          <p:cNvSpPr txBox="1"/>
          <p:nvPr>
            <p:custDataLst>
              <p:tags r:id="rId6"/>
            </p:custDataLst>
          </p:nvPr>
        </p:nvSpPr>
        <p:spPr>
          <a:xfrm>
            <a:off x="609605" y="5334043"/>
            <a:ext cx="9144064" cy="609600"/>
          </a:xfrm>
          <a:prstGeom prst="rect">
            <a:avLst/>
          </a:prstGeom>
          <a:noFill/>
        </p:spPr>
        <p:txBody>
          <a:bodyPr wrap="square" lIns="63500" tIns="25400" rIns="63500" bIns="25400" rtlCol="0" anchor="ctr" anchorCtr="0">
            <a:normAutofit lnSpcReduction="10000"/>
          </a:bodyPr>
          <a:lstStyle/>
          <a:p>
            <a:pPr marL="0" indent="0" algn="l">
              <a:lnSpc>
                <a:spcPct val="100000"/>
              </a:lnSpc>
              <a:spcBef>
                <a:spcPts val="0"/>
              </a:spcBef>
              <a:spcAft>
                <a:spcPts val="0"/>
              </a:spcAft>
              <a:buSzPct val="100000"/>
              <a:buNone/>
            </a:pPr>
            <a:r>
              <a:rPr lang="zh-CN" altLang="en-US" sz="3200" b="1" spc="160">
                <a:solidFill>
                  <a:schemeClr val="lt1"/>
                </a:solidFill>
                <a:uFillTx/>
                <a:latin typeface="汉仪尚巍手书W" panose="00020600040101010101" pitchFamily="18" charset="-122"/>
                <a:ea typeface="汉仪尚巍手书W" panose="00020600040101010101" pitchFamily="18" charset="-122"/>
              </a:rPr>
              <a:t>路漫漫其修远兮，吾将上下而求索！</a:t>
            </a:r>
          </a:p>
        </p:txBody>
      </p:sp>
      <p:sp>
        <p:nvSpPr>
          <p:cNvPr id="2" name="文本框 2"/>
          <p:cNvSpPr txBox="1"/>
          <p:nvPr>
            <p:custDataLst>
              <p:tags r:id="rId7"/>
            </p:custDataLst>
          </p:nvPr>
        </p:nvSpPr>
        <p:spPr>
          <a:xfrm>
            <a:off x="2632075" y="1827530"/>
            <a:ext cx="9144000" cy="1953260"/>
          </a:xfrm>
          <a:prstGeom prst="rect">
            <a:avLst/>
          </a:prstGeom>
          <a:noFill/>
        </p:spPr>
        <p:txBody>
          <a:bodyPr wrap="square" lIns="63500" tIns="25400" rIns="63500" bIns="25400" rtlCol="0" anchor="ctr" anchorCtr="0">
            <a:noAutofit/>
          </a:bodyPr>
          <a:lstStyle/>
          <a:p>
            <a:pPr marL="0" indent="0" algn="l">
              <a:lnSpc>
                <a:spcPct val="100000"/>
              </a:lnSpc>
              <a:spcBef>
                <a:spcPts val="0"/>
              </a:spcBef>
              <a:spcAft>
                <a:spcPts val="0"/>
              </a:spcAft>
              <a:buSzPct val="100000"/>
              <a:buNone/>
            </a:pPr>
            <a:r>
              <a:rPr lang="zh-CN" altLang="en-US" sz="16600" b="1" spc="160">
                <a:solidFill>
                  <a:schemeClr val="lt1"/>
                </a:solidFill>
                <a:uFillTx/>
                <a:latin typeface="汉仪尚巍手书W" panose="00020600040101010101" pitchFamily="18" charset="-122"/>
                <a:ea typeface="汉仪尚巍手书W" panose="00020600040101010101" pitchFamily="18" charset="-122"/>
              </a:rPr>
              <a:t>谢</a:t>
            </a:r>
            <a:r>
              <a:rPr lang="en-US" altLang="zh-CN" sz="16600" b="1" spc="160">
                <a:solidFill>
                  <a:schemeClr val="lt1"/>
                </a:solidFill>
                <a:uFillTx/>
                <a:latin typeface="汉仪尚巍手书W" panose="00020600040101010101" pitchFamily="18" charset="-122"/>
                <a:ea typeface="汉仪尚巍手书W" panose="00020600040101010101" pitchFamily="18" charset="-122"/>
              </a:rPr>
              <a:t> </a:t>
            </a:r>
            <a:r>
              <a:rPr lang="zh-CN" altLang="en-US" sz="16600" b="1" spc="160">
                <a:solidFill>
                  <a:schemeClr val="lt1"/>
                </a:solidFill>
                <a:uFillTx/>
                <a:latin typeface="汉仪尚巍手书W" panose="00020600040101010101" pitchFamily="18" charset="-122"/>
                <a:ea typeface="汉仪尚巍手书W" panose="00020600040101010101" pitchFamily="18" charset="-122"/>
              </a:rPr>
              <a:t>谢</a:t>
            </a:r>
            <a:r>
              <a:rPr lang="en-US" altLang="zh-CN" sz="16600" b="1" spc="160">
                <a:solidFill>
                  <a:schemeClr val="lt1"/>
                </a:solidFill>
                <a:uFillTx/>
                <a:latin typeface="汉仪尚巍手书W" panose="00020600040101010101" pitchFamily="18" charset="-122"/>
                <a:ea typeface="汉仪尚巍手书W" panose="00020600040101010101" pitchFamily="18" charset="-122"/>
              </a:rPr>
              <a:t> </a:t>
            </a:r>
            <a:r>
              <a:rPr lang="zh-CN" altLang="en-US" sz="16600" b="1" spc="160">
                <a:solidFill>
                  <a:schemeClr val="lt1"/>
                </a:solidFill>
                <a:uFillTx/>
                <a:latin typeface="汉仪尚巍手书W" panose="00020600040101010101" pitchFamily="18" charset="-122"/>
                <a:ea typeface="汉仪尚巍手书W" panose="00020600040101010101" pitchFamily="18" charset="-122"/>
              </a:rPr>
              <a:t>！</a:t>
            </a:r>
          </a:p>
        </p:txBody>
      </p:sp>
      <p:pic>
        <p:nvPicPr>
          <p:cNvPr id="5" name="图片 4"/>
          <p:cNvPicPr>
            <a:picLocks noChangeAspect="1"/>
          </p:cNvPicPr>
          <p:nvPr/>
        </p:nvPicPr>
        <p:blipFill>
          <a:blip r:embed="rId14">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479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custDataLst>
              <p:tags r:id="rId2"/>
            </p:custDataLst>
          </p:nvPr>
        </p:nvCxnSpPr>
        <p:spPr>
          <a:xfrm>
            <a:off x="3497580" y="2887980"/>
            <a:ext cx="0" cy="1082040"/>
          </a:xfrm>
          <a:prstGeom prst="line">
            <a:avLst/>
          </a:prstGeom>
          <a:ln>
            <a:solidFill>
              <a:schemeClr val="accent1"/>
            </a:solidFill>
          </a:ln>
        </p:spPr>
        <p:style>
          <a:lnRef idx="1">
            <a:srgbClr val="4472C4"/>
          </a:lnRef>
          <a:fillRef idx="0">
            <a:srgbClr val="4472C4"/>
          </a:fillRef>
          <a:effectRef idx="0">
            <a:srgbClr val="4472C4"/>
          </a:effectRef>
          <a:fontRef idx="minor">
            <a:sysClr val="windowText" lastClr="000000"/>
          </a:fontRef>
        </p:style>
      </p:cxnSp>
      <p:sp>
        <p:nvSpPr>
          <p:cNvPr id="7" name="TextBox 2"/>
          <p:cNvSpPr txBox="1"/>
          <p:nvPr>
            <p:custDataLst>
              <p:tags r:id="rId3"/>
            </p:custDataLst>
          </p:nvPr>
        </p:nvSpPr>
        <p:spPr>
          <a:xfrm>
            <a:off x="1598930" y="2748915"/>
            <a:ext cx="1684655" cy="1360170"/>
          </a:xfrm>
          <a:prstGeom prst="rect">
            <a:avLst/>
          </a:prstGeom>
          <a:noFill/>
        </p:spPr>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lgn="ctr" defTabSz="914400" fontAlgn="auto">
              <a:lnSpc>
                <a:spcPct val="100000"/>
              </a:lnSpc>
              <a:spcBef>
                <a:spcPts val="0"/>
              </a:spcBef>
              <a:spcAft>
                <a:spcPts val="0"/>
              </a:spcAft>
              <a:buClrTx/>
              <a:buSzTx/>
              <a:buFontTx/>
            </a:pPr>
            <a:r>
              <a:rPr lang="en-US" altLang="zh-CN" sz="8000" b="1" spc="200" dirty="0">
                <a:solidFill>
                  <a:schemeClr val="accent1"/>
                </a:solidFill>
                <a:latin typeface="Arial" panose="020B0604020202020204" pitchFamily="34" charset="0"/>
                <a:ea typeface="微软雅黑" panose="020B0503020204020204" charset="-122"/>
                <a:cs typeface="Arial" panose="020B0604020202020204" pitchFamily="34" charset="0"/>
                <a:sym typeface="+mn-lt"/>
              </a:rPr>
              <a:t>01</a:t>
            </a:r>
          </a:p>
        </p:txBody>
      </p:sp>
      <p:sp>
        <p:nvSpPr>
          <p:cNvPr id="2" name="标题 1"/>
          <p:cNvSpPr>
            <a:spLocks noGrp="1"/>
          </p:cNvSpPr>
          <p:nvPr>
            <p:ph type="ctrTitle" idx="13"/>
            <p:custDataLst>
              <p:tags r:id="rId4"/>
            </p:custDataLst>
          </p:nvPr>
        </p:nvSpPr>
        <p:spPr>
          <a:xfrm>
            <a:off x="3807460" y="2888615"/>
            <a:ext cx="6727190" cy="1081405"/>
          </a:xfrm>
        </p:spPr>
        <p:txBody>
          <a:bodyPr>
            <a:noAutofit/>
          </a:bodyPr>
          <a:lstStyle/>
          <a:p>
            <a:pPr marL="0" indent="0" algn="l">
              <a:lnSpc>
                <a:spcPct val="100000"/>
              </a:lnSpc>
              <a:spcBef>
                <a:spcPts val="0"/>
              </a:spcBef>
              <a:buSzPct val="100000"/>
              <a:buNone/>
            </a:pPr>
            <a:r>
              <a:rPr lang="zh-CN" altLang="en-US" sz="6000" spc="380">
                <a:latin typeface="汉仪尚巍手书W" panose="00020600040101010101" pitchFamily="18" charset="-122"/>
                <a:ea typeface="汉仪尚巍手书W" panose="00020600040101010101" pitchFamily="18" charset="-122"/>
                <a:sym typeface="+mn-ea"/>
              </a:rPr>
              <a:t>教材学情内容分析</a:t>
            </a:r>
          </a:p>
        </p:txBody>
      </p:sp>
      <p:pic>
        <p:nvPicPr>
          <p:cNvPr id="3" name="图片 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5" name="图片 6"/>
          <p:cNvPicPr/>
          <p:nvPr userDrawn="1">
            <p:custDataLst>
              <p:tags r:id="rId2"/>
            </p:custDataLst>
          </p:nvPr>
        </p:nvPicPr>
        <p:blipFill>
          <a:blip r:embed="rId9" r:link="rId10" cstate="email"/>
          <a:stretch>
            <a:fillRect/>
          </a:stretch>
        </p:blipFill>
        <p:spPr>
          <a:xfrm>
            <a:off x="0" y="0"/>
            <a:ext cx="720090" cy="657225"/>
          </a:xfrm>
          <a:prstGeom prst="rect">
            <a:avLst/>
          </a:prstGeom>
        </p:spPr>
      </p:pic>
      <p:pic>
        <p:nvPicPr>
          <p:cNvPr id="14" name="图片 5"/>
          <p:cNvPicPr/>
          <p:nvPr userDrawn="1">
            <p:custDataLst>
              <p:tags r:id="rId3"/>
            </p:custDataLst>
          </p:nvPr>
        </p:nvPicPr>
        <p:blipFill>
          <a:blip r:embed="rId11" r:link="rId12" cstate="email"/>
          <a:stretch>
            <a:fillRect/>
          </a:stretch>
        </p:blipFill>
        <p:spPr>
          <a:xfrm>
            <a:off x="11471910" y="0"/>
            <a:ext cx="720090" cy="657225"/>
          </a:xfrm>
          <a:prstGeom prst="rect">
            <a:avLst/>
          </a:prstGeom>
        </p:spPr>
      </p:pic>
      <p:cxnSp>
        <p:nvCxnSpPr>
          <p:cNvPr id="6" name="直接连接符 5"/>
          <p:cNvCxnSpPr/>
          <p:nvPr>
            <p:custDataLst>
              <p:tags r:id="rId4"/>
            </p:custDataLst>
          </p:nvPr>
        </p:nvCxnSpPr>
        <p:spPr>
          <a:xfrm>
            <a:off x="2906395" y="5181600"/>
            <a:ext cx="0" cy="1219200"/>
          </a:xfrm>
          <a:prstGeom prst="line">
            <a:avLst/>
          </a:prstGeom>
          <a:ln>
            <a:solidFill>
              <a:schemeClr val="dk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图片 1"/>
          <p:cNvPicPr>
            <a:picLocks noChangeAspect="1"/>
          </p:cNvPicPr>
          <p:nvPr>
            <p:custDataLst>
              <p:tags r:id="rId5"/>
            </p:custDataLst>
          </p:nvPr>
        </p:nvPicPr>
        <p:blipFill rotWithShape="1">
          <a:blip r:embed="rId13"/>
          <a:srcRect t="6235" b="6235"/>
          <a:stretch>
            <a:fillRect/>
          </a:stretch>
        </p:blipFill>
        <p:spPr>
          <a:xfrm>
            <a:off x="269" y="-39"/>
            <a:ext cx="12192089" cy="4826038"/>
          </a:xfrm>
          <a:custGeom>
            <a:avLst/>
            <a:gdLst/>
            <a:ahLst/>
            <a:cxnLst>
              <a:cxn ang="3">
                <a:pos x="hc" y="t"/>
              </a:cxn>
              <a:cxn ang="cd2">
                <a:pos x="l" y="vc"/>
              </a:cxn>
              <a:cxn ang="cd4">
                <a:pos x="hc" y="b"/>
              </a:cxn>
              <a:cxn ang="0">
                <a:pos x="r" y="vc"/>
              </a:cxn>
            </a:cxnLst>
            <a:rect l="l" t="t" r="r" b="b"/>
            <a:pathLst>
              <a:path w="19200" h="7600">
                <a:moveTo>
                  <a:pt x="0" y="0"/>
                </a:moveTo>
                <a:lnTo>
                  <a:pt x="19200" y="0"/>
                </a:lnTo>
                <a:lnTo>
                  <a:pt x="19200" y="6532"/>
                </a:lnTo>
                <a:lnTo>
                  <a:pt x="19192" y="6534"/>
                </a:lnTo>
                <a:cubicBezTo>
                  <a:pt x="16662" y="7188"/>
                  <a:pt x="13373" y="7587"/>
                  <a:pt x="9772" y="7600"/>
                </a:cubicBezTo>
                <a:lnTo>
                  <a:pt x="9601" y="7600"/>
                </a:lnTo>
                <a:lnTo>
                  <a:pt x="9599" y="7600"/>
                </a:lnTo>
                <a:lnTo>
                  <a:pt x="9428" y="7600"/>
                </a:lnTo>
                <a:cubicBezTo>
                  <a:pt x="5826" y="7587"/>
                  <a:pt x="2538" y="7188"/>
                  <a:pt x="7" y="6534"/>
                </a:cubicBezTo>
                <a:lnTo>
                  <a:pt x="0" y="6532"/>
                </a:lnTo>
                <a:lnTo>
                  <a:pt x="0" y="0"/>
                </a:lnTo>
                <a:close/>
              </a:path>
            </a:pathLst>
          </a:custGeom>
        </p:spPr>
      </p:pic>
      <p:sp>
        <p:nvSpPr>
          <p:cNvPr id="4" name="文本框 2"/>
          <p:cNvSpPr txBox="1"/>
          <p:nvPr>
            <p:custDataLst>
              <p:tags r:id="rId6"/>
            </p:custDataLst>
          </p:nvPr>
        </p:nvSpPr>
        <p:spPr>
          <a:xfrm>
            <a:off x="-194310" y="5054600"/>
            <a:ext cx="2791460" cy="1219200"/>
          </a:xfrm>
          <a:prstGeom prst="rect">
            <a:avLst/>
          </a:prstGeom>
          <a:noFill/>
        </p:spPr>
        <p:txBody>
          <a:bodyPr wrap="square" lIns="63500" tIns="25400" rIns="63500" bIns="25400" rtlCol="0" anchor="ctr" anchorCtr="0">
            <a:normAutofit/>
          </a:bodyPr>
          <a:lstStyle/>
          <a:p>
            <a:pPr marL="0" indent="0" algn="r">
              <a:lnSpc>
                <a:spcPct val="100000"/>
              </a:lnSpc>
              <a:spcBef>
                <a:spcPts val="0"/>
              </a:spcBef>
              <a:spcAft>
                <a:spcPts val="0"/>
              </a:spcAft>
              <a:buSzPct val="100000"/>
              <a:buNone/>
            </a:pPr>
            <a:r>
              <a:rPr lang="zh-CN" altLang="en-US" sz="4000" b="1" spc="240">
                <a:solidFill>
                  <a:schemeClr val="accent1"/>
                </a:solidFill>
                <a:uFillTx/>
                <a:latin typeface="汉仪尚巍手书W" panose="00020600040101010101" pitchFamily="18" charset="-122"/>
                <a:ea typeface="汉仪尚巍手书W" panose="00020600040101010101" pitchFamily="18" charset="-122"/>
              </a:rPr>
              <a:t>党史教育</a:t>
            </a:r>
          </a:p>
        </p:txBody>
      </p:sp>
      <p:sp>
        <p:nvSpPr>
          <p:cNvPr id="5" name="Title 6"/>
          <p:cNvSpPr txBox="1"/>
          <p:nvPr>
            <p:custDataLst>
              <p:tags r:id="rId7"/>
            </p:custDataLst>
          </p:nvPr>
        </p:nvSpPr>
        <p:spPr>
          <a:xfrm>
            <a:off x="3529330" y="5181600"/>
            <a:ext cx="8128000" cy="12192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ts val="0"/>
              </a:spcBef>
              <a:spcAft>
                <a:spcPts val="800"/>
              </a:spcAft>
              <a:buSzPct val="100000"/>
              <a:buNone/>
            </a:pPr>
            <a:r>
              <a:rPr lang="zh-CN" altLang="en-US" sz="2800" spc="16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方正北魏楷书_GBK" panose="02000000000000000000" charset="-122"/>
              </a:rPr>
              <a:t>国家对党史的教育  2021年4月27-29日《用好统编历史教材 促进党史学习教育——2021年统编历史教科书中的党史全国教研会》：</a:t>
            </a:r>
            <a:r>
              <a:rPr lang="zh-CN" altLang="en-US" sz="2800" b="1" spc="160">
                <a:ln w="3175">
                  <a:noFill/>
                  <a:prstDash val="dash"/>
                </a:ln>
                <a:solidFill>
                  <a:schemeClr val="accent1">
                    <a:lumMod val="50000"/>
                  </a:schemeClr>
                </a:solidFill>
                <a:uFillTx/>
                <a:latin typeface="方正北魏楷书_GBK" panose="02000000000000000000" charset="-122"/>
                <a:ea typeface="方正北魏楷书_GBK" panose="02000000000000000000" charset="-122"/>
                <a:cs typeface="方正北魏楷书_GBK" panose="02000000000000000000" charset="-122"/>
              </a:rPr>
              <a:t>开展党史教育，是目前教育系统重要的政治任务</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973060" y="-314325"/>
            <a:ext cx="3959860" cy="1285875"/>
          </a:xfrm>
          <a:prstGeom prst="rect">
            <a:avLst/>
          </a:prstGeom>
        </p:spPr>
      </p:pic>
      <p:sp>
        <p:nvSpPr>
          <p:cNvPr id="18" name="矩形 9"/>
          <p:cNvSpPr/>
          <p:nvPr userDrawn="1">
            <p:custDataLst>
              <p:tags r:id="rId2"/>
            </p:custDataLst>
          </p:nvPr>
        </p:nvSpPr>
        <p:spPr>
          <a:xfrm>
            <a:off x="0" y="0"/>
            <a:ext cx="4510405" cy="6858000"/>
          </a:xfrm>
          <a:prstGeom prst="rect">
            <a:avLst/>
          </a:prstGeom>
          <a:solidFill>
            <a:schemeClr val="dk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微软雅黑" panose="020B0503020204020204" charset="-122"/>
              <a:cs typeface="微软雅黑" panose="020B0503020204020204" charset="-122"/>
            </a:endParaRPr>
          </a:p>
        </p:txBody>
      </p:sp>
      <p:pic>
        <p:nvPicPr>
          <p:cNvPr id="17" name="图片 7"/>
          <p:cNvPicPr/>
          <p:nvPr userDrawn="1">
            <p:custDataLst>
              <p:tags r:id="rId3"/>
            </p:custDataLst>
          </p:nvPr>
        </p:nvPicPr>
        <p:blipFill>
          <a:blip r:embed="rId12" r:link="rId13" cstate="email"/>
          <a:stretch>
            <a:fillRect/>
          </a:stretch>
        </p:blipFill>
        <p:spPr>
          <a:xfrm>
            <a:off x="11471910" y="0"/>
            <a:ext cx="720090" cy="657225"/>
          </a:xfrm>
          <a:prstGeom prst="rect">
            <a:avLst/>
          </a:prstGeom>
        </p:spPr>
      </p:pic>
      <p:cxnSp>
        <p:nvCxnSpPr>
          <p:cNvPr id="10" name="直接连接符 6"/>
          <p:cNvCxnSpPr/>
          <p:nvPr>
            <p:custDataLst>
              <p:tags r:id="rId4"/>
            </p:custDataLst>
          </p:nvPr>
        </p:nvCxnSpPr>
        <p:spPr>
          <a:xfrm>
            <a:off x="609605" y="6324651"/>
            <a:ext cx="7620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4"/>
          <p:cNvSpPr txBox="1"/>
          <p:nvPr>
            <p:custDataLst>
              <p:tags r:id="rId5"/>
            </p:custDataLst>
          </p:nvPr>
        </p:nvSpPr>
        <p:spPr>
          <a:xfrm>
            <a:off x="609559" y="609600"/>
            <a:ext cx="2895613" cy="2905618"/>
          </a:xfrm>
          <a:prstGeom prst="rect">
            <a:avLst/>
          </a:prstGeom>
          <a:noFill/>
        </p:spPr>
        <p:txBody>
          <a:bodyPr wrap="square" lIns="63500" tIns="25400" rIns="63500" bIns="25400" rtlCol="0" anchor="t" anchorCtr="0">
            <a:normAutofit/>
          </a:bodyPr>
          <a:lstStyle/>
          <a:p>
            <a:pPr marL="0" lvl="0" indent="0" algn="l">
              <a:lnSpc>
                <a:spcPct val="100000"/>
              </a:lnSpc>
              <a:spcBef>
                <a:spcPts val="0"/>
              </a:spcBef>
              <a:spcAft>
                <a:spcPts val="0"/>
              </a:spcAft>
              <a:buSzPct val="100000"/>
              <a:buFontTx/>
              <a:buNone/>
            </a:pPr>
            <a:r>
              <a:rPr lang="zh-CN" altLang="en-US" sz="4000" b="1" spc="240">
                <a:solidFill>
                  <a:schemeClr val="accent1"/>
                </a:solidFill>
                <a:uFillTx/>
                <a:latin typeface="汉仪尚巍手书W" panose="00020600040101010101" pitchFamily="18" charset="-122"/>
                <a:ea typeface="汉仪尚巍手书W" panose="00020600040101010101" pitchFamily="18" charset="-122"/>
              </a:rPr>
              <a:t>学术支撑</a:t>
            </a:r>
          </a:p>
        </p:txBody>
      </p:sp>
      <p:sp>
        <p:nvSpPr>
          <p:cNvPr id="12" name="Title 6"/>
          <p:cNvSpPr txBox="1"/>
          <p:nvPr>
            <p:custDataLst>
              <p:tags r:id="rId6"/>
            </p:custDataLst>
          </p:nvPr>
        </p:nvSpPr>
        <p:spPr>
          <a:xfrm>
            <a:off x="553720" y="1869440"/>
            <a:ext cx="3276600" cy="1513840"/>
          </a:xfrm>
          <a:prstGeom prst="rect">
            <a:avLst/>
          </a:prstGeom>
          <a:noFill/>
          <a:ln w="3175">
            <a:noFill/>
            <a:prstDash val="dash"/>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800" b="1" spc="18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微软雅黑" panose="020B0503020204020204" charset="-122"/>
              </a:rPr>
              <a:t>《中国共产党简史》</a:t>
            </a:r>
          </a:p>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800" b="1" spc="18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微软雅黑" panose="020B0503020204020204" charset="-122"/>
              </a:rPr>
              <a:t>《中国共产党的九十年》</a:t>
            </a:r>
          </a:p>
          <a:p>
            <a:pPr marL="304800" lvl="0" indent="-304800" algn="l" fontAlgn="ctr">
              <a:lnSpc>
                <a:spcPct val="120000"/>
              </a:lnSpc>
              <a:spcBef>
                <a:spcPts val="0"/>
              </a:spcBef>
              <a:spcAft>
                <a:spcPts val="800"/>
              </a:spcAft>
              <a:buSzPct val="100000"/>
              <a:buFont typeface="Wingdings" panose="05000000000000000000" charset="0"/>
              <a:buChar char="l"/>
            </a:pPr>
            <a:r>
              <a:rPr lang="zh-CN" altLang="en-US" sz="1800" b="1" spc="180">
                <a:ln w="3175">
                  <a:noFill/>
                  <a:prstDash val="dash"/>
                </a:ln>
                <a:solidFill>
                  <a:schemeClr val="dk1">
                    <a:lumMod val="75000"/>
                    <a:lumOff val="25000"/>
                  </a:schemeClr>
                </a:solidFill>
                <a:uFillTx/>
                <a:latin typeface="方正北魏楷书_GBK" panose="02000000000000000000" charset="-122"/>
                <a:ea typeface="方正北魏楷书_GBK" panose="02000000000000000000" charset="-122"/>
                <a:cs typeface="微软雅黑" panose="020B0503020204020204" charset="-122"/>
              </a:rPr>
              <a:t>《激荡三十年》</a:t>
            </a:r>
          </a:p>
        </p:txBody>
      </p:sp>
      <p:pic>
        <p:nvPicPr>
          <p:cNvPr id="13" name="图片 7"/>
          <p:cNvPicPr>
            <a:picLocks noChangeAspect="1"/>
          </p:cNvPicPr>
          <p:nvPr>
            <p:custDataLst>
              <p:tags r:id="rId7"/>
            </p:custDataLst>
          </p:nvPr>
        </p:nvPicPr>
        <p:blipFill rotWithShape="1">
          <a:blip r:embed="rId14"/>
          <a:srcRect l="13853" r="13853"/>
          <a:stretch>
            <a:fillRect/>
          </a:stretch>
        </p:blipFill>
        <p:spPr>
          <a:xfrm>
            <a:off x="4724397" y="609480"/>
            <a:ext cx="4076725" cy="5639028"/>
          </a:xfrm>
          <a:custGeom>
            <a:avLst/>
            <a:gdLst/>
            <a:ahLst/>
            <a:cxnLst>
              <a:cxn ang="3">
                <a:pos x="hc" y="t"/>
              </a:cxn>
              <a:cxn ang="cd2">
                <a:pos x="l" y="vc"/>
              </a:cxn>
              <a:cxn ang="cd4">
                <a:pos x="hc" y="b"/>
              </a:cxn>
              <a:cxn ang="0">
                <a:pos x="r" y="vc"/>
              </a:cxn>
            </a:cxnLst>
            <a:rect l="l" t="t" r="r" b="b"/>
            <a:pathLst>
              <a:path w="5760" h="7200">
                <a:moveTo>
                  <a:pt x="0" y="0"/>
                </a:moveTo>
                <a:lnTo>
                  <a:pt x="5760" y="0"/>
                </a:lnTo>
                <a:lnTo>
                  <a:pt x="5760" y="7200"/>
                </a:lnTo>
                <a:lnTo>
                  <a:pt x="0" y="7200"/>
                </a:lnTo>
                <a:lnTo>
                  <a:pt x="0" y="0"/>
                </a:lnTo>
                <a:close/>
              </a:path>
            </a:pathLst>
          </a:custGeom>
        </p:spPr>
      </p:pic>
      <p:pic>
        <p:nvPicPr>
          <p:cNvPr id="15" name="图片 11"/>
          <p:cNvPicPr>
            <a:picLocks noChangeAspect="1"/>
          </p:cNvPicPr>
          <p:nvPr>
            <p:custDataLst>
              <p:tags r:id="rId8"/>
            </p:custDataLst>
          </p:nvPr>
        </p:nvPicPr>
        <p:blipFill rotWithShape="1">
          <a:blip r:embed="rId15"/>
          <a:srcRect t="11537" b="11537"/>
          <a:stretch>
            <a:fillRect/>
          </a:stretch>
        </p:blipFill>
        <p:spPr>
          <a:xfrm>
            <a:off x="9105929" y="609482"/>
            <a:ext cx="2476512" cy="2590940"/>
          </a:xfrm>
          <a:custGeom>
            <a:avLst/>
            <a:gdLst/>
            <a:ahLst/>
            <a:cxnLst>
              <a:cxn ang="3">
                <a:pos x="hc" y="t"/>
              </a:cxn>
              <a:cxn ang="cd2">
                <a:pos x="l" y="vc"/>
              </a:cxn>
              <a:cxn ang="cd4">
                <a:pos x="hc" y="b"/>
              </a:cxn>
              <a:cxn ang="0">
                <a:pos x="r" y="vc"/>
              </a:cxn>
            </a:cxnLst>
            <a:rect l="l" t="t" r="r" b="b"/>
            <a:pathLst>
              <a:path w="4560" h="3360">
                <a:moveTo>
                  <a:pt x="0" y="0"/>
                </a:moveTo>
                <a:lnTo>
                  <a:pt x="4560" y="0"/>
                </a:lnTo>
                <a:lnTo>
                  <a:pt x="4560" y="3360"/>
                </a:lnTo>
                <a:lnTo>
                  <a:pt x="0" y="3360"/>
                </a:lnTo>
                <a:lnTo>
                  <a:pt x="0" y="0"/>
                </a:lnTo>
                <a:close/>
              </a:path>
            </a:pathLst>
          </a:custGeom>
        </p:spPr>
      </p:pic>
      <p:pic>
        <p:nvPicPr>
          <p:cNvPr id="16" name="图片 12"/>
          <p:cNvPicPr>
            <a:picLocks noChangeAspect="1"/>
          </p:cNvPicPr>
          <p:nvPr>
            <p:custDataLst>
              <p:tags r:id="rId9"/>
            </p:custDataLst>
          </p:nvPr>
        </p:nvPicPr>
        <p:blipFill rotWithShape="1">
          <a:blip r:embed="rId16"/>
          <a:srcRect l="24928" r="24928"/>
          <a:stretch>
            <a:fillRect/>
          </a:stretch>
        </p:blipFill>
        <p:spPr>
          <a:xfrm>
            <a:off x="9105929" y="3504744"/>
            <a:ext cx="2476512" cy="2743772"/>
          </a:xfrm>
          <a:custGeom>
            <a:avLst/>
            <a:gdLst/>
            <a:ahLst/>
            <a:cxnLst>
              <a:cxn ang="3">
                <a:pos x="hc" y="t"/>
              </a:cxn>
              <a:cxn ang="cd2">
                <a:pos x="l" y="vc"/>
              </a:cxn>
              <a:cxn ang="cd4">
                <a:pos x="hc" y="b"/>
              </a:cxn>
              <a:cxn ang="0">
                <a:pos x="r" y="vc"/>
              </a:cxn>
            </a:cxnLst>
            <a:rect l="l" t="t" r="r" b="b"/>
            <a:pathLst>
              <a:path w="4560" h="3360">
                <a:moveTo>
                  <a:pt x="0" y="0"/>
                </a:moveTo>
                <a:lnTo>
                  <a:pt x="4560" y="0"/>
                </a:lnTo>
                <a:lnTo>
                  <a:pt x="4560" y="3360"/>
                </a:lnTo>
                <a:lnTo>
                  <a:pt x="0" y="3360"/>
                </a:lnTo>
                <a:lnTo>
                  <a:pt x="0" y="0"/>
                </a:lnTo>
                <a:close/>
              </a:path>
            </a:pathLst>
          </a:custGeom>
        </p:spPr>
      </p:pic>
      <p:pic>
        <p:nvPicPr>
          <p:cNvPr id="2" name="图片 1"/>
          <p:cNvPicPr>
            <a:picLocks noChangeAspect="1"/>
          </p:cNvPicPr>
          <p:nvPr/>
        </p:nvPicPr>
        <p:blipFill>
          <a:blip r:embed="rId17"/>
          <a:stretch>
            <a:fillRect/>
          </a:stretch>
        </p:blipFill>
        <p:spPr>
          <a:xfrm>
            <a:off x="112395" y="3338830"/>
            <a:ext cx="4367530" cy="2686050"/>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pic>
        <p:nvPicPr>
          <p:cNvPr id="7" name="图片 5"/>
          <p:cNvPicPr/>
          <p:nvPr userDrawn="1">
            <p:custDataLst>
              <p:tags r:id="rId3"/>
            </p:custDataLst>
          </p:nvPr>
        </p:nvPicPr>
        <p:blipFill>
          <a:blip r:embed="rId8" r:link="rId9" cstate="email"/>
          <a:stretch>
            <a:fillRect/>
          </a:stretch>
        </p:blipFill>
        <p:spPr>
          <a:xfrm>
            <a:off x="11471910" y="0"/>
            <a:ext cx="720090" cy="657225"/>
          </a:xfrm>
          <a:prstGeom prst="rect">
            <a:avLst/>
          </a:prstGeom>
        </p:spPr>
      </p:pic>
      <p:sp>
        <p:nvSpPr>
          <p:cNvPr id="2" name="矩形 4"/>
          <p:cNvSpPr/>
          <p:nvPr>
            <p:custDataLst>
              <p:tags r:id="rId4"/>
            </p:custDataLst>
          </p:nvPr>
        </p:nvSpPr>
        <p:spPr>
          <a:xfrm>
            <a:off x="-94615" y="-252095"/>
            <a:ext cx="3973195" cy="1410970"/>
          </a:xfrm>
          <a:prstGeom prst="rect">
            <a:avLst/>
          </a:prstGeom>
        </p:spPr>
        <p:txBody>
          <a:bodyPr wrap="square" anchor="ctr" anchorCtr="0">
            <a:normAutofit/>
          </a:bodyPr>
          <a:lstStyle/>
          <a:p>
            <a:pPr lvl="0" algn="ctr" fontAlgn="base">
              <a:lnSpc>
                <a:spcPct val="110000"/>
              </a:lnSpc>
              <a:spcBef>
                <a:spcPct val="0"/>
              </a:spcBef>
              <a:spcAft>
                <a:spcPct val="0"/>
              </a:spcAft>
            </a:pPr>
            <a:r>
              <a:rPr lang="zh-CN" altLang="en-US" sz="3600" b="1" kern="0" spc="300" dirty="0">
                <a:solidFill>
                  <a:schemeClr val="accent1"/>
                </a:solidFill>
                <a:uFillTx/>
                <a:latin typeface="汉仪尚巍手书W" panose="00020600040101010101" pitchFamily="18" charset="-122"/>
                <a:ea typeface="汉仪尚巍手书W" panose="00020600040101010101" pitchFamily="18" charset="-122"/>
                <a:cs typeface="+mn-ea"/>
                <a:sym typeface="Arial" panose="020B0604020202020204" pitchFamily="34" charset="0"/>
              </a:rPr>
              <a:t>教材结构</a:t>
            </a:r>
          </a:p>
        </p:txBody>
      </p:sp>
      <p:pic>
        <p:nvPicPr>
          <p:cNvPr id="5" name="图片 4"/>
          <p:cNvPicPr>
            <a:picLocks noChangeAspect="1"/>
          </p:cNvPicPr>
          <p:nvPr/>
        </p:nvPicPr>
        <p:blipFill>
          <a:blip r:embed="rId10"/>
          <a:stretch>
            <a:fillRect/>
          </a:stretch>
        </p:blipFill>
        <p:spPr>
          <a:xfrm>
            <a:off x="403860" y="826135"/>
            <a:ext cx="11384280" cy="5564505"/>
          </a:xfrm>
          <a:prstGeom prst="rect">
            <a:avLst/>
          </a:prstGeom>
          <a:effectLst>
            <a:outerShdw blurRad="50800" dist="38100" dir="5400000" algn="t" rotWithShape="0">
              <a:prstClr val="black">
                <a:alpha val="40000"/>
              </a:prstClr>
            </a:outerShdw>
          </a:effectLst>
        </p:spPr>
      </p:pic>
      <p:pic>
        <p:nvPicPr>
          <p:cNvPr id="3" name="图片 2"/>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828280" y="-127000"/>
            <a:ext cx="3959860" cy="1285875"/>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p:cNvPicPr/>
          <p:nvPr userDrawn="1">
            <p:custDataLst>
              <p:tags r:id="rId2"/>
            </p:custDataLst>
          </p:nvPr>
        </p:nvPicPr>
        <p:blipFill>
          <a:blip r:embed="rId6" r:link="rId7" cstate="email"/>
          <a:stretch>
            <a:fillRect/>
          </a:stretch>
        </p:blipFill>
        <p:spPr>
          <a:xfrm>
            <a:off x="0" y="0"/>
            <a:ext cx="720090" cy="657225"/>
          </a:xfrm>
          <a:prstGeom prst="rect">
            <a:avLst/>
          </a:prstGeom>
        </p:spPr>
      </p:pic>
      <p:pic>
        <p:nvPicPr>
          <p:cNvPr id="2" name="图片 5"/>
          <p:cNvPicPr/>
          <p:nvPr userDrawn="1">
            <p:custDataLst>
              <p:tags r:id="rId3"/>
            </p:custDataLst>
          </p:nvPr>
        </p:nvPicPr>
        <p:blipFill>
          <a:blip r:embed="rId8" r:link="rId9" cstate="email"/>
          <a:stretch>
            <a:fillRect/>
          </a:stretch>
        </p:blipFill>
        <p:spPr>
          <a:xfrm>
            <a:off x="11471910" y="0"/>
            <a:ext cx="720090" cy="657225"/>
          </a:xfrm>
          <a:prstGeom prst="rect">
            <a:avLst/>
          </a:prstGeom>
        </p:spPr>
      </p:pic>
      <p:pic>
        <p:nvPicPr>
          <p:cNvPr id="4" name="图片 3"/>
          <p:cNvPicPr>
            <a:picLocks noChangeAspect="1"/>
          </p:cNvPicPr>
          <p:nvPr>
            <p:custDataLst>
              <p:tags r:id="rId4"/>
            </p:custDataLst>
          </p:nvPr>
        </p:nvPicPr>
        <p:blipFill rotWithShape="1">
          <a:blip r:embed="rId10"/>
          <a:srcRect t="799" b="799"/>
          <a:stretch>
            <a:fillRect/>
          </a:stretch>
        </p:blipFill>
        <p:spPr>
          <a:xfrm>
            <a:off x="609562" y="615639"/>
            <a:ext cx="10972876" cy="5626722"/>
          </a:xfrm>
          <a:custGeom>
            <a:avLst/>
            <a:gdLst/>
            <a:ahLst/>
            <a:cxnLst>
              <a:cxn ang="3">
                <a:pos x="hc" y="t"/>
              </a:cxn>
              <a:cxn ang="cd2">
                <a:pos x="l" y="vc"/>
              </a:cxn>
              <a:cxn ang="cd4">
                <a:pos x="hc" y="b"/>
              </a:cxn>
              <a:cxn ang="0">
                <a:pos x="r" y="vc"/>
              </a:cxn>
            </a:cxnLst>
            <a:rect l="l" t="t" r="r" b="b"/>
            <a:pathLst>
              <a:path w="17280" h="6480">
                <a:moveTo>
                  <a:pt x="0" y="0"/>
                </a:moveTo>
                <a:lnTo>
                  <a:pt x="17280" y="0"/>
                </a:lnTo>
                <a:lnTo>
                  <a:pt x="17280" y="6480"/>
                </a:lnTo>
                <a:lnTo>
                  <a:pt x="0" y="6480"/>
                </a:lnTo>
                <a:lnTo>
                  <a:pt x="0" y="0"/>
                </a:lnTo>
                <a:close/>
              </a:path>
            </a:pathLst>
          </a:custGeom>
          <a:effectLst>
            <a:outerShdw blurRad="457200" dist="50800" dir="2700000" algn="tl" rotWithShape="0">
              <a:srgbClr val="000000">
                <a:alpha val="20000"/>
              </a:srgbClr>
            </a:outerShdw>
          </a:effectLst>
        </p:spPr>
      </p:pic>
      <p:pic>
        <p:nvPicPr>
          <p:cNvPr id="3" name="图片 2"/>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061960" y="-253365"/>
            <a:ext cx="3959860" cy="1285875"/>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图片 6"/>
          <p:cNvPicPr/>
          <p:nvPr userDrawn="1">
            <p:custDataLst>
              <p:tags r:id="rId2"/>
            </p:custDataLst>
          </p:nvPr>
        </p:nvPicPr>
        <p:blipFill>
          <a:blip r:embed="rId18" r:link="rId19" cstate="email"/>
          <a:stretch>
            <a:fillRect/>
          </a:stretch>
        </p:blipFill>
        <p:spPr>
          <a:xfrm>
            <a:off x="0" y="0"/>
            <a:ext cx="720090" cy="657225"/>
          </a:xfrm>
          <a:prstGeom prst="rect">
            <a:avLst/>
          </a:prstGeom>
        </p:spPr>
      </p:pic>
      <p:pic>
        <p:nvPicPr>
          <p:cNvPr id="8" name="图片 5"/>
          <p:cNvPicPr/>
          <p:nvPr userDrawn="1">
            <p:custDataLst>
              <p:tags r:id="rId3"/>
            </p:custDataLst>
          </p:nvPr>
        </p:nvPicPr>
        <p:blipFill>
          <a:blip r:embed="rId20" r:link="rId21" cstate="email"/>
          <a:stretch>
            <a:fillRect/>
          </a:stretch>
        </p:blipFill>
        <p:spPr>
          <a:xfrm>
            <a:off x="11471910" y="0"/>
            <a:ext cx="720090" cy="657225"/>
          </a:xfrm>
          <a:prstGeom prst="rect">
            <a:avLst/>
          </a:prstGeom>
        </p:spPr>
      </p:pic>
      <p:sp>
        <p:nvSpPr>
          <p:cNvPr id="7" name="矩形 2"/>
          <p:cNvSpPr/>
          <p:nvPr>
            <p:custDataLst>
              <p:tags r:id="rId4"/>
            </p:custDataLst>
          </p:nvPr>
        </p:nvSpPr>
        <p:spPr>
          <a:xfrm>
            <a:off x="1859280" y="1973095"/>
            <a:ext cx="8473440" cy="3909634"/>
          </a:xfrm>
          <a:prstGeom prst="rect">
            <a:avLst/>
          </a:prstGeom>
          <a:solidFill>
            <a:schemeClr val="accent1">
              <a:lumMod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000" b="1" dirty="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45555" name="Group 45555"/>
          <p:cNvGrpSpPr/>
          <p:nvPr>
            <p:custDataLst>
              <p:tags r:id="rId5"/>
            </p:custDataLst>
          </p:nvPr>
        </p:nvGrpSpPr>
        <p:grpSpPr>
          <a:xfrm>
            <a:off x="807199" y="4664172"/>
            <a:ext cx="10577602" cy="1492061"/>
            <a:chOff x="0" y="0"/>
            <a:chExt cx="10160000" cy="2235031"/>
          </a:xfrm>
        </p:grpSpPr>
        <p:grpSp>
          <p:nvGrpSpPr>
            <p:cNvPr id="45549" name="Group 45549"/>
            <p:cNvGrpSpPr/>
            <p:nvPr/>
          </p:nvGrpSpPr>
          <p:grpSpPr>
            <a:xfrm>
              <a:off x="0" y="-1"/>
              <a:ext cx="5080000" cy="2235033"/>
              <a:chOff x="0" y="0"/>
              <a:chExt cx="5079999" cy="2235031"/>
            </a:xfrm>
          </p:grpSpPr>
          <p:sp>
            <p:nvSpPr>
              <p:cNvPr id="45545" name="Shape 45545"/>
              <p:cNvSpPr/>
              <p:nvPr>
                <p:custDataLst>
                  <p:tags r:id="rId13"/>
                </p:custDataLst>
              </p:nvPr>
            </p:nvSpPr>
            <p:spPr>
              <a:xfrm>
                <a:off x="468601" y="-1"/>
                <a:ext cx="4611399" cy="2234586"/>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46" name="Shape 45546"/>
              <p:cNvSpPr/>
              <p:nvPr>
                <p:custDataLst>
                  <p:tags r:id="rId14"/>
                </p:custDataLst>
              </p:nvPr>
            </p:nvSpPr>
            <p:spPr>
              <a:xfrm>
                <a:off x="300357" y="670980"/>
                <a:ext cx="3772635" cy="796109"/>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47" name="Shape 45547"/>
              <p:cNvSpPr/>
              <p:nvPr>
                <p:custDataLst>
                  <p:tags r:id="rId15"/>
                </p:custDataLst>
              </p:nvPr>
            </p:nvSpPr>
            <p:spPr>
              <a:xfrm>
                <a:off x="0" y="1707823"/>
                <a:ext cx="4798384" cy="526762"/>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48" name="Shape 45548"/>
              <p:cNvSpPr/>
              <p:nvPr>
                <p:custDataLst>
                  <p:tags r:id="rId16"/>
                </p:custDataLst>
              </p:nvPr>
            </p:nvSpPr>
            <p:spPr>
              <a:xfrm>
                <a:off x="134030" y="1078897"/>
                <a:ext cx="4945970" cy="115613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45554" name="Group 45554"/>
            <p:cNvGrpSpPr/>
            <p:nvPr/>
          </p:nvGrpSpPr>
          <p:grpSpPr>
            <a:xfrm flipH="1">
              <a:off x="5080000" y="-1"/>
              <a:ext cx="5080000" cy="2235033"/>
              <a:chOff x="0" y="0"/>
              <a:chExt cx="5079999" cy="2235031"/>
            </a:xfrm>
          </p:grpSpPr>
          <p:sp>
            <p:nvSpPr>
              <p:cNvPr id="45550" name="Shape 45550"/>
              <p:cNvSpPr/>
              <p:nvPr>
                <p:custDataLst>
                  <p:tags r:id="rId9"/>
                </p:custDataLst>
              </p:nvPr>
            </p:nvSpPr>
            <p:spPr>
              <a:xfrm>
                <a:off x="468601" y="-1"/>
                <a:ext cx="4611399" cy="2234586"/>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51" name="Shape 45551"/>
              <p:cNvSpPr/>
              <p:nvPr>
                <p:custDataLst>
                  <p:tags r:id="rId10"/>
                </p:custDataLst>
              </p:nvPr>
            </p:nvSpPr>
            <p:spPr>
              <a:xfrm>
                <a:off x="300357" y="670980"/>
                <a:ext cx="3772635" cy="796109"/>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47625" tIns="47625" rIns="47625" bIns="47625" numCol="1" anchor="ctr">
                <a:noAutofit/>
              </a:bodyPr>
              <a:lstStyle/>
              <a:p>
                <a:endParaRPr sz="4690" dirty="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52" name="Shape 45552"/>
              <p:cNvSpPr/>
              <p:nvPr>
                <p:custDataLst>
                  <p:tags r:id="rId11"/>
                </p:custDataLst>
              </p:nvPr>
            </p:nvSpPr>
            <p:spPr>
              <a:xfrm>
                <a:off x="0" y="1707823"/>
                <a:ext cx="4798384" cy="526762"/>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5553" name="Shape 45553"/>
              <p:cNvSpPr/>
              <p:nvPr>
                <p:custDataLst>
                  <p:tags r:id="rId12"/>
                </p:custDataLst>
              </p:nvPr>
            </p:nvSpPr>
            <p:spPr>
              <a:xfrm>
                <a:off x="134030" y="1078897"/>
                <a:ext cx="4945970" cy="115613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47625" tIns="47625" rIns="47625" bIns="47625" numCol="1" anchor="ctr">
                <a:noAutofit/>
              </a:bodyPr>
              <a:lstStyle/>
              <a:p>
                <a:endParaRPr sz="4690">
                  <a:no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sp>
        <p:nvSpPr>
          <p:cNvPr id="239" name="任意形状 238"/>
          <p:cNvSpPr/>
          <p:nvPr>
            <p:custDataLst>
              <p:tags r:id="rId6"/>
            </p:custDataLst>
          </p:nvPr>
        </p:nvSpPr>
        <p:spPr>
          <a:xfrm>
            <a:off x="807792" y="6100729"/>
            <a:ext cx="10576415" cy="133728"/>
          </a:xfrm>
          <a:custGeom>
            <a:avLst/>
            <a:gdLst>
              <a:gd name="connsiteX0" fmla="*/ 5203493 w 10576415"/>
              <a:gd name="connsiteY0" fmla="*/ 0 h 133728"/>
              <a:gd name="connsiteX1" fmla="*/ 5267448 w 10576415"/>
              <a:gd name="connsiteY1" fmla="*/ 26490 h 133728"/>
              <a:gd name="connsiteX2" fmla="*/ 5281607 w 10576415"/>
              <a:gd name="connsiteY2" fmla="*/ 47491 h 133728"/>
              <a:gd name="connsiteX3" fmla="*/ 5294810 w 10576415"/>
              <a:gd name="connsiteY3" fmla="*/ 47491 h 133728"/>
              <a:gd name="connsiteX4" fmla="*/ 5308969 w 10576415"/>
              <a:gd name="connsiteY4" fmla="*/ 26490 h 133728"/>
              <a:gd name="connsiteX5" fmla="*/ 5372923 w 10576415"/>
              <a:gd name="connsiteY5" fmla="*/ 0 h 133728"/>
              <a:gd name="connsiteX6" fmla="*/ 5436878 w 10576415"/>
              <a:gd name="connsiteY6" fmla="*/ 26490 h 133728"/>
              <a:gd name="connsiteX7" fmla="*/ 5451037 w 10576415"/>
              <a:gd name="connsiteY7" fmla="*/ 47491 h 133728"/>
              <a:gd name="connsiteX8" fmla="*/ 5824863 w 10576415"/>
              <a:gd name="connsiteY8" fmla="*/ 47491 h 133728"/>
              <a:gd name="connsiteX9" fmla="*/ 10576415 w 10576415"/>
              <a:gd name="connsiteY9" fmla="*/ 47491 h 133728"/>
              <a:gd name="connsiteX10" fmla="*/ 10576415 w 10576415"/>
              <a:gd name="connsiteY10" fmla="*/ 133728 h 133728"/>
              <a:gd name="connsiteX11" fmla="*/ 5332766 w 10576415"/>
              <a:gd name="connsiteY11" fmla="*/ 133728 h 133728"/>
              <a:gd name="connsiteX12" fmla="*/ 5243650 w 10576415"/>
              <a:gd name="connsiteY12" fmla="*/ 133728 h 133728"/>
              <a:gd name="connsiteX13" fmla="*/ 0 w 10576415"/>
              <a:gd name="connsiteY13" fmla="*/ 133728 h 133728"/>
              <a:gd name="connsiteX14" fmla="*/ 0 w 10576415"/>
              <a:gd name="connsiteY14" fmla="*/ 47491 h 133728"/>
              <a:gd name="connsiteX15" fmla="*/ 4751553 w 10576415"/>
              <a:gd name="connsiteY15" fmla="*/ 47491 h 133728"/>
              <a:gd name="connsiteX16" fmla="*/ 5125380 w 10576415"/>
              <a:gd name="connsiteY16" fmla="*/ 47491 h 133728"/>
              <a:gd name="connsiteX17" fmla="*/ 5139539 w 10576415"/>
              <a:gd name="connsiteY17" fmla="*/ 26490 h 133728"/>
              <a:gd name="connsiteX18" fmla="*/ 5203493 w 10576415"/>
              <a:gd name="connsiteY18" fmla="*/ 0 h 13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76415" h="133728">
                <a:moveTo>
                  <a:pt x="5203493" y="0"/>
                </a:moveTo>
                <a:cubicBezTo>
                  <a:pt x="5228469" y="0"/>
                  <a:pt x="5251080" y="10123"/>
                  <a:pt x="5267448" y="26490"/>
                </a:cubicBezTo>
                <a:lnTo>
                  <a:pt x="5281607" y="47491"/>
                </a:lnTo>
                <a:lnTo>
                  <a:pt x="5294810" y="47491"/>
                </a:lnTo>
                <a:lnTo>
                  <a:pt x="5308969" y="26490"/>
                </a:lnTo>
                <a:cubicBezTo>
                  <a:pt x="5325336" y="10123"/>
                  <a:pt x="5347947" y="0"/>
                  <a:pt x="5372923" y="0"/>
                </a:cubicBezTo>
                <a:cubicBezTo>
                  <a:pt x="5397899" y="0"/>
                  <a:pt x="5420510" y="10123"/>
                  <a:pt x="5436878" y="26490"/>
                </a:cubicBezTo>
                <a:lnTo>
                  <a:pt x="5451037" y="47491"/>
                </a:lnTo>
                <a:lnTo>
                  <a:pt x="5824863" y="47491"/>
                </a:lnTo>
                <a:lnTo>
                  <a:pt x="10576415" y="47491"/>
                </a:lnTo>
                <a:lnTo>
                  <a:pt x="10576415" y="133728"/>
                </a:lnTo>
                <a:lnTo>
                  <a:pt x="5332766" y="133728"/>
                </a:lnTo>
                <a:lnTo>
                  <a:pt x="5243650" y="133728"/>
                </a:lnTo>
                <a:lnTo>
                  <a:pt x="0" y="133728"/>
                </a:lnTo>
                <a:lnTo>
                  <a:pt x="0" y="47491"/>
                </a:lnTo>
                <a:lnTo>
                  <a:pt x="4751553" y="47491"/>
                </a:lnTo>
                <a:lnTo>
                  <a:pt x="5125380" y="47491"/>
                </a:lnTo>
                <a:lnTo>
                  <a:pt x="5139539" y="26490"/>
                </a:lnTo>
                <a:cubicBezTo>
                  <a:pt x="5155906" y="10123"/>
                  <a:pt x="5178518" y="0"/>
                  <a:pt x="5203493" y="0"/>
                </a:cubicBezTo>
                <a:close/>
              </a:path>
            </a:pathLst>
          </a:custGeom>
          <a:solidFill>
            <a:schemeClr val="accent1">
              <a:lumMod val="50000"/>
            </a:schemeClr>
          </a:solidFill>
          <a:ln w="12700" cap="flat">
            <a:noFill/>
            <a:miter lim="400000"/>
          </a:ln>
          <a:effectLst/>
        </p:spPr>
        <p:txBody>
          <a:bodyPr wrap="square" lIns="0" tIns="0" rIns="0" bIns="0" numCol="1" anchor="t">
            <a:noAutofit/>
          </a:bodyPr>
          <a:lstStyle/>
          <a:p>
            <a:endParaRPr sz="4690">
              <a:solidFill>
                <a:schemeClr val="dk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44" name="矩形 243"/>
          <p:cNvSpPr/>
          <p:nvPr>
            <p:custDataLst>
              <p:tags r:id="rId7"/>
            </p:custDataLst>
          </p:nvPr>
        </p:nvSpPr>
        <p:spPr>
          <a:xfrm>
            <a:off x="1878965" y="3147060"/>
            <a:ext cx="8312785" cy="1504315"/>
          </a:xfrm>
          <a:prstGeom prst="rect">
            <a:avLst/>
          </a:prstGeom>
        </p:spPr>
        <p:txBody>
          <a:bodyPr wrap="square" tIns="0" anchor="b">
            <a:noAutofit/>
          </a:bodyPr>
          <a:lstStyle/>
          <a:p>
            <a:pPr marL="304800" lvl="0" indent="-304800" algn="l" fontAlgn="ctr">
              <a:lnSpc>
                <a:spcPct val="120000"/>
              </a:lnSpc>
              <a:spcBef>
                <a:spcPts val="0"/>
              </a:spcBef>
              <a:spcAft>
                <a:spcPts val="800"/>
              </a:spcAft>
              <a:buClrTx/>
              <a:buSzTx/>
              <a:buFont typeface="+mj-ea"/>
              <a:buAutoNum type="ea1JpnChsDbPeriod"/>
            </a:pPr>
            <a:r>
              <a:rPr lang="en-US" altLang="zh-CN" sz="2700" spc="180">
                <a:solidFill>
                  <a:schemeClr val="lt1"/>
                </a:solidFill>
                <a:uFillTx/>
                <a:latin typeface="仓耳今楷01简繁 W05" panose="02020400000000000000" charset="-122"/>
                <a:ea typeface="仓耳今楷01简繁 W05" panose="02020400000000000000" charset="-122"/>
                <a:cs typeface="+mn-ea"/>
              </a:rPr>
              <a:t>认识真理标准问题讨论和十一届三中全会的历史意义</a:t>
            </a:r>
          </a:p>
          <a:p>
            <a:pPr marL="304800" lvl="0" indent="-304800" algn="l" fontAlgn="ctr">
              <a:lnSpc>
                <a:spcPct val="120000"/>
              </a:lnSpc>
              <a:spcBef>
                <a:spcPts val="0"/>
              </a:spcBef>
              <a:spcAft>
                <a:spcPts val="800"/>
              </a:spcAft>
              <a:buClrTx/>
              <a:buSzTx/>
              <a:buFont typeface="+mj-ea"/>
              <a:buAutoNum type="ea1JpnChsDbPeriod"/>
            </a:pPr>
            <a:r>
              <a:rPr lang="en-US" altLang="zh-CN" sz="2700" spc="180">
                <a:solidFill>
                  <a:schemeClr val="lt1"/>
                </a:solidFill>
                <a:uFillTx/>
                <a:latin typeface="仓耳今楷01简繁 W05" panose="02020400000000000000" charset="-122"/>
                <a:ea typeface="仓耳今楷01简繁 W05" panose="02020400000000000000" charset="-122"/>
                <a:cs typeface="+mn-ea"/>
              </a:rPr>
              <a:t>认识改革开放以来中国在各个领域取得的成就、综合国力集国际影响力不断提高</a:t>
            </a:r>
          </a:p>
          <a:p>
            <a:pPr marL="304800" lvl="0" indent="-304800" algn="l" fontAlgn="ctr">
              <a:lnSpc>
                <a:spcPct val="120000"/>
              </a:lnSpc>
              <a:spcBef>
                <a:spcPts val="0"/>
              </a:spcBef>
              <a:spcAft>
                <a:spcPts val="800"/>
              </a:spcAft>
              <a:buClrTx/>
              <a:buSzTx/>
              <a:buFont typeface="+mj-ea"/>
              <a:buAutoNum type="ea1JpnChsDbPeriod"/>
            </a:pPr>
            <a:r>
              <a:rPr lang="en-US" altLang="zh-CN" sz="2700" spc="180">
                <a:solidFill>
                  <a:schemeClr val="lt1"/>
                </a:solidFill>
                <a:uFillTx/>
                <a:latin typeface="仓耳今楷01简繁 W05" panose="02020400000000000000" charset="-122"/>
                <a:ea typeface="仓耳今楷01简繁 W05" panose="02020400000000000000" charset="-122"/>
                <a:cs typeface="+mn-ea"/>
              </a:rPr>
              <a:t>认识一国两制对祖国统一的重大意义</a:t>
            </a:r>
          </a:p>
        </p:txBody>
      </p:sp>
      <p:sp>
        <p:nvSpPr>
          <p:cNvPr id="11" name="文本框 10"/>
          <p:cNvSpPr txBox="1"/>
          <p:nvPr>
            <p:custDataLst>
              <p:tags r:id="rId8"/>
            </p:custDataLst>
          </p:nvPr>
        </p:nvSpPr>
        <p:spPr>
          <a:xfrm>
            <a:off x="1878965" y="340995"/>
            <a:ext cx="8474075" cy="659130"/>
          </a:xfrm>
          <a:prstGeom prst="rect">
            <a:avLst/>
          </a:prstGeom>
        </p:spPr>
        <p:txBody>
          <a:bodyPr vert="horz" wrap="square" lIns="91440" tIns="45720" rIns="91440" bIns="45720" rtlCol="0" anchor="b">
            <a:noAutofit/>
          </a:bodyPr>
          <a:lstStyle>
            <a:lvl1pPr defTabSz="685800">
              <a:lnSpc>
                <a:spcPct val="90000"/>
              </a:lnSpc>
              <a:spcBef>
                <a:spcPct val="0"/>
              </a:spcBef>
              <a:buNone/>
              <a:defRPr sz="3300">
                <a:latin typeface="+mj-lt"/>
                <a:ea typeface="+mj-ea"/>
                <a:cs typeface="+mj-cs"/>
              </a:defRPr>
            </a:lvl1pPr>
          </a:lstStyle>
          <a:p>
            <a:pPr marL="0" indent="0" algn="ctr">
              <a:lnSpc>
                <a:spcPct val="100000"/>
              </a:lnSpc>
              <a:spcBef>
                <a:spcPts val="0"/>
              </a:spcBef>
              <a:spcAft>
                <a:spcPts val="0"/>
              </a:spcAft>
              <a:buSzPct val="100000"/>
              <a:buNone/>
            </a:pPr>
            <a:r>
              <a:rPr lang="zh-CN" altLang="en-US" sz="4800" b="1" spc="160">
                <a:solidFill>
                  <a:schemeClr val="accent1"/>
                </a:solidFill>
                <a:uFillTx/>
                <a:latin typeface="字魂武林江湖体" panose="00000500000000000000" charset="-122"/>
                <a:ea typeface="字魂武林江湖体" panose="00000500000000000000" charset="-122"/>
              </a:rPr>
              <a:t>课标解读</a:t>
            </a:r>
          </a:p>
        </p:txBody>
      </p:sp>
      <p:pic>
        <p:nvPicPr>
          <p:cNvPr id="3" name="图片 2"/>
          <p:cNvPicPr>
            <a:picLocks noChangeAspect="1"/>
          </p:cNvPicPr>
          <p:nvPr/>
        </p:nvPicPr>
        <p:blipFill>
          <a:blip r:embed="rId22">
            <a:clrChange>
              <a:clrFrom>
                <a:srgbClr val="FFFFFF">
                  <a:alpha val="100000"/>
                </a:srgbClr>
              </a:clrFrom>
              <a:clrTo>
                <a:srgbClr val="FFFFFF">
                  <a:alpha val="100000"/>
                  <a:alpha val="0"/>
                </a:srgbClr>
              </a:clrTo>
            </a:clrChange>
          </a:blip>
          <a:stretch>
            <a:fillRect/>
          </a:stretch>
        </p:blipFill>
        <p:spPr>
          <a:xfrm>
            <a:off x="8081010" y="0"/>
            <a:ext cx="3959860" cy="1285875"/>
          </a:xfrm>
          <a:prstGeom prst="rect">
            <a:avLst/>
          </a:prstGeom>
        </p:spPr>
      </p:pic>
      <p:sp>
        <p:nvSpPr>
          <p:cNvPr id="2" name="文本框 1"/>
          <p:cNvSpPr txBox="1"/>
          <p:nvPr/>
        </p:nvSpPr>
        <p:spPr>
          <a:xfrm>
            <a:off x="10699750" y="2544445"/>
            <a:ext cx="1222375" cy="1863725"/>
          </a:xfrm>
          <a:prstGeom prst="rect">
            <a:avLst/>
          </a:prstGeom>
          <a:noFill/>
        </p:spPr>
        <p:txBody>
          <a:bodyPr wrap="square" rtlCol="0" anchor="t">
            <a:spAutoFit/>
          </a:bodyPr>
          <a:lstStyle/>
          <a:p>
            <a:pPr marL="0" lvl="0" indent="0" algn="l">
              <a:lnSpc>
                <a:spcPct val="120000"/>
              </a:lnSpc>
              <a:buClr>
                <a:schemeClr val="tx1">
                  <a:lumMod val="95000"/>
                  <a:lumOff val="5000"/>
                </a:schemeClr>
              </a:buClr>
              <a:buSzTx/>
              <a:buFont typeface="+mj-ea"/>
              <a:buNone/>
            </a:pPr>
            <a:r>
              <a:rPr lang="zh-CN" altLang="en-US" sz="48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转</a:t>
            </a:r>
          </a:p>
          <a:p>
            <a:pPr marL="0" lvl="0" indent="0" algn="l">
              <a:lnSpc>
                <a:spcPct val="120000"/>
              </a:lnSpc>
              <a:buClr>
                <a:schemeClr val="tx1">
                  <a:lumMod val="95000"/>
                  <a:lumOff val="5000"/>
                </a:schemeClr>
              </a:buClr>
              <a:buSzTx/>
              <a:buFont typeface="+mj-ea"/>
              <a:buNone/>
            </a:pPr>
            <a:r>
              <a:rPr lang="zh-CN" altLang="en-US" sz="4800" spc="120">
                <a:solidFill>
                  <a:schemeClr val="dk1">
                    <a:lumMod val="85000"/>
                    <a:lumOff val="15000"/>
                  </a:schemeClr>
                </a:solidFill>
                <a:latin typeface="仓耳今楷01简繁 W05" panose="02020400000000000000" charset="-122"/>
                <a:ea typeface="仓耳今楷01简繁 W05" panose="02020400000000000000" charset="-122"/>
                <a:cs typeface="仓耳今楷01简繁 W05" panose="02020400000000000000" charset="-122"/>
                <a:sym typeface="+mn-ea"/>
              </a:rPr>
              <a:t>折</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09"/>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02.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1"/>
  <p:tag name="KSO_WM_UNIT_ID" val="_15*i*1"/>
  <p:tag name="KSO_WM_UNIT_BK_DARK_LIGHT" val="2"/>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11.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NDEX" val="1"/>
  <p:tag name="KSO_WM_UNIT_ID" val="_16*i*1"/>
  <p:tag name="KSO_WM_UNIT_BK_DARK_LIGHT" val="2"/>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NDEX" val="1"/>
  <p:tag name="KSO_WM_UNIT_ID" val="_17*i*1"/>
  <p:tag name="KSO_WM_UNIT_BK_DARK_LIGHT" val="2"/>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131.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1"/>
  <p:tag name="KSO_WM_UNIT_ID" val="_18*i*1"/>
  <p:tag name="KSO_WM_UNIT_BK_DARK_LIGHT" val="2"/>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39.xml><?xml version="1.0" encoding="utf-8"?>
<p:tagLst xmlns:a="http://schemas.openxmlformats.org/drawingml/2006/main" xmlns:r="http://schemas.openxmlformats.org/officeDocument/2006/relationships"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21653562114964},&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belt"/>
  <p:tag name="KSO_WM_SLIDE_BK_DARK_LIGHT" val="2"/>
  <p:tag name="KSO_WM_UNIT_HIGHLIGHT" val="0"/>
  <p:tag name="KSO_WM_UNIT_COMPATIBLE" val="0"/>
  <p:tag name="KSO_WM_UNIT_DIAGRAM_ISNUMVISUAL" val="0"/>
  <p:tag name="KSO_WM_UNIT_DIAGRAM_ISREFERUNIT" val="0"/>
  <p:tag name="KSO_WM_UNIT_INDEX" val="1"/>
  <p:tag name="KSO_WM_UNIT_ID" val="_18*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TYPE" val="i"/>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UNIT_TYPE" val="i"/>
</p:tagLst>
</file>

<file path=ppt/tags/tag14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406_3*l_h_i*1_1_1"/>
  <p:tag name="KSO_WM_TEMPLATE_CATEGORY" val="diagram"/>
  <p:tag name="KSO_WM_TEMPLATE_INDEX" val="20168406"/>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406_3*l_h_i*1_3_1"/>
  <p:tag name="KSO_WM_TEMPLATE_CATEGORY" val="diagram"/>
  <p:tag name="KSO_WM_TEMPLATE_INDEX" val="2016840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406_3*l_h_i*1_2_1"/>
  <p:tag name="KSO_WM_TEMPLATE_CATEGORY" val="diagram"/>
  <p:tag name="KSO_WM_TEMPLATE_INDEX" val="2016840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406_3*l_h_i*1_4_1"/>
  <p:tag name="KSO_WM_TEMPLATE_CATEGORY" val="diagram"/>
  <p:tag name="KSO_WM_TEMPLATE_INDEX" val="20168406"/>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406_3*l_h_i*1_1_2"/>
  <p:tag name="KSO_WM_TEMPLATE_CATEGORY" val="diagram"/>
  <p:tag name="KSO_WM_TEMPLATE_INDEX" val="20168406"/>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406_3*l_h_i*1_2_2"/>
  <p:tag name="KSO_WM_TEMPLATE_CATEGORY" val="diagram"/>
  <p:tag name="KSO_WM_TEMPLATE_INDEX" val="20168406"/>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406_3*l_h_i*1_4_2"/>
  <p:tag name="KSO_WM_TEMPLATE_CATEGORY" val="diagram"/>
  <p:tag name="KSO_WM_TEMPLATE_INDEX" val="20168406"/>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406_3*l_h_i*1_3_2"/>
  <p:tag name="KSO_WM_TEMPLATE_CATEGORY" val="diagram"/>
  <p:tag name="KSO_WM_TEMPLATE_INDEX" val="20168406"/>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3"/>
  <p:tag name="KSO_WM_UNIT_TEXT_FILL_TYPE" val="1"/>
  <p:tag name="KSO_WM_UNIT_USESOURCEFORMAT_APPLY" val="1"/>
</p:tagLst>
</file>

<file path=ppt/tags/tag15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406_3*l_h_f*1_3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406_3*l_h_f*1_4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406_3*l_h_f*1_2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406_3*l_h_f*1_1_1"/>
  <p:tag name="KSO_WM_TEMPLATE_CATEGORY" val="diagram"/>
  <p:tag name="KSO_WM_TEMPLATE_INDEX" val="20168406"/>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VALUE" val="122*12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406_3*l_h_x*1_2_1"/>
  <p:tag name="KSO_WM_TEMPLATE_CATEGORY" val="diagram"/>
  <p:tag name="KSO_WM_TEMPLATE_INDEX" val="20168406"/>
  <p:tag name="KSO_WM_UNIT_LAYERLEVEL" val="1_1_1"/>
  <p:tag name="KSO_WM_TAG_VERSION" val="1.0"/>
  <p:tag name="KSO_WM_BEAUTIFY_FLAG" val="#wm#"/>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VALUE" val="150*150"/>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68406_3*l_h_x*1_4_1"/>
  <p:tag name="KSO_WM_TEMPLATE_CATEGORY" val="diagram"/>
  <p:tag name="KSO_WM_TEMPLATE_INDEX" val="20168406"/>
  <p:tag name="KSO_WM_UNIT_LAYERLEVEL" val="1_1_1"/>
  <p:tag name="KSO_WM_TAG_VERSION" val="1.0"/>
  <p:tag name="KSO_WM_BEAUTIFY_FLAG" val="#wm#"/>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VALUE" val="167*167"/>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406_3*l_h_x*1_3_1"/>
  <p:tag name="KSO_WM_TEMPLATE_CATEGORY" val="diagram"/>
  <p:tag name="KSO_WM_TEMPLATE_INDEX" val="20168406"/>
  <p:tag name="KSO_WM_UNIT_LAYERLEVEL" val="1_1_1"/>
  <p:tag name="KSO_WM_TAG_VERSION" val="1.0"/>
  <p:tag name="KSO_WM_BEAUTIFY_FLAG" val="#wm#"/>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VALUE" val="203*20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406_3*l_h_x*1_1_1"/>
  <p:tag name="KSO_WM_TEMPLATE_CATEGORY" val="diagram"/>
  <p:tag name="KSO_WM_TEMPLATE_INDEX" val="20168406"/>
  <p:tag name="KSO_WM_UNIT_LAYERLEVEL" val="1_1_1"/>
  <p:tag name="KSO_WM_TAG_VERSION" val="1.0"/>
  <p:tag name="KSO_WM_BEAUTIFY_FLAG" val="#wm#"/>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TEMPLATE_SUBCATEGORY" val="0"/>
  <p:tag name="KSO_WM_SLIDE_ITEM_CNT" val="0"/>
  <p:tag name="KSO_WM_SLIDE_INDEX" val="7"/>
  <p:tag name="KSO_WM_TAG_VERSION" val="1.0"/>
  <p:tag name="KSO_WM_BEAUTIFY_FLAG" val="#wm#"/>
  <p:tag name="KSO_WM_SLIDE_TYPE" val="sectionTitle"/>
  <p:tag name="KSO_WM_SLIDE_SUBTYPE" val="pureTxt"/>
  <p:tag name="KSO_WM_SLIDE_LAYOUT" val="a_e"/>
  <p:tag name="KSO_WM_SLIDE_LAYOUT_CNT" val="1_1"/>
  <p:tag name="KSO_WM_TEMPLATE_MASTER_TYPE" val="1"/>
  <p:tag name="KSO_WM_TEMPLATE_COLOR_TYPE" val="1"/>
  <p:tag name="KSO_WM_TEMPLATE_CATEGORY" val="custom"/>
  <p:tag name="KSO_WM_TEMPLATE_INDEX" val="20204509"/>
  <p:tag name="KSO_WM_SLIDE_ID" val="custom20204509_7"/>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4509"/>
  <p:tag name="KSO_WM_UNIT_ID" val="custom20204509_7*i*1"/>
  <p:tag name="KSO_WM_UNIT_TYPE" val="i"/>
  <p:tag name="KSO_WM_UNIT_INDEX" val="1"/>
  <p:tag name="KSO_WM_UNIT_LINE_FORE_SCHEMECOLOR_INDEX_BRIGHTNESS" val="0"/>
  <p:tag name="KSO_WM_UNIT_LINE_FORE_SCHEMECOLOR_INDEX" val="5"/>
  <p:tag name="KSO_WM_UNIT_LINE_FILL_TYPE"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4509"/>
  <p:tag name="KSO_WM_UNIT_ID" val="custom20204509_7*e*1"/>
  <p:tag name="KSO_WM_UNIT_TEXT_FILL_FORE_SCHEMECOLOR_INDEX_BRIGHTNESS" val="0"/>
  <p:tag name="KSO_WM_UNIT_TEXT_FILL_FORE_SCHEMECOLOR_INDEX" val="5"/>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4509"/>
  <p:tag name="KSO_WM_UNIT_ID" val="custom20204509_7*a*1"/>
  <p:tag name="KSO_WM_UNIT_ISNUMDGMTITLE" val="0"/>
  <p:tag name="KSO_WM_UNIT_TEXT_FILL_FORE_SCHEMECOLOR_INDEX_BRIGHTNESS" val="0.15"/>
  <p:tag name="KSO_WM_UNIT_TEXT_FILL_FORE_SCHEMECOLOR_INDEX" val="13"/>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SLIDE_ID" val="diagram20217245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245"/>
  <p:tag name="KSO_WM_SLIDE_LAYOUT" val="a_d_f"/>
  <p:tag name="KSO_WM_SLIDE_LAYOUT_CNT" val="1_1_1"/>
  <p:tag name="KSO_WM_SLIDE_TYPE" val="text"/>
  <p:tag name="KSO_WM_SLIDE_SUBTYPE" val="picTxt"/>
  <p:tag name="KSO_WM_SLIDE_SIZE" val="960*504"/>
  <p:tag name="KSO_WM_SLIDE_POSITION" val="0*0"/>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9e809773d2384101fd9d6e"/>
  <p:tag name="KSO_WM_CHIP_FILLPROP" val="[[{&quot;text_align&quot;:&quot;cm&quot;,&quot;text_direction&quot;:&quot;horizontal&quot;,&quot;support_big_font&quot;:false,&quot;picture_toward&quot;:0,&quot;picture_dockside&quot;:[],&quot;fill_id&quot;:&quot;98b2acd2354e48098d0cbcb429ec4d51&quot;,&quot;fill_align&quot;:&quot;cm&quot;,&quot;chip_types&quot;:[&quot;picture&quot;]},{&quot;text_align&quot;:&quot;rm&quot;,&quot;text_direction&quot;:&quot;horizontal&quot;,&quot;support_big_font&quot;:false,&quot;picture_toward&quot;:0,&quot;picture_dockside&quot;:[],&quot;fill_id&quot;:&quot;92f56c0a38d44dd6842d6de9caa65a73&quot;,&quot;fill_align&quot;:&quot;rm&quot;,&quot;chip_types&quot;:[&quot;text&quot;,&quot;header&quot;]},{&quot;text_align&quot;:&quot;lm&quot;,&quot;text_direction&quot;:&quot;horizontal&quot;,&quot;support_big_font&quot;:false,&quot;picture_toward&quot;:0,&quot;picture_dockside&quot;:[],&quot;fill_id&quot;:&quot;43deb90a35fc434c97e7d8346b7eb8b4&quot;,&quot;fill_align&quot;:&quot;lm&quot;,&quot;chip_types&quot;:[&quot;text&quot;]}]]"/>
  <p:tag name="KSO_WM_CHIP_DECFILLPROP" val="[]"/>
  <p:tag name="KSO_WM_SLIDE_CAN_ADD_NAVIGATION" val="1"/>
  <p:tag name="KSO_WM_CHIP_GROUPID" val="5e9e809773d2384101fd9d6d"/>
  <p:tag name="KSO_WM_SLIDE_BK_DARK_LIGHT" val="2"/>
  <p:tag name="KSO_WM_SLIDE_BACKGROUND_TYPE" val="general"/>
  <p:tag name="KSO_WM_SLIDE_SUPPORT_FEATURE_TYPE" val="0"/>
  <p:tag name="KSO_WM_TEMPLATE_ASSEMBLE_XID" val="606570774054ed1e2fb815a4"/>
  <p:tag name="KSO_WM_TEMPLATE_ASSEMBLE_GROUPID" val="606570774054ed1e2fb815a4"/>
  <p:tag name="KSO_WM_SLIDE_LAYOUT_INFO" val="{&quot;backgroundInfo&quot;:[{&quot;bottom&quot;:0,&quot;bottomAbs&quot;:false,&quot;left&quot;:0,&quot;leftAbs&quot;:false,&quot;right&quot;:0,&quot;rightAbs&quot;:false,&quot;top&quot;:0,&quot;topAbs&quot;:false,&quot;type&quot;:&quot;general&quot;}],&quot;direction&quot;:1,&quot;id&quot;:&quot;2021-04-01T16:18:28&quot;,&quot;maxSize&quot;:{&quot;size1&quot;:40.725},&quot;minSize&quot;:{&quot;size1&quot;:40.725},&quot;normalSize&quot;:{&quot;size1&quot;:40.725},&quot;subLayout&quot;:[{&quot;id&quot;:&quot;2021-04-01T16:18:28&quot;,&quot;margin&quot;:{&quot;bottom&quot;:1.2699999809265137,&quot;left&quot;:2.117000102996826,&quot;right&quot;:0.02600000612437725,&quot;top&quot;:14.393000602722168},&quot;type&quot;:0},{&quot;id&quot;:&quot;2021-04-01T16:18:28&quot;,&quot;margin&quot;:{&quot;bottom&quot;:1.2699999809265137,&quot;left&quot;:3.38700008392334,&quot;right&quot;:2.117000102996826,&quot;top&quot;:14.393000602722168},&quot;type&quot;:0}],&quot;type&quot;:0}"/>
  <p:tag name="KSO_WM_SLIDE_BACKGROUND" val="[&quot;general&quot;]"/>
</p:tagLst>
</file>

<file path=ppt/tags/tag16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6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67.xml><?xml version="1.0" encoding="utf-8"?>
<p:tagLst xmlns:a="http://schemas.openxmlformats.org/drawingml/2006/main" xmlns:r="http://schemas.openxmlformats.org/officeDocument/2006/relationships" xmlns:p="http://schemas.openxmlformats.org/presentationml/2006/main">
  <p:tag name="KSO_WM_UNIT_BLOCK" val="0"/>
  <p:tag name="KSO_WM_UNIT_HIGHLIGHT" val="0"/>
  <p:tag name="KSO_WM_UNIT_COMPATIBLE" val="0"/>
  <p:tag name="KSO_WM_UNIT_DIAGRAM_ISNUMVISUAL" val="0"/>
  <p:tag name="KSO_WM_UNIT_DIAGRAM_ISREFERUNIT" val="0"/>
  <p:tag name="KSO_WM_UNIT_TYPE" val="i"/>
  <p:tag name="KSO_WM_UNIT_INDEX" val="1"/>
  <p:tag name="KSO_WM_UNIT_ID" val="diagram20217245_1*i*1"/>
  <p:tag name="KSO_WM_TEMPLATE_CATEGORY" val="diagram"/>
  <p:tag name="KSO_WM_TEMPLATE_INDEX" val="20217245"/>
  <p:tag name="KSO_WM_UNIT_LAYERLEVEL" val="1"/>
  <p:tag name="KSO_WM_TAG_VERSION" val="1.0"/>
  <p:tag name="KSO_WM_BEAUTIFY_FLAG" val="#wm#"/>
  <p:tag name="KSO_WM_UNIT_SM_LIMIT_TYPE" val="2"/>
  <p:tag name="KSO_WM_UNIT_DECORATE_INFO" val="{&quot;ReferentInfo&quot;:{&quot;Id&quot;:&quot;slide&quot;,&quot;X&quot;:{&quot;Pos&quot;:1},&quot;Y&quot;:{&quot;Pos&quot;:2}},&quot;DecorateInfoX&quot;:{&quot;Pos&quot;:1,&quot;IsAbs&quot;:false},&quot;DecorateInfoY&quot;:{&quot;Pos&quot;:2,&quot;IsAbs&quot;:false},&quot;DecorateInfoW&quot;:{&quot;IsAbs&quot;:false},&quot;DecorateInfoH&quot;:{&quot;IsAbs&quot;:false},&quot;whChangeMode&quot;:1}"/>
  <p:tag name="KSO_WM_UNIT_DEC_AREA_ID" val="1aab8e6a26e342d4a4f74b4045d34940"/>
  <p:tag name="KSO_WM_CHIP_GROUPID" val="5e9e809773d2384101fd9d6d"/>
  <p:tag name="KSO_WM_CHIP_XID" val="5e9e809773d2384101fd9d6e"/>
  <p:tag name="KSO_WM_UNIT_LINE_FORE_SCHEMECOLOR_INDEX_BRIGHTNESS" val="0.25"/>
  <p:tag name="KSO_WM_UNIT_LINE_FORE_SCHEMECOLOR_INDEX" val="13"/>
  <p:tag name="KSO_WM_UNIT_LINE_FILL_TYPE" val="2"/>
  <p:tag name="KSO_WM_TEMPLATE_ASSEMBLE_XID" val="606570774054ed1e2fb815a4"/>
  <p:tag name="KSO_WM_TEMPLATE_ASSEMBLE_GROUPID" val="606570774054ed1e2fb815a4"/>
</p:tagLst>
</file>

<file path=ppt/tags/tag168.xml><?xml version="1.0" encoding="utf-8"?>
<p:tagLst xmlns:a="http://schemas.openxmlformats.org/drawingml/2006/main" xmlns:r="http://schemas.openxmlformats.org/officeDocument/2006/relationships" xmlns:p="http://schemas.openxmlformats.org/presentationml/2006/main">
  <p:tag name="KSO_WM_UNIT_VALUE" val="1340*3384"/>
  <p:tag name="KSO_WM_UNIT_HIGHLIGHT" val="0"/>
  <p:tag name="KSO_WM_UNIT_COMPATIBLE" val="0"/>
  <p:tag name="KSO_WM_UNIT_DIAGRAM_ISNUMVISUAL" val="0"/>
  <p:tag name="KSO_WM_UNIT_DIAGRAM_ISREFERUNIT" val="0"/>
  <p:tag name="KSO_WM_UNIT_TYPE" val="d"/>
  <p:tag name="KSO_WM_UNIT_INDEX" val="1"/>
  <p:tag name="KSO_WM_UNIT_ID" val="diagram20217245_1*d*1"/>
  <p:tag name="KSO_WM_TEMPLATE_CATEGORY" val="diagram"/>
  <p:tag name="KSO_WM_TEMPLATE_INDEX" val="20217245"/>
  <p:tag name="KSO_WM_UNIT_LAYERLEVEL" val="1"/>
  <p:tag name="KSO_WM_TAG_VERSION" val="1.0"/>
  <p:tag name="KSO_WM_BEAUTIFY_FLAG" val="#wm#"/>
  <p:tag name="KSO_WM_CHIP_GROUPID" val="5e7310da9a230a26b9e88a19"/>
  <p:tag name="KSO_WM_CHIP_XID" val="5e7310da9a230a26b9e88a1a"/>
  <p:tag name="KSO_WM_UNIT_DEC_AREA_ID" val="972a6e69c0034304839d92950621c1f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38393af00f14990a5e122993322cfac"/>
  <p:tag name="KSO_WM_TEMPLATE_ASSEMBLE_XID" val="606570774054ed1e2fb815a4"/>
  <p:tag name="KSO_WM_TEMPLATE_ASSEMBLE_GROUPID" val="606570774054ed1e2fb815a4"/>
</p:tagLst>
</file>

<file path=ppt/tags/tag16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diagram20217245_1*a*1"/>
  <p:tag name="KSO_WM_TEMPLATE_CATEGORY" val="diagram"/>
  <p:tag name="KSO_WM_TEMPLATE_INDEX" val="20217245"/>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79d3384366e40e1a9b050ec35814be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rm&quot;,&quot;fill_mode&quot;:&quot;full&quot;,&quot;sacle_strategy&quot;:&quot;smart&quot;}"/>
  <p:tag name="KSO_WM_ASSEMBLE_CHIP_INDEX" val="3d368ef4765a4d8e91d8f17f33d8633a"/>
  <p:tag name="KSO_WM_UNIT_TEXT_FILL_FORE_SCHEMECOLOR_INDEX_BRIGHTNESS" val="0"/>
  <p:tag name="KSO_WM_UNIT_TEXT_FILL_FORE_SCHEMECOLOR_INDEX" val="13"/>
  <p:tag name="KSO_WM_UNIT_TEXT_FILL_TYPE" val="1"/>
  <p:tag name="KSO_WM_TEMPLATE_ASSEMBLE_XID" val="606570774054ed1e2fb815a4"/>
  <p:tag name="KSO_WM_TEMPLATE_ASSEMBLE_GROUPID" val="606570774054ed1e2fb815a4"/>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245_1*f*1"/>
  <p:tag name="KSO_WM_TEMPLATE_CATEGORY" val="diagram"/>
  <p:tag name="KSO_WM_TEMPLATE_INDEX" val="20217245"/>
  <p:tag name="KSO_WM_UNIT_LAYERLEVEL" val="1"/>
  <p:tag name="KSO_WM_TAG_VERSION" val="1.0"/>
  <p:tag name="KSO_WM_BEAUTIFY_FLAG" val="#wm#"/>
  <p:tag name="KSO_WM_UNIT_DEFAULT_FONT" val="14;20;2"/>
  <p:tag name="KSO_WM_UNIT_BLOCK" val="0"/>
  <p:tag name="KSO_WM_UNIT_VALUE" val="26"/>
  <p:tag name="KSO_WM_UNIT_SHOW_EDIT_AREA_INDICATION" val="1"/>
  <p:tag name="KSO_WM_CHIP_GROUPID" val="5e6b05596848fb12bee65ac8"/>
  <p:tag name="KSO_WM_CHIP_XID" val="5e6b05596848fb12bee65aca"/>
  <p:tag name="KSO_WM_UNIT_DEC_AREA_ID" val="c81544849bdd4ba8891273ffc355d6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2d427c2f9e74acca678b829d75bcebc"/>
  <p:tag name="KSO_WM_UNIT_TEXT_FILL_FORE_SCHEMECOLOR_INDEX_BRIGHTNESS" val="0.25"/>
  <p:tag name="KSO_WM_UNIT_TEXT_FILL_FORE_SCHEMECOLOR_INDEX" val="13"/>
  <p:tag name="KSO_WM_UNIT_TEXT_FILL_TYPE" val="1"/>
  <p:tag name="KSO_WM_TEMPLATE_ASSEMBLE_XID" val="606570774054ed1e2fb815a4"/>
  <p:tag name="KSO_WM_TEMPLATE_ASSEMBLE_GROUPID" val="606570774054ed1e2fb815a4"/>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6060"/>
  <p:tag name="KSO_WM_SLIDE_ID" val="diagram2021606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SLIDE_LAYOUT" val="a_d_f"/>
  <p:tag name="KSO_WM_SLIDE_LAYOUT_CNT" val="1_3_1"/>
  <p:tag name="KSO_WM_SLIDE_LAYOUT_INFO" val="{&quot;direction&quot;:1,&quot;id&quot;:&quot;2020-11-19T10:13:16&quot;,&quot;maxSize&quot;:{&quot;size1&quot;:33.799663829803464},&quot;minSize&quot;:{&quot;size1&quot;:33.799663829803464},&quot;normalSize&quot;:{&quot;size1&quot;:33.799663829803464},&quot;subLayout&quot;:[{&quot;backgroundInfo&quot;:[{&quot;bottom&quot;:0,&quot;bottomAbs&quot;:false,&quot;left&quot;:0,&quot;leftAbs&quot;:false,&quot;right&quot;:0,&quot;rightAbs&quot;:false,&quot;top&quot;:0,&quot;topAbs&quot;:false,&quot;type&quot;:&quot;leftRight&quot;}],&quot;id&quot;:&quot;2020-11-19T10:13:16&quot;,&quot;maxSize&quot;:{&quot;size1&quot;:70},&quot;minSize&quot;:{&quot;size1&quot;:30.1},&quot;normalSize&quot;:{&quot;size1&quot;:51.43333333333333},&quot;subLayout&quot;:[{&quot;id&quot;:&quot;2020-11-19T10:13:16&quot;,&quot;margin&quot;:{&quot;bottom&quot;:0.02600000612437725,&quot;left&quot;:1.6929999589920044,&quot;right&quot;:1.720000147819519,&quot;top&quot;:1.6929999589920044},&quot;type&quot;:0},{&quot;id&quot;:&quot;2020-11-19T10:13:16&quot;,&quot;margin&quot;:{&quot;bottom&quot;:1.4290000200271606,&quot;left&quot;:1.6929999589920044,&quot;right&quot;:1.720000147819519,&quot;top&quot;:0.8199999928474426},&quot;type&quot;:0}],&quot;type&quot;:0},{&quot;direction&quot;:1,&quot;id&quot;:&quot;2020-11-19T10:13:16&quot;,&quot;maxSize&quot;:{&quot;size1&quot;:62.29949219261414},&quot;minSize&quot;:{&quot;size1&quot;:50.99949219261414},&quot;normalSize&quot;:{&quot;size1&quot;:61.59209037992531},&quot;subLayout&quot;:[{&quot;id&quot;:&quot;2020-11-19T10:13:16&quot;,&quot;margin&quot;:{&quot;bottom&quot;:1.6929999589920044,&quot;left&quot;:1.6670000553131104,&quot;right&quot;:0.8199999928474426,&quot;top&quot;:1.6929999589920044},&quot;type&quot;:0},{&quot;id&quot;:&quot;2020-11-19T10:13:16&quot;,&quot;maxSize&quot;:{&quot;size1&quot;:54.4},&quot;minSize&quot;:{&quot;size1&quot;:41.1},&quot;normalSize&quot;:{&quot;size1&quot;:46.8},&quot;subLayout&quot;:[{&quot;id&quot;:&quot;2020-11-19T10:13:16&quot;,&quot;margin&quot;:{&quot;bottom&quot;:0.02600000612437725,&quot;left&quot;:0.02600000612437725,&quot;right&quot;:1.6929999589920044,&quot;top&quot;:1.6929999589920044},&quot;type&quot;:0},{&quot;id&quot;:&quot;2020-11-19T10:13:16&quot;,&quot;margin&quot;:{&quot;bottom&quot;:1.6929999589920044,&quot;left&quot;:0.02600000612437725,&quot;right&quot;:1.6929999589920044,&quot;top&quot;:0.8199999928474426},&quot;type&quot;:0}],&quot;type&quot;:0}],&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38998712faa657a5a9"/>
  <p:tag name="KSO_WM_CHIP_FILLPROP" val="[[{&quot;text_align&quot;:&quot;lt&quot;,&quot;text_direction&quot;:&quot;horizontal&quot;,&quot;support_big_font&quot;:false,&quot;picture_toward&quot;:0,&quot;picture_dockside&quot;:[],&quot;fill_id&quot;:&quot;5dd85faa62c74070b8daa1a85a426ea6&quot;,&quot;fill_align&quot;:&quot;lt&quot;,&quot;chip_types&quot;:[&quot;header&quot;]},{&quot;text_align&quot;:&quot;lt&quot;,&quot;text_direction&quot;:&quot;horizontal&quot;,&quot;support_big_font&quot;:false,&quot;picture_toward&quot;:0,&quot;picture_dockside&quot;:[],&quot;fill_id&quot;:&quot;fd97c14727bb45f5954d7ef4b58a31f9&quot;,&quot;fill_align&quot;:&quot;lt&quot;,&quot;chip_types&quot;:[&quot;text&quot;]},{&quot;text_align&quot;:&quot;lm&quot;,&quot;text_direction&quot;:&quot;horizontal&quot;,&quot;support_big_font&quot;:false,&quot;picture_toward&quot;:0,&quot;picture_dockside&quot;:[],&quot;fill_id&quot;:&quot;e9d6bc5b0ef24aa2a0e9106035aa0513&quot;,&quot;fill_align&quot;:&quot;lm&quot;,&quot;chip_types&quot;:[&quot;picture&quot;]},{&quot;text_align&quot;:&quot;lt&quot;,&quot;text_direction&quot;:&quot;horizontal&quot;,&quot;support_big_font&quot;:false,&quot;picture_toward&quot;:0,&quot;picture_dockside&quot;:[],&quot;fill_id&quot;:&quot;dc2f619a743b4d329540cf0327fa14f1&quot;,&quot;fill_align&quot;:&quot;lt&quot;,&quot;chip_types&quot;:[&quot;text&quot;,&quot;picture&quot;]},{&quot;text_align&quot;:&quot;lt&quot;,&quot;text_direction&quot;:&quot;horizontal&quot;,&quot;support_big_font&quot;:false,&quot;picture_toward&quot;:0,&quot;picture_dockside&quot;:[],&quot;fill_id&quot;:&quot;19b09e1b96884c75b0c62e417011663f&quot;,&quot;fill_align&quot;:&quot;lt&quot;,&quot;chip_types&quot;:[&quot;text&quot;,&quot;picture&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0"/>
  <p:tag name="KSO_WM_TEMPLATE_ASSEMBLE_XID" val="5fb5d4bc30a0f79ad1c9a9cc"/>
  <p:tag name="KSO_WM_TEMPLATE_ASSEMBLE_GROUPID" val="5fb5d4bc30a0f79ad1c9a9cc"/>
</p:tagLst>
</file>

<file path=ppt/tags/tag172.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6060_1*i*2"/>
  <p:tag name="KSO_WM_TEMPLATE_CATEGORY" val="diagram"/>
  <p:tag name="KSO_WM_TEMPLATE_INDEX" val="20216060"/>
  <p:tag name="KSO_WM_UNIT_LAYERLEVEL" val="1"/>
  <p:tag name="KSO_WM_TAG_VERSION" val="1.0"/>
  <p:tag name="KSO_WM_BEAUTIFY_FLAG" val="#wm#"/>
  <p:tag name="KSO_WM_UNIT_BLOCK" val="0"/>
  <p:tag name="KSO_WM_UNIT_SM_LIMIT_TYPE" val="2"/>
  <p:tag name="KSO_WM_UNIT_DEC_AREA_ID" val="42a120d7b03744e48af79dbb8de2745b"/>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ab54f0341d2fac3cfce989"/>
  <p:tag name="KSO_WM_CHIP_XID" val="5facaf38998712faa657a5a9"/>
  <p:tag name="KSO_WM_UNIT_LINE_FORE_SCHEMECOLOR_INDEX_BRIGHTNESS" val="0"/>
  <p:tag name="KSO_WM_UNIT_LINE_FORE_SCHEMECOLOR_INDEX" val="5"/>
  <p:tag name="KSO_WM_UNIT_LINE_FILL_TYPE" val="2"/>
  <p:tag name="KSO_WM_TEMPLATE_ASSEMBLE_XID" val="5fb5d4bc30a0f79ad1c9a9cc"/>
  <p:tag name="KSO_WM_TEMPLATE_ASSEMBLE_GROUPID" val="5fb5d4bc30a0f79ad1c9a9cc"/>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060_1*a*1"/>
  <p:tag name="KSO_WM_TEMPLATE_CATEGORY" val="diagram"/>
  <p:tag name="KSO_WM_TEMPLATE_INDEX" val="20216060"/>
  <p:tag name="KSO_WM_UNIT_LAYERLEVEL" val="1"/>
  <p:tag name="KSO_WM_TAG_VERSION" val="1.0"/>
  <p:tag name="KSO_WM_BEAUTIFY_FLAG" val="#wm#"/>
  <p:tag name="KSO_WM_UNIT_ISCONTENTSTITLE" val="0"/>
  <p:tag name="KSO_WM_UNIT_ISNUMDGMTITLE" val="0"/>
  <p:tag name="KSO_WM_UNIT_NOCLEAR" val="0"/>
  <p:tag name="KSO_WM_UNIT_VALUE" val="12"/>
  <p:tag name="KSO_WM_UNIT_TYPE" val="a"/>
  <p:tag name="KSO_WM_UNIT_INDEX" val="1"/>
  <p:tag name="KSO_WM_UNIT_PRESET_TEXT" val="单击添加大标题"/>
  <p:tag name="KSO_WM_CHIP_GROUPID" val="5fb3a290bfe68cd3a08997ef"/>
  <p:tag name="KSO_WM_CHIP_XID" val="5fb3a290bfe68cd3a08997f0"/>
  <p:tag name="KSO_WM_UNIT_DEC_AREA_ID" val="a2ab2303b3864d9c93cd59917f2145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e9610dcbaa604073a88428169e56efc2"/>
  <p:tag name="KSO_WM_UNIT_TEXT_FILL_FORE_SCHEMECOLOR_INDEX_BRIGHTNESS" val="0.15"/>
  <p:tag name="KSO_WM_UNIT_TEXT_FILL_FORE_SCHEMECOLOR_INDEX" val="13"/>
  <p:tag name="KSO_WM_UNIT_TEXT_FILL_TYPE" val="1"/>
  <p:tag name="KSO_WM_TEMPLATE_ASSEMBLE_XID" val="5fb5d4bc30a0f79ad1c9a9cc"/>
  <p:tag name="KSO_WM_TEMPLATE_ASSEMBLE_GROUPID" val="5fb5d4bc30a0f79ad1c9a9cc"/>
</p:tagLst>
</file>

<file path=ppt/tags/tag176.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6060_1*f*1"/>
  <p:tag name="KSO_WM_TEMPLATE_CATEGORY" val="diagram"/>
  <p:tag name="KSO_WM_TEMPLATE_INDEX" val="20216060"/>
  <p:tag name="KSO_WM_UNIT_LAYERLEVEL" val="1"/>
  <p:tag name="KSO_WM_TAG_VERSION" val="1.0"/>
  <p:tag name="KSO_WM_BEAUTIFY_FLAG" val="#wm#"/>
  <p:tag name="KSO_WM_UNIT_DEFAULT_FONT" val="14;20;2"/>
  <p:tag name="KSO_WM_UNIT_BLOCK" val="0"/>
  <p:tag name="KSO_WM_UNIT_VALUE" val="44"/>
  <p:tag name="KSO_WM_UNIT_SHOW_EDIT_AREA_INDICATION" val="1"/>
  <p:tag name="KSO_WM_CHIP_GROUPID" val="5e6b05596848fb12bee65ac8"/>
  <p:tag name="KSO_WM_CHIP_XID" val="5e6b05596848fb12bee65aca"/>
  <p:tag name="KSO_WM_UNIT_DEC_AREA_ID" val="c69357f3d398400c971c6cedc4cbdee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494dcf7b11b94412b7e2c6de2e278a5b"/>
  <p:tag name="KSO_WM_UNIT_TEXT_FILL_FORE_SCHEMECOLOR_INDEX_BRIGHTNESS" val="0.25"/>
  <p:tag name="KSO_WM_UNIT_TEXT_FILL_FORE_SCHEMECOLOR_INDEX" val="13"/>
  <p:tag name="KSO_WM_UNIT_TEXT_FILL_TYPE" val="1"/>
  <p:tag name="KSO_WM_TEMPLATE_ASSEMBLE_XID" val="5fb5d4bc30a0f79ad1c9a9cc"/>
  <p:tag name="KSO_WM_TEMPLATE_ASSEMBLE_GROUPID" val="5fb5d4bc30a0f79ad1c9a9cc"/>
</p:tagLst>
</file>

<file path=ppt/tags/tag177.xml><?xml version="1.0" encoding="utf-8"?>
<p:tagLst xmlns:a="http://schemas.openxmlformats.org/drawingml/2006/main" xmlns:r="http://schemas.openxmlformats.org/officeDocument/2006/relationships" xmlns:p="http://schemas.openxmlformats.org/presentationml/2006/main">
  <p:tag name="KSO_WM_UNIT_VALUE" val="1269*1015"/>
  <p:tag name="KSO_WM_UNIT_HIGHLIGHT" val="0"/>
  <p:tag name="KSO_WM_UNIT_COMPATIBLE" val="0"/>
  <p:tag name="KSO_WM_UNIT_DIAGRAM_ISNUMVISUAL" val="0"/>
  <p:tag name="KSO_WM_UNIT_DIAGRAM_ISREFERUNIT" val="0"/>
  <p:tag name="KSO_WM_UNIT_TYPE" val="d"/>
  <p:tag name="KSO_WM_UNIT_INDEX" val="2"/>
  <p:tag name="KSO_WM_UNIT_ID" val="diagram20216060_1*d*2"/>
  <p:tag name="KSO_WM_TEMPLATE_CATEGORY" val="diagram"/>
  <p:tag name="KSO_WM_TEMPLATE_INDEX" val="20216060"/>
  <p:tag name="KSO_WM_UNIT_LAYERLEVEL" val="1"/>
  <p:tag name="KSO_WM_TAG_VERSION" val="1.0"/>
  <p:tag name="KSO_WM_BEAUTIFY_FLAG" val="#wm#"/>
  <p:tag name="KSO_WM_CHIP_GROUPID" val="5e7310da9a230a26b9e88a19"/>
  <p:tag name="KSO_WM_CHIP_XID" val="5e7310da9a230a26b9e88a1a"/>
  <p:tag name="KSO_WM_UNIT_DEC_AREA_ID" val="efb4a4fc45b94ba29cf614dd01e60f4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bbcc4434b3c4e75916d459abc368509"/>
  <p:tag name="KSO_WM_TEMPLATE_ASSEMBLE_XID" val="5fb5d4bc30a0f79ad1c9a9cc"/>
  <p:tag name="KSO_WM_TEMPLATE_ASSEMBLE_GROUPID" val="5fb5d4bc30a0f79ad1c9a9cc"/>
</p:tagLst>
</file>

<file path=ppt/tags/tag178.xml><?xml version="1.0" encoding="utf-8"?>
<p:tagLst xmlns:a="http://schemas.openxmlformats.org/drawingml/2006/main" xmlns:r="http://schemas.openxmlformats.org/officeDocument/2006/relationships" xmlns:p="http://schemas.openxmlformats.org/presentationml/2006/main">
  <p:tag name="KSO_WM_UNIT_VALUE" val="592*804"/>
  <p:tag name="KSO_WM_UNIT_HIGHLIGHT" val="0"/>
  <p:tag name="KSO_WM_UNIT_COMPATIBLE" val="0"/>
  <p:tag name="KSO_WM_UNIT_DIAGRAM_ISNUMVISUAL" val="0"/>
  <p:tag name="KSO_WM_UNIT_DIAGRAM_ISREFERUNIT" val="0"/>
  <p:tag name="KSO_WM_UNIT_TYPE" val="d"/>
  <p:tag name="KSO_WM_UNIT_INDEX" val="1"/>
  <p:tag name="KSO_WM_UNIT_ID" val="diagram20216060_1*d*1"/>
  <p:tag name="KSO_WM_TEMPLATE_CATEGORY" val="diagram"/>
  <p:tag name="KSO_WM_TEMPLATE_INDEX" val="20216060"/>
  <p:tag name="KSO_WM_UNIT_LAYERLEVEL" val="1"/>
  <p:tag name="KSO_WM_TAG_VERSION" val="1.0"/>
  <p:tag name="KSO_WM_BEAUTIFY_FLAG" val="#wm#"/>
  <p:tag name="KSO_WM_CHIP_GROUPID" val="5e7310da9a230a26b9e88a19"/>
  <p:tag name="KSO_WM_CHIP_XID" val="5e7310da9a230a26b9e88a1a"/>
  <p:tag name="KSO_WM_UNIT_DEC_AREA_ID" val="737582a5eb2c4f69bb8934d7f7c408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7757deb75b14310b0b8786c0dcbfdb9"/>
  <p:tag name="KSO_WM_UNIT_SUPPORT_UNIT_TYPE" val="[&quot;d&quot;]"/>
  <p:tag name="KSO_WM_TEMPLATE_ASSEMBLE_XID" val="5fb5d4bc30a0f79ad1c9a9cc"/>
  <p:tag name="KSO_WM_TEMPLATE_ASSEMBLE_GROUPID" val="5fb5d4bc30a0f79ad1c9a9cc"/>
</p:tagLst>
</file>

<file path=ppt/tags/tag179.xml><?xml version="1.0" encoding="utf-8"?>
<p:tagLst xmlns:a="http://schemas.openxmlformats.org/drawingml/2006/main" xmlns:r="http://schemas.openxmlformats.org/officeDocument/2006/relationships" xmlns:p="http://schemas.openxmlformats.org/presentationml/2006/main">
  <p:tag name="KSO_WM_UNIT_VALUE" val="592*804"/>
  <p:tag name="KSO_WM_UNIT_HIGHLIGHT" val="0"/>
  <p:tag name="KSO_WM_UNIT_COMPATIBLE" val="0"/>
  <p:tag name="KSO_WM_UNIT_DIAGRAM_ISNUMVISUAL" val="0"/>
  <p:tag name="KSO_WM_UNIT_DIAGRAM_ISREFERUNIT" val="0"/>
  <p:tag name="KSO_WM_UNIT_TYPE" val="d"/>
  <p:tag name="KSO_WM_UNIT_INDEX" val="3"/>
  <p:tag name="KSO_WM_UNIT_ID" val="diagram20216060_1*d*3"/>
  <p:tag name="KSO_WM_TEMPLATE_CATEGORY" val="diagram"/>
  <p:tag name="KSO_WM_TEMPLATE_INDEX" val="20216060"/>
  <p:tag name="KSO_WM_UNIT_LAYERLEVEL" val="1"/>
  <p:tag name="KSO_WM_TAG_VERSION" val="1.0"/>
  <p:tag name="KSO_WM_BEAUTIFY_FLAG" val="#wm#"/>
  <p:tag name="KSO_WM_CHIP_GROUPID" val="5e7310da9a230a26b9e88a19"/>
  <p:tag name="KSO_WM_CHIP_XID" val="5e7310da9a230a26b9e88a1a"/>
  <p:tag name="KSO_WM_UNIT_DEC_AREA_ID" val="f83d140d18b64f7780e959ef06c3b3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ba5264eb57446fc9f16656976ff6243"/>
  <p:tag name="KSO_WM_UNIT_SUPPORT_UNIT_TYPE" val="[&quot;d&quot;]"/>
  <p:tag name="KSO_WM_TEMPLATE_ASSEMBLE_XID" val="5fb5d4bc30a0f79ad1c9a9cc"/>
  <p:tag name="KSO_WM_TEMPLATE_ASSEMBLE_GROUPID" val="5fb5d4bc30a0f79ad1c9a9cc"/>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SLIDE_ID" val="diagram20201475_1"/>
  <p:tag name="KSO_WM_TEMPLATE_SUBCATEGORY" val="0"/>
  <p:tag name="KSO_WM_TEMPLATE_MASTER_TYPE" val="0"/>
  <p:tag name="KSO_WM_TEMPLATE_COLOR_TYPE" val="1"/>
  <p:tag name="KSO_WM_SLIDE_TYPE" val="text"/>
  <p:tag name="KSO_WM_SLIDE_SUBTYPE" val="picTxt"/>
  <p:tag name="KSO_WM_SLIDE_ITEM_CNT" val="0"/>
  <p:tag name="KSO_WM_SLIDE_INDEX" val="1"/>
  <p:tag name="KSO_WM_SLIDE_SIZE" val="961*540"/>
  <p:tag name="KSO_WM_SLIDE_POSITION" val="0*0"/>
  <p:tag name="KSO_WM_TAG_VERSION" val="1.0"/>
  <p:tag name="KSO_WM_BEAUTIFY_FLAG" val="#wm#"/>
  <p:tag name="KSO_WM_TEMPLATE_CATEGORY" val="diagram"/>
  <p:tag name="KSO_WM_TEMPLATE_INDEX" val="20201475"/>
  <p:tag name="KSO_WM_SLIDE_LAYOUT" val="a_d"/>
  <p:tag name="KSO_WM_SLIDE_LAYOUT_CNT" val="1_1"/>
  <p:tag name="KSO_WM_SLIDE_BK_DARK_LIGHT" val="2"/>
  <p:tag name="KSO_WM_SLIDE_BACKGROUND_TYPE" val="general"/>
</p:tagLst>
</file>

<file path=ppt/tags/tag1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8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8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大标题内容"/>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01475_1*a*1"/>
  <p:tag name="KSO_WM_TEMPLATE_CATEGORY" val="diagram"/>
  <p:tag name="KSO_WM_TEMPLATE_INDEX" val="20201475"/>
  <p:tag name="KSO_WM_UNIT_LAYERLEVEL" val="1"/>
  <p:tag name="KSO_WM_TAG_VERSION" val="1.0"/>
  <p:tag name="KSO_WM_BEAUTIFY_FLAG" val="#wm#"/>
  <p:tag name="KSO_WM_UNIT_ISNUMDGMTITLE" val="0"/>
  <p:tag name="KSO_WM_UNIT_TEXT_FILL_FORE_SCHEMECOLOR_INDEX_BRIGHTNESS" val="0"/>
  <p:tag name="KSO_WM_UNIT_TEXT_FILL_FORE_SCHEMECOLOR_INDEX" val="14"/>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SLIDE_ID" val="diagram2020952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TAG_VERSION" val="1.0"/>
  <p:tag name="KSO_WM_BEAUTIFY_FLAG" val="#wm#"/>
  <p:tag name="KSO_WM_TEMPLATE_CATEGORY" val="diagram"/>
  <p:tag name="KSO_WM_TEMPLATE_INDEX" val="20209527"/>
  <p:tag name="KSO_WM_SLIDE_LAYOUT" val="d"/>
  <p:tag name="KSO_WM_SLIDE_LAYOUT_CNT" val="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2-07-25T18:28:45&quot;,&quot;maxSize&quot;:{&quot;size1&quot;:2.310280974926772},&quot;minSize&quot;:{&quot;size1&quot;:2.310280974926772},&quot;normalSize&quot;:{&quot;size1&quot;:2.310280974926772},&quot;subLayout&quot;:[{&quot;id&quot;:&quot;2022-07-25T18:28:45&quot;,&quot;type&quot;:0},{&quot;id&quot;:&quot;2022-07-25T18:28:45&quot;,&quot;margin&quot;:{&quot;bottom&quot;:1.6929999589920044,&quot;left&quot;:1.6929999589920044,&quot;right&quot;:1.6929999589920044,&quot;top&quot;:1.2699999809265137},&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05426f0b1077440ebd8848530286d431&quot;,&quot;fill_align&quot;:&quot;cm&quot;,&quot;chip_types&quot;:[&quot;diagram&quot;,&quot;pictext&quot;,&quot;text&quot;,&quot;picture&quot;,&quot;chart&quot;,&quot;table&quot;,&quot;video&quot;]}]]"/>
  <p:tag name="KSO_WM_SLIDE_SIZE" val="864*324"/>
  <p:tag name="KSO_WM_SLIDE_POSITION" val="47*107"/>
  <p:tag name="KSO_WM_CHIP_XID" val="5f20142fc4814ce96fb1281b"/>
  <p:tag name="KSO_WM_CHIP_DECFILLPROP" val="[]"/>
  <p:tag name="KSO_WM_CHIP_GROUPID" val="5f20142fc4814ce96fb1281a"/>
  <p:tag name="KSO_WM_SLIDE_BK_DARK_LIGHT" val="2"/>
  <p:tag name="KSO_WM_SLIDE_BACKGROUND_TYPE" val="general"/>
  <p:tag name="KSO_WM_SLIDE_SUPPORT_FEATURE_TYPE" val="3"/>
  <p:tag name="KSO_WM_TEMPLATE_ASSEMBLE_XID" val="60656e904054ed1e2fb7fb93"/>
  <p:tag name="KSO_WM_TEMPLATE_ASSEMBLE_GROUPID" val="60656e904054ed1e2fb7fb93"/>
</p:tagLst>
</file>

<file path=ppt/tags/tag1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87.xml><?xml version="1.0" encoding="utf-8"?>
<p:tagLst xmlns:a="http://schemas.openxmlformats.org/drawingml/2006/main" xmlns:r="http://schemas.openxmlformats.org/officeDocument/2006/relationships" xmlns:p="http://schemas.openxmlformats.org/presentationml/2006/main">
  <p:tag name="KSO_WM_UNIT_VALUE" val="1142*3046"/>
  <p:tag name="KSO_WM_UNIT_HIGHLIGHT" val="0"/>
  <p:tag name="KSO_WM_UNIT_COMPATIBLE" val="0"/>
  <p:tag name="KSO_WM_UNIT_DIAGRAM_ISNUMVISUAL" val="0"/>
  <p:tag name="KSO_WM_UNIT_DIAGRAM_ISREFERUNIT" val="0"/>
  <p:tag name="KSO_WM_UNIT_TYPE" val="d"/>
  <p:tag name="KSO_WM_UNIT_INDEX" val="1"/>
  <p:tag name="KSO_WM_UNIT_ID" val="diagram20209527_1*d*1"/>
  <p:tag name="KSO_WM_TEMPLATE_CATEGORY" val="diagram"/>
  <p:tag name="KSO_WM_TEMPLATE_INDEX" val="20209527"/>
  <p:tag name="KSO_WM_UNIT_LAYERLEVEL" val="1"/>
  <p:tag name="KSO_WM_TAG_VERSION" val="1.0"/>
  <p:tag name="KSO_WM_BEAUTIFY_FLAG" val="#wm#"/>
  <p:tag name="KSO_WM_CHIP_GROUPID" val="5e7310da9a230a26b9e88a19"/>
  <p:tag name="KSO_WM_CHIP_XID" val="5e7310da9a230a26b9e88a1a"/>
  <p:tag name="KSO_WM_UNIT_DEC_AREA_ID" val="437555d1b835431c829775a5b1f76d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91e7be60216245b399ecb640bacdb779"/>
  <p:tag name="KSO_WM_UNIT_SUPPORT_UNIT_TYPE" val="[&quot;l&quot;,&quot;m&quot;,&quot;n&quot;,&quot;o&quot;,&quot;p&quot;,&quot;q&quot;,&quot;r&quot;,&quot;δ&quot;,&quot;ε&quot;,&quot;ζ&quot;,&quot;η&quot;,&quot;d&quot;,&quot;α&quot;,&quot;β&quot;,&quot;θ&quot;]"/>
  <p:tag name="KSO_WM_TEMPLATE_ASSEMBLE_XID" val="60656e904054ed1e2fb7fb93"/>
  <p:tag name="KSO_WM_TEMPLATE_ASSEMBLE_GROUPID" val="60656e904054ed1e2fb7fb93"/>
</p:tagLst>
</file>

<file path=ppt/tags/tag188.xml><?xml version="1.0" encoding="utf-8"?>
<p:tagLst xmlns:a="http://schemas.openxmlformats.org/drawingml/2006/main" xmlns:r="http://schemas.openxmlformats.org/officeDocument/2006/relationships" xmlns:p="http://schemas.openxmlformats.org/presentationml/2006/main">
  <p:tag name="KSO_WM_SLIDE_ID" val="diagram20201523_1"/>
  <p:tag name="KSO_WM_TEMPLATE_SUBCATEGORY" val="0"/>
  <p:tag name="KSO_WM_SLIDE_TYPE" val="text"/>
  <p:tag name="KSO_WM_SLIDE_SUBTYPE" val="pureTxt"/>
  <p:tag name="KSO_WM_SLIDE_ITEM_CNT" val="0"/>
  <p:tag name="KSO_WM_SLIDE_INDEX" val="1"/>
  <p:tag name="KSO_WM_SLIDE_SIZE" val="832.882*335.54"/>
  <p:tag name="KSO_WM_SLIDE_POSITION" val="63.559*155.362"/>
  <p:tag name="KSO_WM_TAG_VERSION" val="1.0"/>
  <p:tag name="KSO_WM_BEAUTIFY_FLAG" val="#wm#"/>
  <p:tag name="KSO_WM_TEMPLATE_CATEGORY" val="diagram"/>
  <p:tag name="KSO_WM_TEMPLATE_INDEX" val="20201523"/>
  <p:tag name="KSO_WM_SLIDE_LAYOUT" val="a_b_h"/>
  <p:tag name="KSO_WM_SLIDE_LAYOUT_CNT" val="1_1_1"/>
  <p:tag name="KSO_WM_TEMPLATE_MASTER_TYPE" val="0"/>
  <p:tag name="KSO_WM_TEMPLATE_COLOR_TYPE" val="1"/>
  <p:tag name="KSO_WM_SLIDE_BK_DARK_LIGHT" val="2"/>
  <p:tag name="KSO_WM_SLIDE_BACKGROUND_TYPE" val="general"/>
</p:tagLst>
</file>

<file path=ppt/tags/tag1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20201523_1*h_i*1_1"/>
  <p:tag name="KSO_WM_TEMPLATE_CATEGORY" val="diagram"/>
  <p:tag name="KSO_WM_TEMPLATE_INDEX" val="20201523"/>
  <p:tag name="KSO_WM_UNIT_LAYERLEVEL" val="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2"/>
  <p:tag name="KSO_WM_UNIT_ID" val="diagram20201523_1*h_i*1_2"/>
  <p:tag name="KSO_WM_TEMPLATE_CATEGORY" val="diagram"/>
  <p:tag name="KSO_WM_TEMPLATE_INDEX" val="20201523"/>
  <p:tag name="KSO_WM_UNIT_LAYERLEVEL" val="1_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1"/>
  <p:tag name="KSO_WM_UNIT_ID" val="diagram20201523_1*h_i*1_11"/>
  <p:tag name="KSO_WM_TEMPLATE_CATEGORY" val="diagram"/>
  <p:tag name="KSO_WM_TEMPLATE_INDEX" val="20201523"/>
  <p:tag name="KSO_WM_UNIT_LAYERLEVEL" val="1_1"/>
  <p:tag name="KSO_WM_TAG_VERSION" val="1.0"/>
  <p:tag name="KSO_WM_BEAUTIFY_FLAG" val="#wm#"/>
  <p:tag name="KSO_WM_UNIT_FILL_FORE_SCHEMECOLOR_INDEX_BRIGHTNESS" val="-0.5"/>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根据需要可酌情增减文字，以便观者准确的理解您传达的思想。点击此处添加正文，文字是您思想的提炼，为了演示发布的良好效果，然后简单的阐述您的观点。"/>
  <p:tag name="KSO_WM_UNIT_NOCLEAR" val="0"/>
  <p:tag name="KSO_WM_UNIT_VALUE" val="217"/>
  <p:tag name="KSO_WM_UNIT_HIGHLIGHT" val="0"/>
  <p:tag name="KSO_WM_UNIT_COMPATIBLE" val="0"/>
  <p:tag name="KSO_WM_UNIT_DIAGRAM_ISNUMVISUAL" val="0"/>
  <p:tag name="KSO_WM_UNIT_DIAGRAM_ISREFERUNIT" val="0"/>
  <p:tag name="KSO_WM_UNIT_TYPE" val="h_f"/>
  <p:tag name="KSO_WM_UNIT_INDEX" val="1_1"/>
  <p:tag name="KSO_WM_UNIT_ID" val="diagram20201523_1*h_f*1_1"/>
  <p:tag name="KSO_WM_TEMPLATE_CATEGORY" val="diagram"/>
  <p:tag name="KSO_WM_TEMPLATE_INDEX" val="20201523"/>
  <p:tag name="KSO_WM_UNIT_LAYERLEVEL" val="1_1"/>
  <p:tag name="KSO_WM_TAG_VERSION" val="1.0"/>
  <p:tag name="KSO_WM_BEAUTIFY_FLAG" val="#wm#"/>
  <p:tag name="KSO_WM_UNIT_TEXT_FILL_FORE_SCHEMECOLOR_INDEX_BRIGHTNESS" val="0"/>
  <p:tag name="KSO_WM_UNIT_TEXT_FILL_FORE_SCHEMECOLOR_INDEX" val="14"/>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201523"/>
  <p:tag name="KSO_WM_UNIT_TYPE" val="a"/>
  <p:tag name="KSO_WM_UNIT_INDEX" val="1"/>
  <p:tag name="KSO_WM_UNIT_LAYERLEVEL" val="1"/>
  <p:tag name="KSO_WM_UNIT_VALUE" val="21"/>
  <p:tag name="KSO_WM_UNIT_ISCONTENTSTITLE" val="0"/>
  <p:tag name="KSO_WM_UNIT_HIGHLIGHT" val="0"/>
  <p:tag name="KSO_WM_UNIT_COMPATIBLE" val="0"/>
  <p:tag name="KSO_WM_UNIT_ID" val="diagram20201523_1*a*1"/>
  <p:tag name="KSO_WM_UNIT_PRESET_TEXT" val="单击此处添加标题"/>
  <p:tag name="KSO_WM_UNIT_NOCLEAR" val="0"/>
  <p:tag name="KSO_WM_UNIT_DIAGRAM_ISNUMVISUAL" val="0"/>
  <p:tag name="KSO_WM_UNIT_DIAGRAM_ISREFERUNIT" val="0"/>
  <p:tag name="KSO_WM_UNIT_TEXT_FILL_FORE_SCHEMECOLOR_INDEX_BRIGHTNESS" val="0"/>
  <p:tag name="KSO_WM_UNIT_TEXT_FILL_FORE_SCHEMECOLOR_INDEX" val="13"/>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7"/>
  <p:tag name="KSO_WM_UNIT_ID" val="diagram20201523_1*h_i*1_7"/>
  <p:tag name="KSO_WM_TEMPLATE_CATEGORY" val="diagram"/>
  <p:tag name="KSO_WM_TEMPLATE_INDEX" val="20201523"/>
  <p:tag name="KSO_WM_UNIT_LAYERLEVEL" val="1_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8"/>
  <p:tag name="KSO_WM_UNIT_ID" val="diagram20201523_1*h_i*1_8"/>
  <p:tag name="KSO_WM_TEMPLATE_CATEGORY" val="diagram"/>
  <p:tag name="KSO_WM_TEMPLATE_INDEX" val="20201523"/>
  <p:tag name="KSO_WM_UNIT_LAYERLEVEL" val="1_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9"/>
  <p:tag name="KSO_WM_UNIT_ID" val="diagram20201523_1*h_i*1_9"/>
  <p:tag name="KSO_WM_TEMPLATE_CATEGORY" val="diagram"/>
  <p:tag name="KSO_WM_TEMPLATE_INDEX" val="20201523"/>
  <p:tag name="KSO_WM_UNIT_LAYERLEVEL" val="1_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0"/>
  <p:tag name="KSO_WM_UNIT_ID" val="diagram20201523_1*h_i*1_10"/>
  <p:tag name="KSO_WM_TEMPLATE_CATEGORY" val="diagram"/>
  <p:tag name="KSO_WM_TEMPLATE_INDEX" val="20201523"/>
  <p:tag name="KSO_WM_UNIT_LAYERLEVEL" val="1_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09"/>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3"/>
  <p:tag name="KSO_WM_UNIT_ID" val="diagram20201523_1*h_i*1_3"/>
  <p:tag name="KSO_WM_TEMPLATE_CATEGORY" val="diagram"/>
  <p:tag name="KSO_WM_TEMPLATE_INDEX" val="20201523"/>
  <p:tag name="KSO_WM_UNIT_LAYERLEVEL" val="1_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4"/>
  <p:tag name="KSO_WM_UNIT_ID" val="diagram20201523_1*h_i*1_4"/>
  <p:tag name="KSO_WM_TEMPLATE_CATEGORY" val="diagram"/>
  <p:tag name="KSO_WM_TEMPLATE_INDEX" val="20201523"/>
  <p:tag name="KSO_WM_UNIT_LAYERLEVEL" val="1_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5"/>
  <p:tag name="KSO_WM_UNIT_ID" val="diagram20201523_1*h_i*1_5"/>
  <p:tag name="KSO_WM_TEMPLATE_CATEGORY" val="diagram"/>
  <p:tag name="KSO_WM_TEMPLATE_INDEX" val="20201523"/>
  <p:tag name="KSO_WM_UNIT_LAYERLEVEL" val="1_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6"/>
  <p:tag name="KSO_WM_UNIT_ID" val="diagram20201523_1*h_i*1_6"/>
  <p:tag name="KSO_WM_TEMPLATE_CATEGORY" val="diagram"/>
  <p:tag name="KSO_WM_TEMPLATE_INDEX" val="20201523"/>
  <p:tag name="KSO_WM_UNIT_LAYERLEVEL" val="1_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1119"/>
  <p:tag name="KSO_WM_SLIDE_ID" val="diagram20201119_1"/>
  <p:tag name="KSO_WM_TEMPLATE_SUBCATEGORY" val="0"/>
  <p:tag name="KSO_WM_SLIDE_TYPE" val="text"/>
  <p:tag name="KSO_WM_SLIDE_SUBTYPE" val="pureTxt"/>
  <p:tag name="KSO_WM_SLIDE_ITEM_CNT" val="0"/>
  <p:tag name="KSO_WM_SLIDE_INDEX" val="1"/>
  <p:tag name="KSO_WM_SLIDE_SIZE" val="669.25*302.376"/>
  <p:tag name="KSO_WM_SLIDE_POSITION" val="145.25*155.097"/>
  <p:tag name="KSO_WM_TAG_VERSION" val="1.0"/>
  <p:tag name="KSO_WM_SLIDE_LAYOUT" val="a_h"/>
  <p:tag name="KSO_WM_SLIDE_LAYOUT_CNT" val="1_3"/>
  <p:tag name="KSO_WM_TEMPLATE_MASTER_TYPE" val="0"/>
  <p:tag name="KSO_WM_TEMPLATE_COLOR_TYPE" val="1"/>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cm&quot;,&quot;text_direction&quot;:&quot;horizontal&quot;,&quot;support_big_font&quot;:true,&quot;picture_toward&quot;:0,&quot;picture_dockside&quot;:[],&quot;fill_id&quot;:&quot;c78fec7d9f4d442ca0ed700ee78be74c&quot;,&quot;fill_align&quot;:&quot;cm&quot;,&quot;chip_types&quot;:[&quot;header&quot;]}],[{&quot;text_align&quot;:&quot;lm&quot;,&quot;text_direction&quot;:&quot;horizontal&quot;,&quot;support_big_font&quot;:true,&quot;picture_toward&quot;:0,&quot;picture_dockside&quot;:[],&quot;fill_id&quot;:&quot;c78fec7d9f4d442ca0ed700ee78be74c&quot;,&quot;fill_align&quot;:&quot;cm&quot;,&quot;chip_types&quot;:[&quot;text&quot;]}]]"/>
  <p:tag name="KSO_WM_CHIP_XID" val="5eecbcf1a758c1ec0b708d3f"/>
  <p:tag name="KSO_WM_SLIDE_CAN_ADD_NAVIGATION" val="1"/>
  <p:tag name="KSO_WM_CHIP_DECFILLPROP" val="[]"/>
  <p:tag name="KSO_WM_SLIDE_BACKGROUND" val="[&quot;general&quot;]"/>
  <p:tag name="KSO_WM_CHIP_GROUPID" val="5eecbcf1a758c1ec0b708d3e"/>
  <p:tag name="KSO_WM_SLIDE_BK_DARK_LIGHT" val="2"/>
  <p:tag name="KSO_WM_SLIDE_BACKGROUND_TYPE" val="general"/>
  <p:tag name="KSO_WM_SLIDE_SUPPORT_FEATURE_TYPE" val="0"/>
  <p:tag name="KSO_WM_TEMPLATE_ASSEMBLE_XID" val="60656e8c4054ed1e2fb7fb37"/>
  <p:tag name="KSO_WM_TEMPLATE_ASSEMBLE_GROUPID" val="60656e8c4054ed1e2fb7fb37"/>
  <p:tag name="KSO_WM_UNIT_SHOW_EDIT_AREA_INDICATION" val="1"/>
</p:tagLst>
</file>

<file path=ppt/tags/tag20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0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20201119_1*h_i*1_1"/>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PRESET_TEXT_INDEX" val="3"/>
  <p:tag name="KSO_WM_UNIT_PRESET_TEXT_LEN" val="8"/>
  <p:tag name="KSO_WM_UNIT_NOCLEAR" val="0"/>
  <p:tag name="KSO_WM_UNIT_SHOW_EDIT_AREA_INDICATION" val="1"/>
  <p:tag name="KSO_WM_UNIT_VALUE" val="33"/>
  <p:tag name="KSO_WM_UNIT_HIGHLIGHT" val="0"/>
  <p:tag name="KSO_WM_UNIT_COMPATIBLE" val="0"/>
  <p:tag name="KSO_WM_UNIT_DIAGRAM_ISNUMVISUAL" val="0"/>
  <p:tag name="KSO_WM_UNIT_DIAGRAM_ISREFERUNIT" val="0"/>
  <p:tag name="KSO_WM_UNIT_TYPE" val="h_f"/>
  <p:tag name="KSO_WM_UNIT_INDEX" val="1_1"/>
  <p:tag name="KSO_WM_UNIT_ID" val="diagram20201119_1*h_f*1_1"/>
  <p:tag name="KSO_WM_TEMPLATE_CATEGORY" val="diagram"/>
  <p:tag name="KSO_WM_TEMPLATE_INDEX" val="20201119"/>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2"/>
  <p:tag name="KSO_WM_UNIT_ID" val="diagram20201119_1*h_i*1_2"/>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ID" val="diagram20201119_1*h_i*2_1"/>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PRESET_TEXT_INDEX" val="3"/>
  <p:tag name="KSO_WM_UNIT_PRESET_TEXT_LEN" val="8"/>
  <p:tag name="KSO_WM_UNIT_NOCLEAR" val="0"/>
  <p:tag name="KSO_WM_UNIT_SHOW_EDIT_AREA_INDICATION" val="1"/>
  <p:tag name="KSO_WM_UNIT_VALUE" val="33"/>
  <p:tag name="KSO_WM_UNIT_HIGHLIGHT" val="0"/>
  <p:tag name="KSO_WM_UNIT_COMPATIBLE" val="0"/>
  <p:tag name="KSO_WM_UNIT_DIAGRAM_ISNUMVISUAL" val="0"/>
  <p:tag name="KSO_WM_UNIT_DIAGRAM_ISREFERUNIT" val="0"/>
  <p:tag name="KSO_WM_UNIT_TYPE" val="h_f"/>
  <p:tag name="KSO_WM_UNIT_INDEX" val="2_1"/>
  <p:tag name="KSO_WM_UNIT_ID" val="diagram20201119_1*h_f*2_1"/>
  <p:tag name="KSO_WM_TEMPLATE_CATEGORY" val="diagram"/>
  <p:tag name="KSO_WM_TEMPLATE_INDEX" val="20201119"/>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2"/>
  <p:tag name="KSO_WM_UNIT_ID" val="diagram20201119_1*h_i*2_2"/>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3_1"/>
  <p:tag name="KSO_WM_UNIT_ID" val="diagram20201119_1*h_i*3_1"/>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15"/>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UNIT_PRESET_TEXT_INDEX" val="3"/>
  <p:tag name="KSO_WM_UNIT_PRESET_TEXT_LEN" val="8"/>
  <p:tag name="KSO_WM_UNIT_NOCLEAR" val="0"/>
  <p:tag name="KSO_WM_UNIT_SHOW_EDIT_AREA_INDICATION" val="1"/>
  <p:tag name="KSO_WM_UNIT_VALUE" val="33"/>
  <p:tag name="KSO_WM_UNIT_HIGHLIGHT" val="0"/>
  <p:tag name="KSO_WM_UNIT_COMPATIBLE" val="0"/>
  <p:tag name="KSO_WM_UNIT_DIAGRAM_ISNUMVISUAL" val="0"/>
  <p:tag name="KSO_WM_UNIT_DIAGRAM_ISREFERUNIT" val="0"/>
  <p:tag name="KSO_WM_UNIT_TYPE" val="h_f"/>
  <p:tag name="KSO_WM_UNIT_INDEX" val="3_1"/>
  <p:tag name="KSO_WM_UNIT_ID" val="diagram20201119_1*h_f*3_1"/>
  <p:tag name="KSO_WM_TEMPLATE_CATEGORY" val="diagram"/>
  <p:tag name="KSO_WM_TEMPLATE_INDEX" val="20201119"/>
  <p:tag name="KSO_WM_UNIT_LAYERLEVEL" val="1_1"/>
  <p:tag name="KSO_WM_TAG_VERSION" val="1.0"/>
  <p:tag name="KSO_WM_BEAUTIFY_FLAG" val="#wm#"/>
  <p:tag name="KSO_WM_UNIT_TEXT_FILL_FORE_SCHEMECOLOR_INDEX_BRIGHTNESS" val="0.15"/>
  <p:tag name="KSO_WM_UNIT_TEXT_FILL_FORE_SCHEMECOLOR_INDEX" val="15"/>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3_2"/>
  <p:tag name="KSO_WM_UNIT_ID" val="diagram20201119_1*h_i*3_2"/>
  <p:tag name="KSO_WM_TEMPLATE_CATEGORY" val="diagram"/>
  <p:tag name="KSO_WM_TEMPLATE_INDEX" val="20201119"/>
  <p:tag name="KSO_WM_UNIT_LAYERLEVEL" val="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_INDEX" val="0"/>
  <p:tag name="KSO_WM_UNIT_PRESET_TEXT_LEN" val="8"/>
  <p:tag name="KSO_WM_UNIT_NOCLEAR" val="0"/>
  <p:tag name="KSO_WM_UNIT_SHOW_EDIT_AREA_INDICATION" val="1"/>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01119_1*a*1"/>
  <p:tag name="KSO_WM_TEMPLATE_CATEGORY" val="diagram"/>
  <p:tag name="KSO_WM_TEMPLATE_INDEX" val="20201119"/>
  <p:tag name="KSO_WM_UNIT_LAYERLEVEL" val="1"/>
  <p:tag name="KSO_WM_TAG_VERSION" val="1.0"/>
  <p:tag name="KSO_WM_BEAUTIFY_FLAG" val="#wm#"/>
  <p:tag name="KSO_WM_UNIT_TEXT_FILL_FORE_SCHEMECOLOR_INDEX_BRIGHTNESS" val="0.15"/>
  <p:tag name="KSO_WM_UNIT_TEXT_FILL_FORE_SCHEMECOLOR_INDEX" val="15"/>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1119_1*i*1"/>
  <p:tag name="KSO_WM_TEMPLATE_CATEGORY" val="diagram"/>
  <p:tag name="KSO_WM_TEMPLATE_INDEX" val="20201119"/>
  <p:tag name="KSO_WM_UNIT_LAYERLEVEL" val="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TEMPLATE_SUBCATEGORY" val="0"/>
  <p:tag name="KSO_WM_SLIDE_ITEM_CNT" val="0"/>
  <p:tag name="KSO_WM_SLIDE_INDEX" val="7"/>
  <p:tag name="KSO_WM_TAG_VERSION" val="1.0"/>
  <p:tag name="KSO_WM_BEAUTIFY_FLAG" val="#wm#"/>
  <p:tag name="KSO_WM_SLIDE_TYPE" val="sectionTitle"/>
  <p:tag name="KSO_WM_SLIDE_SUBTYPE" val="pureTxt"/>
  <p:tag name="KSO_WM_SLIDE_LAYOUT" val="a_e"/>
  <p:tag name="KSO_WM_SLIDE_LAYOUT_CNT" val="1_1"/>
  <p:tag name="KSO_WM_TEMPLATE_MASTER_TYPE" val="1"/>
  <p:tag name="KSO_WM_TEMPLATE_COLOR_TYPE" val="1"/>
  <p:tag name="KSO_WM_TEMPLATE_CATEGORY" val="custom"/>
  <p:tag name="KSO_WM_TEMPLATE_INDEX" val="20204509"/>
  <p:tag name="KSO_WM_SLIDE_ID" val="custom20204509_7"/>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4509"/>
  <p:tag name="KSO_WM_UNIT_ID" val="custom20204509_7*i*1"/>
  <p:tag name="KSO_WM_UNIT_TYPE" val="i"/>
  <p:tag name="KSO_WM_UNIT_INDEX" val="1"/>
  <p:tag name="KSO_WM_UNIT_LINE_FORE_SCHEMECOLOR_INDEX_BRIGHTNESS" val="0"/>
  <p:tag name="KSO_WM_UNIT_LINE_FORE_SCHEMECOLOR_INDEX" val="5"/>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4509"/>
  <p:tag name="KSO_WM_UNIT_ID" val="custom20204509_7*e*1"/>
  <p:tag name="KSO_WM_UNIT_TEXT_FILL_FORE_SCHEMECOLOR_INDEX_BRIGHTNESS" val="0"/>
  <p:tag name="KSO_WM_UNIT_TEXT_FILL_FORE_SCHEMECOLOR_INDEX" val="5"/>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4509"/>
  <p:tag name="KSO_WM_UNIT_ID" val="custom20204509_7*a*1"/>
  <p:tag name="KSO_WM_UNIT_ISNUMDGMTITLE" val="0"/>
  <p:tag name="KSO_WM_UNIT_TEXT_FILL_FORE_SCHEMECOLOR_INDEX_BRIGHTNESS" val="0.15"/>
  <p:tag name="KSO_WM_UNIT_TEXT_FILL_FORE_SCHEMECOLOR_INDEX" val="13"/>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SLIDE_ID" val="diagram202036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5*464"/>
  <p:tag name="KSO_WM_SLIDE_POSITION" val="32*36"/>
  <p:tag name="KSO_WM_TAG_VERSION" val="1.0"/>
  <p:tag name="KSO_WM_BEAUTIFY_FLAG" val="#wm#"/>
  <p:tag name="KSO_WM_TEMPLATE_CATEGORY" val="diagram"/>
  <p:tag name="KSO_WM_TEMPLATE_INDEX" val="20203671"/>
  <p:tag name="KSO_WM_SLIDE_LAYOUT" val="a_f"/>
  <p:tag name="KSO_WM_SLIDE_LAYOUT_CNT" val="1_1"/>
  <p:tag name="KSO_WM_SLIDE_BK_DARK_LIGHT" val="2"/>
  <p:tag name="KSO_WM_SLIDE_BACKGROUND_TYPE" val="general"/>
</p:tagLst>
</file>

<file path=ppt/tags/tag22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2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3671_1*i*1"/>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LINE_FORE_SCHEMECOLOR_INDEX_BRIGHTNESS" val="-0.25"/>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3671_1*i*2"/>
  <p:tag name="KSO_WM_TEMPLATE_CATEGORY" val="diagram"/>
  <p:tag name="KSO_WM_TEMPLATE_INDEX" val="20203671"/>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3671_1*a*1"/>
  <p:tag name="KSO_WM_TEMPLATE_CATEGORY" val="diagram"/>
  <p:tag name="KSO_WM_TEMPLATE_INDEX" val="20203671"/>
  <p:tag name="KSO_WM_UNIT_LAYERLEVEL" val="1"/>
  <p:tag name="KSO_WM_TAG_VERSION" val="1.0"/>
  <p:tag name="KSO_WM_BEAUTIFY_FLAG" val="#wm#"/>
  <p:tag name="KSO_WM_UNIT_PRESET_TEXT" val="单击此处添加标题"/>
  <p:tag name="KSO_WM_UNIT_ISNUMDGMTITLE" val="0"/>
  <p:tag name="KSO_WM_UNIT_TEXT_FILL_FORE_SCHEMECOLOR_INDEX_BRIGHTNESS" val="0"/>
  <p:tag name="KSO_WM_UNIT_TEXT_FILL_FORE_SCHEMECOLOR_INDEX" val="14"/>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03671_1*i*3"/>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671_1*i*4"/>
  <p:tag name="KSO_WM_TEMPLATE_CATEGORY" val="diagram"/>
  <p:tag name="KSO_WM_TEMPLATE_INDEX" val="20203671"/>
  <p:tag name="KSO_WM_UNIT_LAYERLEVEL" val="1"/>
  <p:tag name="KSO_WM_TAG_VERSION" val="1.0"/>
  <p:tag name="KSO_WM_BEAUTIFY_FLAG" val="#wm#"/>
  <p:tag name="KSO_WM_UNIT_FILL_FORE_SCHEMECOLOR_INDEX_BRIGHTNESS" val="-0.25"/>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 name="KSO_WM_SLIDE_ID" val="diagram20214938_1"/>
  <p:tag name="KSO_WM_TEMPLATE_SUBCATEGORY" val="0"/>
  <p:tag name="KSO_WM_TEMPLATE_MASTER_TYPE" val="0"/>
  <p:tag name="KSO_WM_TEMPLATE_COLOR_TYPE" val="0"/>
  <p:tag name="KSO_WM_SLIDE_TYPE" val="text"/>
  <p:tag name="KSO_WM_SLIDE_SUBTYPE" val="diag"/>
  <p:tag name="KSO_WM_SLIDE_ITEM_CNT" val="6"/>
  <p:tag name="KSO_WM_SLIDE_INDEX" val="1"/>
  <p:tag name="KSO_WM_SLIDE_SIZE" val="821.24*324.207"/>
  <p:tag name="KSO_WM_SLIDE_POSITION" val="70.4516*208.445"/>
  <p:tag name="KSO_WM_TAG_VERSION" val="1.0"/>
  <p:tag name="KSO_WM_SLIDE_LAYOUT" val="a_m"/>
  <p:tag name="KSO_WM_SLIDE_LAYOUT_CNT" val="1_1"/>
  <p:tag name="KSO_WM_DIAGRAM_GROUP_CODE" val="m1-1"/>
  <p:tag name="KSO_WM_SLIDE_DIAGTYPE" val="m"/>
  <p:tag name="KSO_WM_SLIDE_BK_DARK_LIGHT" val="2"/>
  <p:tag name="KSO_WM_SLIDE_BACKGROUND_TYPE" val="general"/>
</p:tagLst>
</file>

<file path=ppt/tags/tag23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234.xml><?xml version="1.0" encoding="utf-8"?>
<p:tagLst xmlns:a="http://schemas.openxmlformats.org/drawingml/2006/main" xmlns:r="http://schemas.openxmlformats.org/officeDocument/2006/relationships" xmlns:p="http://schemas.openxmlformats.org/presentationml/2006/main">
  <p:tag name="KSO_WM_UNIT_NOCLEAR" val="0"/>
  <p:tag name="KSO_WM_UNIT_VALUE" val="1144"/>
  <p:tag name="KSO_WM_UNIT_HIGHLIGHT" val="0"/>
  <p:tag name="KSO_WM_UNIT_COMPATIBLE" val="0"/>
  <p:tag name="KSO_WM_UNIT_DIAGRAM_ISNUMVISUAL" val="0"/>
  <p:tag name="KSO_WM_UNIT_DIAGRAM_ISREFERUNIT" val="0"/>
  <p:tag name="KSO_WM_UNIT_TYPE" val="f"/>
  <p:tag name="KSO_WM_UNIT_INDEX" val="1"/>
  <p:tag name="KSO_WM_UNIT_ID" val="diagram20203671_1*f*1"/>
  <p:tag name="KSO_WM_TEMPLATE_CATEGORY" val="diagram"/>
  <p:tag name="KSO_WM_TEMPLATE_INDEX" val="20203671"/>
  <p:tag name="KSO_WM_UNIT_LAYERLEVEL" val="1"/>
  <p:tag name="KSO_WM_TAG_VERSION" val="1.0"/>
  <p:tag name="KSO_WM_BEAUTIFY_FLAG" val="#wm#"/>
  <p:tag name="KSO_WM_UNIT_PRESET_TEXT" val="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10;单击此处添加文本具体内容，简明扼要地阐述你的观点。"/>
  <p:tag name="KSO_WM_UNIT_SUBTYPE" val="a"/>
  <p:tag name="KSO_WM_UNIT_TEXT_FILL_FORE_SCHEMECOLOR_INDEX_BRIGHTNESS" val="0.15"/>
  <p:tag name="KSO_WM_UNIT_TEXT_FILL_FORE_SCHEMECOLOR_INDEX" val="13"/>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 name="KSO_WM_SLIDE_ID" val="diagram20214938_1"/>
  <p:tag name="KSO_WM_TEMPLATE_SUBCATEGORY" val="0"/>
  <p:tag name="KSO_WM_TEMPLATE_MASTER_TYPE" val="0"/>
  <p:tag name="KSO_WM_TEMPLATE_COLOR_TYPE" val="0"/>
  <p:tag name="KSO_WM_SLIDE_TYPE" val="text"/>
  <p:tag name="KSO_WM_SLIDE_SUBTYPE" val="diag"/>
  <p:tag name="KSO_WM_SLIDE_ITEM_CNT" val="6"/>
  <p:tag name="KSO_WM_SLIDE_INDEX" val="1"/>
  <p:tag name="KSO_WM_SLIDE_SIZE" val="821.24*324.207"/>
  <p:tag name="KSO_WM_SLIDE_POSITION" val="70.4516*208.445"/>
  <p:tag name="KSO_WM_TAG_VERSION" val="1.0"/>
  <p:tag name="KSO_WM_SLIDE_LAYOUT" val="a_m"/>
  <p:tag name="KSO_WM_SLIDE_LAYOUT_CNT" val="1_1"/>
  <p:tag name="KSO_WM_DIAGRAM_GROUP_CODE" val="m1-1"/>
  <p:tag name="KSO_WM_SLIDE_DIAGTYPE" val="m"/>
  <p:tag name="KSO_WM_SLIDE_BK_DARK_LIGHT" val="2"/>
  <p:tag name="KSO_WM_SLIDE_BACKGROUND_TYPE" val="general"/>
</p:tagLst>
</file>

<file path=ppt/tags/tag23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3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20214938_1*m_i*1_1"/>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diagram20214938_1*m_i*1_12"/>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diagram20214938_1*m_i*1_13"/>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4"/>
  <p:tag name="KSO_WM_UNIT_ID" val="diagram20214938_1*m_i*1_14"/>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5"/>
  <p:tag name="KSO_WM_UNIT_ID" val="diagram20214938_1*m_i*1_15"/>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2"/>
  <p:tag name="KSO_WM_UNIT_ID" val="diagram20214938_1*m_i*1_2"/>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3"/>
  <p:tag name="KSO_WM_UNIT_ID" val="diagram20214938_1*m_i*1_3"/>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4"/>
  <p:tag name="KSO_WM_UNIT_ID" val="diagram20214938_1*m_i*1_4"/>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5"/>
  <p:tag name="KSO_WM_UNIT_ID" val="diagram20214938_1*m_i*1_5"/>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6"/>
  <p:tag name="KSO_WM_UNIT_ID" val="diagram20214938_1*m_i*1_6"/>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7"/>
  <p:tag name="KSO_WM_UNIT_ID" val="diagram20214938_1*m_i*1_7"/>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8"/>
  <p:tag name="KSO_WM_UNIT_ID" val="diagram20214938_1*m_i*1_8"/>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9"/>
  <p:tag name="KSO_WM_UNIT_ID" val="diagram20214938_1*m_i*1_9"/>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diagram20214938_1*m_i*1_10"/>
  <p:tag name="KSO_WM_TEMPLATE_CATEGORY" val="diagram"/>
  <p:tag name="KSO_WM_TEMPLATE_INDEX" val="20214938"/>
  <p:tag name="KSO_WM_UNIT_LAYERLEVEL" val="1_1"/>
  <p:tag name="KSO_WM_TAG_VERSION" val="1.0"/>
  <p:tag name="KSO_WM_BEAUTIFY_FLAG" val="#wm#"/>
  <p:tag name="KSO_WM_DIAGRAM_GROUP_CODE" val="m1-1"/>
  <p:tag name="KSO_WM_UNIT_LINE_FORE_SCHEMECOLOR_INDEX_BRIGHTNESS" val="0.35"/>
  <p:tag name="KSO_WM_UNIT_LINE_FORE_SCHEMECOLOR_INDEX" val="13"/>
  <p:tag name="KSO_WM_UNIT_LINE_FILL_TYPE" val="2"/>
  <p:tag name="KSO_WM_UNIT_USESOURCEFORMAT_APPLY"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diagram20214938_1*m_i*1_11"/>
  <p:tag name="KSO_WM_TEMPLATE_CATEGORY" val="diagram"/>
  <p:tag name="KSO_WM_TEMPLATE_INDEX" val="20214938"/>
  <p:tag name="KSO_WM_UNIT_LAYERLEVEL" val="1_1"/>
  <p:tag name="KSO_WM_TAG_VERSION" val="1.0"/>
  <p:tag name="KSO_WM_BEAUTIFY_FLAG" val="#wm#"/>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1"/>
  <p:tag name="KSO_WM_UNIT_ID" val="diagram20214938_1*m_h_i*1_1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1"/>
  <p:tag name="KSO_WM_UNIT_ID" val="diagram20214938_1*m_h_i*1_3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5_1"/>
  <p:tag name="KSO_WM_UNIT_ID" val="diagram20214938_1*m_h_i*1_5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1"/>
  <p:tag name="KSO_WM_UNIT_ID" val="diagram20214938_1*m_h_i*1_2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4_1"/>
  <p:tag name="KSO_WM_UNIT_ID" val="diagram20214938_1*m_h_i*1_4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6_1"/>
  <p:tag name="KSO_WM_UNIT_ID" val="diagram20214938_1*m_h_i*1_6_1"/>
  <p:tag name="KSO_WM_TEMPLATE_CATEGORY" val="diagram"/>
  <p:tag name="KSO_WM_TEMPLATE_INDEX" val="20214938"/>
  <p:tag name="KSO_WM_UNIT_LAYERLEVEL" val="1_1_1"/>
  <p:tag name="KSO_WM_TAG_VERSION" val="1.0"/>
  <p:tag name="KSO_WM_BEAUTIFY_FLAG" val="#wm#"/>
  <p:tag name="KSO_WM_DIAGRAM_GROUP_CODE" val="m1-1"/>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14938_1*m_h_a*1_1_1"/>
  <p:tag name="KSO_WM_TEMPLATE_CATEGORY" val="diagram"/>
  <p:tag name="KSO_WM_TEMPLATE_INDEX" val="20214938"/>
  <p:tag name="KSO_WM_UNIT_LAYERLEVEL" val="1_1_1"/>
  <p:tag name="KSO_WM_TAG_VERSION" val="1.0"/>
  <p:tag name="KSO_WM_BEAUTIFY_FLAG" val="#wm#"/>
  <p:tag name="KSO_WM_DIAGRAM_GROUP_CODE" val="m1-1"/>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182480"/>
  <p:tag name="KSO_WM_SLIDE_ID" val="diagram20182480_1"/>
  <p:tag name="KSO_WM_SLIDE_INDEX" val="1"/>
  <p:tag name="KSO_WM_SLIDE_LAYOUT" val="a_d"/>
  <p:tag name="KSO_WM_SLIDE_LAYOUT_CNT" val="1_1"/>
  <p:tag name="KSO_WM_SLIDE_TYPE" val="text"/>
  <p:tag name="KSO_WM_SLIDE_POSITION" val="27*32"/>
  <p:tag name="KSO_WM_SLIDE_SIZE" val="904*483"/>
  <p:tag name="KSO_WM_SLIDE_ITEM_CNT" val="0"/>
  <p:tag name="KSO_WM_TAG_VERSION" val="1.0"/>
  <p:tag name="KSO_WM_TEMPLATE_SUBCATEGORY" val="0"/>
  <p:tag name="KSO_WM_TEMPLATE_MASTER_TYPE" val="0"/>
  <p:tag name="KSO_WM_TEMPLATE_COLOR_TYPE" val="1"/>
  <p:tag name="KSO_WM_SLIDE_SUBTYPE" val="picTxt"/>
  <p:tag name="KSO_WM_SLIDE_BK_DARK_LIGHT" val="2"/>
  <p:tag name="KSO_WM_SLIDE_BACKGROUND_TYPE" val="general"/>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7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2480_1*i*1"/>
  <p:tag name="KSO_WM_TEMPLATE_CATEGORY" val="diagram"/>
  <p:tag name="KSO_WM_TEMPLATE_INDEX" val="20182480"/>
  <p:tag name="KSO_WM_UNIT_INDEX" val="1"/>
  <p:tag name="KSO_WM_UNIT_HIGHLIGHT" val="0"/>
  <p:tag name="KSO_WM_UNIT_COMPATIBLE" val="0"/>
  <p:tag name="KSO_WM_UNIT_DIAGRAM_ISNUMVISUAL" val="0"/>
  <p:tag name="KSO_WM_UNIT_DIAGRAM_ISREFERUNIT" val="0"/>
  <p:tag name="KSO_WM_UNIT_LAYERLEVEL"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2480_1*i*2"/>
  <p:tag name="KSO_WM_TEMPLATE_CATEGORY" val="diagram"/>
  <p:tag name="KSO_WM_TEMPLATE_INDEX" val="20182480"/>
  <p:tag name="KSO_WM_UNIT_INDEX" val="2"/>
  <p:tag name="KSO_WM_UNIT_HIGHLIGHT" val="0"/>
  <p:tag name="KSO_WM_UNIT_COMPATIBLE" val="0"/>
  <p:tag name="KSO_WM_UNIT_DIAGRAM_ISNUMVISUAL" val="0"/>
  <p:tag name="KSO_WM_UNIT_DIAGRAM_ISREFERUNIT" val="0"/>
  <p:tag name="KSO_WM_UNIT_LAYERLEVEL" val="1"/>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13"/>
  <p:tag name="KSO_WM_UNIT_TEXT_FILL_TYPE" val="1"/>
</p:tagLst>
</file>

<file path=ppt/tags/tag2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480"/>
  <p:tag name="KSO_WM_TAG_VERSION" val="1.0"/>
  <p:tag name="KSO_WM_BEAUTIFY_FLAG" val="#wm#"/>
  <p:tag name="KSO_WM_UNIT_TYPE" val="a"/>
  <p:tag name="KSO_WM_UNIT_INDEX" val="1"/>
  <p:tag name="KSO_WM_UNIT_LAYERLEVEL" val="1"/>
  <p:tag name="KSO_WM_UNIT_VALUE" val="30"/>
  <p:tag name="KSO_WM_UNIT_ISCONTENTSTITLE" val="0"/>
  <p:tag name="KSO_WM_UNIT_HIGHLIGHT" val="0"/>
  <p:tag name="KSO_WM_UNIT_COMPATIBLE" val="0"/>
  <p:tag name="KSO_WM_UNIT_ID" val="diagram20182480_1*a*1"/>
  <p:tag name="KSO_WM_UNIT_PRESET_TEXT" val="请在此输入您的标题"/>
  <p:tag name="KSO_WM_UNIT_NOCLEAR" val="0"/>
  <p:tag name="KSO_WM_UNIT_DIAGRAM_ISNUMVISUAL" val="0"/>
  <p:tag name="KSO_WM_UNIT_DIAGRAM_ISREFERUNIT" val="0"/>
  <p:tag name="KSO_WM_UNIT_SUPPORT_UNIT_TYPE" val="[&quot;all&quot;]"/>
  <p:tag name="KSO_WM_UNIT_ISNUMDGMTITLE" val="0"/>
  <p:tag name="KSO_WM_UNIT_TEXT_FILL_FORE_SCHEMECOLOR_INDEX_BRIGHTNESS" val="0.15"/>
  <p:tag name="KSO_WM_UNIT_TEXT_FILL_FORE_SCHEMECOLOR_INDEX" val="13"/>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550,&quot;width&quot;:12720}"/>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7758"/>
  <p:tag name="KSO_WM_TAG_VERSION" val="1.0"/>
  <p:tag name="KSO_WM_SLIDE_ID" val="diagram30177758_1"/>
  <p:tag name="KSO_WM_SLIDE_INDEX" val="1"/>
  <p:tag name="KSO_WM_SLIDE_ITEM_CNT" val="3"/>
  <p:tag name="KSO_WM_SLIDE_LAYOUT" val="a_b_d"/>
  <p:tag name="KSO_WM_SLIDE_LAYOUT_CNT" val="1_1_3"/>
  <p:tag name="KSO_WM_SLIDE_TYPE" val="text"/>
  <p:tag name="KSO_WM_SLIDE_SUBTYPE" val="picTxt"/>
  <p:tag name="KSO_WM_SLIDE_POSITION" val="26*92"/>
  <p:tag name="KSO_WM_SLIDE_SIZE" val="897*407"/>
  <p:tag name="KSO_WM_SLIDE_BK_DARK_LIGHT" val="2"/>
  <p:tag name="KSO_WM_SLIDE_BACKGROUND_TYPE" val="general"/>
</p:tagLst>
</file>

<file path=ppt/tags/tag27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7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7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d"/>
  <p:tag name="KSO_WM_UNIT_INDEX" val="3"/>
  <p:tag name="KSO_WM_UNIT_ID" val="diagram30177758_1*d*3"/>
  <p:tag name="KSO_WM_UNIT_LAYERLEVEL" val="1"/>
  <p:tag name="KSO_WM_UNIT_VALUE" val="586*1251"/>
  <p:tag name="KSO_WM_UNIT_HIGHLIGHT" val="0"/>
  <p:tag name="KSO_WM_UNIT_COMPATIBLE" val="0"/>
  <p:tag name="KSO_WM_UNIT_CLEAR" val="0"/>
  <p:tag name="KSO_WM_BEAUTIFY_FLAG" val="#wm#"/>
  <p:tag name="KSO_WM_TAG_VERSION" val="1.0"/>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d"/>
  <p:tag name="KSO_WM_UNIT_INDEX" val="2"/>
  <p:tag name="KSO_WM_UNIT_ID" val="diagram30177758_1*d*2"/>
  <p:tag name="KSO_WM_UNIT_LAYERLEVEL" val="1"/>
  <p:tag name="KSO_WM_UNIT_VALUE" val="586*1243"/>
  <p:tag name="KSO_WM_UNIT_HIGHLIGHT" val="0"/>
  <p:tag name="KSO_WM_UNIT_COMPATIBLE" val="0"/>
  <p:tag name="KSO_WM_UNIT_CLEAR" val="0"/>
  <p:tag name="KSO_WM_BEAUTIFY_FLAG" val="#wm#"/>
  <p:tag name="KSO_WM_TAG_VERSION" val="1.0"/>
</p:tagLst>
</file>

<file path=ppt/tags/tag2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a"/>
  <p:tag name="KSO_WM_UNIT_INDEX" val="1"/>
  <p:tag name="KSO_WM_UNIT_ID" val="diagram30177758_1*a*1"/>
  <p:tag name="KSO_WM_UNIT_LAYERLEVEL" val="1"/>
  <p:tag name="KSO_WM_UNIT_VALUE" val="19"/>
  <p:tag name="KSO_WM_UNIT_ISCONTENTSTITLE" val="0"/>
  <p:tag name="KSO_WM_UNIT_HIGHLIGHT" val="0"/>
  <p:tag name="KSO_WM_UNIT_COMPATIBLE" val="0"/>
  <p:tag name="KSO_WM_UNIT_CLEAR" val="0"/>
  <p:tag name="KSO_WM_BEAUTIFY_FLAG" val="#wm#"/>
  <p:tag name="KSO_WM_TAG_VERSION" val="1.0"/>
  <p:tag name="KSO_WM_UNIT_PRESET_TEXT" val="单击添加大标题"/>
  <p:tag name="KSO_WM_UNIT_TEXT_FILL_FORE_SCHEMECOLOR_INDEX_BRIGHTNESS" val="0"/>
  <p:tag name="KSO_WM_UNIT_TEXT_FILL_FORE_SCHEMECOLOR_INDEX" val="13"/>
  <p:tag name="KSO_WM_UNIT_TEXT_FILL_TYPE" val="1"/>
</p:tagLst>
</file>

<file path=ppt/tags/tag2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7758"/>
  <p:tag name="KSO_WM_TAG_VERSION" val="1.0"/>
  <p:tag name="KSO_WM_SLIDE_ID" val="diagram30177758_1"/>
  <p:tag name="KSO_WM_SLIDE_INDEX" val="1"/>
  <p:tag name="KSO_WM_SLIDE_ITEM_CNT" val="3"/>
  <p:tag name="KSO_WM_SLIDE_LAYOUT" val="a_b_d"/>
  <p:tag name="KSO_WM_SLIDE_LAYOUT_CNT" val="1_1_3"/>
  <p:tag name="KSO_WM_SLIDE_TYPE" val="text"/>
  <p:tag name="KSO_WM_SLIDE_SUBTYPE" val="picTxt"/>
  <p:tag name="KSO_WM_SLIDE_POSITION" val="26*92"/>
  <p:tag name="KSO_WM_SLIDE_SIZE" val="897*407"/>
  <p:tag name="KSO_WM_SLIDE_BK_DARK_LIGHT" val="2"/>
  <p:tag name="KSO_WM_SLIDE_BACKGROUND_TYPE" val="general"/>
</p:tagLst>
</file>

<file path=ppt/tags/tag28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a"/>
  <p:tag name="KSO_WM_UNIT_INDEX" val="1"/>
  <p:tag name="KSO_WM_UNIT_ID" val="diagram30177758_1*a*1"/>
  <p:tag name="KSO_WM_UNIT_LAYERLEVEL" val="1"/>
  <p:tag name="KSO_WM_UNIT_VALUE" val="19"/>
  <p:tag name="KSO_WM_UNIT_ISCONTENTSTITLE" val="0"/>
  <p:tag name="KSO_WM_UNIT_HIGHLIGHT" val="0"/>
  <p:tag name="KSO_WM_UNIT_COMPATIBLE" val="0"/>
  <p:tag name="KSO_WM_UNIT_CLEAR" val="0"/>
  <p:tag name="KSO_WM_BEAUTIFY_FLAG" val="#wm#"/>
  <p:tag name="KSO_WM_TAG_VERSION" val="1.0"/>
  <p:tag name="KSO_WM_UNIT_PRESET_TEXT" val="单击添加大标题"/>
  <p:tag name="KSO_WM_UNIT_TEXT_FILL_FORE_SCHEMECOLOR_INDEX_BRIGHTNESS" val="0"/>
  <p:tag name="KSO_WM_UNIT_TEXT_FILL_FORE_SCHEMECOLOR_INDEX" val="13"/>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783"/>
  <p:tag name="KSO_WM_SLIDE_LAYOUT_INFO" val="{&quot;backgroundInfo&quot;:[{&quot;bottom&quot;:0,&quot;bottomAbs&quot;:false,&quot;left&quot;:0,&quot;leftAbs&quot;:false,&quot;right&quot;:0,&quot;rightAbs&quot;:false,&quot;top&quot;:0,&quot;topAbs&quot;:false,&quot;type&quot;:&quot;topBottom&quot;},{&quot;bottom&quot;:0,&quot;bottomAbs&quot;:false,&quot;left&quot;:0,&quot;leftAbs&quot;:false,&quot;right&quot;:0,&quot;rightAbs&quot;:false,&quot;top&quot;:0,&quot;topAbs&quot;:false,&quot;type&quot;:&quot;general&quot;}],&quot;id&quot;:&quot;2021-04-01T15:38:33&quot;,&quot;maxSize&quot;:{&quot;size1&quot;:49.64425272058558},&quot;minSize&quot;:{&quot;size1&quot;:49.64425272058558},&quot;normalSize&quot;:{&quot;size1&quot;:49.64425272058558},&quot;subLayout&quot;:[{&quot;backgroundInfo&quot;:[{&quot;bottom&quot;:0,&quot;bottomAbs&quot;:false,&quot;left&quot;:0,&quot;leftAbs&quot;:false,&quot;right&quot;:0,&quot;rightAbs&quot;:false,&quot;top&quot;:0,&quot;topAbs&quot;:false,&quot;type&quot;:&quot;topBottom&quot;}],&quot;direction&quot;:1,&quot;id&quot;:&quot;2021-04-01T15:38:33&quot;,&quot;maxSize&quot;:{&quot;size1&quot;:36.299778871206215},&quot;minSize&quot;:{&quot;size1&quot;:36.299778871206215},&quot;normalSize&quot;:{&quot;size1&quot;:36.299778871206215},&quot;subLayout&quot;:[{&quot;id&quot;:&quot;2021-04-01T15:38:33&quot;,&quot;margin&quot;:{&quot;bottom&quot;:1.2699999809265137,&quot;left&quot;:2.5399999618530273,&quot;right&quot;:0.02600000612437725,&quot;top&quot;:1.6929999589920044},&quot;type&quot;:0},{&quot;id&quot;:&quot;2021-04-01T15:38:33&quot;,&quot;margin&quot;:{&quot;bottom&quot;:1.2699999809265137,&quot;left&quot;:3.7839999198913574,&quot;right&quot;:2.5399999618530273,&quot;top&quot;:1.6929999589920044},&quot;type&quot;:0}],&quot;type&quot;:0},{&quot;id&quot;:&quot;2021-04-01T15:38:33&quot;,&quot;margin&quot;:{&quot;bottom&quot;:1.2699999809265137,&quot;left&quot;:2.5399999618530273,&quot;right&quot;:2.5399999618530273,&quot;top&quot;:1.243999719619751},&quot;maxSize&quot;:{&quot;size1&quot;:42.63851717630905},&quot;minSize&quot;:{&quot;size1&quot;:26.738517176309042},&quot;normalSize&quot;:{&quot;size1&quot;:26.738517176309042},&quot;subLayout&quot;:[{&quot;id&quot;:&quot;2021-04-01T15:38:33&quot;,&quot;margin&quot;:{&quot;bottom&quot;:0.04692952707409859,&quot;left&quot;:2.5399999618530273,&quot;right&quot;:2.5399999618530273,&quot;top&quot;:1.243999719619751},&quot;type&quot;:0},{&quot;id&quot;:&quot;2021-04-01T15:38:33&quot;,&quot;margin&quot;:{&quot;bottom&quot;:1.2699999809265137,&quot;left&quot;:2.5399999618530273,&quot;right&quot;:2.5399999618530273,&quot;top&quot;:0.14886172115802765},&quot;type&quot;:0}],&quot;type&quot;:0}],&quot;type&quot;:0}"/>
  <p:tag name="KSO_WM_SLIDE_BACKGROUND" val="[&quot;topBottom&quot;,&quot;general&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2623fbae9cb342deb2e63de9920343ca&quot;,&quot;fill_align&quot;:&quot;cm&quot;,&quot;text_align&quot;:&quot;lm&quot;,&quot;text_direction&quot;:&quot;horizontal&quot;,&quot;chip_types&quot;:[&quot;text&quot;]},{&quot;fill_id&quot;:&quot;923eda3c9a7147f88a854d0ecb9d3c2c&quot;,&quot;fill_align&quot;:&quot;cm&quot;,&quot;text_align&quot;:&quot;lm&quot;,&quot;text_direction&quot;:&quot;horizontal&quot;,&quot;chip_types&quot;:[&quot;text&quot;]},{&quot;fill_id&quot;:&quot;b368be2beeae45e781c0c4103b993dd9&quot;,&quot;fill_align&quot;:&quot;cm&quot;,&quot;text_align&quot;:&quot;lm&quot;,&quot;text_direction&quot;:&quot;horizontal&quot;,&quot;chip_types&quot;:[&quot;text&quot;,&quot;picture&quot;,&quot;chart&quot;,&quot;table&quot;]}],[{&quot;fill_id&quot;:&quot;2623fbae9cb342deb2e63de9920343ca&quot;,&quot;fill_align&quot;:&quot;cm&quot;,&quot;text_align&quot;:&quot;cm&quot;,&quot;text_direction&quot;:&quot;horizontal&quot;,&quot;chip_types&quot;:[&quot;header&quot;]},{&quot;fill_id&quot;:&quot;923eda3c9a7147f88a854d0ecb9d3c2c&quot;,&quot;fill_align&quot;:&quot;cm&quot;,&quot;text_align&quot;:&quot;lm&quot;,&quot;text_direction&quot;:&quot;horizontal&quot;,&quot;chip_types&quot;:[&quot;text&quot;]},{&quot;fill_id&quot;:&quot;b368be2beeae45e781c0c4103b993dd9&quot;,&quot;fill_align&quot;:&quot;cm&quot;,&quot;text_align&quot;:&quot;lm&quot;,&quot;text_direction&quot;:&quot;horizontal&quot;,&quot;chip_types&quot;:[&quot;text&quot;,&quot;picture&quot;,&quot;chart&quot;,&quot;table&quot;]}]]"/>
  <p:tag name="KSO_WM_SLIDE_ID" val="diagram2021278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15.954*108.7"/>
  <p:tag name="KSO_WM_SLIDE_POSITION" val="72.0005*359.303"/>
  <p:tag name="KSO_WM_TAG_VERSION" val="1.0"/>
  <p:tag name="KSO_WM_SLIDE_LAYOUT" val="a_f_h"/>
  <p:tag name="KSO_WM_SLIDE_LAYOUT_CNT" val="1_1_1"/>
  <p:tag name="KSO_WM_CHIP_XID" val="5f310ce29c36e2348c3ef66c"/>
  <p:tag name="KSO_WM_SLIDE_CAN_ADD_NAVIGATION" val="1"/>
  <p:tag name="KSO_WM_CHIP_GROUPID" val="5f310ce29c36e2348c3ef66b"/>
  <p:tag name="KSO_WM_SLIDE_BK_DARK_LIGHT" val="2"/>
  <p:tag name="KSO_WM_SLIDE_BACKGROUND_TYPE" val="topBottom"/>
  <p:tag name="KSO_WM_SLIDE_SUPPORT_FEATURE_TYPE" val="0"/>
  <p:tag name="KSO_WM_TEMPLATE_ASSEMBLE_XID" val="60656f4b4054ed1e2fb80740"/>
  <p:tag name="KSO_WM_TEMPLATE_ASSEMBLE_GROUPID" val="60656f4b4054ed1e2fb80740"/>
</p:tagLst>
</file>

<file path=ppt/tags/tag288.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UNIT_TYPE" val="i"/>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UNIT_TYPE" val="i"/>
</p:tagLst>
</file>

<file path=ppt/tags/tag291.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46ce106a3606401ebc2e3bd09ef88efb"/>
  <p:tag name="KSO_WM_UNIT_HIGHLIGHT" val="0"/>
  <p:tag name="KSO_WM_UNIT_COMPATIBLE" val="0"/>
  <p:tag name="KSO_WM_UNIT_DIAGRAM_ISNUMVISUAL" val="0"/>
  <p:tag name="KSO_WM_UNIT_DIAGRAM_ISREFERUNIT" val="0"/>
  <p:tag name="KSO_WM_UNIT_TYPE" val="i"/>
  <p:tag name="KSO_WM_UNIT_INDEX" val="2"/>
  <p:tag name="KSO_WM_UNIT_ID" val="diagram20212783_1*i*2"/>
  <p:tag name="KSO_WM_TEMPLATE_CATEGORY" val="diagram"/>
  <p:tag name="KSO_WM_TEMPLATE_INDEX" val="20212783"/>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310ce29c36e2348c3ef66b"/>
  <p:tag name="KSO_WM_CHIP_XID" val="5f310ce29c36e2348c3ef66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89"/>
  <p:tag name="KSO_WM_TEMPLATE_ASSEMBLE_XID" val="60656f4b4054ed1e2fb80740"/>
  <p:tag name="KSO_WM_TEMPLATE_ASSEMBLE_GROUPID" val="60656f4b4054ed1e2fb80740"/>
</p:tagLst>
</file>

<file path=ppt/tags/tag292.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1"/>
  <p:tag name="KSO_WM_UNIT_DEC_AREA_ID" val="d033298675c745f58cff9fb51e0cdf88"/>
  <p:tag name="KSO_WM_UNIT_HIGHLIGHT" val="0"/>
  <p:tag name="KSO_WM_UNIT_COMPATIBLE" val="0"/>
  <p:tag name="KSO_WM_UNIT_DIAGRAM_ISNUMVISUAL" val="0"/>
  <p:tag name="KSO_WM_UNIT_DIAGRAM_ISREFERUNIT" val="0"/>
  <p:tag name="KSO_WM_UNIT_TYPE" val="i"/>
  <p:tag name="KSO_WM_UNIT_INDEX" val="3"/>
  <p:tag name="KSO_WM_UNIT_ID" val="diagram20212783_1*i*3"/>
  <p:tag name="KSO_WM_TEMPLATE_CATEGORY" val="diagram"/>
  <p:tag name="KSO_WM_TEMPLATE_INDEX" val="20212783"/>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310ce29c36e2348c3ef66b"/>
  <p:tag name="KSO_WM_CHIP_XID" val="5f310ce29c36e2348c3ef66c"/>
  <p:tag name="KSO_WM_UNIT_TEXT_FILL_FORE_SCHEMECOLOR_INDEX_BRIGHTNESS" val="0"/>
  <p:tag name="KSO_WM_UNIT_TEXT_FILL_FORE_SCHEMECOLOR_INDEX" val="2"/>
  <p:tag name="KSO_WM_UNIT_TEXT_FILL_TYPE" val="1"/>
  <p:tag name="KSO_WM_UNIT_VALUE" val="0"/>
  <p:tag name="KSO_WM_TEMPLATE_ASSEMBLE_XID" val="60656f4b4054ed1e2fb80740"/>
  <p:tag name="KSO_WM_TEMPLATE_ASSEMBLE_GROUPID" val="60656f4b4054ed1e2fb80740"/>
</p:tagLst>
</file>

<file path=ppt/tags/tag29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UNIT_TYPE" val="a"/>
  <p:tag name="KSO_WM_UNIT_INDEX" val="1"/>
  <p:tag name="KSO_WM_UNIT_ID" val="diagram20212783_1*a*1"/>
  <p:tag name="KSO_WM_TEMPLATE_CATEGORY" val="diagram"/>
  <p:tag name="KSO_WM_TEMPLATE_INDEX" val="20212783"/>
  <p:tag name="KSO_WM_UNIT_LAYERLEVEL" val="1"/>
  <p:tag name="KSO_WM_TAG_VERSION" val="1.0"/>
  <p:tag name="KSO_WM_BEAUTIFY_FLAG" val="#wm#"/>
  <p:tag name="KSO_WM_UNIT_PRESET_TEXT" val="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7e8cf502ca54276ac6bddd167f35f8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b7e1c18635845c49eb3807ede841f5f"/>
  <p:tag name="KSO_WM_UNIT_TEXT_FILL_FORE_SCHEMECOLOR_INDEX_BRIGHTNESS" val="0"/>
  <p:tag name="KSO_WM_UNIT_TEXT_FILL_FORE_SCHEMECOLOR_INDEX" val="13"/>
  <p:tag name="KSO_WM_UNIT_TEXT_FILL_TYPE" val="1"/>
  <p:tag name="KSO_WM_TEMPLATE_ASSEMBLE_XID" val="60656f4b4054ed1e2fb80740"/>
  <p:tag name="KSO_WM_TEMPLATE_ASSEMBLE_GROUPID" val="60656f4b4054ed1e2fb80740"/>
</p:tagLst>
</file>

<file path=ppt/tags/tag294.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diagram20212783_1*h_f*1_1"/>
  <p:tag name="KSO_WM_TEMPLATE_CATEGORY" val="diagram"/>
  <p:tag name="KSO_WM_TEMPLATE_INDEX" val="20212783"/>
  <p:tag name="KSO_WM_UNIT_LAYERLEVEL" val="1_1"/>
  <p:tag name="KSO_WM_TAG_VERSION" val="1.0"/>
  <p:tag name="KSO_WM_BEAUTIFY_FLAG" val="#wm#"/>
  <p:tag name="KSO_WM_UNIT_SUBTYPE" val="a"/>
  <p:tag name="KSO_WM_UNIT_DEFAULT_FONT" val="14;20;2"/>
  <p:tag name="KSO_WM_UNIT_BLOCK" val="0"/>
  <p:tag name="KSO_WM_UNIT_VALUE" val="120"/>
  <p:tag name="KSO_WM_UNIT_SHOW_EDIT_AREA_INDICATION" val="1"/>
  <p:tag name="KSO_WM_CHIP_GROUPID" val="5e6b05b36848fb12bee65ad8"/>
  <p:tag name="KSO_WM_CHIP_XID" val="5e6b05b36848fb12bee65ada"/>
  <p:tag name="KSO_WM_UNIT_DEC_AREA_ID" val="42ef6a5a138849599543e7412d341a5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48c653669546dd91744f7ca45f4769"/>
  <p:tag name="KSO_WM_UNIT_TEXT_FILL_FORE_SCHEMECOLOR_INDEX_BRIGHTNESS" val="0.25"/>
  <p:tag name="KSO_WM_UNIT_TEXT_FILL_FORE_SCHEMECOLOR_INDEX" val="13"/>
  <p:tag name="KSO_WM_UNIT_TEXT_FILL_TYPE" val="1"/>
  <p:tag name="KSO_WM_TEMPLATE_ASSEMBLE_XID" val="60656f4b4054ed1e2fb80740"/>
  <p:tag name="KSO_WM_TEMPLATE_ASSEMBLE_GROUPID" val="60656f4b4054ed1e2fb80740"/>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783"/>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783"/>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7758"/>
  <p:tag name="KSO_WM_TAG_VERSION" val="1.0"/>
  <p:tag name="KSO_WM_SLIDE_ID" val="diagram30177758_1"/>
  <p:tag name="KSO_WM_SLIDE_INDEX" val="1"/>
  <p:tag name="KSO_WM_SLIDE_ITEM_CNT" val="3"/>
  <p:tag name="KSO_WM_SLIDE_LAYOUT" val="a_b_d"/>
  <p:tag name="KSO_WM_SLIDE_LAYOUT_CNT" val="1_1_3"/>
  <p:tag name="KSO_WM_SLIDE_TYPE" val="text"/>
  <p:tag name="KSO_WM_SLIDE_SUBTYPE" val="picTxt"/>
  <p:tag name="KSO_WM_SLIDE_POSITION" val="26*92"/>
  <p:tag name="KSO_WM_SLIDE_SIZE" val="897*407"/>
  <p:tag name="KSO_WM_SLIDE_BK_DARK_LIGHT" val="2"/>
  <p:tag name="KSO_WM_SLIDE_BACKGROUND_TYPE" val="general"/>
</p:tagLst>
</file>

<file path=ppt/tags/tag29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29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a"/>
  <p:tag name="KSO_WM_UNIT_INDEX" val="1"/>
  <p:tag name="KSO_WM_UNIT_ID" val="diagram30177758_1*a*1"/>
  <p:tag name="KSO_WM_UNIT_LAYERLEVEL" val="1"/>
  <p:tag name="KSO_WM_UNIT_VALUE" val="19"/>
  <p:tag name="KSO_WM_UNIT_ISCONTENTSTITLE" val="0"/>
  <p:tag name="KSO_WM_UNIT_HIGHLIGHT" val="0"/>
  <p:tag name="KSO_WM_UNIT_COMPATIBLE" val="0"/>
  <p:tag name="KSO_WM_UNIT_CLEAR" val="0"/>
  <p:tag name="KSO_WM_BEAUTIFY_FLAG" val="#wm#"/>
  <p:tag name="KSO_WM_TAG_VERSION" val="1.0"/>
  <p:tag name="KSO_WM_UNIT_PRESET_TEXT" val="单击添加大标题"/>
  <p:tag name="KSO_WM_UNIT_TEXT_FILL_FORE_SCHEMECOLOR_INDEX_BRIGHTNESS" val="0"/>
  <p:tag name="KSO_WM_UNIT_TEXT_FILL_FORE_SCHEMECOLOR_INDEX" val="13"/>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03.xml><?xml version="1.0" encoding="utf-8"?>
<p:tagLst xmlns:a="http://schemas.openxmlformats.org/drawingml/2006/main" xmlns:r="http://schemas.openxmlformats.org/officeDocument/2006/relationships" xmlns:p="http://schemas.openxmlformats.org/presentationml/2006/main">
  <p:tag name="KSO_WM_UNIT_VALUE" val="592*804"/>
  <p:tag name="KSO_WM_UNIT_HIGHLIGHT" val="0"/>
  <p:tag name="KSO_WM_UNIT_COMPATIBLE" val="0"/>
  <p:tag name="KSO_WM_UNIT_DIAGRAM_ISNUMVISUAL" val="0"/>
  <p:tag name="KSO_WM_UNIT_DIAGRAM_ISREFERUNIT" val="0"/>
  <p:tag name="KSO_WM_UNIT_TYPE" val="d"/>
  <p:tag name="KSO_WM_UNIT_INDEX" val="1"/>
  <p:tag name="KSO_WM_UNIT_ID" val="diagram20216060_1*d*1"/>
  <p:tag name="KSO_WM_TEMPLATE_CATEGORY" val="diagram"/>
  <p:tag name="KSO_WM_TEMPLATE_INDEX" val="20216060"/>
  <p:tag name="KSO_WM_UNIT_LAYERLEVEL" val="1"/>
  <p:tag name="KSO_WM_TAG_VERSION" val="1.0"/>
  <p:tag name="KSO_WM_BEAUTIFY_FLAG" val="#wm#"/>
  <p:tag name="KSO_WM_CHIP_GROUPID" val="5e7310da9a230a26b9e88a19"/>
  <p:tag name="KSO_WM_CHIP_XID" val="5e7310da9a230a26b9e88a1a"/>
  <p:tag name="KSO_WM_UNIT_DEC_AREA_ID" val="737582a5eb2c4f69bb8934d7f7c4085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7757deb75b14310b0b8786c0dcbfdb9"/>
  <p:tag name="KSO_WM_UNIT_SUPPORT_UNIT_TYPE" val="[&quot;d&quot;]"/>
  <p:tag name="KSO_WM_TEMPLATE_ASSEMBLE_XID" val="5fb5d4bc30a0f79ad1c9a9cc"/>
  <p:tag name="KSO_WM_TEMPLATE_ASSEMBLE_GROUPID" val="5fb5d4bc30a0f79ad1c9a9cc"/>
</p:tagLst>
</file>

<file path=ppt/tags/tag304.xml><?xml version="1.0" encoding="utf-8"?>
<p:tagLst xmlns:a="http://schemas.openxmlformats.org/drawingml/2006/main" xmlns:r="http://schemas.openxmlformats.org/officeDocument/2006/relationships" xmlns:p="http://schemas.openxmlformats.org/presentationml/2006/main">
  <p:tag name="KSO_WM_UNIT_VALUE" val="592*804"/>
  <p:tag name="KSO_WM_UNIT_HIGHLIGHT" val="0"/>
  <p:tag name="KSO_WM_UNIT_COMPATIBLE" val="0"/>
  <p:tag name="KSO_WM_UNIT_DIAGRAM_ISNUMVISUAL" val="0"/>
  <p:tag name="KSO_WM_UNIT_DIAGRAM_ISREFERUNIT" val="0"/>
  <p:tag name="KSO_WM_UNIT_TYPE" val="d"/>
  <p:tag name="KSO_WM_UNIT_INDEX" val="3"/>
  <p:tag name="KSO_WM_UNIT_ID" val="diagram20216060_1*d*3"/>
  <p:tag name="KSO_WM_TEMPLATE_CATEGORY" val="diagram"/>
  <p:tag name="KSO_WM_TEMPLATE_INDEX" val="20216060"/>
  <p:tag name="KSO_WM_UNIT_LAYERLEVEL" val="1"/>
  <p:tag name="KSO_WM_TAG_VERSION" val="1.0"/>
  <p:tag name="KSO_WM_BEAUTIFY_FLAG" val="#wm#"/>
  <p:tag name="KSO_WM_CHIP_GROUPID" val="5e7310da9a230a26b9e88a19"/>
  <p:tag name="KSO_WM_CHIP_XID" val="5e7310da9a230a26b9e88a1a"/>
  <p:tag name="KSO_WM_UNIT_DEC_AREA_ID" val="f83d140d18b64f7780e959ef06c3b3d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bba5264eb57446fc9f16656976ff6243"/>
  <p:tag name="KSO_WM_UNIT_SUPPORT_UNIT_TYPE" val="[&quot;d&quot;]"/>
  <p:tag name="KSO_WM_TEMPLATE_ASSEMBLE_XID" val="5fb5d4bc30a0f79ad1c9a9cc"/>
  <p:tag name="KSO_WM_TEMPLATE_ASSEMBLE_GROUPID" val="5fb5d4bc30a0f79ad1c9a9cc"/>
  <p:tag name="KSO_WM_UNIT_PICTURE_CLIP_FLAG" val="0"/>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4938_1*a*1"/>
  <p:tag name="KSO_WM_TEMPLATE_CATEGORY" val="diagram"/>
  <p:tag name="KSO_WM_TEMPLATE_INDEX" val="20214938"/>
  <p:tag name="KSO_WM_UNIT_LAYERLEVEL" val="1"/>
  <p:tag name="KSO_WM_TAG_VERSION" val="1.0"/>
  <p:tag name="KSO_WM_BEAUTIFY_FLAG" val="#wm#"/>
  <p:tag name="KSO_WM_UNIT_ISCONTENTSTITLE" val="0"/>
  <p:tag name="KSO_WM_UNIT_ISNUMDGMTITLE" val="0"/>
  <p:tag name="KSO_WM_UNIT_NOCLEAR" val="0"/>
  <p:tag name="KSO_WM_UNIT_TYPE" val="a"/>
  <p:tag name="KSO_WM_UNIT_INDEX" val="1"/>
  <p:tag name="KSO_WM_UNIT_PRESET_TEXT" val="单击此处添加大标题"/>
  <p:tag name="KSO_WM_UNIT_VALUE" val="13"/>
  <p:tag name="KSO_WM_DIAGRAM_GROUP_CODE" val="m1-1"/>
  <p:tag name="KSO_WM_UNIT_TEXT_FILL_FORE_SCHEMECOLOR_INDEX_BRIGHTNESS" val="0.25"/>
  <p:tag name="KSO_WM_UNIT_TEXT_FILL_FORE_SCHEMECOLOR_INDEX" val="13"/>
  <p:tag name="KSO_WM_UNIT_TEXT_FILL_TYPE" val="1"/>
  <p:tag name="KSO_WM_UNIT_USESOURCEFORMAT_APPLY" val="1"/>
</p:tagLst>
</file>

<file path=ppt/tags/tag3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552,&quot;width&quot;:10786}"/>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4938"/>
</p:tagLst>
</file>

<file path=ppt/tags/tag30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02,&quot;width&quot;:8484}"/>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945,&quot;width&quot;:6465}"/>
</p:tagLst>
</file>

<file path=ppt/tags/tag3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518,&quot;width&quot;:4545}"/>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7758"/>
  <p:tag name="KSO_WM_TAG_VERSION" val="1.0"/>
  <p:tag name="KSO_WM_SLIDE_ID" val="diagram30177758_1"/>
  <p:tag name="KSO_WM_SLIDE_INDEX" val="1"/>
  <p:tag name="KSO_WM_SLIDE_ITEM_CNT" val="3"/>
  <p:tag name="KSO_WM_SLIDE_LAYOUT" val="a_b_d"/>
  <p:tag name="KSO_WM_SLIDE_LAYOUT_CNT" val="1_1_3"/>
  <p:tag name="KSO_WM_SLIDE_TYPE" val="text"/>
  <p:tag name="KSO_WM_SLIDE_SUBTYPE" val="picTxt"/>
  <p:tag name="KSO_WM_SLIDE_POSITION" val="26*92"/>
  <p:tag name="KSO_WM_SLIDE_SIZE" val="897*407"/>
  <p:tag name="KSO_WM_SLIDE_BK_DARK_LIGHT" val="2"/>
  <p:tag name="KSO_WM_SLIDE_BACKGROUND_TYPE" val="general"/>
</p:tagLst>
</file>

<file path=ppt/tags/tag31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58"/>
  <p:tag name="KSO_WM_UNIT_TYPE" val="a"/>
  <p:tag name="KSO_WM_UNIT_INDEX" val="1"/>
  <p:tag name="KSO_WM_UNIT_ID" val="diagram30177758_1*a*1"/>
  <p:tag name="KSO_WM_UNIT_LAYERLEVEL" val="1"/>
  <p:tag name="KSO_WM_UNIT_VALUE" val="19"/>
  <p:tag name="KSO_WM_UNIT_ISCONTENTSTITLE" val="0"/>
  <p:tag name="KSO_WM_UNIT_HIGHLIGHT" val="0"/>
  <p:tag name="KSO_WM_UNIT_COMPATIBLE" val="0"/>
  <p:tag name="KSO_WM_UNIT_CLEAR" val="0"/>
  <p:tag name="KSO_WM_BEAUTIFY_FLAG" val="#wm#"/>
  <p:tag name="KSO_WM_TAG_VERSION" val="1.0"/>
  <p:tag name="KSO_WM_UNIT_PRESET_TEXT" val="单击添加大标题"/>
  <p:tag name="KSO_WM_UNIT_TEXT_FILL_FORE_SCHEMECOLOR_INDEX_BRIGHTNESS" val="0"/>
  <p:tag name="KSO_WM_UNIT_TEXT_FILL_FORE_SCHEMECOLOR_INDEX" val="13"/>
  <p:tag name="KSO_WM_UNIT_TEXT_FILL_TYPE" val="1"/>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195"/>
  <p:tag name="KSO_WM_TAG_VERSION" val="1.0"/>
  <p:tag name="KSO_WM_SLIDE_ID" val="diagram20217195_1"/>
  <p:tag name="KSO_WM_SLIDE_INDEX" val="1"/>
  <p:tag name="KSO_WM_SLIDE_ITEM_CNT" val="0"/>
  <p:tag name="KSO_WM_SLIDE_LAYOUT" val="a_f"/>
  <p:tag name="KSO_WM_SLIDE_LAYOUT_CNT" val="1_2"/>
  <p:tag name="KSO_WM_SLIDE_TYPE" val="text"/>
  <p:tag name="KSO_WM_SLIDE_SUBTYPE" val="pureTxt"/>
  <p:tag name="KSO_WM_SLIDE_POSITION" val="48*72"/>
  <p:tag name="KSO_WM_SLIDE_SIZE" val="864*384"/>
  <p:tag name="KSO_WM_SLIDE_BK_DARK_LIGHT" val="2"/>
  <p:tag name="KSO_WM_SLIDE_BACKGROUND_TYPE" val="general"/>
  <p:tag name="KSO_WM_TEMPLATE_SUBCATEGORY" val="21"/>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1-04-01T16:17:45&quot;,&quot;maxSize&quot;:{&quot;size1&quot;:26.7},&quot;minSize&quot;:{&quot;size1&quot;:20},&quot;normalSize&quot;:{&quot;size1&quot;:24.6},&quot;subLayout&quot;:[{&quot;id&quot;:&quot;2021-04-01T16:17:45&quot;,&quot;margin&quot;:{&quot;bottom&quot;:0.02600000612437725,&quot;left&quot;:1.6929999589920044,&quot;right&quot;:1.6929999589920044,&quot;top&quot;:1.6929999589920044},&quot;type&quot;:0},{&quot;direction&quot;:1,&quot;id&quot;:&quot;2021-04-01T16:17:45&quot;,&quot;maxSize&quot;:{&quot;size1&quot;:62.5},&quot;minSize&quot;:{&quot;size1&quot;:30},&quot;normalSize&quot;:{&quot;size1&quot;:57.2375},&quot;subLayout&quot;:[{&quot;id&quot;:&quot;2021-04-01T16:17:45&quot;,&quot;margin&quot;:{&quot;bottom&quot;:2.5399999618530273,&quot;left&quot;:2.9629998207092285,&quot;right&quot;:0.02600000612437725,&quot;top&quot;:2.0899999141693115},&quot;type&quot;:0},{&quot;id&quot;:&quot;2021-04-01T16:17:45&quot;,&quot;margin&quot;:{&quot;bottom&quot;:2.5399999618530273,&quot;left&quot;:2.9629998207092285,&quot;right&quot;:2.5399999618530273,&quot;top&quot;:2.117000102996826},&quot;type&quot;:0}],&quot;type&quot;:0}],&quot;type&quot;:0}"/>
  <p:tag name="KSO_WM_SLIDE_CAN_ADD_NAVIGATION" val="1"/>
  <p:tag name="KSO_WM_SLIDE_BACKGROUND" val="[&quot;general&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5ee1ca4d6848d78f644aec"/>
  <p:tag name="KSO_WM_CHIP_FILLPROP" val="[[{&quot;text_align&quot;:&quot;lt&quot;,&quot;text_direction&quot;:&quot;horizontal&quot;,&quot;support_big_font&quot;:false,&quot;picture_toward&quot;:0,&quot;picture_dockside&quot;:[],&quot;fill_id&quot;:&quot;fbc1d1c81b9c4bca8f09873cfc4ac6db&quot;,&quot;fill_align&quot;:&quot;lt&quot;,&quot;chip_types&quot;:[&quot;header&quot;]},{&quot;text_align&quot;:&quot;lm&quot;,&quot;text_direction&quot;:&quot;horizontal&quot;,&quot;support_big_font&quot;:false,&quot;picture_toward&quot;:0,&quot;picture_dockside&quot;:[],&quot;fill_id&quot;:&quot;2309cd69c72c4ec9add97218b8be879d&quot;,&quot;fill_align&quot;:&quot;cm&quot;,&quot;chip_types&quot;:[&quot;text&quot;,&quot;picture&quot;]},{&quot;text_align&quot;:&quot;lm&quot;,&quot;text_direction&quot;:&quot;horizontal&quot;,&quot;support_big_font&quot;:false,&quot;picture_toward&quot;:0,&quot;picture_dockside&quot;:[],&quot;fill_id&quot;:&quot;f9453295f896499082c4596d22b07337&quot;,&quot;fill_align&quot;:&quot;cm&quot;,&quot;chip_types&quot;:[&quot;text&quot;,&quot;picture&quot;]}]]"/>
  <p:tag name="KSO_WM_CHIP_DECFILLPROP" val="[]"/>
  <p:tag name="KSO_WM_CHIP_GROUPID" val="5f5ee1ca4d6848d78f644aec"/>
  <p:tag name="KSO_WM_SLIDE_SUPPORT_FEATURE_TYPE" val="0"/>
  <p:tag name="KSO_WM_TEMPLATE_ASSEMBLE_XID" val="606570734054ed1e2fb8155f"/>
  <p:tag name="KSO_WM_TEMPLATE_ASSEMBLE_GROUPID" val="606570734054ed1e2fb8155f"/>
</p:tagLst>
</file>

<file path=ppt/tags/tag31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3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195_1*i*1"/>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57e87a9a3e40406481c111dfac461af8"/>
  <p:tag name="KSO_WM_UNIT_DECORATE_INFO" val="{&quot;DecorateInfoH&quot;:{&quot;IsAbs&quot;:false},&quot;DecorateInfoW&quot;:{&quot;IsAbs&quot;:false},&quot;DecorateInfoX&quot;:{&quot;IsAbs&quot;:true,&quot;Pos&quot;:2},&quot;DecorateInfoY&quot;:{&quot;IsAbs&quot;:true,&quot;Pos&quot;:2},&quot;ReferentInfo&quot;:{&quot;Id&quot;:&quot;1ec00d51da804f2f8d0a0b39bdadf0e0&quot;,&quot;X&quot;:{&quot;Pos&quot;:2},&quot;Y&quot;:{&quot;Pos&quot;:2}},&quot;whChangeMode&quot;:1}"/>
  <p:tag name="KSO_WM_CHIP_GROUPID" val="5f5ee1ca4d6848d78f644aec"/>
  <p:tag name="KSO_WM_CHIP_XID" val="5f5ee1ca4d6848d78f644ae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195_1*i*2"/>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895e2f48ab3c49699b64464da9d076b5"/>
  <p:tag name="KSO_WM_UNIT_DECORATE_INFO" val="{&quot;DecorateInfoH&quot;:{&quot;IsAbs&quot;:false},&quot;DecorateInfoW&quot;:{&quot;IsAbs&quot;:false},&quot;DecorateInfoX&quot;:{&quot;IsAbs&quot;:true,&quot;Pos&quot;:2},&quot;DecorateInfoY&quot;:{&quot;IsAbs&quot;:true,&quot;Pos&quot;:2},&quot;ReferentInfo&quot;:{&quot;Id&quot;:&quot;f28dfe0efef4446a985f2cedca905927&quot;,&quot;X&quot;:{&quot;Pos&quot;:2},&quot;Y&quot;:{&quot;Pos&quot;:2}},&quot;whChangeMode&quot;:1}"/>
  <p:tag name="KSO_WM_CHIP_GROUPID" val="5f5ee1ca4d6848d78f644aec"/>
  <p:tag name="KSO_WM_CHIP_XID" val="5f5ee1ca4d6848d78f644aec"/>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3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195_1*i*3"/>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f28dfe0efef4446a985f2cedca905927"/>
  <p:tag name="KSO_WM_UNIT_DECORATE_INFO" val="{&quot;DecorateInfoH&quot;:{&quot;IsAbs&quot;:false},&quot;DecorateInfoW&quot;:{&quot;IsAbs&quot;:false},&quot;DecorateInfoX&quot;:{&quot;IsAbs&quot;:true,&quot;Pos&quot;:1},&quot;DecorateInfoY&quot;:{&quot;IsAbs&quot;:true,&quot;Pos&quot;:1},&quot;ReferentInfo&quot;:{&quot;Id&quot;:&quot;6f99c891c15f4d79909b1403674e1171&quot;,&quot;X&quot;:{&quot;Pos&quot;:1},&quot;Y&quot;:{&quot;Pos&quot;:1}},&quot;whChangeMode&quot;:1}"/>
  <p:tag name="KSO_WM_CHIP_GROUPID" val="5f5ee1ca4d6848d78f644aec"/>
  <p:tag name="KSO_WM_CHIP_XID" val="5f5ee1ca4d6848d78f644aec"/>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3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7195_1*i*4"/>
  <p:tag name="KSO_WM_TEMPLATE_CATEGORY" val="diagram"/>
  <p:tag name="KSO_WM_TEMPLATE_INDEX" val="20217195"/>
  <p:tag name="KSO_WM_UNIT_LAYERLEVEL" val="1"/>
  <p:tag name="KSO_WM_TAG_VERSION" val="1.0"/>
  <p:tag name="KSO_WM_BEAUTIFY_FLAG" val="#wm#"/>
  <p:tag name="KSO_WM_UNIT_BLOCK" val="0"/>
  <p:tag name="KSO_WM_UNIT_SM_LIMIT_TYPE" val="2"/>
  <p:tag name="KSO_WM_UNIT_DEC_AREA_ID" val="1ec00d51da804f2f8d0a0b39bdadf0e0"/>
  <p:tag name="KSO_WM_UNIT_DECORATE_INFO" val="{&quot;DecorateInfoH&quot;:{&quot;IsAbs&quot;:false},&quot;DecorateInfoW&quot;:{&quot;IsAbs&quot;:false},&quot;DecorateInfoX&quot;:{&quot;IsAbs&quot;:true,&quot;Pos&quot;:1},&quot;DecorateInfoY&quot;:{&quot;IsAbs&quot;:true,&quot;Pos&quot;:1},&quot;ReferentInfo&quot;:{&quot;Id&quot;:&quot;1b6f58c11e3147619d6be6e88592b919&quot;,&quot;X&quot;:{&quot;Pos&quot;:1},&quot;Y&quot;:{&quot;Pos&quot;:1}},&quot;whChangeMode&quot;:1}"/>
  <p:tag name="KSO_WM_CHIP_GROUPID" val="5f5ee1ca4d6848d78f644aec"/>
  <p:tag name="KSO_WM_CHIP_XID" val="5f5ee1ca4d6848d78f644aec"/>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286"/>
  <p:tag name="KSO_WM_TEMPLATE_ASSEMBLE_XID" val="606570734054ed1e2fb8155f"/>
  <p:tag name="KSO_WM_TEMPLATE_ASSEMBLE_GROUPID" val="606570734054ed1e2fb8155f"/>
</p:tagLst>
</file>

<file path=ppt/tags/tag3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diagram20217195_1*a*1"/>
  <p:tag name="KSO_WM_TEMPLATE_CATEGORY" val="diagram"/>
  <p:tag name="KSO_WM_TEMPLATE_INDEX" val="2021719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d659ce57ee5a4e9f9804139732b3bec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c5344d6846c8409e9c0afa8e8ee9c135"/>
  <p:tag name="KSO_WM_UNIT_TEXT_FILL_FORE_SCHEMECOLOR_INDEX_BRIGHTNESS" val="0"/>
  <p:tag name="KSO_WM_UNIT_TEXT_FILL_FORE_SCHEMECOLOR_INDEX" val="13"/>
  <p:tag name="KSO_WM_UNIT_TEXT_FILL_TYPE" val="1"/>
  <p:tag name="KSO_WM_TEMPLATE_ASSEMBLE_XID" val="606570734054ed1e2fb8155f"/>
  <p:tag name="KSO_WM_TEMPLATE_ASSEMBLE_GROUPID" val="606570734054ed1e2fb8155f"/>
</p:tagLst>
</file>

<file path=ppt/tags/tag324.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7195_1*f*2"/>
  <p:tag name="KSO_WM_TEMPLATE_CATEGORY" val="diagram"/>
  <p:tag name="KSO_WM_TEMPLATE_INDEX" val="20217195"/>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6f99c891c15f4d79909b1403674e117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c6d5f2a253be4ca780a41177b8c26c23"/>
  <p:tag name="KSO_WM_UNIT_SUPPORT_UNIT_TYPE" val="[&quot;d&quot;]"/>
  <p:tag name="KSO_WM_UNIT_TEXT_FILL_FORE_SCHEMECOLOR_INDEX_BRIGHTNESS" val="0.25"/>
  <p:tag name="KSO_WM_UNIT_TEXT_FILL_FORE_SCHEMECOLOR_INDEX" val="13"/>
  <p:tag name="KSO_WM_UNIT_TEXT_FILL_TYPE" val="1"/>
  <p:tag name="KSO_WM_TEMPLATE_ASSEMBLE_XID" val="606570734054ed1e2fb8155f"/>
  <p:tag name="KSO_WM_TEMPLATE_ASSEMBLE_GROUPID" val="606570734054ed1e2fb8155f"/>
</p:tagLst>
</file>

<file path=ppt/tags/tag32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195_1*f*1"/>
  <p:tag name="KSO_WM_TEMPLATE_CATEGORY" val="diagram"/>
  <p:tag name="KSO_WM_TEMPLATE_INDEX" val="20217195"/>
  <p:tag name="KSO_WM_UNIT_LAYERLEVEL" val="1"/>
  <p:tag name="KSO_WM_TAG_VERSION" val="1.0"/>
  <p:tag name="KSO_WM_BEAUTIFY_FLAG" val="#wm#"/>
  <p:tag name="KSO_WM_UNIT_DEFAULT_FONT" val="14;20;2"/>
  <p:tag name="KSO_WM_UNIT_BLOCK" val="0"/>
  <p:tag name="KSO_WM_UNIT_VALUE" val="144"/>
  <p:tag name="KSO_WM_UNIT_SHOW_EDIT_AREA_INDICATION" val="1"/>
  <p:tag name="KSO_WM_CHIP_GROUPID" val="5e6b05596848fb12bee65ac8"/>
  <p:tag name="KSO_WM_CHIP_XID" val="5e6b05596848fb12bee65aca"/>
  <p:tag name="KSO_WM_UNIT_DEC_AREA_ID" val="1b6f58c11e3147619d6be6e88592b91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db2d7c201894a5eb16a7cbbdc679616"/>
  <p:tag name="KSO_WM_UNIT_SUPPORT_UNIT_TYPE" val="[&quot;d&quot;]"/>
  <p:tag name="KSO_WM_UNIT_TEXT_FILL_FORE_SCHEMECOLOR_INDEX_BRIGHTNESS" val="0.25"/>
  <p:tag name="KSO_WM_UNIT_TEXT_FILL_FORE_SCHEMECOLOR_INDEX" val="13"/>
  <p:tag name="KSO_WM_UNIT_TEXT_FILL_TYPE" val="1"/>
  <p:tag name="KSO_WM_TEMPLATE_ASSEMBLE_XID" val="606570734054ed1e2fb8155f"/>
  <p:tag name="KSO_WM_TEMPLATE_ASSEMBLE_GROUPID" val="606570734054ed1e2fb8155f"/>
</p:tagLst>
</file>

<file path=ppt/tags/tag326.xml><?xml version="1.0" encoding="utf-8"?>
<p:tagLst xmlns:a="http://schemas.openxmlformats.org/drawingml/2006/main" xmlns:r="http://schemas.openxmlformats.org/officeDocument/2006/relationships" xmlns:p="http://schemas.openxmlformats.org/presentationml/2006/main">
  <p:tag name="KSO_WM_TEMPLATE_SUBCATEGORY" val="0"/>
  <p:tag name="KSO_WM_SLIDE_ITEM_CNT" val="0"/>
  <p:tag name="KSO_WM_SLIDE_INDEX" val="7"/>
  <p:tag name="KSO_WM_TAG_VERSION" val="1.0"/>
  <p:tag name="KSO_WM_BEAUTIFY_FLAG" val="#wm#"/>
  <p:tag name="KSO_WM_SLIDE_TYPE" val="sectionTitle"/>
  <p:tag name="KSO_WM_SLIDE_SUBTYPE" val="pureTxt"/>
  <p:tag name="KSO_WM_SLIDE_LAYOUT" val="a_e"/>
  <p:tag name="KSO_WM_SLIDE_LAYOUT_CNT" val="1_1"/>
  <p:tag name="KSO_WM_TEMPLATE_MASTER_TYPE" val="1"/>
  <p:tag name="KSO_WM_TEMPLATE_COLOR_TYPE" val="1"/>
  <p:tag name="KSO_WM_TEMPLATE_CATEGORY" val="custom"/>
  <p:tag name="KSO_WM_TEMPLATE_INDEX" val="20204509"/>
  <p:tag name="KSO_WM_SLIDE_ID" val="custom20204509_7"/>
</p:tagLst>
</file>

<file path=ppt/tags/tag3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TEMPLATE_CATEGORY" val="custom"/>
  <p:tag name="KSO_WM_TEMPLATE_INDEX" val="20204509"/>
  <p:tag name="KSO_WM_UNIT_ID" val="custom20204509_7*i*1"/>
  <p:tag name="KSO_WM_UNIT_TYPE" val="i"/>
  <p:tag name="KSO_WM_UNIT_INDEX" val="1"/>
  <p:tag name="KSO_WM_UNIT_LINE_FORE_SCHEMECOLOR_INDEX_BRIGHTNESS" val="0"/>
  <p:tag name="KSO_WM_UNIT_LINE_FORE_SCHEMECOLOR_INDEX" val="5"/>
  <p:tag name="KSO_WM_UNIT_LINE_FILL_TYPE" val="2"/>
</p:tagLst>
</file>

<file path=ppt/tags/tag3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LAYERLEVEL" val="1"/>
  <p:tag name="KSO_WM_TAG_VERSION" val="1.0"/>
  <p:tag name="KSO_WM_BEAUTIFY_FLAG" val="#wm#"/>
  <p:tag name="KSO_WM_UNIT_NOCLEAR" val="0"/>
  <p:tag name="KSO_WM_UNIT_VALUE" val="1"/>
  <p:tag name="KSO_WM_UNIT_TYPE" val="e"/>
  <p:tag name="KSO_WM_UNIT_INDEX" val="1"/>
  <p:tag name="KSO_WM_UNIT_PRESET_TEXT" val="01"/>
  <p:tag name="KSO_WM_TEMPLATE_CATEGORY" val="custom"/>
  <p:tag name="KSO_WM_TEMPLATE_INDEX" val="20204509"/>
  <p:tag name="KSO_WM_UNIT_ID" val="custom20204509_7*e*1"/>
  <p:tag name="KSO_WM_UNIT_TEXT_FILL_FORE_SCHEMECOLOR_INDEX_BRIGHTNESS" val="0"/>
  <p:tag name="KSO_WM_UNIT_TEXT_FILL_FORE_SCHEMECOLOR_INDEX" val="5"/>
  <p:tag name="KSO_WM_UNIT_TEXT_FILL_TYPE" val="1"/>
</p:tagLst>
</file>

<file path=ppt/tags/tag3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LAYERLEVEL" val="1"/>
  <p:tag name="KSO_WM_TAG_VERSION" val="1.0"/>
  <p:tag name="KSO_WM_BEAUTIFY_FLAG" val="#wm#"/>
  <p:tag name="KSO_WM_UNIT_ISCONTENTSTITLE" val="0"/>
  <p:tag name="KSO_WM_UNIT_NOCLEAR" val="0"/>
  <p:tag name="KSO_WM_UNIT_VALUE" val="8"/>
  <p:tag name="KSO_WM_UNIT_TYPE" val="a"/>
  <p:tag name="KSO_WM_UNIT_INDEX" val="1"/>
  <p:tag name="KSO_WM_UNIT_PRESET_TEXT" val="单击添加大标题"/>
  <p:tag name="KSO_WM_TEMPLATE_CATEGORY" val="custom"/>
  <p:tag name="KSO_WM_TEMPLATE_INDEX" val="20204509"/>
  <p:tag name="KSO_WM_UNIT_ID" val="custom20204509_7*a*1"/>
  <p:tag name="KSO_WM_UNIT_ISNUMDGMTITLE" val="0"/>
  <p:tag name="KSO_WM_UNIT_TEXT_FILL_FORE_SCHEMECOLOR_INDEX_BRIGHTNESS" val="0.15"/>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7171"/>
  <p:tag name="KSO_WM_SLIDE_ID" val="diagram20217171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768*253"/>
  <p:tag name="KSO_WM_SLIDE_POSITION" val="96*143"/>
  <p:tag name="KSO_WM_TAG_VERSION" val="1.0"/>
  <p:tag name="KSO_WM_SLIDE_LAYOUT" val="a_d"/>
  <p:tag name="KSO_WM_SLIDE_LAYOUT_CNT" val="1_1"/>
  <p:tag name="KSO_WM_SLIDE_BACKGROUND" val="[&quot;general&quot;,&quot;frame&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arousel&quot;],&quot;support_big_font&quot;:false,&quot;picture_toward&quot;:0,&quot;picture_dockside&quot;:[],&quot;fill_id&quot;:&quot;f56cd11dce384c67a04fddbd387da9e0&quot;,&quot;fill_align&quot;:&quot;lm&quot;,&quot;chip_types&quot;:[&quot;pictext&quot;,&quot;text&quot;,&quot;picture&quot;,&quot;header&quot;,&quot;chart&quot;,&quot;table&quot;]},{&quot;text_align&quot;:&quot;lm&quot;,&quot;text_direction&quot;:&quot;horizontal&quot;,&quot;support_features&quot;:[&quot;collage&quot;,&quot;carousel&quot;],&quot;support_big_font&quot;:false,&quot;picture_toward&quot;:0,&quot;picture_dockside&quot;:[],&quot;fill_id&quot;:&quot;afd76a6f628c418d84be99318ed3c332&quot;,&quot;fill_align&quot;:&quot;lm&quot;,&quot;chip_types&quot;:[&quot;diagram&quot;,&quot;pictext&quot;,&quot;text&quot;,&quot;picture&quot;,&quot;chart&quot;,&quot;table&quot;,&quot;video&quot;]}],[{&quot;text_align&quot;:&quot;lm&quot;,&quot;text_direction&quot;:&quot;horizontal&quot;,&quot;support_big_font&quot;:false,&quot;picture_toward&quot;:0,&quot;picture_dockside&quot;:[],&quot;fill_id&quot;:&quot;f56cd11dce384c67a04fddbd387da9e0&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afd76a6f628c418d84be99318ed3c332&quot;,&quot;fill_align&quot;:&quot;lm&quot;,&quot;chip_types&quot;:[&quot;diagram&quot;,&quot;pictext&quot;,&quot;picture&quot;,&quot;chart&quot;,&quot;table&quot;,&quot;video&quot;]}]]"/>
  <p:tag name="KSO_WM_CHIP_XID" val="5f9a37c25c58138ea8159524"/>
  <p:tag name="KSO_WM_SLIDE_CAN_ADD_NAVIGATION" val="1"/>
  <p:tag name="KSO_WM_CHIP_GROUPID" val="5e6f0058605d5daf04fe5fa3"/>
  <p:tag name="KSO_WM_SLIDE_BK_DARK_LIGHT" val="2"/>
  <p:tag name="KSO_WM_SLIDE_BACKGROUND_TYPE" val="frame"/>
  <p:tag name="KSO_WM_SLIDE_SUPPORT_FEATURE_TYPE" val="3"/>
  <p:tag name="KSO_WM_TEMPLATE_ASSEMBLE_XID" val="6065706e4054ed1e2fb81524"/>
  <p:tag name="KSO_WM_TEMPLATE_ASSEMBLE_GROUPID" val="6065706e4054ed1e2fb81524"/>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1-04-01T16:17:09&quot;,&quot;maxSize&quot;:{&quot;size1&quot;:47.549960064888},&quot;minSize&quot;:{&quot;size1&quot;:35.049960064888},&quot;normalSize&quot;:{&quot;size1&quot;:35.049960064888},&quot;subLayout&quot;:[{&quot;id&quot;:&quot;2021-04-01T16:17:09&quot;,&quot;margin&quot;:{&quot;bottom&quot;:1.7289999723434448,&quot;left&quot;:2.5399999618530273,&quot;right&quot;:0.8199999928474426,&quot;top&quot;:1.7289999723434448},&quot;type&quot;:0},{&quot;id&quot;:&quot;2021-04-01T16:17:09&quot;,&quot;margin&quot;:{&quot;bottom&quot;:1.6929999589920044,&quot;left&quot;:0.02600000612437725,&quot;right&quot;:2.5399999618530273,&quot;top&quot;:1.6929999589920044},&quot;type&quot;:0}],&quot;type&quot;:0}"/>
  <p:tag name="KSO_WM_CHIP_DECFILLPROP" val="[]"/>
</p:tagLst>
</file>

<file path=ppt/tags/tag331.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1"/>
  <p:tag name="KSO_WM_UNIT_ID" val="_13*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3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33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3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17171_1*a*1"/>
  <p:tag name="KSO_WM_TEMPLATE_CATEGORY" val="diagram"/>
  <p:tag name="KSO_WM_TEMPLATE_INDEX" val="20217171"/>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11d6a3ac27a846209f12a92d50c260a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29743e51771a4b668022e71cc1726b56"/>
  <p:tag name="KSO_WM_UNIT_TEXT_FILL_FORE_SCHEMECOLOR_INDEX_BRIGHTNESS" val="0"/>
  <p:tag name="KSO_WM_UNIT_TEXT_FILL_FORE_SCHEMECOLOR_INDEX" val="13"/>
  <p:tag name="KSO_WM_UNIT_TEXT_FILL_TYPE" val="1"/>
  <p:tag name="KSO_WM_TEMPLATE_ASSEMBLE_XID" val="6065706e4054ed1e2fb81524"/>
  <p:tag name="KSO_WM_TEMPLATE_ASSEMBLE_GROUPID" val="6065706e4054ed1e2fb81524"/>
</p:tagLst>
</file>

<file path=ppt/tags/tag3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8985_3*l_h_i*1_1_1"/>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
  <p:tag name="KSO_WM_UNIT_USESOURCEFORMAT_APPLY" val="1"/>
</p:tagLst>
</file>

<file path=ppt/tags/tag3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8985_3*l_h_i*1_1_3"/>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3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18985_3*l_h_i*1_1_4"/>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18985_3*l_h_i*1_1_2"/>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33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8985_3*l_h_f*1_1_1"/>
  <p:tag name="KSO_WM_TEMPLATE_CATEGORY" val="diagram"/>
  <p:tag name="KSO_WM_TEMPLATE_INDEX" val="20218985"/>
  <p:tag name="KSO_WM_UNIT_LAYERLEVEL" val="1_1_1"/>
  <p:tag name="KSO_WM_TAG_VERSION" val="1.0"/>
  <p:tag name="KSO_WM_BEAUTIFY_FLAG" val="#wm#"/>
  <p:tag name="KSO_WM_UNIT_VALUE" val="45"/>
  <p:tag name="KSO_WM_CHIP_GROUPID" val="60a793352952b09bdbdcea72"/>
  <p:tag name="KSO_WM_CHIP_XID" val="60a793352952b09bdbdcea73"/>
  <p:tag name="KSO_WM_ASSEMBLE_CHIP_INDEX" val="3845d6f56b4f45038df3bc14a0bcb15a"/>
  <p:tag name="KSO_WM_UNIT_TEXT_FILL_FORE_SCHEMECOLOR_INDEX_BRIGHTNESS" val="0.25"/>
  <p:tag name="KSO_WM_UNIT_TEXT_FILL_FORE_SCHEMECOLOR_INDEX" val="13"/>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8985_3*l_h_i*1_2_1"/>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
  <p:tag name="KSO_WM_UNIT_USESOURCEFORMAT_APPLY" val="1"/>
</p:tagLst>
</file>

<file path=ppt/tags/tag3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8985_3*l_h_i*1_2_3"/>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3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18985_3*l_h_i*1_2_4"/>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3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18985_3*l_h_i*1_2_2"/>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34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8985_3*l_h_f*1_2_1"/>
  <p:tag name="KSO_WM_TEMPLATE_CATEGORY" val="diagram"/>
  <p:tag name="KSO_WM_TEMPLATE_INDEX" val="20218985"/>
  <p:tag name="KSO_WM_UNIT_LAYERLEVEL" val="1_1_1"/>
  <p:tag name="KSO_WM_TAG_VERSION" val="1.0"/>
  <p:tag name="KSO_WM_BEAUTIFY_FLAG" val="#wm#"/>
  <p:tag name="KSO_WM_UNIT_VALUE" val="45"/>
  <p:tag name="KSO_WM_CHIP_GROUPID" val="60a793352952b09bdbdcea72"/>
  <p:tag name="KSO_WM_CHIP_XID" val="60a793352952b09bdbdcea73"/>
  <p:tag name="KSO_WM_ASSEMBLE_CHIP_INDEX" val="3845d6f56b4f45038df3bc14a0bcb15a"/>
  <p:tag name="KSO_WM_UNIT_TEXT_FILL_FORE_SCHEMECOLOR_INDEX_BRIGHTNESS" val="0.25"/>
  <p:tag name="KSO_WM_UNIT_TEXT_FILL_FORE_SCHEMECOLOR_INDEX" val="13"/>
  <p:tag name="KSO_WM_UNIT_TEXT_FILL_TYPE" val="1"/>
  <p:tag name="KSO_WM_UNIT_USESOURCEFORMAT_APPLY" val="1"/>
</p:tagLst>
</file>

<file path=ppt/tags/tag3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18985_3*l_h_i*1_3_1"/>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
  <p:tag name="KSO_WM_UNIT_USESOURCEFORMAT_APPLY" val="1"/>
</p:tagLst>
</file>

<file path=ppt/tags/tag3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18985_3*l_h_i*1_3_3"/>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18985_3*l_h_i*1_3_4"/>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3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18985_3*l_h_i*1_3_2"/>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34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8985_3*l_h_f*1_3_1"/>
  <p:tag name="KSO_WM_TEMPLATE_CATEGORY" val="diagram"/>
  <p:tag name="KSO_WM_TEMPLATE_INDEX" val="20218985"/>
  <p:tag name="KSO_WM_UNIT_LAYERLEVEL" val="1_1_1"/>
  <p:tag name="KSO_WM_TAG_VERSION" val="1.0"/>
  <p:tag name="KSO_WM_BEAUTIFY_FLAG" val="#wm#"/>
  <p:tag name="KSO_WM_UNIT_VALUE" val="45"/>
  <p:tag name="KSO_WM_CHIP_GROUPID" val="60a793352952b09bdbdcea72"/>
  <p:tag name="KSO_WM_CHIP_XID" val="60a793352952b09bdbdcea73"/>
  <p:tag name="KSO_WM_ASSEMBLE_CHIP_INDEX" val="3845d6f56b4f45038df3bc14a0bcb15a"/>
  <p:tag name="KSO_WM_UNIT_TEXT_FILL_FORE_SCHEMECOLOR_INDEX_BRIGHTNESS" val="0.25"/>
  <p:tag name="KSO_WM_UNIT_TEXT_FILL_FORE_SCHEMECOLOR_INDEX" val="13"/>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18985_3*l_h_i*1_4_1"/>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
  <p:tag name="KSO_WM_UNIT_USESOURCEFORMAT_APPLY" val="1"/>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18985_3*l_h_i*1_4_3"/>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12"/>
  <p:tag name="KSO_WM_UNIT_USESOURCEFORMAT_APPLY" val="1"/>
</p:tagLst>
</file>

<file path=ppt/tags/tag3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20218985_3*l_h_i*1_4_4"/>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VALUE" val="0"/>
  <p:tag name="KSO_WM_UNIT_USESOURCEFORMAT_APPLY" val="1"/>
</p:tagLst>
</file>

<file path=ppt/tags/tag3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20218985_3*l_h_i*1_4_2"/>
  <p:tag name="KSO_WM_TEMPLATE_CATEGORY" val="diagram"/>
  <p:tag name="KSO_WM_TEMPLATE_INDEX" val="20218985"/>
  <p:tag name="KSO_WM_UNIT_LAYERLEVEL" val="1_1_1"/>
  <p:tag name="KSO_WM_TAG_VERSION" val="1.0"/>
  <p:tag name="KSO_WM_BEAUTIFY_FLAG" val="#wm#"/>
  <p:tag name="KSO_WM_CHIP_GROUPID" val="60a793352952b09bdbdcea72"/>
  <p:tag name="KSO_WM_CHIP_XID" val="60a793352952b09bdbdcea73"/>
  <p:tag name="KSO_WM_ASSEMBLE_CHIP_INDEX" val="3845d6f56b4f45038df3bc14a0bcb15a"/>
  <p:tag name="KSO_WM_UNIT_TEXT_FILL_FORE_SCHEMECOLOR_INDEX_BRIGHTNESS" val="0"/>
  <p:tag name="KSO_WM_UNIT_TEXT_FILL_FORE_SCHEMECOLOR_INDEX" val="14"/>
  <p:tag name="KSO_WM_UNIT_TEXT_FILL_TYPE" val="1"/>
  <p:tag name="KSO_WM_UNIT_VALUE" val="1"/>
  <p:tag name="KSO_WM_UNIT_USESOURCEFORMAT_APPLY" val="1"/>
</p:tagLst>
</file>

<file path=ppt/tags/tag35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8985_3*l_h_f*1_4_1"/>
  <p:tag name="KSO_WM_TEMPLATE_CATEGORY" val="diagram"/>
  <p:tag name="KSO_WM_TEMPLATE_INDEX" val="20218985"/>
  <p:tag name="KSO_WM_UNIT_LAYERLEVEL" val="1_1_1"/>
  <p:tag name="KSO_WM_TAG_VERSION" val="1.0"/>
  <p:tag name="KSO_WM_BEAUTIFY_FLAG" val="#wm#"/>
  <p:tag name="KSO_WM_UNIT_VALUE" val="45"/>
  <p:tag name="KSO_WM_CHIP_GROUPID" val="60a793352952b09bdbdcea72"/>
  <p:tag name="KSO_WM_CHIP_XID" val="60a793352952b09bdbdcea73"/>
  <p:tag name="KSO_WM_ASSEMBLE_CHIP_INDEX" val="3845d6f56b4f45038df3bc14a0bcb15a"/>
  <p:tag name="KSO_WM_UNIT_TEXT_FILL_FORE_SCHEMECOLOR_INDEX_BRIGHTNESS" val="0.25"/>
  <p:tag name="KSO_WM_UNIT_TEXT_FILL_FORE_SCHEMECOLOR_INDEX" val="13"/>
  <p:tag name="KSO_WM_UNIT_TEXT_FILL_TYPE" val="1"/>
  <p:tag name="KSO_WM_UNIT_USESOURCEFORMAT_APPLY" val="1"/>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1472"/>
  <p:tag name="KSO_WM_SLIDE_ID" val="diagram20211472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06*540"/>
  <p:tag name="KSO_WM_SLIDE_POSITION" val="0*0"/>
  <p:tag name="KSO_WM_TAG_VERSION" val="1.0"/>
  <p:tag name="KSO_WM_SLIDE_LAYOUT" val="a_d"/>
  <p:tag name="KSO_WM_SLIDE_LAYOUT_CNT" val="1_1"/>
  <p:tag name="KSO_WM_SLIDE_LAYOUT_INFO" val="{&quot;direction&quot;:1,&quot;id&quot;:&quot;2021-09-02T20:34:45&quot;,&quot;maxSize&quot;:{&quot;size1&quot;:35},&quot;minSize&quot;:{&quot;size1&quot;:35},&quot;normalSize&quot;:{&quot;size1&quot;:35},&quot;subLayout&quot;:[{&quot;backgroundInfo&quot;:[{&quot;bottom&quot;:0,&quot;bottomAbs&quot;:false,&quot;left&quot;:0,&quot;leftAbs&quot;:false,&quot;right&quot;:0,&quot;rightAbs&quot;:false,&quot;top&quot;:0,&quot;topAbs&quot;:false,&quot;type&quot;:&quot;leftRight&quot;}],&quot;id&quot;:&quot;2021-09-02T20:34:45&quot;,&quot;margin&quot;:{&quot;bottom&quot;:5.502999782562256,&quot;left&quot;:1.2450000047683716,&quot;right&quot;:1.2960000038146973,&quot;top&quot;:3.38700008392334},&quot;type&quot;:0},{&quot;id&quot;:&quot;2021-09-02T20:34:45&quot;,&quot;margin&quot;:{&quot;bottom&quot;:2.5399999618530273,&quot;left&quot;:1.6920002698898315,&quot;right&quot;:1.8980001211166382,&quot;top&quot;:2.5399999618530273},&quot;type&quot;:0}],&quot;type&quot;:0}"/>
  <p:tag name="KSO_WM_SLIDE_CAN_ADD_NAVIGATION" val="1"/>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c937b7b7ee298d401b013"/>
  <p:tag name="KSO_WM_CHIP_FILLPROP" val="[[{&quot;text_align&quot;:&quot;lm&quot;,&quot;text_direction&quot;:&quot;horizontal&quot;,&quot;support_big_font&quot;:false,&quot;picture_toward&quot;:0,&quot;picture_dockside&quot;:[],&quot;fill_id&quot;:&quot;350ec91c9ad44fdbb206e19c2af94b5f&quot;,&quot;fill_align&quot;:&quot;cm&quot;,&quot;chip_types&quot;:[&quot;text&quot;,&quot;header&quot;]},{&quot;text_align&quot;:&quot;lm&quot;,&quot;text_direction&quot;:&quot;horizontal&quot;,&quot;support_features&quot;:[&quot;collage&quot;,&quot;carousel&quot;],&quot;support_big_font&quot;:false,&quot;picture_toward&quot;:0,&quot;picture_dockside&quot;:[],&quot;fill_id&quot;:&quot;7dc253cee86c47f8a027a0eb4441b5ce&quot;,&quot;fill_align&quot;:&quot;cm&quot;,&quot;chip_types&quot;:[&quot;diagram&quot;,&quot;text&quot;,&quot;picture&quot;,&quot;chart&quot;,&quot;table&quot;,&quot;video&quot;]}]]"/>
  <p:tag name="KSO_WM_CHIP_DECFILLPROP" val="[]"/>
  <p:tag name="KSO_WM_CHIP_GROUPID" val="5f6c937b7b7ee298d401b012"/>
  <p:tag name="KSO_WM_SLIDE_BK_DARK_LIGHT" val="2"/>
  <p:tag name="KSO_WM_SLIDE_BACKGROUND_TYPE" val="leftRight"/>
  <p:tag name="KSO_WM_SLIDE_SUPPORT_FEATURE_TYPE" val="3"/>
  <p:tag name="KSO_WM_TEMPLATE_ASSEMBLE_XID" val="6130c4e1c26b0a66a1c57d36"/>
  <p:tag name="KSO_WM_TEMPLATE_ASSEMBLE_GROUPID" val="6130c4e1c26b0a66a1c57d36"/>
</p:tagLst>
</file>

<file path=ppt/tags/tag356.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5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2"/>
  <p:tag name="KSO_WM_TEMPLATE_CATEGORY" val="diagram"/>
  <p:tag name="KSO_WM_TEMPLATE_INDEX" val="20211472"/>
  <p:tag name="KSO_WM_UNIT_LAYERLEVEL" val="1"/>
  <p:tag name="KSO_WM_TAG_VERSION" val="1.0"/>
  <p:tag name="KSO_WM_BEAUTIFY_FLAG" val="#wm#"/>
  <p:tag name="KSO_WM_UNIT_TYPE" val="i"/>
  <p:tag name="KSO_WM_UNIT_INDEX" val="2"/>
  <p:tag name="KSO_WM_UNIT_BLOCK" val="0"/>
  <p:tag name="KSO_WM_UNIT_SM_LIMIT_TYPE" val="2"/>
  <p:tag name="KSO_WM_UNIT_DEC_AREA_ID" val="e24cf69af5c44dfb80597a9df8af8dd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6"/>
  <p:tag name="KSO_WM_TEMPLATE_ASSEMBLE_GROUPID" val="6130c4e1c26b0a66a1c57d36"/>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3"/>
  <p:tag name="KSO_WM_TEMPLATE_CATEGORY" val="diagram"/>
  <p:tag name="KSO_WM_TEMPLATE_INDEX" val="20211472"/>
  <p:tag name="KSO_WM_UNIT_LAYERLEVEL" val="1"/>
  <p:tag name="KSO_WM_TAG_VERSION" val="1.0"/>
  <p:tag name="KSO_WM_BEAUTIFY_FLAG" val="#wm#"/>
  <p:tag name="KSO_WM_UNIT_TYPE" val="i"/>
  <p:tag name="KSO_WM_UNIT_INDEX" val="3"/>
  <p:tag name="KSO_WM_UNIT_BLOCK" val="0"/>
  <p:tag name="KSO_WM_UNIT_SM_LIMIT_TYPE" val="2"/>
  <p:tag name="KSO_WM_UNIT_DEC_AREA_ID" val="95a8901f6987490aae7593183023a668"/>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15"/>
  <p:tag name="KSO_WM_UNIT_LINE_FORE_SCHEMECOLOR_INDEX" val="16"/>
  <p:tag name="KSO_WM_UNIT_LINE_FILL_TYPE" val="2"/>
  <p:tag name="KSO_WM_TEMPLATE_ASSEMBLE_XID" val="6130c4e1c26b0a66a1c57d36"/>
  <p:tag name="KSO_WM_TEMPLATE_ASSEMBLE_GROUPID" val="6130c4e1c26b0a66a1c57d36"/>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4"/>
  <p:tag name="KSO_WM_TEMPLATE_CATEGORY" val="diagram"/>
  <p:tag name="KSO_WM_TEMPLATE_INDEX" val="20211472"/>
  <p:tag name="KSO_WM_UNIT_LAYERLEVEL" val="1"/>
  <p:tag name="KSO_WM_TAG_VERSION" val="1.0"/>
  <p:tag name="KSO_WM_BEAUTIFY_FLAG" val="#wm#"/>
  <p:tag name="KSO_WM_UNIT_TYPE" val="i"/>
  <p:tag name="KSO_WM_UNIT_INDEX" val="4"/>
  <p:tag name="KSO_WM_UNIT_BLOCK" val="0"/>
  <p:tag name="KSO_WM_UNIT_SM_LIMIT_TYPE" val="2"/>
  <p:tag name="KSO_WM_UNIT_DEC_AREA_ID" val="2244a0f1b14b4a268f8a2990b42fe12d"/>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6"/>
  <p:tag name="KSO_WM_TEMPLATE_ASSEMBLE_GROUPID" val="6130c4e1c26b0a66a1c57d36"/>
</p:tagLst>
</file>

<file path=ppt/tags/tag3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1472_1*i*5"/>
  <p:tag name="KSO_WM_TEMPLATE_CATEGORY" val="diagram"/>
  <p:tag name="KSO_WM_TEMPLATE_INDEX" val="20211472"/>
  <p:tag name="KSO_WM_UNIT_LAYERLEVEL" val="1"/>
  <p:tag name="KSO_WM_TAG_VERSION" val="1.0"/>
  <p:tag name="KSO_WM_BEAUTIFY_FLAG" val="#wm#"/>
  <p:tag name="KSO_WM_UNIT_TYPE" val="i"/>
  <p:tag name="KSO_WM_UNIT_INDEX" val="5"/>
  <p:tag name="KSO_WM_UNIT_BLOCK" val="0"/>
  <p:tag name="KSO_WM_UNIT_SM_LIMIT_TYPE" val="2"/>
  <p:tag name="KSO_WM_UNIT_DEC_AREA_ID" val="3e56843929ba4590b1dd56db50fbcb5f"/>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1}"/>
  <p:tag name="KSO_WM_CHIP_GROUPID" val="5f6c937b7b7ee298d401b012"/>
  <p:tag name="KSO_WM_CHIP_XID" val="5f6c937b7b7ee298d401b013"/>
  <p:tag name="KSO_WM_UNIT_LINE_FORE_SCHEMECOLOR_INDEX_BRIGHTNESS" val="0"/>
  <p:tag name="KSO_WM_UNIT_LINE_FORE_SCHEMECOLOR_INDEX" val="15"/>
  <p:tag name="KSO_WM_UNIT_LINE_FILL_TYPE" val="2"/>
  <p:tag name="KSO_WM_TEMPLATE_ASSEMBLE_XID" val="6130c4e1c26b0a66a1c57d36"/>
  <p:tag name="KSO_WM_TEMPLATE_ASSEMBLE_GROUPID" val="6130c4e1c26b0a66a1c57d36"/>
</p:tagLst>
</file>

<file path=ppt/tags/tag36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diagram20211472_1*a*1"/>
  <p:tag name="KSO_WM_TEMPLATE_CATEGORY" val="diagram"/>
  <p:tag name="KSO_WM_TEMPLATE_INDEX" val="2021147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e4b92f18cad4c6ca0a9a8558fd88bb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37303e7e0dd34c84beeb5f5a5077d521"/>
  <p:tag name="KSO_WM_UNIT_TEXT_FILL_FORE_SCHEMECOLOR_INDEX_BRIGHTNESS" val="0"/>
  <p:tag name="KSO_WM_UNIT_TEXT_FILL_FORE_SCHEMECOLOR_INDEX" val="13"/>
  <p:tag name="KSO_WM_UNIT_TEXT_FILL_TYPE" val="1"/>
  <p:tag name="KSO_WM_TEMPLATE_ASSEMBLE_XID" val="6130c4e1c26b0a66a1c57d36"/>
  <p:tag name="KSO_WM_TEMPLATE_ASSEMBLE_GROUPID" val="6130c4e1c26b0a66a1c57d36"/>
</p:tagLst>
</file>

<file path=ppt/tags/tag3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1_1"/>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1_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f*1_1_1"/>
  <p:tag name="KSO_WM_TEMPLATE_CATEGORY" val="diagram"/>
  <p:tag name="KSO_WM_TEMPLATE_INDEX" val="20216817"/>
  <p:tag name="KSO_WM_UNIT_LAYERLEVEL" val="1_1_1"/>
  <p:tag name="KSO_WM_TAG_VERSION" val="1.0"/>
  <p:tag name="KSO_WM_BEAUTIFY_FLAG" val="#wm#"/>
  <p:tag name="KSO_WM_UNIT_SUBTYPE" val="a"/>
  <p:tag name="KSO_WM_UNIT_PRESET_TEXT" val="单击此处添加文本具体内容，简明扼要的阐述您的观点。"/>
  <p:tag name="KSO_WM_UNIT_NOCLEAR" val="0"/>
  <p:tag name="KSO_WM_DIAGRAM_GROUP_CODE" val="l1-1"/>
  <p:tag name="KSO_WM_UNIT_TYPE" val="l_h_f"/>
  <p:tag name="KSO_WM_UNIT_INDEX" val="1_1_1"/>
  <p:tag name="KSO_WM_UNIT_TEXT_FILL_FORE_SCHEMECOLOR_INDEX_BRIGHTNESS" val="0.25"/>
  <p:tag name="KSO_WM_UNIT_TEXT_FILL_FORE_SCHEMECOLOR_INDEX" val="13"/>
  <p:tag name="KSO_WM_UNIT_TEXT_FILL_TYPE" val="1"/>
  <p:tag name="KSO_WM_UNIT_USESOURCEFORMAT_APPLY" val="1"/>
</p:tagLst>
</file>

<file path=ppt/tags/tag3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a*1_1_1"/>
  <p:tag name="KSO_WM_TEMPLATE_CATEGORY" val="diagram"/>
  <p:tag name="KSO_WM_TEMPLATE_INDEX" val="20216817"/>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1_1"/>
  <p:tag name="KSO_WM_UNIT_TEXT_FILL_FORE_SCHEMECOLOR_INDEX_BRIGHTNESS" val="0.25"/>
  <p:tag name="KSO_WM_UNIT_TEXT_FILL_FORE_SCHEMECOLOR_INDEX" val="13"/>
  <p:tag name="KSO_WM_UNIT_TEXT_FILL_TYPE" val="1"/>
  <p:tag name="KSO_WM_UNIT_USESOURCEFORMAT_APPLY" val="1"/>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1_2"/>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1_2"/>
  <p:tag name="KSO_WM_UNIT_LINE_FORE_SCHEMECOLOR_INDEX_BRIGHTNESS" val="0"/>
  <p:tag name="KSO_WM_UNIT_LINE_FORE_SCHEMECOLOR_INDEX" val="5"/>
  <p:tag name="KSO_WM_UNIT_LINE_FILL_TYPE" val="2"/>
  <p:tag name="KSO_WM_UNIT_USESOURCEFORMAT_APPLY" val="1"/>
</p:tagLst>
</file>

<file path=ppt/tags/tag3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2_1"/>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2_1"/>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f*1_2_1"/>
  <p:tag name="KSO_WM_TEMPLATE_CATEGORY" val="diagram"/>
  <p:tag name="KSO_WM_TEMPLATE_INDEX" val="20216817"/>
  <p:tag name="KSO_WM_UNIT_LAYERLEVEL" val="1_1_1"/>
  <p:tag name="KSO_WM_TAG_VERSION" val="1.0"/>
  <p:tag name="KSO_WM_BEAUTIFY_FLAG" val="#wm#"/>
  <p:tag name="KSO_WM_UNIT_SUBTYPE" val="a"/>
  <p:tag name="KSO_WM_UNIT_PRESET_TEXT" val="单击此处添加文本具体内容，简明扼要的阐述您的观点。"/>
  <p:tag name="KSO_WM_UNIT_NOCLEAR" val="0"/>
  <p:tag name="KSO_WM_DIAGRAM_GROUP_CODE" val="l1-1"/>
  <p:tag name="KSO_WM_UNIT_TYPE" val="l_h_f"/>
  <p:tag name="KSO_WM_UNIT_INDEX" val="1_2_1"/>
  <p:tag name="KSO_WM_UNIT_TEXT_FILL_FORE_SCHEMECOLOR_INDEX_BRIGHTNESS" val="0.25"/>
  <p:tag name="KSO_WM_UNIT_TEXT_FILL_FORE_SCHEMECOLOR_INDEX" val="13"/>
  <p:tag name="KSO_WM_UNIT_TEXT_FILL_TYPE" val="1"/>
  <p:tag name="KSO_WM_UNIT_USESOURCEFORMAT_APPLY" val="1"/>
</p:tagLst>
</file>

<file path=ppt/tags/tag3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a*1_2_1"/>
  <p:tag name="KSO_WM_TEMPLATE_CATEGORY" val="diagram"/>
  <p:tag name="KSO_WM_TEMPLATE_INDEX" val="20216817"/>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2_1"/>
  <p:tag name="KSO_WM_UNIT_TEXT_FILL_FORE_SCHEMECOLOR_INDEX_BRIGHTNESS" val="0.25"/>
  <p:tag name="KSO_WM_UNIT_TEXT_FILL_FORE_SCHEMECOLOR_INDEX" val="13"/>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2_2"/>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2_2"/>
  <p:tag name="KSO_WM_UNIT_LINE_FORE_SCHEMECOLOR_INDEX_BRIGHTNESS" val="0"/>
  <p:tag name="KSO_WM_UNIT_LINE_FORE_SCHEMECOLOR_INDEX" val="7"/>
  <p:tag name="KSO_WM_UNIT_LINE_FILL_TYPE" val="2"/>
  <p:tag name="KSO_WM_UNIT_USESOURCEFORMAT_APPLY" val="1"/>
</p:tagLst>
</file>

<file path=ppt/tags/tag3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3_1"/>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3_1"/>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f*1_3_1"/>
  <p:tag name="KSO_WM_TEMPLATE_CATEGORY" val="diagram"/>
  <p:tag name="KSO_WM_TEMPLATE_INDEX" val="20216817"/>
  <p:tag name="KSO_WM_UNIT_LAYERLEVEL" val="1_1_1"/>
  <p:tag name="KSO_WM_TAG_VERSION" val="1.0"/>
  <p:tag name="KSO_WM_BEAUTIFY_FLAG" val="#wm#"/>
  <p:tag name="KSO_WM_UNIT_SUBTYPE" val="a"/>
  <p:tag name="KSO_WM_UNIT_PRESET_TEXT" val="单击此处添加文本具体内容，简明扼要的阐述您的观点。"/>
  <p:tag name="KSO_WM_UNIT_NOCLEAR" val="0"/>
  <p:tag name="KSO_WM_DIAGRAM_GROUP_CODE" val="l1-1"/>
  <p:tag name="KSO_WM_UNIT_TYPE" val="l_h_f"/>
  <p:tag name="KSO_WM_UNIT_INDEX" val="1_3_1"/>
  <p:tag name="KSO_WM_UNIT_TEXT_FILL_FORE_SCHEMECOLOR_INDEX_BRIGHTNESS" val="0.25"/>
  <p:tag name="KSO_WM_UNIT_TEXT_FILL_FORE_SCHEMECOLOR_INDEX" val="13"/>
  <p:tag name="KSO_WM_UNIT_TEXT_FILL_TYPE" val="1"/>
  <p:tag name="KSO_WM_UNIT_USESOURCEFORMAT_APPLY" val="1"/>
</p:tagLst>
</file>

<file path=ppt/tags/tag3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a*1_3_1"/>
  <p:tag name="KSO_WM_TEMPLATE_CATEGORY" val="diagram"/>
  <p:tag name="KSO_WM_TEMPLATE_INDEX" val="20216817"/>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3_1"/>
  <p:tag name="KSO_WM_UNIT_TEXT_FILL_FORE_SCHEMECOLOR_INDEX_BRIGHTNESS" val="0.25"/>
  <p:tag name="KSO_WM_UNIT_TEXT_FILL_FORE_SCHEMECOLOR_INDEX" val="13"/>
  <p:tag name="KSO_WM_UNIT_TEXT_FILL_TYPE" val="1"/>
  <p:tag name="KSO_WM_UNIT_USESOURCEFORMAT_APPLY" val="1"/>
</p:tagLst>
</file>

<file path=ppt/tags/tag3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817_2*l_h_i*1_3_2"/>
  <p:tag name="KSO_WM_TEMPLATE_CATEGORY" val="diagram"/>
  <p:tag name="KSO_WM_TEMPLATE_INDEX" val="20216817"/>
  <p:tag name="KSO_WM_UNIT_LAYERLEVEL" val="1_1_1"/>
  <p:tag name="KSO_WM_TAG_VERSION" val="1.0"/>
  <p:tag name="KSO_WM_BEAUTIFY_FLAG" val="#wm#"/>
  <p:tag name="KSO_WM_DIAGRAM_GROUP_CODE" val="l1-1"/>
  <p:tag name="KSO_WM_UNIT_TYPE" val="l_h_i"/>
  <p:tag name="KSO_WM_UNIT_INDEX" val="1_3_2"/>
  <p:tag name="KSO_WM_UNIT_LINE_FORE_SCHEMECOLOR_INDEX_BRIGHTNESS" val="0"/>
  <p:tag name="KSO_WM_UNIT_LINE_FORE_SCHEMECOLOR_INDEX" val="9"/>
  <p:tag name="KSO_WM_UNIT_LINE_FILL_TYPE" val="2"/>
  <p:tag name="KSO_WM_UNIT_USESOURCEFORMAT_APPLY" val="1"/>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323"/>
  <p:tag name="KSO_WM_SLIDE_LAYOUT_INFO" val="{&quot;backgroundInfo&quot;:[{&quot;bottom&quot;:0,&quot;bottomAbs&quot;:false,&quot;left&quot;:0,&quot;leftAbs&quot;:false,&quot;right&quot;:0,&quot;rightAbs&quot;:false,&quot;top&quot;:0,&quot;topAbs&quot;:false,&quot;type&quot;:&quot;topBottom&quot;},{&quot;bottom&quot;:0,&quot;bottomAbs&quot;:false,&quot;left&quot;:0,&quot;leftAbs&quot;:false,&quot;right&quot;:0,&quot;rightAbs&quot;:false,&quot;top&quot;:0,&quot;topAbs&quot;:false,&quot;type&quot;:&quot;general&quot;}],&quot;id&quot;:&quot;2021-04-01T15:45:17&quot;,&quot;maxSize&quot;:{&quot;size1&quot;:51.04883908872252},&quot;minSize&quot;:{&quot;size1&quot;:51.04883908872252},&quot;normalSize&quot;:{&quot;size1&quot;:51.04883908872252},&quot;subLayout&quot;:[{&quot;backgroundInfo&quot;:[{&quot;bottom&quot;:0,&quot;bottomAbs&quot;:false,&quot;left&quot;:0,&quot;leftAbs&quot;:false,&quot;right&quot;:0,&quot;rightAbs&quot;:false,&quot;top&quot;:0,&quot;topAbs&quot;:false,&quot;type&quot;:&quot;topBottom&quot;}],&quot;direction&quot;:1,&quot;id&quot;:&quot;2021-04-01T15:45:17&quot;,&quot;maxSize&quot;:{&quot;size1&quot;:36.299778871206215},&quot;minSize&quot;:{&quot;size1&quot;:36.299778871206215},&quot;normalSize&quot;:{&quot;size1&quot;:36.299778871206215},&quot;subLayout&quot;:[{&quot;id&quot;:&quot;2021-04-01T15:45:17&quot;,&quot;margin&quot;:{&quot;bottom&quot;:1.2699999809265137,&quot;left&quot;:2.5399999618530273,&quot;right&quot;:0.02600000612437725,&quot;top&quot;:1.6929999589920044},&quot;type&quot;:0},{&quot;id&quot;:&quot;2021-04-01T15:45:17&quot;,&quot;margin&quot;:{&quot;bottom&quot;:1.2699999809265137,&quot;left&quot;:3.7839999198913574,&quot;right&quot;:2.5399999618530273,&quot;top&quot;:1.6929999589920044},&quot;type&quot;:0}],&quot;type&quot;:0},{&quot;id&quot;:&quot;2021-04-01T15:45:17&quot;,&quot;margin&quot;:{&quot;bottom&quot;:1.2699999809265137,&quot;left&quot;:2.5399999618530273,&quot;right&quot;:2.5399999618530273,&quot;top&quot;:1.243999719619751},&quot;type&quot;:0}],&quot;type&quot;:0}"/>
  <p:tag name="KSO_WM_SLIDE_BACKGROUND" val="[&quot;topBottom&quot;,&quot;general&quot;]"/>
  <p:tag name="KSO_WM_SLIDE_RATIO" val="1.777778"/>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2623fbae9cb342deb2e63de9920343ca&quot;,&quot;fill_align&quot;:&quot;cm&quot;,&quot;text_align&quot;:&quot;lm&quot;,&quot;text_direction&quot;:&quot;horizontal&quot;,&quot;chip_types&quot;:[&quot;text&quot;]},{&quot;fill_id&quot;:&quot;923eda3c9a7147f88a854d0ecb9d3c2c&quot;,&quot;fill_align&quot;:&quot;cm&quot;,&quot;text_align&quot;:&quot;lm&quot;,&quot;text_direction&quot;:&quot;horizontal&quot;,&quot;chip_types&quot;:[&quot;text&quot;]},{&quot;fill_id&quot;:&quot;b368be2beeae45e781c0c4103b993dd9&quot;,&quot;fill_align&quot;:&quot;cm&quot;,&quot;text_align&quot;:&quot;lm&quot;,&quot;text_direction&quot;:&quot;horizontal&quot;,&quot;chip_types&quot;:[&quot;text&quot;,&quot;picture&quot;,&quot;chart&quot;,&quot;table&quot;]}],[{&quot;fill_id&quot;:&quot;2623fbae9cb342deb2e63de9920343ca&quot;,&quot;fill_align&quot;:&quot;cm&quot;,&quot;text_align&quot;:&quot;cm&quot;,&quot;text_direction&quot;:&quot;horizontal&quot;,&quot;chip_types&quot;:[&quot;header&quot;]},{&quot;fill_id&quot;:&quot;923eda3c9a7147f88a854d0ecb9d3c2c&quot;,&quot;fill_align&quot;:&quot;cm&quot;,&quot;text_align&quot;:&quot;lm&quot;,&quot;text_direction&quot;:&quot;horizontal&quot;,&quot;chip_types&quot;:[&quot;text&quot;]},{&quot;fill_id&quot;:&quot;b368be2beeae45e781c0c4103b993dd9&quot;,&quot;fill_align&quot;:&quot;cm&quot;,&quot;text_align&quot;:&quot;lm&quot;,&quot;text_direction&quot;:&quot;horizontal&quot;,&quot;chip_types&quot;:[&quot;text&quot;,&quot;picture&quot;,&quot;chart&quot;,&quot;table&quot;]}]]"/>
  <p:tag name="KSO_WM_SLIDE_ID" val="diagram2021232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62*468"/>
  <p:tag name="KSO_WM_SLIDE_POSITION" val="-1*0"/>
  <p:tag name="KSO_WM_TAG_VERSION" val="1.0"/>
  <p:tag name="KSO_WM_SLIDE_LAYOUT" val="f"/>
  <p:tag name="KSO_WM_SLIDE_LAYOUT_CNT" val="3"/>
  <p:tag name="KSO_WM_CHIP_XID" val="5f310ce29c36e2348c3ef66c"/>
  <p:tag name="KSO_WM_SLIDE_CAN_ADD_NAVIGATION" val="1"/>
  <p:tag name="KSO_WM_CHIP_GROUPID" val="5f310ce29c36e2348c3ef66b"/>
  <p:tag name="KSO_WM_SLIDE_BK_DARK_LIGHT" val="2"/>
  <p:tag name="KSO_WM_SLIDE_BACKGROUND_TYPE" val="topBottom"/>
  <p:tag name="KSO_WM_SLIDE_SUPPORT_FEATURE_TYPE" val="0"/>
  <p:tag name="KSO_WM_TEMPLATE_ASSEMBLE_XID" val="60656f6b4054ed1e2fb809b4"/>
  <p:tag name="KSO_WM_TEMPLATE_ASSEMBLE_GROUPID" val="60656f6b4054ed1e2fb809b4"/>
</p:tagLst>
</file>

<file path=ppt/tags/tag376.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NDEX" val="1"/>
  <p:tag name="KSO_WM_UNIT_ID" val="_15*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7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UNIT_TYPE" val="i"/>
</p:tagLst>
</file>

<file path=ppt/tags/tag37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UNIT_TYPE" val="i"/>
</p:tagLst>
</file>

<file path=ppt/tags/tag379.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2"/>
  <p:tag name="KSO_WM_UNIT_DEC_AREA_ID" val="46ce106a3606401ebc2e3bd09ef88efb"/>
  <p:tag name="KSO_WM_UNIT_HIGHLIGHT" val="0"/>
  <p:tag name="KSO_WM_UNIT_COMPATIBLE" val="0"/>
  <p:tag name="KSO_WM_UNIT_DIAGRAM_ISNUMVISUAL" val="0"/>
  <p:tag name="KSO_WM_UNIT_DIAGRAM_ISREFERUNIT" val="0"/>
  <p:tag name="KSO_WM_UNIT_TYPE" val="i"/>
  <p:tag name="KSO_WM_UNIT_INDEX" val="2"/>
  <p:tag name="KSO_WM_UNIT_ID" val="diagram20212323_1*i*2"/>
  <p:tag name="KSO_WM_TEMPLATE_CATEGORY" val="diagram"/>
  <p:tag name="KSO_WM_TEMPLATE_INDEX" val="20212323"/>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310ce29c36e2348c3ef66b"/>
  <p:tag name="KSO_WM_CHIP_XID" val="5f310ce29c36e2348c3ef66c"/>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VALUE" val="689"/>
  <p:tag name="KSO_WM_TEMPLATE_ASSEMBLE_XID" val="60656f6b4054ed1e2fb809b4"/>
  <p:tag name="KSO_WM_TEMPLATE_ASSEMBLE_GROUPID" val="60656f6b4054ed1e2fb809b4"/>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BLOCK" val="0"/>
  <p:tag name="KSO_WM_UNIT_SM_LIMIT_TYPE" val="1"/>
  <p:tag name="KSO_WM_UNIT_DEC_AREA_ID" val="d033298675c745f58cff9fb51e0cdf88"/>
  <p:tag name="KSO_WM_UNIT_HIGHLIGHT" val="0"/>
  <p:tag name="KSO_WM_UNIT_COMPATIBLE" val="0"/>
  <p:tag name="KSO_WM_UNIT_DIAGRAM_ISNUMVISUAL" val="0"/>
  <p:tag name="KSO_WM_UNIT_DIAGRAM_ISREFERUNIT" val="0"/>
  <p:tag name="KSO_WM_UNIT_TYPE" val="i"/>
  <p:tag name="KSO_WM_UNIT_INDEX" val="3"/>
  <p:tag name="KSO_WM_UNIT_ID" val="diagram20212323_1*i*3"/>
  <p:tag name="KSO_WM_TEMPLATE_CATEGORY" val="diagram"/>
  <p:tag name="KSO_WM_TEMPLATE_INDEX" val="20212323"/>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310ce29c36e2348c3ef66b"/>
  <p:tag name="KSO_WM_CHIP_XID" val="5f310ce29c36e2348c3ef66c"/>
  <p:tag name="KSO_WM_UNIT_TEXT_FILL_FORE_SCHEMECOLOR_INDEX_BRIGHTNESS" val="0"/>
  <p:tag name="KSO_WM_UNIT_TEXT_FILL_FORE_SCHEMECOLOR_INDEX" val="2"/>
  <p:tag name="KSO_WM_UNIT_TEXT_FILL_TYPE" val="1"/>
  <p:tag name="KSO_WM_UNIT_VALUE" val="0"/>
  <p:tag name="KSO_WM_TEMPLATE_ASSEMBLE_XID" val="60656f6b4054ed1e2fb809b4"/>
  <p:tag name="KSO_WM_TEMPLATE_ASSEMBLE_GROUPID" val="60656f6b4054ed1e2fb809b4"/>
</p:tagLst>
</file>

<file path=ppt/tags/tag38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3"/>
  <p:tag name="KSO_WM_UNIT_ID" val="diagram20212323_1*f*3"/>
  <p:tag name="KSO_WM_TEMPLATE_CATEGORY" val="diagram"/>
  <p:tag name="KSO_WM_TEMPLATE_INDEX" val="20212323"/>
  <p:tag name="KSO_WM_UNIT_LAYERLEVEL" val="1"/>
  <p:tag name="KSO_WM_TAG_VERSION" val="1.0"/>
  <p:tag name="KSO_WM_BEAUTIFY_FLAG" val="#wm#"/>
  <p:tag name="KSO_WM_UNIT_DEFAULT_FONT" val="14;20;2"/>
  <p:tag name="KSO_WM_UNIT_BLOCK" val="0"/>
  <p:tag name="KSO_WM_UNIT_VALUE" val="45"/>
  <p:tag name="KSO_WM_UNIT_SHOW_EDIT_AREA_INDICATION" val="1"/>
  <p:tag name="KSO_WM_CHIP_GROUPID" val="5e6b05596848fb12bee65ac8"/>
  <p:tag name="KSO_WM_CHIP_XID" val="5e6b05596848fb12bee65aca"/>
  <p:tag name="KSO_WM_UNIT_DEC_AREA_ID" val="c88022f11b2d4052a6d3e369437d958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1bf10e5e02a45609ab9f3146f32ab37"/>
  <p:tag name="KSO_WM_UNIT_TEXT_FILL_FORE_SCHEMECOLOR_INDEX_BRIGHTNESS" val="0.25"/>
  <p:tag name="KSO_WM_UNIT_TEXT_FILL_FORE_SCHEMECOLOR_INDEX" val="13"/>
  <p:tag name="KSO_WM_UNIT_TEXT_FILL_TYPE" val="1"/>
  <p:tag name="KSO_WM_TEMPLATE_ASSEMBLE_XID" val="60656f6b4054ed1e2fb809b4"/>
  <p:tag name="KSO_WM_TEMPLATE_ASSEMBLE_GROUPID" val="60656f6b4054ed1e2fb809b4"/>
</p:tagLst>
</file>

<file path=ppt/tags/tag382.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2323_1*f*2"/>
  <p:tag name="KSO_WM_TEMPLATE_CATEGORY" val="diagram"/>
  <p:tag name="KSO_WM_TEMPLATE_INDEX" val="20212323"/>
  <p:tag name="KSO_WM_UNIT_LAYERLEVEL" val="1"/>
  <p:tag name="KSO_WM_TAG_VERSION" val="1.0"/>
  <p:tag name="KSO_WM_BEAUTIFY_FLAG" val="#wm#"/>
  <p:tag name="KSO_WM_UNIT_DEFAULT_FONT" val="14;20;2"/>
  <p:tag name="KSO_WM_UNIT_BLOCK" val="0"/>
  <p:tag name="KSO_WM_UNIT_VALUE" val="120"/>
  <p:tag name="KSO_WM_UNIT_SHOW_EDIT_AREA_INDICATION" val="1"/>
  <p:tag name="KSO_WM_CHIP_GROUPID" val="5e6b05596848fb12bee65ac8"/>
  <p:tag name="KSO_WM_CHIP_XID" val="5e6b05596848fb12bee65aca"/>
  <p:tag name="KSO_WM_UNIT_DEC_AREA_ID" val="df5d6d5fff2c4b459b03c2dd586b290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aa2c11a6fa24d2bb988ed5618ace0e8"/>
  <p:tag name="KSO_WM_UNIT_TEXT_FILL_FORE_SCHEMECOLOR_INDEX_BRIGHTNESS" val="0.25"/>
  <p:tag name="KSO_WM_UNIT_TEXT_FILL_FORE_SCHEMECOLOR_INDEX" val="13"/>
  <p:tag name="KSO_WM_UNIT_TEXT_FILL_TYPE" val="1"/>
  <p:tag name="KSO_WM_TEMPLATE_ASSEMBLE_XID" val="60656f6b4054ed1e2fb809b4"/>
  <p:tag name="KSO_WM_TEMPLATE_ASSEMBLE_GROUPID" val="60656f6b4054ed1e2fb809b4"/>
</p:tagLst>
</file>

<file path=ppt/tags/tag383.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323_1*f*1"/>
  <p:tag name="KSO_WM_TEMPLATE_CATEGORY" val="diagram"/>
  <p:tag name="KSO_WM_TEMPLATE_INDEX" val="20212323"/>
  <p:tag name="KSO_WM_UNIT_LAYERLEVEL" val="1"/>
  <p:tag name="KSO_WM_TAG_VERSION" val="1.0"/>
  <p:tag name="KSO_WM_BEAUTIFY_FLAG" val="#wm#"/>
  <p:tag name="KSO_WM_UNIT_DEFAULT_FONT" val="14;20;2"/>
  <p:tag name="KSO_WM_UNIT_BLOCK" val="0"/>
  <p:tag name="KSO_WM_UNIT_VALUE" val="270"/>
  <p:tag name="KSO_WM_UNIT_SHOW_EDIT_AREA_INDICATION" val="1"/>
  <p:tag name="KSO_WM_CHIP_GROUPID" val="5e6b05596848fb12bee65ac8"/>
  <p:tag name="KSO_WM_CHIP_XID" val="5e6b05596848fb12bee65aca"/>
  <p:tag name="KSO_WM_UNIT_DEC_AREA_ID" val="b17d75ee167d4baca02cbb8a320f6ec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20168b2c7024e4387b7426eee4c8de7"/>
  <p:tag name="KSO_WM_UNIT_SUPPORT_UNIT_TYPE" val="[&quot;d&quot;,&quot;α&quot;,&quot;β&quot;]"/>
  <p:tag name="KSO_WM_UNIT_TEXT_FILL_FORE_SCHEMECOLOR_INDEX_BRIGHTNESS" val="0.25"/>
  <p:tag name="KSO_WM_UNIT_TEXT_FILL_FORE_SCHEMECOLOR_INDEX" val="13"/>
  <p:tag name="KSO_WM_UNIT_TEXT_FILL_TYPE" val="1"/>
  <p:tag name="KSO_WM_TEMPLATE_ASSEMBLE_XID" val="60656f6b4054ed1e2fb809b4"/>
  <p:tag name="KSO_WM_TEMPLATE_ASSEMBLE_GROUPID" val="60656f6b4054ed1e2fb809b4"/>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6195"/>
  <p:tag name="KSO_WM_SLIDE_ID" val="diagram2021619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SLIDE_LAYOUT" val="a_d_f"/>
  <p:tag name="KSO_WM_SLIDE_LAYOUT_CNT" val="1_1_2"/>
  <p:tag name="KSO_WM_SLIDE_LAYOUT_INFO" val="{&quot;direction&quot;:1,&quot;id&quot;:&quot;2020-12-11T21:10:13&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0-12-11T21:10:13&quot;,&quot;maxSize&quot;:{&quot;size1&quot;:70.3},&quot;minSize&quot;:{&quot;size1&quot;:30.1},&quot;normalSize&quot;:{&quot;size1&quot;:35.43333333333333},&quot;subLayout&quot;:[{&quot;id&quot;:&quot;2020-12-11T21:10:13&quot;,&quot;margin&quot;:{&quot;bottom&quot;:0.02600000612437725,&quot;left&quot;:1.6929999589920044,&quot;right&quot;:1.6929999589920044,&quot;top&quot;:1.6929999589920044},&quot;type&quot;:0},{&quot;id&quot;:&quot;2020-12-11T21:10:13&quot;,&quot;margin&quot;:{&quot;bottom&quot;:1.7289999723434448,&quot;left&quot;:1.6929999589920044,&quot;right&quot;:1.6929999589920044,&quot;top&quot;:0.8199999928474426},&quot;type&quot;:0}],&quot;type&quot;:0},{&quot;id&quot;:&quot;2020-12-11T21:10:13&quot;,&quot;maxSize&quot;:{&quot;size1&quot;:71.2},&quot;minSize&quot;:{&quot;size1&quot;:49},&quot;normalSize&quot;:{&quot;size1&quot;:49.000185185185174},&quot;subLayout&quot;:[{&quot;id&quot;:&quot;2020-12-11T21:10:13&quot;,&quot;margin&quot;:{&quot;bottom&quot;:0.02600000612437725,&quot;left&quot;:1.6929999589920044,&quot;right&quot;:1.6929999589920044,&quot;top&quot;:1.6929999589920044},&quot;type&quot;:0},{&quot;id&quot;:&quot;2020-12-11T21:10:14&quot;,&quot;margin&quot;:{&quot;bottom&quot;:1.6929999589920044,&quot;left&quot;:1.6929999589920044,&quot;right&quot;:1.6929999589920044,&quot;top&quot;:0.8199999928474426},&quot;type&quot;:0}],&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30998712faa657a54f"/>
  <p:tag name="KSO_WM_CHIP_FILLPROP" val="[[{&quot;text_align&quot;:&quot;lt&quot;,&quot;text_direction&quot;:&quot;horizontal&quot;,&quot;support_big_font&quot;:false,&quot;picture_toward&quot;:0,&quot;picture_dockside&quot;:[],&quot;fill_id&quot;:&quot;4085edb7deb04609ac0cf22f505cc66c&quot;,&quot;fill_align&quot;:&quot;lt&quot;,&quot;chip_types&quot;:[&quot;header&quot;]},{&quot;text_align&quot;:&quot;lt&quot;,&quot;text_direction&quot;:&quot;horizontal&quot;,&quot;support_big_font&quot;:true,&quot;picture_toward&quot;:0,&quot;picture_dockside&quot;:[],&quot;fill_id&quot;:&quot;14c401bef28f45368121f4d5dd1f9619&quot;,&quot;fill_align&quot;:&quot;lt&quot;,&quot;chip_types&quot;:[&quot;text&quot;]},{&quot;text_align&quot;:&quot;lt&quot;,&quot;text_direction&quot;:&quot;horizontal&quot;,&quot;support_big_font&quot;:false,&quot;picture_toward&quot;:0,&quot;picture_dockside&quot;:[],&quot;fill_id&quot;:&quot;3ae561be9bf54c4e98f1480f737cf99e&quot;,&quot;fill_align&quot;:&quot;lt&quot;,&quot;chip_types&quot;:[&quot;text&quot;,&quot;picture&quot;]},{&quot;text_align&quot;:&quot;lt&quot;,&quot;text_direction&quot;:&quot;horizontal&quot;,&quot;support_big_font&quot;:false,&quot;picture_toward&quot;:0,&quot;picture_dockside&quot;:[],&quot;fill_id&quot;:&quot;13f99b87db3846eab6e3cba629139942&quot;,&quot;fill_align&quot;:&quot;lt&quot;,&quot;chip_types&quot;:[&quot;text&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0"/>
  <p:tag name="KSO_WM_TEMPLATE_ASSEMBLE_XID" val="5fd36fb56ba17317997cf9ca"/>
  <p:tag name="KSO_WM_TEMPLATE_ASSEMBLE_GROUPID" val="5fd36fb56ba17317997cf9ca"/>
</p:tagLst>
</file>

<file path=ppt/tags/tag385.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8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Lst>
</file>

<file path=ppt/tags/tag3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6195_1*i*2"/>
  <p:tag name="KSO_WM_TEMPLATE_CATEGORY" val="diagram"/>
  <p:tag name="KSO_WM_TEMPLATE_INDEX" val="20216195"/>
  <p:tag name="KSO_WM_UNIT_LAYERLEVEL" val="1"/>
  <p:tag name="KSO_WM_TAG_VERSION" val="1.0"/>
  <p:tag name="KSO_WM_BEAUTIFY_FLAG" val="#wm#"/>
  <p:tag name="KSO_WM_UNIT_BLOCK" val="0"/>
  <p:tag name="KSO_WM_UNIT_SM_LIMIT_TYPE" val="2"/>
  <p:tag name="KSO_WM_UNIT_DEC_AREA_ID" val="f3734508dce74f548ee366ceed836bfb"/>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ab54f0341d2fac3cfce989"/>
  <p:tag name="KSO_WM_CHIP_XID" val="5facaf30998712faa657a54f"/>
  <p:tag name="KSO_WM_UNIT_LINE_FORE_SCHEMECOLOR_INDEX_BRIGHTNESS" val="0"/>
  <p:tag name="KSO_WM_UNIT_LINE_FORE_SCHEMECOLOR_INDEX" val="5"/>
  <p:tag name="KSO_WM_UNIT_LINE_FILL_TYPE" val="2"/>
  <p:tag name="KSO_WM_TEMPLATE_ASSEMBLE_XID" val="5fd36fb56ba17317997cf9ca"/>
  <p:tag name="KSO_WM_TEMPLATE_ASSEMBLE_GROUPID" val="5fd36fb56ba17317997cf9ca"/>
</p:tagLst>
</file>

<file path=ppt/tags/tag3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195_1*a*1"/>
  <p:tag name="KSO_WM_TEMPLATE_CATEGORY" val="diagram"/>
  <p:tag name="KSO_WM_TEMPLATE_INDEX" val="20216195"/>
  <p:tag name="KSO_WM_UNIT_LAYERLEVEL" val="1"/>
  <p:tag name="KSO_WM_TAG_VERSION" val="1.0"/>
  <p:tag name="KSO_WM_BEAUTIFY_FLAG" val="#wm#"/>
  <p:tag name="KSO_WM_UNIT_ISCONTENTSTITLE" val="0"/>
  <p:tag name="KSO_WM_UNIT_ISNUMDGMTITLE" val="0"/>
  <p:tag name="KSO_WM_UNIT_NOCLEAR" val="0"/>
  <p:tag name="KSO_WM_UNIT_VALUE" val="12"/>
  <p:tag name="KSO_WM_UNIT_TYPE" val="a"/>
  <p:tag name="KSO_WM_UNIT_INDEX" val="1"/>
  <p:tag name="KSO_WM_UNIT_PRESET_TEXT" val="单击添加大标题"/>
  <p:tag name="KSO_WM_CHIP_GROUPID" val="5fb3a290bfe68cd3a08997ef"/>
  <p:tag name="KSO_WM_CHIP_XID" val="5fb3a290bfe68cd3a08997f0"/>
  <p:tag name="KSO_WM_UNIT_DEC_AREA_ID" val="c5c8fa6844cf41ada1a3cb9ad1b831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4dd6cb89c8a24d0f99bd4e8eed2cfb9a"/>
  <p:tag name="KSO_WM_UNIT_TEXT_FILL_FORE_SCHEMECOLOR_INDEX_BRIGHTNESS" val="0.15"/>
  <p:tag name="KSO_WM_UNIT_TEXT_FILL_FORE_SCHEMECOLOR_INDEX" val="13"/>
  <p:tag name="KSO_WM_UNIT_TEXT_FILL_TYPE" val="1"/>
  <p:tag name="KSO_WM_TEMPLATE_ASSEMBLE_XID" val="5fd36fb56ba17317997cf9ca"/>
  <p:tag name="KSO_WM_TEMPLATE_ASSEMBLE_GROUPID" val="5fd36fb56ba17317997cf9ca"/>
</p:tagLst>
</file>

<file path=ppt/tags/tag389.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6195_1*f*1"/>
  <p:tag name="KSO_WM_TEMPLATE_CATEGORY" val="diagram"/>
  <p:tag name="KSO_WM_TEMPLATE_INDEX" val="20216195"/>
  <p:tag name="KSO_WM_UNIT_LAYERLEVEL" val="1"/>
  <p:tag name="KSO_WM_TAG_VERSION" val="1.0"/>
  <p:tag name="KSO_WM_BEAUTIFY_FLAG" val="#wm#"/>
  <p:tag name="KSO_WM_UNIT_DEFAULT_FONT" val="14;20;2"/>
  <p:tag name="KSO_WM_UNIT_BLOCK" val="0"/>
  <p:tag name="KSO_WM_UNIT_VALUE" val="33"/>
  <p:tag name="KSO_WM_UNIT_SHOW_EDIT_AREA_INDICATION" val="1"/>
  <p:tag name="KSO_WM_CHIP_GROUPID" val="5e6b05596848fb12bee65ac8"/>
  <p:tag name="KSO_WM_CHIP_XID" val="5e6b05596848fb12bee65aca"/>
  <p:tag name="KSO_WM_UNIT_DEC_AREA_ID" val="4708d8a054784f4ca07bb03bc7b6c43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0e5a6e02b08b417eade09562fa54903f"/>
  <p:tag name="KSO_WM_UNIT_SUPPORT_BIG_FONT" val="1"/>
  <p:tag name="KSO_WM_UNIT_TEXT_FILL_FORE_SCHEMECOLOR_INDEX_BRIGHTNESS" val="0.25"/>
  <p:tag name="KSO_WM_UNIT_TEXT_FILL_FORE_SCHEMECOLOR_INDEX" val="13"/>
  <p:tag name="KSO_WM_UNIT_TEXT_FILL_TYPE" val="1"/>
  <p:tag name="KSO_WM_TEMPLATE_ASSEMBLE_XID" val="5fd36fb56ba17317997cf9ca"/>
  <p:tag name="KSO_WM_TEMPLATE_ASSEMBLE_GROUPID" val="5fd36fb56ba17317997cf9ca"/>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0.xml><?xml version="1.0" encoding="utf-8"?>
<p:tagLst xmlns:a="http://schemas.openxmlformats.org/drawingml/2006/main" xmlns:r="http://schemas.openxmlformats.org/officeDocument/2006/relationships" xmlns:p="http://schemas.openxmlformats.org/presentationml/2006/main">
  <p:tag name="KSO_WM_UNIT_VALUE" val="761*1904"/>
  <p:tag name="KSO_WM_UNIT_HIGHLIGHT" val="0"/>
  <p:tag name="KSO_WM_UNIT_COMPATIBLE" val="0"/>
  <p:tag name="KSO_WM_UNIT_DIAGRAM_ISNUMVISUAL" val="0"/>
  <p:tag name="KSO_WM_UNIT_DIAGRAM_ISREFERUNIT" val="0"/>
  <p:tag name="KSO_WM_UNIT_TYPE" val="d"/>
  <p:tag name="KSO_WM_UNIT_INDEX" val="1"/>
  <p:tag name="KSO_WM_UNIT_ID" val="diagram20216195_1*d*1"/>
  <p:tag name="KSO_WM_TEMPLATE_CATEGORY" val="diagram"/>
  <p:tag name="KSO_WM_TEMPLATE_INDEX" val="20216195"/>
  <p:tag name="KSO_WM_UNIT_LAYERLEVEL" val="1"/>
  <p:tag name="KSO_WM_TAG_VERSION" val="1.0"/>
  <p:tag name="KSO_WM_BEAUTIFY_FLAG" val="#wm#"/>
  <p:tag name="KSO_WM_CHIP_GROUPID" val="5e7310da9a230a26b9e88a19"/>
  <p:tag name="KSO_WM_CHIP_XID" val="5e7310da9a230a26b9e88a1a"/>
  <p:tag name="KSO_WM_UNIT_DEC_AREA_ID" val="5d30b43b71a94bceb0748d0df194178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a13c7863782344a592cf70423d09ca76"/>
  <p:tag name="KSO_WM_UNIT_SUPPORT_UNIT_TYPE" val="[&quot;d&quot;]"/>
  <p:tag name="KSO_WM_TEMPLATE_ASSEMBLE_XID" val="5fd36fb56ba17317997cf9ca"/>
  <p:tag name="KSO_WM_TEMPLATE_ASSEMBLE_GROUPID" val="5fd36fb56ba17317997cf9ca"/>
  <p:tag name="KSO_WM_UNIT_PICTURE_CLIP_FLAG" val="0"/>
</p:tagLst>
</file>

<file path=ppt/tags/tag39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6195_1*f*2"/>
  <p:tag name="KSO_WM_TEMPLATE_CATEGORY" val="diagram"/>
  <p:tag name="KSO_WM_TEMPLATE_INDEX" val="20216195"/>
  <p:tag name="KSO_WM_UNIT_LAYERLEVEL" val="1"/>
  <p:tag name="KSO_WM_TAG_VERSION" val="1.0"/>
  <p:tag name="KSO_WM_BEAUTIFY_FLAG" val="#wm#"/>
  <p:tag name="KSO_WM_UNIT_DEFAULT_FONT" val="14;20;2"/>
  <p:tag name="KSO_WM_UNIT_BLOCK" val="0"/>
  <p:tag name="KSO_WM_UNIT_VALUE" val="81"/>
  <p:tag name="KSO_WM_UNIT_SHOW_EDIT_AREA_INDICATION" val="1"/>
  <p:tag name="KSO_WM_CHIP_GROUPID" val="5e6b05596848fb12bee65ac8"/>
  <p:tag name="KSO_WM_CHIP_XID" val="5e6b05596848fb12bee65aca"/>
  <p:tag name="KSO_WM_UNIT_DEC_AREA_ID" val="b80a4c5a113d4789ba53189f3346644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8925d7a50de04977a958c8b402eecb56"/>
  <p:tag name="KSO_WM_UNIT_TEXT_FILL_FORE_SCHEMECOLOR_INDEX_BRIGHTNESS" val="0.25"/>
  <p:tag name="KSO_WM_UNIT_TEXT_FILL_FORE_SCHEMECOLOR_INDEX" val="13"/>
  <p:tag name="KSO_WM_UNIT_TEXT_FILL_TYPE" val="1"/>
  <p:tag name="KSO_WM_TEMPLATE_ASSEMBLE_XID" val="5fd36fb56ba17317997cf9ca"/>
  <p:tag name="KSO_WM_TEMPLATE_ASSEMBLE_GROUPID" val="5fd36fb56ba17317997cf9ca"/>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6195"/>
  <p:tag name="KSO_WM_SLIDE_ID" val="diagram20216195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12*540"/>
  <p:tag name="KSO_WM_SLIDE_POSITION" val="0*0"/>
  <p:tag name="KSO_WM_TAG_VERSION" val="1.0"/>
  <p:tag name="KSO_WM_SLIDE_LAYOUT" val="a_d_f"/>
  <p:tag name="KSO_WM_SLIDE_LAYOUT_CNT" val="1_1_2"/>
  <p:tag name="KSO_WM_SLIDE_LAYOUT_INFO" val="{&quot;direction&quot;:1,&quot;id&quot;:&quot;2020-12-11T21:10:13&quot;,&quot;maxSize&quot;:{&quot;size1&quot;:33.8},&quot;minSize&quot;:{&quot;size1&quot;:33.8},&quot;normalSize&quot;:{&quot;size1&quot;:33.8},&quot;subLayout&quot;:[{&quot;backgroundInfo&quot;:[{&quot;bottom&quot;:0,&quot;bottomAbs&quot;:false,&quot;left&quot;:0,&quot;leftAbs&quot;:false,&quot;right&quot;:0,&quot;rightAbs&quot;:false,&quot;top&quot;:0,&quot;topAbs&quot;:false,&quot;type&quot;:&quot;leftRight&quot;}],&quot;id&quot;:&quot;2020-12-11T21:10:13&quot;,&quot;maxSize&quot;:{&quot;size1&quot;:70.3},&quot;minSize&quot;:{&quot;size1&quot;:30.1},&quot;normalSize&quot;:{&quot;size1&quot;:35.43333333333333},&quot;subLayout&quot;:[{&quot;id&quot;:&quot;2020-12-11T21:10:13&quot;,&quot;margin&quot;:{&quot;bottom&quot;:0.02600000612437725,&quot;left&quot;:1.6929999589920044,&quot;right&quot;:1.6929999589920044,&quot;top&quot;:1.6929999589920044},&quot;type&quot;:0},{&quot;id&quot;:&quot;2020-12-11T21:10:13&quot;,&quot;margin&quot;:{&quot;bottom&quot;:1.7289999723434448,&quot;left&quot;:1.6929999589920044,&quot;right&quot;:1.6929999589920044,&quot;top&quot;:0.8199999928474426},&quot;type&quot;:0}],&quot;type&quot;:0},{&quot;id&quot;:&quot;2020-12-11T21:10:13&quot;,&quot;maxSize&quot;:{&quot;size1&quot;:71.2},&quot;minSize&quot;:{&quot;size1&quot;:49},&quot;normalSize&quot;:{&quot;size1&quot;:49.000185185185174},&quot;subLayout&quot;:[{&quot;id&quot;:&quot;2020-12-11T21:10:13&quot;,&quot;margin&quot;:{&quot;bottom&quot;:0.02600000612437725,&quot;left&quot;:1.6929999589920044,&quot;right&quot;:1.6929999589920044,&quot;top&quot;:1.6929999589920044},&quot;type&quot;:0},{&quot;id&quot;:&quot;2020-12-11T21:10:14&quot;,&quot;margin&quot;:{&quot;bottom&quot;:1.6929999589920044,&quot;left&quot;:1.6929999589920044,&quot;right&quot;:1.6929999589920044,&quot;top&quot;:0.8199999928474426},&quot;type&quot;:0}],&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af30998712faa657a54f"/>
  <p:tag name="KSO_WM_CHIP_FILLPROP" val="[[{&quot;text_align&quot;:&quot;lt&quot;,&quot;text_direction&quot;:&quot;horizontal&quot;,&quot;support_big_font&quot;:false,&quot;picture_toward&quot;:0,&quot;picture_dockside&quot;:[],&quot;fill_id&quot;:&quot;4085edb7deb04609ac0cf22f505cc66c&quot;,&quot;fill_align&quot;:&quot;lt&quot;,&quot;chip_types&quot;:[&quot;header&quot;]},{&quot;text_align&quot;:&quot;lt&quot;,&quot;text_direction&quot;:&quot;horizontal&quot;,&quot;support_big_font&quot;:true,&quot;picture_toward&quot;:0,&quot;picture_dockside&quot;:[],&quot;fill_id&quot;:&quot;14c401bef28f45368121f4d5dd1f9619&quot;,&quot;fill_align&quot;:&quot;lt&quot;,&quot;chip_types&quot;:[&quot;text&quot;]},{&quot;text_align&quot;:&quot;lt&quot;,&quot;text_direction&quot;:&quot;horizontal&quot;,&quot;support_big_font&quot;:false,&quot;picture_toward&quot;:0,&quot;picture_dockside&quot;:[],&quot;fill_id&quot;:&quot;3ae561be9bf54c4e98f1480f737cf99e&quot;,&quot;fill_align&quot;:&quot;lt&quot;,&quot;chip_types&quot;:[&quot;text&quot;,&quot;picture&quot;]},{&quot;text_align&quot;:&quot;lt&quot;,&quot;text_direction&quot;:&quot;horizontal&quot;,&quot;support_big_font&quot;:false,&quot;picture_toward&quot;:0,&quot;picture_dockside&quot;:[],&quot;fill_id&quot;:&quot;13f99b87db3846eab6e3cba629139942&quot;,&quot;fill_align&quot;:&quot;lt&quot;,&quot;chip_types&quot;:[&quot;text&quot;]}]]"/>
  <p:tag name="KSO_WM_CHIP_DECFILLPROP" val="[]"/>
  <p:tag name="FIXED_XID_TMP" val="5fab54f0341d2fac3cfce989"/>
  <p:tag name="KSO_WM_CHIP_GROUPID" val="5fab54f0341d2fac3cfce989"/>
  <p:tag name="KSO_WM_SLIDE_BK_DARK_LIGHT" val="2"/>
  <p:tag name="KSO_WM_SLIDE_BACKGROUND_TYPE" val="leftRight"/>
  <p:tag name="KSO_WM_SLIDE_SUPPORT_FEATURE_TYPE" val="0"/>
  <p:tag name="KSO_WM_TEMPLATE_ASSEMBLE_XID" val="5fd36fb56ba17317997cf9ca"/>
  <p:tag name="KSO_WM_TEMPLATE_ASSEMBLE_GROUPID" val="5fd36fb56ba17317997cf9ca"/>
</p:tagLst>
</file>

<file path=ppt/tags/tag393.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39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UNIT_TYPE" val="i"/>
</p:tagLst>
</file>

<file path=ppt/tags/tag3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6195_1*i*2"/>
  <p:tag name="KSO_WM_TEMPLATE_CATEGORY" val="diagram"/>
  <p:tag name="KSO_WM_TEMPLATE_INDEX" val="20216195"/>
  <p:tag name="KSO_WM_UNIT_LAYERLEVEL" val="1"/>
  <p:tag name="KSO_WM_TAG_VERSION" val="1.0"/>
  <p:tag name="KSO_WM_BEAUTIFY_FLAG" val="#wm#"/>
  <p:tag name="KSO_WM_UNIT_BLOCK" val="0"/>
  <p:tag name="KSO_WM_UNIT_SM_LIMIT_TYPE" val="2"/>
  <p:tag name="KSO_WM_UNIT_DEC_AREA_ID" val="f3734508dce74f548ee366ceed836bfb"/>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ab54f0341d2fac3cfce989"/>
  <p:tag name="KSO_WM_CHIP_XID" val="5facaf30998712faa657a54f"/>
  <p:tag name="KSO_WM_UNIT_LINE_FORE_SCHEMECOLOR_INDEX_BRIGHTNESS" val="0"/>
  <p:tag name="KSO_WM_UNIT_LINE_FORE_SCHEMECOLOR_INDEX" val="5"/>
  <p:tag name="KSO_WM_UNIT_LINE_FILL_TYPE" val="2"/>
  <p:tag name="KSO_WM_TEMPLATE_ASSEMBLE_XID" val="5fd36fb56ba17317997cf9ca"/>
  <p:tag name="KSO_WM_TEMPLATE_ASSEMBLE_GROUPID" val="5fd36fb56ba17317997cf9ca"/>
</p:tagLst>
</file>

<file path=ppt/tags/tag3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16195_1*a*1"/>
  <p:tag name="KSO_WM_TEMPLATE_CATEGORY" val="diagram"/>
  <p:tag name="KSO_WM_TEMPLATE_INDEX" val="20216195"/>
  <p:tag name="KSO_WM_UNIT_LAYERLEVEL" val="1"/>
  <p:tag name="KSO_WM_TAG_VERSION" val="1.0"/>
  <p:tag name="KSO_WM_BEAUTIFY_FLAG" val="#wm#"/>
  <p:tag name="KSO_WM_UNIT_ISCONTENTSTITLE" val="0"/>
  <p:tag name="KSO_WM_UNIT_ISNUMDGMTITLE" val="0"/>
  <p:tag name="KSO_WM_UNIT_NOCLEAR" val="0"/>
  <p:tag name="KSO_WM_UNIT_VALUE" val="12"/>
  <p:tag name="KSO_WM_UNIT_TYPE" val="a"/>
  <p:tag name="KSO_WM_UNIT_INDEX" val="1"/>
  <p:tag name="KSO_WM_UNIT_PRESET_TEXT" val="单击添加大标题"/>
  <p:tag name="KSO_WM_CHIP_GROUPID" val="5fb3a290bfe68cd3a08997ef"/>
  <p:tag name="KSO_WM_CHIP_XID" val="5fb3a290bfe68cd3a08997f0"/>
  <p:tag name="KSO_WM_UNIT_DEC_AREA_ID" val="c5c8fa6844cf41ada1a3cb9ad1b8311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adaptive&quot;,&quot;sacle_strategy&quot;:&quot;smart&quot;}"/>
  <p:tag name="KSO_WM_ASSEMBLE_CHIP_INDEX" val="4dd6cb89c8a24d0f99bd4e8eed2cfb9a"/>
  <p:tag name="KSO_WM_UNIT_TEXT_FILL_FORE_SCHEMECOLOR_INDEX_BRIGHTNESS" val="0.15"/>
  <p:tag name="KSO_WM_UNIT_TEXT_FILL_FORE_SCHEMECOLOR_INDEX" val="13"/>
  <p:tag name="KSO_WM_UNIT_TEXT_FILL_TYPE" val="1"/>
  <p:tag name="KSO_WM_TEMPLATE_ASSEMBLE_XID" val="5fd36fb56ba17317997cf9ca"/>
  <p:tag name="KSO_WM_TEMPLATE_ASSEMBLE_GROUPID" val="5fd36fb56ba17317997cf9ca"/>
</p:tagLst>
</file>

<file path=ppt/tags/tag3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355,&quot;width&quot;:7666}"/>
</p:tagLst>
</file>

<file path=ppt/tags/tag39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73,&quot;width&quot;:6438}"/>
</p:tagLst>
</file>

<file path=ppt/tags/tag39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400,&quot;width&quot;:960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30177758"/>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12616"/>
  <p:tag name="KSO_WM_SLIDE_LAYOUT_INFO" val="{&quot;backgroundInfo&quot;:[{&quot;bottom&quot;:0,&quot;bottomAbs&quot;:false,&quot;left&quot;:0,&quot;leftAbs&quot;:false,&quot;right&quot;:0,&quot;rightAbs&quot;:false,&quot;top&quot;:0,&quot;topAbs&quot;:false,&quot;type&quot;:&quot;general&quot;}],&quot;direction&quot;:1,&quot;id&quot;:&quot;2021-04-01T15:40:01&quot;,&quot;maxSize&quot;:{&quot;size1&quot;:98.8},&quot;minSize&quot;:{&quot;size1&quot;:98.8},&quot;normalSize&quot;:{&quot;size1&quot;:98.8},&quot;subLayout&quot;:[{&quot;id&quot;:&quot;2021-04-01T15:40:01&quot;,&quot;margin&quot;:{&quot;bottom&quot;:1.9049999713897705,&quot;left&quot;:1.6929999589920044,&quot;right&quot;:6.349999904632568,&quot;top&quot;:14.182000160217285},&quot;type&quot;:0},{&quot;id&quot;:&quot;2021-04-01T15:40:01&quot;,&quot;type&quot;:0}],&quot;type&quot;:0}"/>
  <p:tag name="KSO_WM_SLIDE_RATIO" val="1.777778"/>
  <p:tag name="KSO_WM_CHIP_INFOS" val="{&quot;type&quot;:0,&quot;layout_type&quot;:&quot;full&quot;,&quot;layout_feature&quot;:2,&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9e7ee973d2384101fd9d65"/>
  <p:tag name="KSO_WM_CHIP_FILLPROP" val="[[{&quot;text_align&quot;:&quot;cm&quot;,&quot;text_direction&quot;:&quot;horizontal&quot;,&quot;support_big_font&quot;:false,&quot;fill_id&quot;:&quot;ae754b46ef9c498c94e6eb31ba505f64&quot;,&quot;fill_align&quot;:&quot;cm&quot;,&quot;chip_types&quot;:[&quot;picture&quot;]},{&quot;text_align&quot;:&quot;lm&quot;,&quot;text_direction&quot;:&quot;horizontal&quot;,&quot;support_big_font&quot;:false,&quot;fill_id&quot;:&quot;713236aab74f4238b215a8bd9a2b717e&quot;,&quot;fill_align&quot;:&quot;lm&quot;,&quot;chip_types&quot;:[&quot;text&quot;,&quot;header&quot;]}]]"/>
  <p:tag name="KSO_WM_SLIDE_ID" val="diagram2021261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540"/>
  <p:tag name="KSO_WM_SLIDE_POSITION" val="0*-1"/>
  <p:tag name="KSO_WM_TAG_VERSION" val="1.0"/>
  <p:tag name="KSO_WM_SLIDE_LAYOUT" val="a_d"/>
  <p:tag name="KSO_WM_SLIDE_LAYOUT_CNT" val="1_1"/>
  <p:tag name="KSO_WM_CHIP_DECFILLPROP" val="[]"/>
  <p:tag name="KSO_WM_SLIDE_BACKGROUND" val="[&quot;general&quot;]"/>
  <p:tag name="KSO_WM_CHIP_GROUPID" val="5e9e7ee973d2384101fd9d64"/>
  <p:tag name="KSO_WM_SLIDE_BK_DARK_LIGHT" val="2"/>
  <p:tag name="KSO_WM_SLIDE_BACKGROUND_TYPE" val="general"/>
  <p:tag name="KSO_WM_SLIDE_SUPPORT_FEATURE_TYPE" val="0"/>
  <p:tag name="KSO_WM_TEMPLATE_ASSEMBLE_XID" val="60656f534054ed1e2fb807cf"/>
  <p:tag name="KSO_WM_TEMPLATE_ASSEMBLE_GROUPID" val="60656f534054ed1e2fb807cf"/>
</p:tagLst>
</file>

<file path=ppt/tags/tag40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0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TYPE" val="i"/>
</p:tagLst>
</file>

<file path=ppt/tags/tag404.xml><?xml version="1.0" encoding="utf-8"?>
<p:tagLst xmlns:a="http://schemas.openxmlformats.org/drawingml/2006/main" xmlns:r="http://schemas.openxmlformats.org/officeDocument/2006/relationships" xmlns:p="http://schemas.openxmlformats.org/presentationml/2006/main">
  <p:tag name="KSO_WM_UNIT_VALUE" val="1904*3384"/>
  <p:tag name="KSO_WM_UNIT_HIGHLIGHT" val="0"/>
  <p:tag name="KSO_WM_UNIT_COMPATIBLE" val="1"/>
  <p:tag name="KSO_WM_UNIT_DIAGRAM_ISNUMVISUAL" val="0"/>
  <p:tag name="KSO_WM_UNIT_DIAGRAM_ISREFERUNIT" val="0"/>
  <p:tag name="KSO_WM_UNIT_TYPE" val="d"/>
  <p:tag name="KSO_WM_UNIT_INDEX" val="1"/>
  <p:tag name="KSO_WM_UNIT_ID" val="diagram20212616_1*d*1"/>
  <p:tag name="KSO_WM_TEMPLATE_CATEGORY" val="diagram"/>
  <p:tag name="KSO_WM_TEMPLATE_INDEX" val="20212616"/>
  <p:tag name="KSO_WM_UNIT_LAYERLEVEL" val="1"/>
  <p:tag name="KSO_WM_TAG_VERSION" val="1.0"/>
  <p:tag name="KSO_WM_BEAUTIFY_FLAG" val="#wm#"/>
  <p:tag name="KSO_WM_CHIP_GROUPID" val="5e7310da9a230a26b9e88a19"/>
  <p:tag name="KSO_WM_CHIP_XID" val="5e7310da9a230a26b9e88a1a"/>
  <p:tag name="KSO_WM_UNIT_DEC_AREA_ID" val="4b0952ae2e2c485dbec4f9ab1828776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de1e60896e89481c985a27934d2f75ce"/>
  <p:tag name="KSO_WM_UNIT_PLACING_PICTURE" val="de1e60896e89481c985a27934d2f75ce"/>
  <p:tag name="KSO_WM_TEMPLATE_ASSEMBLE_XID" val="60656f534054ed1e2fb807cf"/>
  <p:tag name="KSO_WM_TEMPLATE_ASSEMBLE_GROUPID" val="60656f534054ed1e2fb807cf"/>
</p:tagLst>
</file>

<file path=ppt/tags/tag4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616_1*i*1"/>
  <p:tag name="KSO_WM_TEMPLATE_CATEGORY" val="diagram"/>
  <p:tag name="KSO_WM_TEMPLATE_INDEX" val="20212616"/>
  <p:tag name="KSO_WM_UNIT_LAYERLEVEL" val="1"/>
  <p:tag name="KSO_WM_TAG_VERSION" val="1.0"/>
  <p:tag name="KSO_WM_BEAUTIFY_FLAG" val="#wm#"/>
  <p:tag name="KSO_WM_UNIT_BLOCK" val="0"/>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C_AREA_ID" val="6a427a24a4f94a2ab2792ae590ae060d"/>
  <p:tag name="KSO_WM_CHIP_GROUPID" val="5e9e7ee973d2384101fd9d64"/>
  <p:tag name="KSO_WM_CHIP_XID" val="5e9e7ee973d2384101fd9d65"/>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 name="KSO_WM_UNIT_VALUE" val="250"/>
  <p:tag name="KSO_WM_TEMPLATE_ASSEMBLE_XID" val="60656f534054ed1e2fb807cf"/>
  <p:tag name="KSO_WM_TEMPLATE_ASSEMBLE_GROUPID" val="60656f534054ed1e2fb807cf"/>
</p:tagLst>
</file>

<file path=ppt/tags/tag40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12616_1*a*1"/>
  <p:tag name="KSO_WM_TEMPLATE_CATEGORY" val="diagram"/>
  <p:tag name="KSO_WM_TEMPLATE_INDEX" val="202126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f62634adbff474ba995849703b3cb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ffba625ef05460e97f0a148f9beed30"/>
  <p:tag name="KSO_WM_UNIT_TEXT_FILL_FORE_SCHEMECOLOR_INDEX_BRIGHTNESS" val="0"/>
  <p:tag name="KSO_WM_UNIT_TEXT_FILL_FORE_SCHEMECOLOR_INDEX" val="13"/>
  <p:tag name="KSO_WM_UNIT_TEXT_FILL_TYPE" val="1"/>
  <p:tag name="KSO_WM_TEMPLATE_ASSEMBLE_XID" val="60656f534054ed1e2fb807cf"/>
  <p:tag name="KSO_WM_TEMPLATE_ASSEMBLE_GROUPID" val="60656f534054ed1e2fb807cf"/>
</p:tagLst>
</file>

<file path=ppt/tags/tag4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5"/>
  <p:tag name="KSO_WM_UNIT_HIGHLIGHT" val="0"/>
  <p:tag name="KSO_WM_UNIT_COMPATIBLE" val="0"/>
  <p:tag name="KSO_WM_UNIT_DIAGRAM_ISNUMVISUAL" val="0"/>
  <p:tag name="KSO_WM_UNIT_DIAGRAM_ISREFERUNIT" val="0"/>
  <p:tag name="KSO_WM_UNIT_TYPE" val="a"/>
  <p:tag name="KSO_WM_UNIT_INDEX" val="1"/>
  <p:tag name="KSO_WM_UNIT_ID" val="diagram20212616_1*a*1"/>
  <p:tag name="KSO_WM_TEMPLATE_CATEGORY" val="diagram"/>
  <p:tag name="KSO_WM_TEMPLATE_INDEX" val="20212616"/>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ff62634adbff474ba995849703b3cb4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7ffba625ef05460e97f0a148f9beed30"/>
  <p:tag name="KSO_WM_UNIT_TEXT_FILL_FORE_SCHEMECOLOR_INDEX_BRIGHTNESS" val="0"/>
  <p:tag name="KSO_WM_UNIT_TEXT_FILL_FORE_SCHEMECOLOR_INDEX" val="13"/>
  <p:tag name="KSO_WM_UNIT_TEXT_FILL_TYPE" val="1"/>
  <p:tag name="KSO_WM_TEMPLATE_ASSEMBLE_XID" val="60656f534054ed1e2fb807cf"/>
  <p:tag name="KSO_WM_TEMPLATE_ASSEMBLE_GROUPID" val="60656f534054ed1e2fb807cf"/>
</p:tagLst>
</file>

<file path=ppt/tags/tag408.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GSzmJlwKklL/BC2oUbrBCrk5Y3u+8HuSe6ARqm2hVXooGKRO5rMcjB0VL9s8QABl8+sV1VqCgunhkETRt9lmzg="/>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509"/>
  <p:tag name="KSO_WM_TEMPLATE_SUBCATEGORY" val="0"/>
  <p:tag name="KSO_WM_TEMPLATE_MASTER_TYPE" val="1"/>
  <p:tag name="KSO_WM_TEMPLATE_COLOR_TYPE" val="1"/>
  <p:tag name="KSO_WM_TEMPLATE_MASTER_THUMB_INDEX" val="12"/>
  <p:tag name="KSO_WM_TEMPLATE_THUMBS_INDEX" val="1、4、7、9、12、17、20、21、22、23、24、27、32、33、34、35"/>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6.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frame"/>
  <p:tag name="KSO_WM_SLIDE_BK_DARK_LIGHT" val="2"/>
  <p:tag name="KSO_WM_UNIT_HIGHLIGHT" val="0"/>
  <p:tag name="KSO_WM_UNIT_COMPATIBLE" val="0"/>
  <p:tag name="KSO_WM_UNIT_DIAGRAM_ISNUMVISUAL" val="0"/>
  <p:tag name="KSO_WM_UNIT_DIAGRAM_ISREFERUNIT" val="0"/>
  <p:tag name="KSO_WM_UNIT_INDEX" val="1"/>
  <p:tag name="KSO_WM_UNIT_ID" val="_13*i*1"/>
  <p:tag name="KSO_WM_UNIT_BK_DARK_LIGHT" val="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94.xml><?xml version="1.0" encoding="utf-8"?>
<p:tagLst xmlns:a="http://schemas.openxmlformats.org/drawingml/2006/main" xmlns:r="http://schemas.openxmlformats.org/officeDocument/2006/relationships" xmlns:p="http://schemas.openxmlformats.org/presentationml/2006/main">
  <p:tag name="KSO_WM_UNIT_TYPE" val="i"/>
  <p:tag name="KSO_WM_UNIT_SUBTYPE" val="h"/>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NDEX" val="1"/>
  <p:tag name="KSO_WM_UNIT_ID" val="_14*i*1"/>
  <p:tag name="KSO_WM_UNIT_BK_DARK_LIGHT" val="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EAEDEF"/>
      </a:dk2>
      <a:lt2>
        <a:srgbClr val="FBFCFC"/>
      </a:lt2>
      <a:accent1>
        <a:srgbClr val="173B5A"/>
      </a:accent1>
      <a:accent2>
        <a:srgbClr val="36426E"/>
      </a:accent2>
      <a:accent3>
        <a:srgbClr val="513E6E"/>
      </a:accent3>
      <a:accent4>
        <a:srgbClr val="743B75"/>
      </a:accent4>
      <a:accent5>
        <a:srgbClr val="692654"/>
      </a:accent5>
      <a:accent6>
        <a:srgbClr val="7E2152"/>
      </a:accent6>
      <a:hlink>
        <a:srgbClr val="0454A4"/>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1414</Words>
  <Application>Microsoft Office PowerPoint</Application>
  <PresentationFormat>宽屏</PresentationFormat>
  <Paragraphs>120</Paragraphs>
  <Slides>36</Slides>
  <Notes>2</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36</vt:i4>
      </vt:variant>
    </vt:vector>
  </HeadingPairs>
  <TitlesOfParts>
    <vt:vector size="53" baseType="lpstr">
      <vt:lpstr>字魂武林江湖体</vt:lpstr>
      <vt:lpstr>仓耳今楷01简繁 W05</vt:lpstr>
      <vt:lpstr>Arial</vt:lpstr>
      <vt:lpstr>华文行楷</vt:lpstr>
      <vt:lpstr>方正大标宋简体</vt:lpstr>
      <vt:lpstr>黑体</vt:lpstr>
      <vt:lpstr>汉仪昌黎宋刻本(原版)简</vt:lpstr>
      <vt:lpstr>等线</vt:lpstr>
      <vt:lpstr>Calibri</vt:lpstr>
      <vt:lpstr>方正北魏楷书_GBK</vt:lpstr>
      <vt:lpstr>Wingdings</vt:lpstr>
      <vt:lpstr>汉仪尚巍手书W</vt:lpstr>
      <vt:lpstr>汉仪旗黑-85S</vt:lpstr>
      <vt:lpstr>微软雅黑</vt:lpstr>
      <vt:lpstr>宋体</vt:lpstr>
      <vt:lpstr>Office 主题</vt:lpstr>
      <vt:lpstr>2_Office 主题​​</vt:lpstr>
      <vt:lpstr>PowerPoint 演示文稿</vt:lpstr>
      <vt:lpstr>PowerPoint 演示文稿</vt:lpstr>
      <vt:lpstr>PowerPoint 演示文稿</vt:lpstr>
      <vt:lpstr>教材学情内容分析</vt:lpstr>
      <vt:lpstr>PowerPoint 演示文稿</vt:lpstr>
      <vt:lpstr>PowerPoint 演示文稿</vt:lpstr>
      <vt:lpstr>PowerPoint 演示文稿</vt:lpstr>
      <vt:lpstr>PowerPoint 演示文稿</vt:lpstr>
      <vt:lpstr>PowerPoint 演示文稿</vt:lpstr>
      <vt:lpstr>PowerPoint 演示文稿</vt:lpstr>
      <vt:lpstr>备课思路解读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反思与推荐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printer</cp:lastModifiedBy>
  <cp:revision>1</cp:revision>
  <dcterms:created xsi:type="dcterms:W3CDTF">2022-07-05T08:57:00Z</dcterms:created>
  <dcterms:modified xsi:type="dcterms:W3CDTF">2022-10-16T00:34:12Z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SaveFontToCloudKey">
    <vt:lpwstr>402586192_embed</vt:lpwstr>
  </property>
  <property fmtid="{D5CDD505-2E9C-101B-9397-08002B2CF9AE}" pid="3" name="ICV">
    <vt:lpwstr>6AC14FE081964F8BB2EEFF56E7FB0F15</vt:lpwstr>
  </property>
  <property fmtid="{D5CDD505-2E9C-101B-9397-08002B2CF9AE}" pid="4" name="KSOProductBuildVer">
    <vt:lpwstr>2052-11.1.0.10356</vt:lpwstr>
  </property>
</Properties>
</file>