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13690" y="274320"/>
            <a:ext cx="9839325" cy="56883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九年级历史上册知识点清单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  <a:p>
            <a:pPr algn="ctr"/>
            <a:r>
              <a:rPr lang="zh-CN" altLang="en-US" sz="2000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第一单元 古代亚非文明</a:t>
            </a:r>
            <a:endParaRPr lang="zh-CN" altLang="en-US" sz="2000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algn="ctr"/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古代埃及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>
                <a:latin typeface="+mn-ea"/>
                <a:cs typeface="+mn-ea"/>
              </a:rPr>
              <a:t>1.四大文明古国分别是哪些？它们的位置分别在哪？</a:t>
            </a:r>
            <a:endParaRPr lang="zh-CN" altLang="en-US">
              <a:latin typeface="+mn-ea"/>
              <a:cs typeface="+mn-ea"/>
            </a:endParaRPr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>
                <a:latin typeface="+mn-ea"/>
                <a:cs typeface="+mn-ea"/>
              </a:rPr>
              <a:t>2.古埃及的母亲河及最强盛时期是？</a:t>
            </a:r>
            <a:endParaRPr lang="zh-CN" altLang="en-US">
              <a:latin typeface="+mn-ea"/>
              <a:cs typeface="+mn-ea"/>
            </a:endParaRPr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>
                <a:latin typeface="+mn-ea"/>
                <a:cs typeface="+mn-ea"/>
              </a:rPr>
              <a:t>3.古代埃及文明成果有哪些，其文明的象征是？</a:t>
            </a:r>
            <a:endParaRPr lang="zh-CN" altLang="en-US">
              <a:latin typeface="+mn-ea"/>
              <a:cs typeface="+mn-ea"/>
            </a:endParaRPr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>
                <a:latin typeface="+mn-ea"/>
                <a:cs typeface="+mn-ea"/>
              </a:rPr>
              <a:t>4.金字塔的功能及评价？</a:t>
            </a:r>
            <a:r>
              <a:rPr lang="en-US" altLang="zh-CN">
                <a:latin typeface="+mn-ea"/>
                <a:cs typeface="+mn-ea"/>
              </a:rPr>
              <a:t>p4</a:t>
            </a:r>
            <a:endParaRPr lang="zh-CN" altLang="en-US">
              <a:latin typeface="+mn-ea"/>
              <a:cs typeface="+mn-ea"/>
            </a:endParaRPr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>
                <a:latin typeface="+mn-ea"/>
                <a:cs typeface="+mn-ea"/>
              </a:rPr>
              <a:t>5.最大的金字塔是？金字塔越修越小反映了什么？</a:t>
            </a:r>
            <a:endParaRPr lang="zh-CN" altLang="en-US"/>
          </a:p>
          <a:p>
            <a:pPr indent="0" algn="ctr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2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古代两河流域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/>
              <a:t>1.两河流域是指的那两条？其文字成就是？</a:t>
            </a:r>
            <a:endParaRPr lang="zh-CN" altLang="en-US"/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/>
              <a:t>2.《汉谟拉比法典》的实质和地位是？</a:t>
            </a:r>
            <a:r>
              <a:rPr lang="en-US" altLang="zh-CN"/>
              <a:t>p7</a:t>
            </a:r>
            <a:endParaRPr lang="zh-CN" altLang="en-US"/>
          </a:p>
          <a:p>
            <a:pPr indent="0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/>
              <a:t>3.《汉谟拉比法典》该法典的历史意义？</a:t>
            </a:r>
            <a:r>
              <a:rPr lang="en-US" altLang="zh-CN"/>
              <a:t>p8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127500" y="1991360"/>
            <a:ext cx="2728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法老图特摩斯三世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638800" y="1384935"/>
            <a:ext cx="59734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古埃及、古印度、古巴比伦、中国；尼罗河、印度河和恒河、黄河和长江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5263515" y="2555875"/>
            <a:ext cx="35604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太阳历、象形文字等；金字塔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598160" y="334264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胡夫金字塔；反映了王权的逐渐衰落。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745990" y="4425315"/>
            <a:ext cx="48285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幼发拉底河和底格里斯河；楔形文字</a:t>
            </a:r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2545" y="95885"/>
            <a:ext cx="1189228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/>
              <a:t>3、第一个马克思主义指导的国际工人组织是？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4、无产阶级政权第一次伟大尝试是？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5、巴黎公社的地位(性质）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6、马克思主义的组成包括哪些部分？其诞生条件是？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1755" y="152400"/>
            <a:ext cx="11841480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专题一：多元文明、交流互监</a:t>
            </a:r>
            <a:endParaRPr lang="zh-CN" altLang="en-US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>
                <a:sym typeface="+mn-ea"/>
              </a:rPr>
              <a:t>史实：</a:t>
            </a:r>
            <a:r>
              <a:rPr lang="zh-CN" altLang="en-US">
                <a:sym typeface="+mn-ea"/>
              </a:rPr>
              <a:t>东方文明(古埃及、古代两河流域、古代印度、中国）起源于大河流域，从事农耕，政治特点是奴隶制君主专制。西方文明（古希腊、古罗马）为海洋文明，从事工商业，政治特点是奴隶制民主政治。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 b="1">
                <a:sym typeface="+mn-ea"/>
              </a:rPr>
              <a:t>相关论点：</a:t>
            </a:r>
            <a:endParaRPr lang="zh-CN" altLang="en-US" b="1"/>
          </a:p>
          <a:p>
            <a:pPr indent="0"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1、文明是多元的，文明因交流而多彩，因互鉴而丰富。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2、不同的地理环境孕育不同种类的文明。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3、文明交流的方式分为和平交往和暴力冲突 《亚历山大东征、拜占庭文化）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>
                <a:solidFill>
                  <a:srgbClr val="FF0000"/>
                </a:solidFill>
              </a:rPr>
              <a:t>专题二：法制建设</a:t>
            </a:r>
            <a:endParaRPr lang="zh-CN" altLang="en-US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/>
              <a:t>史实：</a:t>
            </a:r>
            <a:r>
              <a:rPr lang="zh-CN" altLang="en-US"/>
              <a:t>《汉谟拉比法典》 是迄今己知世界上第一部较为完整的成文法典;《十二铜表法》是罗马法制建设的第一步，是后世罗马法典乃至欧洲法学的渊源;《罗马民法大全》奠定了欧洲民法的基础；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《权利法案》的领布，确立了君主立宪制：1787 年宪法是世界上第一步资产阶级成文先法，对后来许多国家的政治变革产生了重要影响；《拿破仑法典》是很多国家民法的参照蓝本。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 b="1"/>
              <a:t>相关论点：</a:t>
            </a:r>
            <a:endParaRPr lang="zh-CN" altLang="en-US" b="1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1、法律是社会进步的重要保障。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2、法制建设有利于构建和谐社会。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3、从人治到法制、专制到民主是人类发展的必然趋势。</a:t>
            </a:r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5740" y="102235"/>
            <a:ext cx="1137856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>
                <a:solidFill>
                  <a:srgbClr val="FF0000"/>
                </a:solidFill>
              </a:rPr>
              <a:t>专题三：</a:t>
            </a:r>
            <a:endParaRPr lang="zh-CN" altLang="en-US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/>
              <a:t>观点：</a:t>
            </a:r>
            <a:r>
              <a:rPr lang="zh-CN" altLang="en-US"/>
              <a:t>社会革命是推动社会发展的重要手段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 b="1"/>
              <a:t>论述</a:t>
            </a:r>
            <a:r>
              <a:rPr lang="zh-CN" altLang="en-US"/>
              <a:t>：英国资产阶级革命：结束了英国的君主专制制度，巩固了资产阶级在英国的统治。使英国走上资产阶级政治民主化的道路，有利于资本主义的发展。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美国独立战争：推翻了英国的殖民统治，建立了独立的美利坚合众国，为美国资本主义发展奠定了基础。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法国大革命：摧毁了法国的君主统治，打击了欧洲的传统封建势力，传播了资产阶级自由民主思想，具有世界性影响。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>
                <a:solidFill>
                  <a:srgbClr val="FF0000"/>
                </a:solidFill>
              </a:rPr>
              <a:t>专题四：</a:t>
            </a:r>
            <a:endParaRPr lang="zh-CN" altLang="en-US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/>
              <a:t>观点</a:t>
            </a:r>
            <a:r>
              <a:rPr lang="zh-CN" altLang="en-US"/>
              <a:t>：先进思想促进社会发展进步/先进思想是社会发展的重要条件/思想解放是社会变革的先导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 b="1"/>
              <a:t>论述</a:t>
            </a:r>
            <a:r>
              <a:rPr lang="zh-CN" altLang="en-US"/>
              <a:t>：文艺复兴：推动了欧洲文化思想领域的繁荣，为欧洲资本主义社会的产生和发展奠定了思想文化基础。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马克思主义理论的诞生：马克了 思想基础思主义指导了俄国的十月革命，推动了第一个社会主义国家的建立，促进了国际共产主义还动的发展。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2565" y="167640"/>
            <a:ext cx="10081895" cy="58159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3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古代印度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1.古印度发源于什么流域？其鼎盛时期是？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2.种姓制度的内容、实质和特点是？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3.佛教诞生的创立者和教义是？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4.四大文明古国的共同点？（4点)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 sz="2000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第二单元 古代欧洲文明</a:t>
            </a:r>
            <a:endParaRPr lang="zh-CN" altLang="en-US" sz="2000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4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希腊城邦和亚历山大帝国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1.西方文明的发祥地是？古代希腊文明起源于？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2.古希腊城邦的代表有？城邦的特点是？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3.雅典民主政治发展到高峰是谁执政时期？雅典最高权力机构是？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4.雅典为保证贫安公民参政议政采取的措施是？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5.评价雅典民主政治？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6.评价亚历山大东征？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05130" y="152400"/>
            <a:ext cx="11674475" cy="6647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5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罗马城邦和罗马帝国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1.罗马的地理位置是？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2.罗马共和国时期的决策机构是？主持日常政务的是？形式上的最高权力机关是？维护平民利益的是？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3.《十二铜表法》的作用和地位是？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4.世界古代史上第一次大规模的奴隶起义是？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5.罗马帝国的建立者和黄金时期的表现是？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6.罗马帝国分裂的原因是？西罗马帝国灭亡标志着什么？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6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希腊罗马古典文化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1.古希腊宝贵的文学遗产是？其雕塑艺术代表有？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2.希腊和罗马建筑代表分别是？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3.古希腊哲学家中提出了 “原子论”的是？提出“认识你自己” 的是？被称为百科全书式学者的是？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4.罗马法学体系包含哪些？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5.公历的缘起是凯撒组织编订的什么？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 sz="2000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第三单元 封建时代的欧洲</a:t>
            </a:r>
            <a:endParaRPr lang="zh-CN" altLang="en-US" sz="2000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7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基督教的兴起和法兰克王国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1.基督教创立地点和法兰克王国的建立者分别是？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73685" y="162560"/>
            <a:ext cx="11917680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/>
              <a:t>2.封君封臣制的纽带是？该制度体现了怎样的特点？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3.封君封臣制与分封制区别？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>
                <a:latin typeface="Calibri" panose="020F0502020204030204" charset="0"/>
              </a:rPr>
              <a:t>①</a:t>
            </a:r>
            <a:r>
              <a:rPr lang="zh-CN" altLang="en-US"/>
              <a:t>纽带：西欧—土地封赐；中国一血缘；</a:t>
            </a:r>
            <a:r>
              <a:rPr lang="zh-CN" altLang="en-US">
                <a:latin typeface="Calibri" panose="020F0502020204030204" charset="0"/>
                <a:sym typeface="+mn-ea"/>
              </a:rPr>
              <a:t>②</a:t>
            </a:r>
            <a:r>
              <a:rPr lang="zh-CN" altLang="en-US"/>
              <a:t>特点：西欧一不相邻等级间没有直接制约关系：中国—天子是全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天下最高的统治者：</a:t>
            </a:r>
            <a:r>
              <a:rPr lang="zh-CN" altLang="en-US">
                <a:latin typeface="Calibri" panose="020F0502020204030204" charset="0"/>
                <a:sym typeface="+mn-ea"/>
              </a:rPr>
              <a:t>③</a:t>
            </a:r>
            <a:r>
              <a:rPr lang="zh-CN" altLang="en-US"/>
              <a:t>土地性质：西欧一封地不可世袋；中国一封地世袭继承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4.查理曼鼓励基督教发展的措施？843 年查理曼帝国分裂为哪三个国家雏形？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8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西欧庄园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1.西欧庄园的性质或特点？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2.西欧的庄园居民构成是？土地构成是？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3.庄园法庭具有的权利是？主持法庭的是？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4.庄园法庭的惩罚手段和审判依据是？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5.庄园法庭的作用？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9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中世纪城市和大学的兴起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1.西欧城市兴起的根本原因是？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2.城市获得自由和自治的方式和形式？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3.城市的基本居民是？逐渐形成什么阶层？又分化出什么阶级？有什么意义？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4.被誉为欧洲中世纪教育 “最美好的花朵” 是？大学的自主权有哪些？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0485" y="-28575"/>
            <a:ext cx="1198880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10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拜占庭帝国和《查士丁尼法典》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1.拜占庭帝国的首都是？其疆域特点是？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2.《罗马民法大全》的四个组成部分和地位？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3.拜占庭帝国被谁所灭？我们能从中得出什么启示？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4.拜占庭文化的特点？其与文艺复兴之间又怎样的关系？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第四单元 封建时代的亚洲国家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11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古代日本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1.统一日本的政权是？其实行什么统治政策？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 大化改新的时间和领导者、其效份的是哪个国家的典章制度？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 大化改新的内容和意义？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 大化改新的性质和启示？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5,幕府统治形成的标志和实质？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12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阿拉伯帝国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1.伊斯兰教的创始人和教义？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2.伊斯兰教的圣地和阿拉伯建国的地方在？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3.穆罕默德的功绩和阿拉伯半岛统一的原因？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4.阿拉伯帝国的性质和版图特点？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23190" y="187325"/>
            <a:ext cx="11790045" cy="66713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/>
              <a:t>5.阿拉伯人在数学、医学和文学方面的成就分别是？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6.阿拉伯人对世界文明的贡献？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 sz="2000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第五单元 走向近代</a:t>
            </a:r>
            <a:endParaRPr lang="zh-CN" altLang="en-US" sz="2000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13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课西欧经济和社会的发展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1、11世纪以后欧洲庄园的剥削形式变化为？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2、14 世纪中叶以后农业出现的新的经营方式是？经营者是？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3、手工工场的特征？手工工场雇主与劳动者的关系？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4、中世纪后期农村和城市出现新的生产和经营方式是？出现的新的阶级力量是？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14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课文艺复兴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1、文艺复兴开始的时间？起源地？其核心思想是？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2、文艺复兴产生的根本原因？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3、文艺复兴的性质和历史意义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4、文艺复兴的代表人物、代表作品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15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 探导新航路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1、新航路开辟的原因和条件？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2、新航路开辟的四位航海家及贡献分别是什么？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92075" y="94615"/>
            <a:ext cx="12037695" cy="66738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/>
              <a:t>3、成功证明地圆学说的是？实现到达东方愿望的是？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4、评价哥伦布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5、新航路开辟对欧洲、对世界、对亚非拉地区的影响？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16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课早期的殖民掠夺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1、最早进行殖民掠夺的是？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2、17世纪被称为"海上马车夫"的是？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3、18世纪中期英国殖民地遍及全球、自诩为？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4、殖民主义的三大罪行？殖民主义的特点？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5、三角贸易的路线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6、三角贸易对欧洲、非洲和美洲的影响？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7、殖民扩张对欧洲、对世界以及对亚非拉的影响？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17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课君主立宪制的英国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1、英国议会有限制王权的传统表现是什么？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2、英国资产阶级革命的根本原因？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3、英国资产阶级革命开始的标志？高潮？反复？结束标志？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4、领布 《权利法案》的时间？目的？机构？该文件的作用？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63500"/>
            <a:ext cx="12088495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l" fontAlgn="auto">
              <a:lnSpc>
                <a:spcPct val="150000"/>
              </a:lnSpc>
            </a:pPr>
            <a:r>
              <a:rPr lang="zh-CN" altLang="en-US"/>
              <a:t>5．英国资产阶级革命过程体现了什么特点？</a:t>
            </a:r>
            <a:endParaRPr lang="zh-CN" altLang="en-US"/>
          </a:p>
          <a:p>
            <a:pPr indent="0" algn="l" fontAlgn="auto">
              <a:lnSpc>
                <a:spcPct val="150000"/>
              </a:lnSpc>
            </a:pPr>
            <a:r>
              <a:rPr lang="zh-CN" altLang="en-US"/>
              <a:t>6、英国资产阶级革命对英国和世界的影响分别是？英国资产阶级革命说明了人类文明的趋势是什么？</a:t>
            </a:r>
            <a:endParaRPr lang="zh-CN" altLang="en-US"/>
          </a:p>
          <a:p>
            <a:pPr indent="0" algn="l" fontAlgn="auto">
              <a:lnSpc>
                <a:spcPct val="150000"/>
              </a:lnSpc>
            </a:pPr>
            <a:r>
              <a:rPr lang="zh-CN" altLang="en-US"/>
              <a:t>8、为什么说英国革命前是国王的议会？革命后是议会的国王？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18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课美国的独立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1、北美独立战争的根本原因？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2、独立战争开始的标志？转折点？独立战争结束的时间标志。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3、美国独立战争的性质和历史意义？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4、《独立宣言》领布时间？机构？起草者？领布的意义？评价《独立宣言》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5、1787年美国宪法确立的政治制度？体现的原则？专悠刘至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6、评价 1787 年美国宪法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19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课法国大革命和拿破仑帝国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zh-CN" altLang="en-US"/>
              <a:t>1、法国大革命的根本原因？导火线？开始标志？达到高潮的标志事件？</a:t>
            </a:r>
            <a:endParaRPr lang="zh-CN" altLang="en-US"/>
          </a:p>
          <a:p>
            <a:pPr indent="0" algn="l" fontAlgn="auto">
              <a:lnSpc>
                <a:spcPct val="150000"/>
              </a:lnSpc>
            </a:pPr>
            <a:r>
              <a:rPr lang="zh-CN" altLang="en-US"/>
              <a:t>2、《人权宣言》领布时间、机构、原则</a:t>
            </a:r>
            <a:endParaRPr lang="zh-CN" altLang="en-US"/>
          </a:p>
          <a:p>
            <a:pPr indent="0" algn="l" fontAlgn="auto">
              <a:lnSpc>
                <a:spcPct val="150000"/>
              </a:lnSpc>
            </a:pPr>
            <a:r>
              <a:rPr lang="zh-CN" altLang="en-US"/>
              <a:t>3、评价《人权宣言》</a:t>
            </a:r>
            <a:endParaRPr lang="zh-CN" altLang="en-US"/>
          </a:p>
          <a:p>
            <a:pPr indent="0" algn="l" fontAlgn="auto">
              <a:lnSpc>
                <a:spcPct val="150000"/>
              </a:lnSpc>
            </a:pPr>
            <a:r>
              <a:rPr lang="zh-CN" altLang="en-US"/>
              <a:t>4、法国大革命的影响？特点？</a:t>
            </a:r>
            <a:endParaRPr lang="zh-CN" altLang="en-US"/>
          </a:p>
          <a:p>
            <a:pPr indent="0" algn="l" fontAlgn="auto">
              <a:lnSpc>
                <a:spcPct val="150000"/>
              </a:lnSpc>
            </a:pPr>
            <a:r>
              <a:rPr lang="zh-CN" altLang="en-US"/>
              <a:t>5、《拿破仑法典》的意义？拿破仑帝国的性质？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125730"/>
            <a:ext cx="12068810" cy="67316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/>
              <a:t>6、拿破仑对外战争的性质和评价？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7、英、美、法资产阶级革命体现了当时的时代主题是？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8、英美法资产阶级革命的原因、 性质、影响有什么共同点？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9、《权利法案》《独立宣言》《人权宜言》在思想上的共同点？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20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 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第一次工业革命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1、第一次工业革命起止时间？开始国家？开始行业与标志？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2、第一次工业革命的政治前提是？经济原因是？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3、第一次工业革命的动力机？使用的能源是？珍业慰—批我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4、改良蒸汽机广泛应用的意义？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5、第一次工业草命在交通运输领域的发明成就？发明者？有什么意义？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6、第一次工业草命的最大影响？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了、第一次工业革命的启示？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8、近代英国崛起的因素？</a:t>
            </a:r>
            <a:endParaRPr lang="zh-CN" altLang="en-US"/>
          </a:p>
          <a:p>
            <a:pPr indent="0" algn="ctr" fontAlgn="auto">
              <a:lnSpc>
                <a:spcPct val="150000"/>
              </a:lnSpc>
            </a:pP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第</a:t>
            </a:r>
            <a:r>
              <a:rPr lang="en-US" altLang="zh-CN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21</a:t>
            </a:r>
            <a:r>
              <a:rPr lang="zh-CN" altLang="en-US"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</a:rPr>
              <a:t>课马克思主义的诞生和国际共产主义运动的兴起</a:t>
            </a:r>
            <a:endParaRPr lang="zh-CN" altLang="en-US"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1、马克思主义诞生的标志？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r>
              <a:rPr lang="zh-CN" altLang="en-US"/>
              <a:t>2、《共产党宣言》的地位和作用？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GJlMTRiYTlhZGFhODk1ZDRjYTNmMzc1NTk0ZmI4NTMifQ=="/>
  <p:tag name="KSO_WM_SCREEN_THEME_FLAG" val="Dlrq25wU2PGuGg5bbmjbDOPEP/rsMxFzevh4uiHn58r+FB8I+UCth4oLAWj3k9N5wK8DFj5O/z+U6i6JcvK7jaYhZ03gN2vOO3YIkfie710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3622</Words>
  <PresentationFormat>宽屏</PresentationFormat>
  <Paragraphs>192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宋体</vt:lpstr>
      <vt:lpstr>Wingdings</vt:lpstr>
      <vt:lpstr>Arial Unicode MS</vt:lpstr>
      <vt:lpstr>Calibri</vt:lpstr>
      <vt:lpstr>微软雅黑</vt:lpstr>
      <vt:lpstr>黑体</vt:lpstr>
      <vt:lpstr>华文行楷</vt:lpstr>
      <vt:lpstr>华文隶书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2023-08-09T12:44:00Z</dcterms:created>
  <dcterms:modified xsi:type="dcterms:W3CDTF">2024-11-08T05:52:11Z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F35B6DB48DB34BB386DEFCAD7F9EDF66_13</vt:lpwstr>
  </property>
  <property fmtid="{D5CDD505-2E9C-101B-9397-08002B2CF9AE}" pid="3" name="KSOProductBuildVer">
    <vt:lpwstr>2052-12.1.0.18608</vt:lpwstr>
  </property>
</Properties>
</file>