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7"/>
  </p:notesMasterIdLst>
  <p:sldIdLst>
    <p:sldId id="256" r:id="rId4"/>
    <p:sldId id="316" r:id="rId5"/>
    <p:sldId id="317" r:id="rId6"/>
    <p:sldId id="321" r:id="rId8"/>
    <p:sldId id="318" r:id="rId9"/>
    <p:sldId id="319" r:id="rId10"/>
    <p:sldId id="320" r:id="rId11"/>
    <p:sldId id="322" r:id="rId12"/>
    <p:sldId id="323" r:id="rId13"/>
    <p:sldId id="324" r:id="rId14"/>
    <p:sldId id="325" r:id="rId15"/>
    <p:sldId id="326" r:id="rId16"/>
    <p:sldId id="327" r:id="rId17"/>
    <p:sldId id="273" r:id="rId18"/>
    <p:sldId id="268" r:id="rId19"/>
    <p:sldId id="260" r:id="rId20"/>
    <p:sldId id="275" r:id="rId21"/>
    <p:sldId id="276" r:id="rId22"/>
    <p:sldId id="328" r:id="rId23"/>
    <p:sldId id="340" r:id="rId24"/>
    <p:sldId id="341" r:id="rId25"/>
    <p:sldId id="342" r:id="rId26"/>
    <p:sldId id="332" r:id="rId27"/>
    <p:sldId id="333" r:id="rId28"/>
    <p:sldId id="334" r:id="rId29"/>
    <p:sldId id="335" r:id="rId30"/>
    <p:sldId id="336" r:id="rId31"/>
    <p:sldId id="337" r:id="rId32"/>
    <p:sldId id="338" r:id="rId33"/>
    <p:sldId id="346" r:id="rId34"/>
    <p:sldId id="343" r:id="rId35"/>
    <p:sldId id="349" r:id="rId36"/>
    <p:sldId id="283" r:id="rId37"/>
    <p:sldId id="350" r:id="rId38"/>
    <p:sldId id="351" r:id="rId39"/>
    <p:sldId id="352" r:id="rId40"/>
    <p:sldId id="359" r:id="rId41"/>
    <p:sldId id="360" r:id="rId42"/>
    <p:sldId id="361" r:id="rId43"/>
    <p:sldId id="362" r:id="rId44"/>
    <p:sldId id="363" r:id="rId45"/>
    <p:sldId id="364" r:id="rId46"/>
    <p:sldId id="365" r:id="rId47"/>
    <p:sldId id="366" r:id="rId48"/>
    <p:sldId id="367" r:id="rId49"/>
    <p:sldId id="368" r:id="rId50"/>
    <p:sldId id="369" r:id="rId51"/>
    <p:sldId id="370" r:id="rId52"/>
    <p:sldId id="371" r:id="rId53"/>
    <p:sldId id="372" r:id="rId54"/>
    <p:sldId id="373" r:id="rId55"/>
    <p:sldId id="374" r:id="rId56"/>
    <p:sldId id="278" r:id="rId57"/>
    <p:sldId id="375" r:id="rId58"/>
    <p:sldId id="279" r:id="rId59"/>
  </p:sldIdLst>
  <p:sldSz cx="12192000" cy="6858000"/>
  <p:notesSz cx="6858000" cy="9144000"/>
  <p:custDataLst>
    <p:tags r:id="rId6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0" clrIdx="0"/>
  <p:cmAuthor id="2" name="孙文纯" initials="孙"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8" d="100"/>
          <a:sy n="68" d="100"/>
        </p:scale>
        <p:origin x="78" y="282"/>
      </p:cViewPr>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4" Type="http://schemas.openxmlformats.org/officeDocument/2006/relationships/tags" Target="tags/tag384.xml"/><Relationship Id="rId63" Type="http://schemas.openxmlformats.org/officeDocument/2006/relationships/commentAuthors" Target="commentAuthors.xml"/><Relationship Id="rId62" Type="http://schemas.openxmlformats.org/officeDocument/2006/relationships/tableStyles" Target="tableStyles.xml"/><Relationship Id="rId61" Type="http://schemas.openxmlformats.org/officeDocument/2006/relationships/viewProps" Target="viewProps.xml"/><Relationship Id="rId60" Type="http://schemas.openxmlformats.org/officeDocument/2006/relationships/presProps" Target="presProps.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791A01B-05F7-4FD3-A5AA-699AFEF6EF7C}" type="doc">
      <dgm:prSet loTypeId="urn:microsoft.com/office/officeart/2008/layout/VerticalCurvedList#1" loCatId="list" qsTypeId="urn:microsoft.com/office/officeart/2005/8/quickstyle/3d9#3" qsCatId="3D" csTypeId="urn:microsoft.com/office/officeart/2005/8/colors/colorful3#1" csCatId="colorful" phldr="1"/>
      <dgm:spPr>
        <a:scene3d>
          <a:camera prst="perspectiveFront"/>
          <a:lightRig rig="soft" dir="t"/>
          <a:backdrop>
            <a:anchor x="0" y="0" z="-210000"/>
            <a:norm dx="0" dy="0" dz="12700"/>
            <a:up dx="0" dy="12700" dz="0"/>
          </a:backdrop>
        </a:scene3d>
      </dgm:spPr>
      <dgm:t>
        <a:bodyPr/>
        <a:lstStyle/>
        <a:p>
          <a:endParaRPr lang="zh-CN" altLang="en-US"/>
        </a:p>
      </dgm:t>
    </dgm:pt>
    <dgm:pt modelId="{29CD0453-C7BC-4C32-8CBB-F081684BD7AA}" cxnId="{0D47382D-2532-49F4-AE07-F4A993A2F608}" type="parTrans">
      <dgm:prSet custT="1"/>
      <dgm:spPr/>
      <dgm:t>
        <a:bodyPr/>
        <a:lstStyle/>
        <a:p>
          <a:endParaRPr lang="zh-CN" altLang="en-US" sz="2400" b="1"/>
        </a:p>
      </dgm:t>
    </dgm:pt>
    <dgm:pt modelId="{3644199F-E0C6-421F-876B-4C1A5293F354}">
      <dgm:prSet custT="1"/>
      <dgm:spPr>
        <a:solidFill>
          <a:schemeClr val="accent5"/>
        </a:solidFill>
      </dgm:spPr>
      <dgm:t>
        <a:bodyPr/>
        <a:lstStyle/>
        <a:p>
          <a:pPr rtl="0"/>
          <a:r>
            <a:rPr lang="zh-CN" altLang="en-US" sz="2200" b="1" smtClean="0">
              <a:latin typeface="+mn-ea"/>
              <a:ea typeface="+mn-ea"/>
            </a:rPr>
            <a:t>公元纪年法</a:t>
          </a:r>
          <a:r>
            <a:rPr lang="en-US" altLang="zh-CN" sz="2200" b="1" smtClean="0">
              <a:latin typeface="+mn-ea"/>
              <a:ea typeface="+mn-ea"/>
            </a:rPr>
            <a:t>:</a:t>
          </a:r>
          <a:r>
            <a:rPr lang="zh-CN" altLang="zh-CN" sz="2200" b="1" smtClean="0">
              <a:latin typeface="+mn-ea"/>
              <a:ea typeface="+mn-ea"/>
            </a:rPr>
            <a:t>把</a:t>
          </a:r>
          <a:r>
            <a:rPr lang="zh-CN" altLang="en-US" sz="2200" b="1" smtClean="0">
              <a:latin typeface="+mn-ea"/>
              <a:ea typeface="+mn-ea"/>
            </a:rPr>
            <a:t>基督教</a:t>
          </a:r>
          <a:r>
            <a:rPr lang="zh-CN" altLang="zh-CN" sz="2200" b="1" smtClean="0">
              <a:latin typeface="+mn-ea"/>
              <a:ea typeface="+mn-ea"/>
            </a:rPr>
            <a:t>传说中耶稣诞生的那一年定为公元元年</a:t>
          </a:r>
          <a:r>
            <a:rPr lang="zh-CN" altLang="en-US" sz="2200" b="1" smtClean="0">
              <a:latin typeface="+mn-ea"/>
              <a:ea typeface="+mn-ea"/>
            </a:rPr>
            <a:t>。</a:t>
          </a:r>
          <a:endParaRPr lang="zh-CN" altLang="zh-CN" sz="2200" b="1" smtClean="0">
            <a:latin typeface="+mn-ea"/>
            <a:ea typeface="+mn-ea"/>
          </a:endParaRPr>
        </a:p>
      </dgm:t>
    </dgm:pt>
    <dgm:pt modelId="{94E8A5AF-075C-4EA3-866E-933B107B7526}" cxnId="{0D47382D-2532-49F4-AE07-F4A993A2F608}" type="sibTrans">
      <dgm:prSet custT="1"/>
      <dgm:spPr/>
      <dgm:t>
        <a:bodyPr/>
        <a:lstStyle/>
        <a:p>
          <a:endParaRPr lang="zh-CN" altLang="en-US" sz="2400" b="1"/>
        </a:p>
      </dgm:t>
    </dgm:pt>
    <dgm:pt modelId="{8BEBEB33-C4F6-4C7F-8F8E-1CAB6D54C74D}" cxnId="{1A19D1D4-22D3-4E38-A390-8460E81DFF40}" type="parTrans">
      <dgm:prSet custT="1"/>
      <dgm:spPr/>
      <dgm:t>
        <a:bodyPr/>
        <a:lstStyle/>
        <a:p>
          <a:endParaRPr lang="zh-CN" altLang="en-US" sz="2400" b="1"/>
        </a:p>
      </dgm:t>
    </dgm:pt>
    <dgm:pt modelId="{8F9D225C-C2E0-47A8-B50B-6B0CCCD4DBEA}">
      <dgm:prSet custT="1"/>
      <dgm:spPr/>
      <dgm:t>
        <a:bodyPr/>
        <a:lstStyle/>
        <a:p>
          <a:pPr rtl="0"/>
          <a:r>
            <a:rPr lang="zh-CN" altLang="en-US" sz="2200" b="1" smtClean="0">
              <a:latin typeface="+mn-ea"/>
              <a:ea typeface="+mn-ea"/>
            </a:rPr>
            <a:t>干支纪年法</a:t>
          </a:r>
          <a:r>
            <a:rPr lang="en-US" altLang="zh-CN" sz="2200" b="1" smtClean="0">
              <a:latin typeface="+mn-ea"/>
              <a:ea typeface="+mn-ea"/>
            </a:rPr>
            <a:t>:</a:t>
          </a:r>
          <a:r>
            <a:rPr lang="zh-CN" altLang="en-US" sz="2200" b="1" smtClean="0">
              <a:latin typeface="+mn-ea"/>
              <a:ea typeface="+mn-ea"/>
            </a:rPr>
            <a:t>“干支”即天干和地支</a:t>
          </a:r>
          <a:r>
            <a:rPr lang="en-US" altLang="zh-CN" sz="2200" b="1" smtClean="0">
              <a:latin typeface="+mn-ea"/>
              <a:ea typeface="+mn-ea"/>
            </a:rPr>
            <a:t>,</a:t>
          </a:r>
          <a:r>
            <a:rPr lang="zh-CN" altLang="en-US" sz="2200" b="1" smtClean="0">
              <a:latin typeface="+mn-ea"/>
              <a:ea typeface="+mn-ea"/>
            </a:rPr>
            <a:t>这是中国古代主要的纪年方式。</a:t>
          </a:r>
          <a:endParaRPr lang="zh-CN" altLang="en-US" sz="2200" b="1">
            <a:latin typeface="+mn-ea"/>
            <a:ea typeface="+mn-ea"/>
          </a:endParaRPr>
        </a:p>
      </dgm:t>
    </dgm:pt>
    <dgm:pt modelId="{19C7B52B-16FA-4772-A7B7-F87741DE61CD}" cxnId="{1A19D1D4-22D3-4E38-A390-8460E81DFF40}" type="sibTrans">
      <dgm:prSet custT="1"/>
      <dgm:spPr/>
      <dgm:t>
        <a:bodyPr/>
        <a:lstStyle/>
        <a:p>
          <a:endParaRPr lang="zh-CN" altLang="en-US" sz="2400" b="1"/>
        </a:p>
      </dgm:t>
    </dgm:pt>
    <dgm:pt modelId="{0F666A64-7FEA-4F0D-AA29-AFC3897D6082}" cxnId="{71B05EB9-C2D2-43E2-8CF8-F82084B6EA5B}" type="parTrans">
      <dgm:prSet custT="1"/>
      <dgm:spPr/>
      <dgm:t>
        <a:bodyPr/>
        <a:lstStyle/>
        <a:p>
          <a:endParaRPr lang="zh-CN" altLang="en-US" sz="2400" b="1"/>
        </a:p>
      </dgm:t>
    </dgm:pt>
    <dgm:pt modelId="{88ED9B5B-7EB5-4EBD-982C-77E6C012BBEF}">
      <dgm:prSet custT="1"/>
      <dgm:spPr/>
      <dgm:t>
        <a:bodyPr/>
        <a:lstStyle/>
        <a:p>
          <a:pPr rtl="0"/>
          <a:r>
            <a:rPr lang="zh-CN" altLang="en-US" sz="2200" b="1" smtClean="0">
              <a:latin typeface="+mn-ea"/>
              <a:ea typeface="+mn-ea"/>
            </a:rPr>
            <a:t>年号纪年法：</a:t>
          </a:r>
          <a:r>
            <a:rPr kumimoji="1" lang="zh-CN" altLang="en-US" sz="2200" b="1" smtClean="0">
              <a:latin typeface="+mn-ea"/>
              <a:ea typeface="+mn-ea"/>
            </a:rPr>
            <a:t>汉武帝首创以年号纪年，定公元前</a:t>
          </a:r>
          <a:r>
            <a:rPr kumimoji="1" lang="en-US" altLang="zh-CN" sz="2200" b="1" smtClean="0">
              <a:latin typeface="+mn-ea"/>
              <a:ea typeface="+mn-ea"/>
            </a:rPr>
            <a:t>140</a:t>
          </a:r>
          <a:r>
            <a:rPr kumimoji="1" lang="zh-CN" altLang="en-US" sz="2200" b="1" smtClean="0">
              <a:latin typeface="+mn-ea"/>
              <a:ea typeface="+mn-ea"/>
            </a:rPr>
            <a:t>年年号为“建元”。</a:t>
          </a:r>
          <a:endParaRPr lang="zh-CN" altLang="en-US" sz="2200" b="1">
            <a:latin typeface="+mn-ea"/>
            <a:ea typeface="+mn-ea"/>
          </a:endParaRPr>
        </a:p>
      </dgm:t>
    </dgm:pt>
    <dgm:pt modelId="{5F04792F-A9ED-409C-922F-EBB331E19232}" cxnId="{71B05EB9-C2D2-43E2-8CF8-F82084B6EA5B}" type="sibTrans">
      <dgm:prSet custT="1"/>
      <dgm:spPr/>
      <dgm:t>
        <a:bodyPr/>
        <a:lstStyle/>
        <a:p>
          <a:endParaRPr lang="zh-CN" altLang="en-US" sz="2400" b="1"/>
        </a:p>
      </dgm:t>
    </dgm:pt>
    <dgm:pt modelId="{A3A2FAD0-B2A2-4CB4-90C8-97C2FB7B3AE8}" cxnId="{FC281533-D535-46B8-8E8E-7CB53198D919}" type="parTrans">
      <dgm:prSet custT="1"/>
      <dgm:spPr/>
      <dgm:t>
        <a:bodyPr/>
        <a:lstStyle/>
        <a:p>
          <a:endParaRPr lang="zh-CN" altLang="en-US" sz="2400" b="1"/>
        </a:p>
      </dgm:t>
    </dgm:pt>
    <dgm:pt modelId="{F4337BB9-8218-4866-A77F-13A6C520C29C}">
      <dgm:prSet custT="1"/>
      <dgm:spPr/>
      <dgm:t>
        <a:bodyPr/>
        <a:lstStyle/>
        <a:p>
          <a:pPr rtl="0"/>
          <a:r>
            <a:rPr lang="zh-CN" altLang="en-US" sz="2200" b="1" smtClean="0">
              <a:latin typeface="+mn-ea"/>
              <a:ea typeface="+mn-ea"/>
            </a:rPr>
            <a:t>民国纪年法：中华民国成立后，改用公历，以民国纪年，</a:t>
          </a:r>
          <a:r>
            <a:rPr lang="en-US" altLang="zh-CN" sz="2200" b="1" smtClean="0">
              <a:latin typeface="+mn-ea"/>
              <a:ea typeface="+mn-ea"/>
            </a:rPr>
            <a:t>1912</a:t>
          </a:r>
          <a:r>
            <a:rPr lang="zh-CN" altLang="en-US" sz="2200" b="1" smtClean="0">
              <a:latin typeface="+mn-ea"/>
              <a:ea typeface="+mn-ea"/>
            </a:rPr>
            <a:t>年为民国元年。</a:t>
          </a:r>
          <a:endParaRPr lang="zh-CN" altLang="en-US" sz="2200" b="1">
            <a:latin typeface="+mn-ea"/>
            <a:ea typeface="+mn-ea"/>
          </a:endParaRPr>
        </a:p>
      </dgm:t>
    </dgm:pt>
    <dgm:pt modelId="{E013764D-E025-4C91-8F1F-5EF8FB6254DC}" cxnId="{FC281533-D535-46B8-8E8E-7CB53198D919}" type="sibTrans">
      <dgm:prSet custT="1"/>
      <dgm:spPr/>
      <dgm:t>
        <a:bodyPr/>
        <a:lstStyle/>
        <a:p>
          <a:endParaRPr lang="zh-CN" altLang="en-US" sz="2400" b="1"/>
        </a:p>
      </dgm:t>
    </dgm:pt>
    <dgm:pt modelId="{20D162EA-8AE4-402C-A84E-8AE4B05765C5}" type="pres">
      <dgm:prSet presAssocID="{5791A01B-05F7-4FD3-A5AA-699AFEF6EF7C}" presName="Name0">
        <dgm:presLayoutVars>
          <dgm:chMax val="7"/>
          <dgm:chPref val="7"/>
          <dgm:dir/>
        </dgm:presLayoutVars>
      </dgm:prSet>
      <dgm:spPr/>
      <dgm:t>
        <a:bodyPr/>
        <a:lstStyle/>
        <a:p>
          <a:endParaRPr lang="zh-CN" altLang="en-US"/>
        </a:p>
      </dgm:t>
    </dgm:pt>
    <dgm:pt modelId="{8E41123C-516B-4A59-BABE-8C18F964EA72}" type="pres">
      <dgm:prSet presAssocID="{5791A01B-05F7-4FD3-A5AA-699AFEF6EF7C}" presName="Name1"/>
      <dgm:spPr/>
      <dgm:t>
        <a:bodyPr/>
        <a:lstStyle/>
        <a:p/>
      </dgm:t>
    </dgm:pt>
    <dgm:pt modelId="{DB00A4E5-D391-4487-B933-C3D83485B0A6}" type="pres">
      <dgm:prSet presAssocID="{5791A01B-05F7-4FD3-A5AA-699AFEF6EF7C}" presName="cycle"/>
      <dgm:spPr/>
      <dgm:t>
        <a:bodyPr/>
        <a:lstStyle/>
        <a:p/>
      </dgm:t>
    </dgm:pt>
    <dgm:pt modelId="{BFECD15C-14C3-4D2D-90A2-F826CBD65752}" type="pres">
      <dgm:prSet presAssocID="{5791A01B-05F7-4FD3-A5AA-699AFEF6EF7C}" presName="srcNode" presStyleLbl="node1" presStyleCnt="6"/>
      <dgm:spPr/>
      <dgm:t>
        <a:bodyPr/>
        <a:lstStyle/>
        <a:p/>
      </dgm:t>
    </dgm:pt>
    <dgm:pt modelId="{99A76FF5-6395-490B-9077-C156ECF03E89}" type="pres">
      <dgm:prSet presAssocID="{5791A01B-05F7-4FD3-A5AA-699AFEF6EF7C}" presName="conn" presStyleLbl="parChTrans1D2" presStyleCnt="1"/>
      <dgm:spPr/>
      <dgm:t>
        <a:bodyPr/>
        <a:lstStyle/>
        <a:p>
          <a:endParaRPr lang="zh-CN" altLang="en-US"/>
        </a:p>
      </dgm:t>
    </dgm:pt>
    <dgm:pt modelId="{4F097651-5764-4F1A-A443-B035815EB6BA}" type="pres">
      <dgm:prSet presAssocID="{5791A01B-05F7-4FD3-A5AA-699AFEF6EF7C}" presName="extraNode" presStyleLbl="node1" presStyleIdx="1" presStyleCnt="6"/>
      <dgm:spPr/>
      <dgm:t>
        <a:bodyPr/>
        <a:lstStyle/>
        <a:p/>
      </dgm:t>
    </dgm:pt>
    <dgm:pt modelId="{B0743FA5-3FBB-422B-82BB-EEA581BDA1F2}" type="pres">
      <dgm:prSet presAssocID="{5791A01B-05F7-4FD3-A5AA-699AFEF6EF7C}" presName="dstNode" presStyleLbl="node1" presStyleIdx="1" presStyleCnt="6"/>
      <dgm:spPr/>
      <dgm:t>
        <a:bodyPr/>
        <a:lstStyle/>
        <a:p/>
      </dgm:t>
    </dgm:pt>
    <dgm:pt modelId="{14E0CEB6-436F-4346-8FCC-4453D87E30B7}" type="pres">
      <dgm:prSet presAssocID="{3644199F-E0C6-421F-876B-4C1A5293F354}" presName="text_1" presStyleLbl="node1" presStyleIdx="2" presStyleCnt="6" custLinFactNeighborX="39" custLinFactNeighborY="993">
        <dgm:presLayoutVars>
          <dgm:bulletEnabled val="1"/>
        </dgm:presLayoutVars>
      </dgm:prSet>
      <dgm:spPr/>
      <dgm:t>
        <a:bodyPr/>
        <a:lstStyle/>
        <a:p>
          <a:endParaRPr lang="zh-CN" altLang="en-US"/>
        </a:p>
      </dgm:t>
    </dgm:pt>
    <dgm:pt modelId="{58E83AAE-78DA-45AA-9876-DD592EBFE9F7}" type="pres">
      <dgm:prSet presAssocID="{3644199F-E0C6-421F-876B-4C1A5293F354}" presName="accent_1"/>
      <dgm:spPr/>
      <dgm:t>
        <a:bodyPr/>
        <a:lstStyle/>
        <a:p/>
      </dgm:t>
    </dgm:pt>
    <dgm:pt modelId="{FA28B929-383A-43AB-A53E-11B523795C6C}" type="pres">
      <dgm:prSet presAssocID="{3644199F-E0C6-421F-876B-4C1A5293F354}" presName="accentRepeatNode" presStyleLbl="solidFgAcc1" presStyleCnt="4"/>
      <dgm:spPr/>
      <dgm:t>
        <a:bodyPr/>
        <a:lstStyle/>
        <a:p/>
      </dgm:t>
    </dgm:pt>
    <dgm:pt modelId="{9D078490-CC86-4908-8332-0E1E86ACF835}" type="pres">
      <dgm:prSet presAssocID="{8F9D225C-C2E0-47A8-B50B-6B0CCCD4DBEA}" presName="text_2" presStyleLbl="node1" presStyleIdx="3" presStyleCnt="6">
        <dgm:presLayoutVars>
          <dgm:bulletEnabled val="1"/>
        </dgm:presLayoutVars>
      </dgm:prSet>
      <dgm:spPr/>
      <dgm:t>
        <a:bodyPr/>
        <a:lstStyle/>
        <a:p>
          <a:endParaRPr lang="zh-CN" altLang="en-US"/>
        </a:p>
      </dgm:t>
    </dgm:pt>
    <dgm:pt modelId="{2237CF25-524C-460C-8EAA-18A365367A47}" type="pres">
      <dgm:prSet presAssocID="{8F9D225C-C2E0-47A8-B50B-6B0CCCD4DBEA}" presName="accent_2"/>
      <dgm:spPr/>
      <dgm:t>
        <a:bodyPr/>
        <a:lstStyle/>
        <a:p/>
      </dgm:t>
    </dgm:pt>
    <dgm:pt modelId="{CE0BE4F0-6DFA-43F0-84B1-B5E9D9DB9522}" type="pres">
      <dgm:prSet presAssocID="{8F9D225C-C2E0-47A8-B50B-6B0CCCD4DBEA}" presName="accentRepeatNode" presStyleLbl="solidFgAcc1" presStyleIdx="1" presStyleCnt="4"/>
      <dgm:spPr/>
      <dgm:t>
        <a:bodyPr/>
        <a:lstStyle/>
        <a:p/>
      </dgm:t>
    </dgm:pt>
    <dgm:pt modelId="{E7FCD815-7C0F-4147-8CE7-1592819F452B}" type="pres">
      <dgm:prSet presAssocID="{88ED9B5B-7EB5-4EBD-982C-77E6C012BBEF}" presName="text_3" presStyleLbl="node1" presStyleIdx="4" presStyleCnt="6">
        <dgm:presLayoutVars>
          <dgm:bulletEnabled val="1"/>
        </dgm:presLayoutVars>
      </dgm:prSet>
      <dgm:spPr/>
      <dgm:t>
        <a:bodyPr/>
        <a:lstStyle/>
        <a:p>
          <a:endParaRPr lang="zh-CN" altLang="en-US"/>
        </a:p>
      </dgm:t>
    </dgm:pt>
    <dgm:pt modelId="{A997832B-CB48-4708-A60B-B999AE01CC87}" type="pres">
      <dgm:prSet presAssocID="{88ED9B5B-7EB5-4EBD-982C-77E6C012BBEF}" presName="accent_3"/>
      <dgm:spPr/>
      <dgm:t>
        <a:bodyPr/>
        <a:lstStyle/>
        <a:p/>
      </dgm:t>
    </dgm:pt>
    <dgm:pt modelId="{5AF13A4A-B253-4889-A59D-98DCFF904350}" type="pres">
      <dgm:prSet presAssocID="{88ED9B5B-7EB5-4EBD-982C-77E6C012BBEF}" presName="accentRepeatNode" presStyleLbl="solidFgAcc1" presStyleIdx="2" presStyleCnt="4"/>
      <dgm:spPr/>
      <dgm:t>
        <a:bodyPr/>
        <a:lstStyle/>
        <a:p/>
      </dgm:t>
    </dgm:pt>
    <dgm:pt modelId="{10579434-CD35-491A-BAD9-6FB4D38DEAA2}" type="pres">
      <dgm:prSet presAssocID="{F4337BB9-8218-4866-A77F-13A6C520C29C}" presName="text_4" presStyleLbl="node1" presStyleIdx="5" presStyleCnt="6">
        <dgm:presLayoutVars>
          <dgm:bulletEnabled val="1"/>
        </dgm:presLayoutVars>
      </dgm:prSet>
      <dgm:spPr/>
      <dgm:t>
        <a:bodyPr/>
        <a:lstStyle/>
        <a:p>
          <a:endParaRPr lang="zh-CN" altLang="en-US"/>
        </a:p>
      </dgm:t>
    </dgm:pt>
    <dgm:pt modelId="{ABAE79BE-C73F-42F5-8E9C-68A5A398B3E5}" type="pres">
      <dgm:prSet presAssocID="{F4337BB9-8218-4866-A77F-13A6C520C29C}" presName="accent_4"/>
      <dgm:spPr/>
      <dgm:t>
        <a:bodyPr/>
        <a:lstStyle/>
        <a:p/>
      </dgm:t>
    </dgm:pt>
    <dgm:pt modelId="{EE338B84-7FB6-412F-A10E-5C9185E83021}" type="pres">
      <dgm:prSet presAssocID="{F4337BB9-8218-4866-A77F-13A6C520C29C}" presName="accentRepeatNode" presStyleLbl="solidFgAcc1" presStyleIdx="3" presStyleCnt="4"/>
      <dgm:spPr/>
      <dgm:t>
        <a:bodyPr/>
        <a:lstStyle/>
        <a:p/>
      </dgm:t>
    </dgm:pt>
  </dgm:ptLst>
  <dgm:cxnLst>
    <dgm:cxn modelId="{0D47382D-2532-49F4-AE07-F4A993A2F608}" srcId="{5791A01B-05F7-4FD3-A5AA-699AFEF6EF7C}" destId="{3644199F-E0C6-421F-876B-4C1A5293F354}" srcOrd="0" destOrd="0" parTransId="{29CD0453-C7BC-4C32-8CBB-F081684BD7AA}" sibTransId="{94E8A5AF-075C-4EA3-866E-933B107B7526}"/>
    <dgm:cxn modelId="{1A19D1D4-22D3-4E38-A390-8460E81DFF40}" srcId="{5791A01B-05F7-4FD3-A5AA-699AFEF6EF7C}" destId="{8F9D225C-C2E0-47A8-B50B-6B0CCCD4DBEA}" srcOrd="1" destOrd="0" parTransId="{8BEBEB33-C4F6-4C7F-8F8E-1CAB6D54C74D}" sibTransId="{19C7B52B-16FA-4772-A7B7-F87741DE61CD}"/>
    <dgm:cxn modelId="{71B05EB9-C2D2-43E2-8CF8-F82084B6EA5B}" srcId="{5791A01B-05F7-4FD3-A5AA-699AFEF6EF7C}" destId="{88ED9B5B-7EB5-4EBD-982C-77E6C012BBEF}" srcOrd="2" destOrd="0" parTransId="{0F666A64-7FEA-4F0D-AA29-AFC3897D6082}" sibTransId="{5F04792F-A9ED-409C-922F-EBB331E19232}"/>
    <dgm:cxn modelId="{FC281533-D535-46B8-8E8E-7CB53198D919}" srcId="{5791A01B-05F7-4FD3-A5AA-699AFEF6EF7C}" destId="{F4337BB9-8218-4866-A77F-13A6C520C29C}" srcOrd="3" destOrd="0" parTransId="{A3A2FAD0-B2A2-4CB4-90C8-97C2FB7B3AE8}" sibTransId="{E013764D-E025-4C91-8F1F-5EF8FB6254DC}"/>
    <dgm:cxn modelId="{90BA45FB-B44F-4BF8-92BC-848FBD6F5E39}" type="presOf" srcId="{5791A01B-05F7-4FD3-A5AA-699AFEF6EF7C}" destId="{20D162EA-8AE4-402C-A84E-8AE4B05765C5}" srcOrd="0" destOrd="0" presId="urn:microsoft.com/office/officeart/2008/layout/VerticalCurvedList#1"/>
    <dgm:cxn modelId="{B6A96C77-D8A5-4921-82AE-75DC6001B623}" type="presParOf" srcId="{20D162EA-8AE4-402C-A84E-8AE4B05765C5}" destId="{8E41123C-516B-4A59-BABE-8C18F964EA72}" srcOrd="0" destOrd="0" presId="urn:microsoft.com/office/officeart/2008/layout/VerticalCurvedList#1"/>
    <dgm:cxn modelId="{84260989-DF5C-4830-9A56-8C7DC4BE522F}" type="presParOf" srcId="{8E41123C-516B-4A59-BABE-8C18F964EA72}" destId="{DB00A4E5-D391-4487-B933-C3D83485B0A6}" srcOrd="0" destOrd="0" presId="urn:microsoft.com/office/officeart/2008/layout/VerticalCurvedList#1"/>
    <dgm:cxn modelId="{4542486C-3603-40BF-B822-9B1CA39BDEF7}" type="presParOf" srcId="{DB00A4E5-D391-4487-B933-C3D83485B0A6}" destId="{BFECD15C-14C3-4D2D-90A2-F826CBD65752}" srcOrd="0" destOrd="0" presId="urn:microsoft.com/office/officeart/2008/layout/VerticalCurvedList#1"/>
    <dgm:cxn modelId="{D3FBFE2C-C000-4F62-B326-0C83A08F1EF7}" type="presParOf" srcId="{DB00A4E5-D391-4487-B933-C3D83485B0A6}" destId="{99A76FF5-6395-490B-9077-C156ECF03E89}" srcOrd="1" destOrd="0" presId="urn:microsoft.com/office/officeart/2008/layout/VerticalCurvedList#1"/>
    <dgm:cxn modelId="{D4452FA5-524D-4D12-8DD0-2A2BE2508390}" type="presOf" srcId="{94E8A5AF-075C-4EA3-866E-933B107B7526}" destId="{99A76FF5-6395-490B-9077-C156ECF03E89}" srcOrd="0" destOrd="0" presId="urn:microsoft.com/office/officeart/2008/layout/VerticalCurvedList#1"/>
    <dgm:cxn modelId="{F1C06F40-3FB4-467B-A769-1CB1863326FF}" type="presParOf" srcId="{DB00A4E5-D391-4487-B933-C3D83485B0A6}" destId="{4F097651-5764-4F1A-A443-B035815EB6BA}" srcOrd="2" destOrd="0" presId="urn:microsoft.com/office/officeart/2008/layout/VerticalCurvedList#1"/>
    <dgm:cxn modelId="{E7D9130F-AE90-41A7-855B-8E0AEB4A1CC0}" type="presParOf" srcId="{DB00A4E5-D391-4487-B933-C3D83485B0A6}" destId="{B0743FA5-3FBB-422B-82BB-EEA581BDA1F2}" srcOrd="3" destOrd="0" presId="urn:microsoft.com/office/officeart/2008/layout/VerticalCurvedList#1"/>
    <dgm:cxn modelId="{ECC71F74-0825-4BB8-B482-EF8FF2D3F500}" type="presParOf" srcId="{8E41123C-516B-4A59-BABE-8C18F964EA72}" destId="{14E0CEB6-436F-4346-8FCC-4453D87E30B7}" srcOrd="1" destOrd="0" presId="urn:microsoft.com/office/officeart/2008/layout/VerticalCurvedList#1"/>
    <dgm:cxn modelId="{49078447-D9A6-4DF4-998B-81707D0647C2}" type="presOf" srcId="{3644199F-E0C6-421F-876B-4C1A5293F354}" destId="{14E0CEB6-436F-4346-8FCC-4453D87E30B7}" srcOrd="0" destOrd="0" presId="urn:microsoft.com/office/officeart/2008/layout/VerticalCurvedList#1"/>
    <dgm:cxn modelId="{278BF52F-FC29-4D66-B012-B22E5911A281}" type="presParOf" srcId="{8E41123C-516B-4A59-BABE-8C18F964EA72}" destId="{58E83AAE-78DA-45AA-9876-DD592EBFE9F7}" srcOrd="2" destOrd="0" presId="urn:microsoft.com/office/officeart/2008/layout/VerticalCurvedList#1"/>
    <dgm:cxn modelId="{178DAB9D-71E3-4AE9-AB56-2204AD83846D}" type="presParOf" srcId="{58E83AAE-78DA-45AA-9876-DD592EBFE9F7}" destId="{FA28B929-383A-43AB-A53E-11B523795C6C}" srcOrd="0" destOrd="0" presId="urn:microsoft.com/office/officeart/2008/layout/VerticalCurvedList#1"/>
    <dgm:cxn modelId="{2F2C5733-3CE1-406C-8232-145866F7946C}" type="presParOf" srcId="{8E41123C-516B-4A59-BABE-8C18F964EA72}" destId="{9D078490-CC86-4908-8332-0E1E86ACF835}" srcOrd="3" destOrd="0" presId="urn:microsoft.com/office/officeart/2008/layout/VerticalCurvedList#1"/>
    <dgm:cxn modelId="{DAF51D54-2732-4EE5-A474-5A636FA92086}" type="presOf" srcId="{8F9D225C-C2E0-47A8-B50B-6B0CCCD4DBEA}" destId="{9D078490-CC86-4908-8332-0E1E86ACF835}" srcOrd="0" destOrd="0" presId="urn:microsoft.com/office/officeart/2008/layout/VerticalCurvedList#1"/>
    <dgm:cxn modelId="{FF4D99B6-398C-42E4-ABCA-1A6126B6B720}" type="presParOf" srcId="{8E41123C-516B-4A59-BABE-8C18F964EA72}" destId="{2237CF25-524C-460C-8EAA-18A365367A47}" srcOrd="4" destOrd="0" presId="urn:microsoft.com/office/officeart/2008/layout/VerticalCurvedList#1"/>
    <dgm:cxn modelId="{F12886BD-4EF3-4905-A846-F65901B3C5B9}" type="presParOf" srcId="{2237CF25-524C-460C-8EAA-18A365367A47}" destId="{CE0BE4F0-6DFA-43F0-84B1-B5E9D9DB9522}" srcOrd="0" destOrd="0" presId="urn:microsoft.com/office/officeart/2008/layout/VerticalCurvedList#1"/>
    <dgm:cxn modelId="{FA0E08B9-D629-42C1-9DB5-1BF8C669DDF3}" type="presParOf" srcId="{8E41123C-516B-4A59-BABE-8C18F964EA72}" destId="{E7FCD815-7C0F-4147-8CE7-1592819F452B}" srcOrd="5" destOrd="0" presId="urn:microsoft.com/office/officeart/2008/layout/VerticalCurvedList#1"/>
    <dgm:cxn modelId="{8AD1949E-336B-4177-9242-04F35F8D62AC}" type="presOf" srcId="{88ED9B5B-7EB5-4EBD-982C-77E6C012BBEF}" destId="{E7FCD815-7C0F-4147-8CE7-1592819F452B}" srcOrd="0" destOrd="0" presId="urn:microsoft.com/office/officeart/2008/layout/VerticalCurvedList#1"/>
    <dgm:cxn modelId="{0B39DEBF-5047-4BCE-826E-178B9D19D1C9}" type="presParOf" srcId="{8E41123C-516B-4A59-BABE-8C18F964EA72}" destId="{A997832B-CB48-4708-A60B-B999AE01CC87}" srcOrd="6" destOrd="0" presId="urn:microsoft.com/office/officeart/2008/layout/VerticalCurvedList#1"/>
    <dgm:cxn modelId="{193C985E-313B-4734-B231-C0ECEA58A7A9}" type="presParOf" srcId="{A997832B-CB48-4708-A60B-B999AE01CC87}" destId="{5AF13A4A-B253-4889-A59D-98DCFF904350}" srcOrd="0" destOrd="0" presId="urn:microsoft.com/office/officeart/2008/layout/VerticalCurvedList#1"/>
    <dgm:cxn modelId="{B43AE9EE-5E3C-4F94-965E-2F7842794629}" type="presParOf" srcId="{8E41123C-516B-4A59-BABE-8C18F964EA72}" destId="{10579434-CD35-491A-BAD9-6FB4D38DEAA2}" srcOrd="7" destOrd="0" presId="urn:microsoft.com/office/officeart/2008/layout/VerticalCurvedList#1"/>
    <dgm:cxn modelId="{AF75F677-D227-45B4-8673-237B36619091}" type="presOf" srcId="{F4337BB9-8218-4866-A77F-13A6C520C29C}" destId="{10579434-CD35-491A-BAD9-6FB4D38DEAA2}" srcOrd="0" destOrd="0" presId="urn:microsoft.com/office/officeart/2008/layout/VerticalCurvedList#1"/>
    <dgm:cxn modelId="{91E58169-5F58-4E3E-A6BB-D0C16CF1AFA3}" type="presParOf" srcId="{8E41123C-516B-4A59-BABE-8C18F964EA72}" destId="{ABAE79BE-C73F-42F5-8E9C-68A5A398B3E5}" srcOrd="8" destOrd="0" presId="urn:microsoft.com/office/officeart/2008/layout/VerticalCurvedList#1"/>
    <dgm:cxn modelId="{952929AC-FC10-4A95-A6CA-E3E0E99337C9}" type="presParOf" srcId="{ABAE79BE-C73F-42F5-8E9C-68A5A398B3E5}" destId="{EE338B84-7FB6-412F-A10E-5C9185E83021}" srcOrd="0" destOrd="0" presId="urn:microsoft.com/office/officeart/2008/layout/VerticalCurved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91A01B-05F7-4FD3-A5AA-699AFEF6EF7C}" type="doc">
      <dgm:prSet loTypeId="urn:microsoft.com/office/officeart/2008/layout/VerticalCurvedList#1" loCatId="list" qsTypeId="urn:microsoft.com/office/officeart/2005/8/quickstyle/3d9#3" qsCatId="3D" csTypeId="urn:microsoft.com/office/officeart/2005/8/colors/colorful3#1" csCatId="colorful" phldr="1"/>
      <dgm:spPr>
        <a:scene3d>
          <a:camera prst="perspectiveFront"/>
          <a:lightRig rig="soft" dir="t"/>
          <a:backdrop>
            <a:anchor x="0" y="0" z="-210000"/>
            <a:norm dx="0" dy="0" dz="12700"/>
            <a:up dx="0" dy="12700" dz="0"/>
          </a:backdrop>
        </a:scene3d>
      </dgm:spPr>
      <dgm:t>
        <a:bodyPr/>
        <a:lstStyle/>
        <a:p>
          <a:endParaRPr lang="zh-CN" altLang="en-US"/>
        </a:p>
      </dgm:t>
    </dgm:pt>
    <dgm:pt modelId="{29CD0453-C7BC-4C32-8CBB-F081684BD7AA}" cxnId="{E28A3BF6-3E23-480C-ADE9-018155426AD9}" type="parTrans">
      <dgm:prSet custT="1"/>
      <dgm:spPr/>
      <dgm:t>
        <a:bodyPr/>
        <a:lstStyle/>
        <a:p>
          <a:endParaRPr lang="zh-CN" altLang="en-US" sz="2400" b="1"/>
        </a:p>
      </dgm:t>
    </dgm:pt>
    <dgm:pt modelId="{3644199F-E0C6-421F-876B-4C1A5293F354}">
      <dgm:prSet custT="1"/>
      <dgm:spPr>
        <a:solidFill>
          <a:schemeClr val="accent5"/>
        </a:solidFill>
      </dgm:spPr>
      <dgm:t>
        <a:bodyPr/>
        <a:lstStyle/>
        <a:p>
          <a:pPr rtl="0"/>
          <a:r>
            <a:rPr lang="zh-CN" altLang="en-US" sz="2200" b="1" smtClean="0">
              <a:latin typeface="+mn-ea"/>
              <a:ea typeface="+mn-ea"/>
            </a:rPr>
            <a:t>公元纪年法</a:t>
          </a:r>
          <a:r>
            <a:rPr lang="en-US" altLang="zh-CN" sz="2200" b="1" smtClean="0">
              <a:latin typeface="+mn-ea"/>
              <a:ea typeface="+mn-ea"/>
            </a:rPr>
            <a:t>:</a:t>
          </a:r>
          <a:r>
            <a:rPr lang="zh-CN" altLang="zh-CN" sz="2200" b="1" smtClean="0">
              <a:latin typeface="+mn-ea"/>
              <a:ea typeface="+mn-ea"/>
            </a:rPr>
            <a:t>把</a:t>
          </a:r>
          <a:r>
            <a:rPr lang="zh-CN" altLang="en-US" sz="2200" b="1" smtClean="0">
              <a:latin typeface="+mn-ea"/>
              <a:ea typeface="+mn-ea"/>
            </a:rPr>
            <a:t>基督教</a:t>
          </a:r>
          <a:r>
            <a:rPr lang="zh-CN" altLang="zh-CN" sz="2200" b="1" smtClean="0">
              <a:latin typeface="+mn-ea"/>
              <a:ea typeface="+mn-ea"/>
            </a:rPr>
            <a:t>传说中耶稣诞生的那一年定为公元元年</a:t>
          </a:r>
          <a:r>
            <a:rPr lang="zh-CN" altLang="en-US" sz="2200" b="1" smtClean="0">
              <a:latin typeface="+mn-ea"/>
              <a:ea typeface="+mn-ea"/>
            </a:rPr>
            <a:t>。</a:t>
          </a:r>
          <a:endParaRPr lang="zh-CN" altLang="zh-CN" sz="2200" b="1" smtClean="0">
            <a:latin typeface="+mn-ea"/>
            <a:ea typeface="+mn-ea"/>
          </a:endParaRPr>
        </a:p>
      </dgm:t>
    </dgm:pt>
    <dgm:pt modelId="{94E8A5AF-075C-4EA3-866E-933B107B7526}" cxnId="{E28A3BF6-3E23-480C-ADE9-018155426AD9}" type="sibTrans">
      <dgm:prSet custT="1"/>
      <dgm:spPr/>
      <dgm:t>
        <a:bodyPr/>
        <a:lstStyle/>
        <a:p>
          <a:endParaRPr lang="zh-CN" altLang="en-US" sz="2400" b="1"/>
        </a:p>
      </dgm:t>
    </dgm:pt>
    <dgm:pt modelId="{8BEBEB33-C4F6-4C7F-8F8E-1CAB6D54C74D}" cxnId="{5C2EC256-E45C-4F61-BB49-CCE5DFEB9C8F}" type="parTrans">
      <dgm:prSet custT="1"/>
      <dgm:spPr/>
      <dgm:t>
        <a:bodyPr/>
        <a:lstStyle/>
        <a:p>
          <a:endParaRPr lang="zh-CN" altLang="en-US" sz="2400" b="1"/>
        </a:p>
      </dgm:t>
    </dgm:pt>
    <dgm:pt modelId="{8F9D225C-C2E0-47A8-B50B-6B0CCCD4DBEA}">
      <dgm:prSet custT="1"/>
      <dgm:spPr/>
      <dgm:t>
        <a:bodyPr/>
        <a:lstStyle/>
        <a:p>
          <a:pPr rtl="0"/>
          <a:r>
            <a:rPr lang="zh-CN" altLang="en-US" sz="2200" b="1" smtClean="0">
              <a:latin typeface="+mn-ea"/>
              <a:ea typeface="+mn-ea"/>
            </a:rPr>
            <a:t>干支纪年法</a:t>
          </a:r>
          <a:r>
            <a:rPr lang="en-US" altLang="zh-CN" sz="2200" b="1" smtClean="0">
              <a:latin typeface="+mn-ea"/>
              <a:ea typeface="+mn-ea"/>
            </a:rPr>
            <a:t>:</a:t>
          </a:r>
          <a:r>
            <a:rPr lang="zh-CN" altLang="en-US" sz="2200" b="1" smtClean="0">
              <a:latin typeface="+mn-ea"/>
              <a:ea typeface="+mn-ea"/>
            </a:rPr>
            <a:t>“干支”即天干和地支</a:t>
          </a:r>
          <a:r>
            <a:rPr lang="en-US" altLang="zh-CN" sz="2200" b="1" smtClean="0">
              <a:latin typeface="+mn-ea"/>
              <a:ea typeface="+mn-ea"/>
            </a:rPr>
            <a:t>,</a:t>
          </a:r>
          <a:r>
            <a:rPr lang="zh-CN" altLang="en-US" sz="2200" b="1" smtClean="0">
              <a:latin typeface="+mn-ea"/>
              <a:ea typeface="+mn-ea"/>
            </a:rPr>
            <a:t>这是中国古代主要的纪年方式。</a:t>
          </a:r>
          <a:endParaRPr lang="zh-CN" altLang="en-US" sz="2200" b="1">
            <a:latin typeface="+mn-ea"/>
            <a:ea typeface="+mn-ea"/>
          </a:endParaRPr>
        </a:p>
      </dgm:t>
    </dgm:pt>
    <dgm:pt modelId="{19C7B52B-16FA-4772-A7B7-F87741DE61CD}" cxnId="{5C2EC256-E45C-4F61-BB49-CCE5DFEB9C8F}" type="sibTrans">
      <dgm:prSet custT="1"/>
      <dgm:spPr/>
      <dgm:t>
        <a:bodyPr/>
        <a:lstStyle/>
        <a:p>
          <a:endParaRPr lang="zh-CN" altLang="en-US" sz="2400" b="1"/>
        </a:p>
      </dgm:t>
    </dgm:pt>
    <dgm:pt modelId="{0F666A64-7FEA-4F0D-AA29-AFC3897D6082}" cxnId="{1CCE29EE-2975-41C6-BEB4-C697F765792F}" type="parTrans">
      <dgm:prSet custT="1"/>
      <dgm:spPr/>
      <dgm:t>
        <a:bodyPr/>
        <a:lstStyle/>
        <a:p>
          <a:endParaRPr lang="zh-CN" altLang="en-US" sz="2400" b="1"/>
        </a:p>
      </dgm:t>
    </dgm:pt>
    <dgm:pt modelId="{88ED9B5B-7EB5-4EBD-982C-77E6C012BBEF}">
      <dgm:prSet custT="1"/>
      <dgm:spPr/>
      <dgm:t>
        <a:bodyPr/>
        <a:lstStyle/>
        <a:p>
          <a:pPr rtl="0"/>
          <a:r>
            <a:rPr lang="zh-CN" altLang="en-US" sz="2200" b="1" smtClean="0">
              <a:latin typeface="+mn-ea"/>
              <a:ea typeface="+mn-ea"/>
            </a:rPr>
            <a:t>年号纪年法：</a:t>
          </a:r>
          <a:r>
            <a:rPr kumimoji="1" lang="zh-CN" altLang="en-US" sz="2200" b="1" smtClean="0">
              <a:latin typeface="+mn-ea"/>
              <a:ea typeface="+mn-ea"/>
            </a:rPr>
            <a:t>汉武帝首创以年号纪年，定公元前</a:t>
          </a:r>
          <a:r>
            <a:rPr kumimoji="1" lang="en-US" altLang="zh-CN" sz="2200" b="1" smtClean="0">
              <a:latin typeface="+mn-ea"/>
              <a:ea typeface="+mn-ea"/>
            </a:rPr>
            <a:t>140</a:t>
          </a:r>
          <a:r>
            <a:rPr kumimoji="1" lang="zh-CN" altLang="en-US" sz="2200" b="1" smtClean="0">
              <a:latin typeface="+mn-ea"/>
              <a:ea typeface="+mn-ea"/>
            </a:rPr>
            <a:t>年年号为“建元”。</a:t>
          </a:r>
          <a:endParaRPr lang="zh-CN" altLang="en-US" sz="2200" b="1">
            <a:latin typeface="+mn-ea"/>
            <a:ea typeface="+mn-ea"/>
          </a:endParaRPr>
        </a:p>
      </dgm:t>
    </dgm:pt>
    <dgm:pt modelId="{5F04792F-A9ED-409C-922F-EBB331E19232}" cxnId="{1CCE29EE-2975-41C6-BEB4-C697F765792F}" type="sibTrans">
      <dgm:prSet custT="1"/>
      <dgm:spPr/>
      <dgm:t>
        <a:bodyPr/>
        <a:lstStyle/>
        <a:p>
          <a:endParaRPr lang="zh-CN" altLang="en-US" sz="2400" b="1"/>
        </a:p>
      </dgm:t>
    </dgm:pt>
    <dgm:pt modelId="{A3A2FAD0-B2A2-4CB4-90C8-97C2FB7B3AE8}" cxnId="{F14518F5-DC64-42CC-B7D0-862DAF630944}" type="parTrans">
      <dgm:prSet custT="1"/>
      <dgm:spPr/>
      <dgm:t>
        <a:bodyPr/>
        <a:lstStyle/>
        <a:p>
          <a:endParaRPr lang="zh-CN" altLang="en-US" sz="2400" b="1"/>
        </a:p>
      </dgm:t>
    </dgm:pt>
    <dgm:pt modelId="{F4337BB9-8218-4866-A77F-13A6C520C29C}">
      <dgm:prSet custT="1"/>
      <dgm:spPr/>
      <dgm:t>
        <a:bodyPr/>
        <a:lstStyle/>
        <a:p>
          <a:pPr rtl="0"/>
          <a:r>
            <a:rPr lang="zh-CN" altLang="en-US" sz="2200" b="1" smtClean="0">
              <a:latin typeface="+mn-ea"/>
              <a:ea typeface="+mn-ea"/>
            </a:rPr>
            <a:t>民国纪年法：中华民国成立后，改用公历，以民国纪年，</a:t>
          </a:r>
          <a:r>
            <a:rPr lang="en-US" altLang="zh-CN" sz="2200" b="1" smtClean="0">
              <a:latin typeface="+mn-ea"/>
              <a:ea typeface="+mn-ea"/>
            </a:rPr>
            <a:t>1912</a:t>
          </a:r>
          <a:r>
            <a:rPr lang="zh-CN" altLang="en-US" sz="2200" b="1" smtClean="0">
              <a:latin typeface="+mn-ea"/>
              <a:ea typeface="+mn-ea"/>
            </a:rPr>
            <a:t>年为民国元年。</a:t>
          </a:r>
          <a:endParaRPr lang="zh-CN" altLang="en-US" sz="2200" b="1">
            <a:latin typeface="+mn-ea"/>
            <a:ea typeface="+mn-ea"/>
          </a:endParaRPr>
        </a:p>
      </dgm:t>
    </dgm:pt>
    <dgm:pt modelId="{E013764D-E025-4C91-8F1F-5EF8FB6254DC}" cxnId="{F14518F5-DC64-42CC-B7D0-862DAF630944}" type="sibTrans">
      <dgm:prSet custT="1"/>
      <dgm:spPr/>
      <dgm:t>
        <a:bodyPr/>
        <a:lstStyle/>
        <a:p>
          <a:endParaRPr lang="zh-CN" altLang="en-US" sz="2400" b="1"/>
        </a:p>
      </dgm:t>
    </dgm:pt>
    <dgm:pt modelId="{20D162EA-8AE4-402C-A84E-8AE4B05765C5}" type="pres">
      <dgm:prSet presAssocID="{5791A01B-05F7-4FD3-A5AA-699AFEF6EF7C}" presName="Name0">
        <dgm:presLayoutVars>
          <dgm:chMax val="7"/>
          <dgm:chPref val="7"/>
          <dgm:dir/>
        </dgm:presLayoutVars>
      </dgm:prSet>
      <dgm:spPr/>
      <dgm:t>
        <a:bodyPr/>
        <a:lstStyle/>
        <a:p>
          <a:endParaRPr lang="zh-CN" altLang="en-US"/>
        </a:p>
      </dgm:t>
    </dgm:pt>
    <dgm:pt modelId="{8E41123C-516B-4A59-BABE-8C18F964EA72}" type="pres">
      <dgm:prSet presAssocID="{5791A01B-05F7-4FD3-A5AA-699AFEF6EF7C}" presName="Name1"/>
      <dgm:spPr/>
      <dgm:t>
        <a:bodyPr/>
        <a:lstStyle/>
        <a:p/>
      </dgm:t>
    </dgm:pt>
    <dgm:pt modelId="{DB00A4E5-D391-4487-B933-C3D83485B0A6}" type="pres">
      <dgm:prSet presAssocID="{5791A01B-05F7-4FD3-A5AA-699AFEF6EF7C}" presName="cycle"/>
      <dgm:spPr/>
      <dgm:t>
        <a:bodyPr/>
        <a:lstStyle/>
        <a:p/>
      </dgm:t>
    </dgm:pt>
    <dgm:pt modelId="{BFECD15C-14C3-4D2D-90A2-F826CBD65752}" type="pres">
      <dgm:prSet presAssocID="{5791A01B-05F7-4FD3-A5AA-699AFEF6EF7C}" presName="srcNode" presStyleLbl="node1" presStyleCnt="6"/>
      <dgm:spPr/>
      <dgm:t>
        <a:bodyPr/>
        <a:lstStyle/>
        <a:p/>
      </dgm:t>
    </dgm:pt>
    <dgm:pt modelId="{99A76FF5-6395-490B-9077-C156ECF03E89}" type="pres">
      <dgm:prSet presAssocID="{5791A01B-05F7-4FD3-A5AA-699AFEF6EF7C}" presName="conn" presStyleLbl="parChTrans1D2" presStyleCnt="1"/>
      <dgm:spPr/>
      <dgm:t>
        <a:bodyPr/>
        <a:lstStyle/>
        <a:p>
          <a:endParaRPr lang="zh-CN" altLang="en-US"/>
        </a:p>
      </dgm:t>
    </dgm:pt>
    <dgm:pt modelId="{4F097651-5764-4F1A-A443-B035815EB6BA}" type="pres">
      <dgm:prSet presAssocID="{5791A01B-05F7-4FD3-A5AA-699AFEF6EF7C}" presName="extraNode" presStyleLbl="node1" presStyleIdx="1" presStyleCnt="6"/>
      <dgm:spPr/>
      <dgm:t>
        <a:bodyPr/>
        <a:lstStyle/>
        <a:p/>
      </dgm:t>
    </dgm:pt>
    <dgm:pt modelId="{B0743FA5-3FBB-422B-82BB-EEA581BDA1F2}" type="pres">
      <dgm:prSet presAssocID="{5791A01B-05F7-4FD3-A5AA-699AFEF6EF7C}" presName="dstNode" presStyleLbl="node1" presStyleIdx="1" presStyleCnt="6"/>
      <dgm:spPr/>
      <dgm:t>
        <a:bodyPr/>
        <a:lstStyle/>
        <a:p/>
      </dgm:t>
    </dgm:pt>
    <dgm:pt modelId="{14E0CEB6-436F-4346-8FCC-4453D87E30B7}" type="pres">
      <dgm:prSet presAssocID="{3644199F-E0C6-421F-876B-4C1A5293F354}" presName="text_1" presStyleLbl="node1" presStyleIdx="2" presStyleCnt="6" custLinFactNeighborX="39" custLinFactNeighborY="993">
        <dgm:presLayoutVars>
          <dgm:bulletEnabled val="1"/>
        </dgm:presLayoutVars>
      </dgm:prSet>
      <dgm:spPr/>
      <dgm:t>
        <a:bodyPr/>
        <a:lstStyle/>
        <a:p>
          <a:endParaRPr lang="zh-CN" altLang="en-US"/>
        </a:p>
      </dgm:t>
    </dgm:pt>
    <dgm:pt modelId="{58E83AAE-78DA-45AA-9876-DD592EBFE9F7}" type="pres">
      <dgm:prSet presAssocID="{3644199F-E0C6-421F-876B-4C1A5293F354}" presName="accent_1"/>
      <dgm:spPr/>
      <dgm:t>
        <a:bodyPr/>
        <a:lstStyle/>
        <a:p/>
      </dgm:t>
    </dgm:pt>
    <dgm:pt modelId="{FA28B929-383A-43AB-A53E-11B523795C6C}" type="pres">
      <dgm:prSet presAssocID="{3644199F-E0C6-421F-876B-4C1A5293F354}" presName="accentRepeatNode" presStyleLbl="solidFgAcc1" presStyleCnt="4"/>
      <dgm:spPr/>
      <dgm:t>
        <a:bodyPr/>
        <a:lstStyle/>
        <a:p/>
      </dgm:t>
    </dgm:pt>
    <dgm:pt modelId="{9D078490-CC86-4908-8332-0E1E86ACF835}" type="pres">
      <dgm:prSet presAssocID="{8F9D225C-C2E0-47A8-B50B-6B0CCCD4DBEA}" presName="text_2" presStyleLbl="node1" presStyleIdx="3" presStyleCnt="6">
        <dgm:presLayoutVars>
          <dgm:bulletEnabled val="1"/>
        </dgm:presLayoutVars>
      </dgm:prSet>
      <dgm:spPr/>
      <dgm:t>
        <a:bodyPr/>
        <a:lstStyle/>
        <a:p>
          <a:endParaRPr lang="zh-CN" altLang="en-US"/>
        </a:p>
      </dgm:t>
    </dgm:pt>
    <dgm:pt modelId="{2237CF25-524C-460C-8EAA-18A365367A47}" type="pres">
      <dgm:prSet presAssocID="{8F9D225C-C2E0-47A8-B50B-6B0CCCD4DBEA}" presName="accent_2"/>
      <dgm:spPr/>
      <dgm:t>
        <a:bodyPr/>
        <a:lstStyle/>
        <a:p/>
      </dgm:t>
    </dgm:pt>
    <dgm:pt modelId="{CE0BE4F0-6DFA-43F0-84B1-B5E9D9DB9522}" type="pres">
      <dgm:prSet presAssocID="{8F9D225C-C2E0-47A8-B50B-6B0CCCD4DBEA}" presName="accentRepeatNode" presStyleLbl="solidFgAcc1" presStyleIdx="1" presStyleCnt="4"/>
      <dgm:spPr/>
      <dgm:t>
        <a:bodyPr/>
        <a:lstStyle/>
        <a:p/>
      </dgm:t>
    </dgm:pt>
    <dgm:pt modelId="{E7FCD815-7C0F-4147-8CE7-1592819F452B}" type="pres">
      <dgm:prSet presAssocID="{88ED9B5B-7EB5-4EBD-982C-77E6C012BBEF}" presName="text_3" presStyleLbl="node1" presStyleIdx="4" presStyleCnt="6">
        <dgm:presLayoutVars>
          <dgm:bulletEnabled val="1"/>
        </dgm:presLayoutVars>
      </dgm:prSet>
      <dgm:spPr/>
      <dgm:t>
        <a:bodyPr/>
        <a:lstStyle/>
        <a:p>
          <a:endParaRPr lang="zh-CN" altLang="en-US"/>
        </a:p>
      </dgm:t>
    </dgm:pt>
    <dgm:pt modelId="{A997832B-CB48-4708-A60B-B999AE01CC87}" type="pres">
      <dgm:prSet presAssocID="{88ED9B5B-7EB5-4EBD-982C-77E6C012BBEF}" presName="accent_3"/>
      <dgm:spPr/>
      <dgm:t>
        <a:bodyPr/>
        <a:lstStyle/>
        <a:p/>
      </dgm:t>
    </dgm:pt>
    <dgm:pt modelId="{5AF13A4A-B253-4889-A59D-98DCFF904350}" type="pres">
      <dgm:prSet presAssocID="{88ED9B5B-7EB5-4EBD-982C-77E6C012BBEF}" presName="accentRepeatNode" presStyleLbl="solidFgAcc1" presStyleIdx="2" presStyleCnt="4"/>
      <dgm:spPr/>
      <dgm:t>
        <a:bodyPr/>
        <a:lstStyle/>
        <a:p/>
      </dgm:t>
    </dgm:pt>
    <dgm:pt modelId="{10579434-CD35-491A-BAD9-6FB4D38DEAA2}" type="pres">
      <dgm:prSet presAssocID="{F4337BB9-8218-4866-A77F-13A6C520C29C}" presName="text_4" presStyleLbl="node1" presStyleIdx="5" presStyleCnt="6">
        <dgm:presLayoutVars>
          <dgm:bulletEnabled val="1"/>
        </dgm:presLayoutVars>
      </dgm:prSet>
      <dgm:spPr/>
      <dgm:t>
        <a:bodyPr/>
        <a:lstStyle/>
        <a:p>
          <a:endParaRPr lang="zh-CN" altLang="en-US"/>
        </a:p>
      </dgm:t>
    </dgm:pt>
    <dgm:pt modelId="{ABAE79BE-C73F-42F5-8E9C-68A5A398B3E5}" type="pres">
      <dgm:prSet presAssocID="{F4337BB9-8218-4866-A77F-13A6C520C29C}" presName="accent_4"/>
      <dgm:spPr/>
      <dgm:t>
        <a:bodyPr/>
        <a:lstStyle/>
        <a:p/>
      </dgm:t>
    </dgm:pt>
    <dgm:pt modelId="{EE338B84-7FB6-412F-A10E-5C9185E83021}" type="pres">
      <dgm:prSet presAssocID="{F4337BB9-8218-4866-A77F-13A6C520C29C}" presName="accentRepeatNode" presStyleLbl="solidFgAcc1" presStyleIdx="3" presStyleCnt="4"/>
      <dgm:spPr/>
      <dgm:t>
        <a:bodyPr/>
        <a:lstStyle/>
        <a:p/>
      </dgm:t>
    </dgm:pt>
  </dgm:ptLst>
  <dgm:cxnLst>
    <dgm:cxn modelId="{E28A3BF6-3E23-480C-ADE9-018155426AD9}" srcId="{5791A01B-05F7-4FD3-A5AA-699AFEF6EF7C}" destId="{3644199F-E0C6-421F-876B-4C1A5293F354}" srcOrd="0" destOrd="0" parTransId="{29CD0453-C7BC-4C32-8CBB-F081684BD7AA}" sibTransId="{94E8A5AF-075C-4EA3-866E-933B107B7526}"/>
    <dgm:cxn modelId="{5C2EC256-E45C-4F61-BB49-CCE5DFEB9C8F}" srcId="{5791A01B-05F7-4FD3-A5AA-699AFEF6EF7C}" destId="{8F9D225C-C2E0-47A8-B50B-6B0CCCD4DBEA}" srcOrd="1" destOrd="0" parTransId="{8BEBEB33-C4F6-4C7F-8F8E-1CAB6D54C74D}" sibTransId="{19C7B52B-16FA-4772-A7B7-F87741DE61CD}"/>
    <dgm:cxn modelId="{1CCE29EE-2975-41C6-BEB4-C697F765792F}" srcId="{5791A01B-05F7-4FD3-A5AA-699AFEF6EF7C}" destId="{88ED9B5B-7EB5-4EBD-982C-77E6C012BBEF}" srcOrd="2" destOrd="0" parTransId="{0F666A64-7FEA-4F0D-AA29-AFC3897D6082}" sibTransId="{5F04792F-A9ED-409C-922F-EBB331E19232}"/>
    <dgm:cxn modelId="{F14518F5-DC64-42CC-B7D0-862DAF630944}" srcId="{5791A01B-05F7-4FD3-A5AA-699AFEF6EF7C}" destId="{F4337BB9-8218-4866-A77F-13A6C520C29C}" srcOrd="3" destOrd="0" parTransId="{A3A2FAD0-B2A2-4CB4-90C8-97C2FB7B3AE8}" sibTransId="{E013764D-E025-4C91-8F1F-5EF8FB6254DC}"/>
    <dgm:cxn modelId="{FE73447A-E5AD-41FB-B442-EA1C8000714B}" type="presOf" srcId="{5791A01B-05F7-4FD3-A5AA-699AFEF6EF7C}" destId="{20D162EA-8AE4-402C-A84E-8AE4B05765C5}" srcOrd="0" destOrd="0" presId="urn:microsoft.com/office/officeart/2008/layout/VerticalCurvedList#1"/>
    <dgm:cxn modelId="{EB4DDD36-BFB1-49CF-9AE2-1ADA02D597FE}" type="presParOf" srcId="{20D162EA-8AE4-402C-A84E-8AE4B05765C5}" destId="{8E41123C-516B-4A59-BABE-8C18F964EA72}" srcOrd="0" destOrd="0" presId="urn:microsoft.com/office/officeart/2008/layout/VerticalCurvedList#1"/>
    <dgm:cxn modelId="{562698DE-E0A4-4245-A5F0-ECC1EFCC767F}" type="presParOf" srcId="{8E41123C-516B-4A59-BABE-8C18F964EA72}" destId="{DB00A4E5-D391-4487-B933-C3D83485B0A6}" srcOrd="0" destOrd="0" presId="urn:microsoft.com/office/officeart/2008/layout/VerticalCurvedList#1"/>
    <dgm:cxn modelId="{8EBD0FEA-6A65-45D4-8C07-6FB039F41400}" type="presParOf" srcId="{DB00A4E5-D391-4487-B933-C3D83485B0A6}" destId="{BFECD15C-14C3-4D2D-90A2-F826CBD65752}" srcOrd="0" destOrd="0" presId="urn:microsoft.com/office/officeart/2008/layout/VerticalCurvedList#1"/>
    <dgm:cxn modelId="{8C9D62A2-F591-4A19-A550-548448DBF6C2}" type="presParOf" srcId="{DB00A4E5-D391-4487-B933-C3D83485B0A6}" destId="{99A76FF5-6395-490B-9077-C156ECF03E89}" srcOrd="1" destOrd="0" presId="urn:microsoft.com/office/officeart/2008/layout/VerticalCurvedList#1"/>
    <dgm:cxn modelId="{4AA728CD-60DB-498A-9945-9C13E2A00B73}" type="presOf" srcId="{94E8A5AF-075C-4EA3-866E-933B107B7526}" destId="{99A76FF5-6395-490B-9077-C156ECF03E89}" srcOrd="0" destOrd="0" presId="urn:microsoft.com/office/officeart/2008/layout/VerticalCurvedList#1"/>
    <dgm:cxn modelId="{8ABA473C-6B18-4288-B74D-10571E0EFBAF}" type="presParOf" srcId="{DB00A4E5-D391-4487-B933-C3D83485B0A6}" destId="{4F097651-5764-4F1A-A443-B035815EB6BA}" srcOrd="2" destOrd="0" presId="urn:microsoft.com/office/officeart/2008/layout/VerticalCurvedList#1"/>
    <dgm:cxn modelId="{DDB14696-4963-4F73-A23C-E1E649F72598}" type="presParOf" srcId="{DB00A4E5-D391-4487-B933-C3D83485B0A6}" destId="{B0743FA5-3FBB-422B-82BB-EEA581BDA1F2}" srcOrd="3" destOrd="0" presId="urn:microsoft.com/office/officeart/2008/layout/VerticalCurvedList#1"/>
    <dgm:cxn modelId="{41213F15-1C85-43A4-B536-01AC42D416E2}" type="presParOf" srcId="{8E41123C-516B-4A59-BABE-8C18F964EA72}" destId="{14E0CEB6-436F-4346-8FCC-4453D87E30B7}" srcOrd="1" destOrd="0" presId="urn:microsoft.com/office/officeart/2008/layout/VerticalCurvedList#1"/>
    <dgm:cxn modelId="{17480C61-0D21-4DF8-84E0-4426DAF95567}" type="presOf" srcId="{3644199F-E0C6-421F-876B-4C1A5293F354}" destId="{14E0CEB6-436F-4346-8FCC-4453D87E30B7}" srcOrd="0" destOrd="0" presId="urn:microsoft.com/office/officeart/2008/layout/VerticalCurvedList#1"/>
    <dgm:cxn modelId="{6998EF66-56FF-4413-AB62-4FEB060165A1}" type="presParOf" srcId="{8E41123C-516B-4A59-BABE-8C18F964EA72}" destId="{58E83AAE-78DA-45AA-9876-DD592EBFE9F7}" srcOrd="2" destOrd="0" presId="urn:microsoft.com/office/officeart/2008/layout/VerticalCurvedList#1"/>
    <dgm:cxn modelId="{1293ED68-25F7-4B2C-8A76-24F806DF7CF0}" type="presParOf" srcId="{58E83AAE-78DA-45AA-9876-DD592EBFE9F7}" destId="{FA28B929-383A-43AB-A53E-11B523795C6C}" srcOrd="0" destOrd="0" presId="urn:microsoft.com/office/officeart/2008/layout/VerticalCurvedList#1"/>
    <dgm:cxn modelId="{47273605-B42A-417C-A2D7-307223E5DB3A}" type="presParOf" srcId="{8E41123C-516B-4A59-BABE-8C18F964EA72}" destId="{9D078490-CC86-4908-8332-0E1E86ACF835}" srcOrd="3" destOrd="0" presId="urn:microsoft.com/office/officeart/2008/layout/VerticalCurvedList#1"/>
    <dgm:cxn modelId="{A149F96B-43CA-4BA0-A9E7-06330C7A9F10}" type="presOf" srcId="{8F9D225C-C2E0-47A8-B50B-6B0CCCD4DBEA}" destId="{9D078490-CC86-4908-8332-0E1E86ACF835}" srcOrd="0" destOrd="0" presId="urn:microsoft.com/office/officeart/2008/layout/VerticalCurvedList#1"/>
    <dgm:cxn modelId="{767C9A59-06C1-4B42-9CE1-73093FDC740F}" type="presParOf" srcId="{8E41123C-516B-4A59-BABE-8C18F964EA72}" destId="{2237CF25-524C-460C-8EAA-18A365367A47}" srcOrd="4" destOrd="0" presId="urn:microsoft.com/office/officeart/2008/layout/VerticalCurvedList#1"/>
    <dgm:cxn modelId="{4528E68A-8B57-4167-9072-74C779013071}" type="presParOf" srcId="{2237CF25-524C-460C-8EAA-18A365367A47}" destId="{CE0BE4F0-6DFA-43F0-84B1-B5E9D9DB9522}" srcOrd="0" destOrd="0" presId="urn:microsoft.com/office/officeart/2008/layout/VerticalCurvedList#1"/>
    <dgm:cxn modelId="{1BD9A3C0-9D12-4A0B-A833-CF48C35ADBF7}" type="presParOf" srcId="{8E41123C-516B-4A59-BABE-8C18F964EA72}" destId="{E7FCD815-7C0F-4147-8CE7-1592819F452B}" srcOrd="5" destOrd="0" presId="urn:microsoft.com/office/officeart/2008/layout/VerticalCurvedList#1"/>
    <dgm:cxn modelId="{0D386798-5945-41B4-B63B-E9206BD843FD}" type="presOf" srcId="{88ED9B5B-7EB5-4EBD-982C-77E6C012BBEF}" destId="{E7FCD815-7C0F-4147-8CE7-1592819F452B}" srcOrd="0" destOrd="0" presId="urn:microsoft.com/office/officeart/2008/layout/VerticalCurvedList#1"/>
    <dgm:cxn modelId="{B55ABED8-8BAF-4BEA-B98C-EA8B4262E6D2}" type="presParOf" srcId="{8E41123C-516B-4A59-BABE-8C18F964EA72}" destId="{A997832B-CB48-4708-A60B-B999AE01CC87}" srcOrd="6" destOrd="0" presId="urn:microsoft.com/office/officeart/2008/layout/VerticalCurvedList#1"/>
    <dgm:cxn modelId="{AD8F4F4C-1E11-44D8-BCFE-7BF9102BF964}" type="presParOf" srcId="{A997832B-CB48-4708-A60B-B999AE01CC87}" destId="{5AF13A4A-B253-4889-A59D-98DCFF904350}" srcOrd="0" destOrd="0" presId="urn:microsoft.com/office/officeart/2008/layout/VerticalCurvedList#1"/>
    <dgm:cxn modelId="{587F7EAF-247A-4526-9B98-546FE39B9CF7}" type="presParOf" srcId="{8E41123C-516B-4A59-BABE-8C18F964EA72}" destId="{10579434-CD35-491A-BAD9-6FB4D38DEAA2}" srcOrd="7" destOrd="0" presId="urn:microsoft.com/office/officeart/2008/layout/VerticalCurvedList#1"/>
    <dgm:cxn modelId="{EC37AF71-2A8D-4261-A1DF-869264E5732E}" type="presOf" srcId="{F4337BB9-8218-4866-A77F-13A6C520C29C}" destId="{10579434-CD35-491A-BAD9-6FB4D38DEAA2}" srcOrd="0" destOrd="0" presId="urn:microsoft.com/office/officeart/2008/layout/VerticalCurvedList#1"/>
    <dgm:cxn modelId="{CB17ABF7-0C5F-4CA8-A65E-6C6B57294E12}" type="presParOf" srcId="{8E41123C-516B-4A59-BABE-8C18F964EA72}" destId="{ABAE79BE-C73F-42F5-8E9C-68A5A398B3E5}" srcOrd="8" destOrd="0" presId="urn:microsoft.com/office/officeart/2008/layout/VerticalCurvedList#1"/>
    <dgm:cxn modelId="{4457F72C-15BF-401B-B373-96BC33E925AD}" type="presParOf" srcId="{ABAE79BE-C73F-42F5-8E9C-68A5A398B3E5}" destId="{EE338B84-7FB6-412F-A10E-5C9185E83021}" srcOrd="0" destOrd="0" presId="urn:microsoft.com/office/officeart/2008/layout/VerticalCurvedList#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0953307" cy="4603897"/>
        <a:chOff x="0" y="0"/>
        <a:chExt cx="10953307" cy="4603897"/>
      </a:xfrm>
      <a:scene3d>
        <a:camera prst="perspectiveFront"/>
        <a:lightRig rig="soft" dir="t"/>
        <a:backdrop>
          <a:anchor x="0" y="0" z="-210000"/>
          <a:norm dx="0" dy="0" dz="12700"/>
          <a:up dx="0" dy="12700" dz="0"/>
        </a:backdrop>
      </a:scene3d>
    </dsp:grpSpPr>
    <dsp:sp modelId="{99A76FF5-6395-490B-9077-C156ECF03E89}">
      <dsp:nvSpPr>
        <dsp:cNvPr id="4" name="空心弧 3"/>
        <dsp:cNvSpPr/>
      </dsp:nvSpPr>
      <dsp:spPr bwMode="white">
        <a:xfrm>
          <a:off x="-5154052" y="-809870"/>
          <a:ext cx="6223638" cy="6223638"/>
        </a:xfrm>
        <a:prstGeom prst="blockArc">
          <a:avLst>
            <a:gd name="adj1" fmla="val 18900000"/>
            <a:gd name="adj2" fmla="val 2700000"/>
            <a:gd name="adj3" fmla="val 290"/>
          </a:avLst>
        </a:prstGeom>
        <a:sp3d z="-227350" prstMaterial="matte"/>
      </dsp:spPr>
      <dsp:style>
        <a:lnRef idx="2">
          <a:schemeClr val="accent4"/>
        </a:lnRef>
        <a:fillRef idx="0">
          <a:schemeClr val="accent2">
            <a:tint val="90000"/>
          </a:schemeClr>
        </a:fillRef>
        <a:effectRef idx="0">
          <a:scrgbClr r="0" g="0" b="0"/>
        </a:effectRef>
        <a:fontRef idx="minor"/>
      </dsp:style>
      <dsp:txXfrm>
        <a:off x="-5154052" y="-809870"/>
        <a:ext cx="6223638" cy="6223638"/>
      </dsp:txXfrm>
    </dsp:sp>
    <dsp:sp modelId="{14E0CEB6-436F-4346-8FCC-4453D87E30B7}">
      <dsp:nvSpPr>
        <dsp:cNvPr id="7" name="矩形 6"/>
        <dsp:cNvSpPr/>
      </dsp:nvSpPr>
      <dsp:spPr bwMode="white">
        <a:xfrm>
          <a:off x="583774" y="360981"/>
          <a:ext cx="10369533" cy="708264"/>
        </a:xfrm>
        <a:prstGeom prst="rect">
          <a:avLst/>
        </a:prstGeom>
        <a:solidFill>
          <a:schemeClr val="accent5"/>
        </a:solidFill>
        <a:sp3d extrusionH="152250" prstMaterial="matte">
          <a:bevelT w="165100" prst="coolSlant"/>
        </a:sp3d>
      </dsp:spPr>
      <dsp:style>
        <a:lnRef idx="0">
          <a:schemeClr val="lt1"/>
        </a:lnRef>
        <a:fillRef idx="1">
          <a:schemeClr val="accent3">
            <a:hueOff val="1104000"/>
            <a:satOff val="40000"/>
            <a:lumOff val="-5803"/>
            <a:alpha val="100000"/>
          </a:schemeClr>
        </a:fillRef>
        <a:effectRef idx="2">
          <a:scrgbClr r="0" g="0" b="0"/>
        </a:effectRef>
        <a:fontRef idx="minor">
          <a:schemeClr val="lt1"/>
        </a:fontRef>
      </dsp:style>
      <dsp:txBody>
        <a:bodyPr lIns="562184" tIns="55880" rIns="55880" bIns="5588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rtl="0">
            <a:lnSpc>
              <a:spcPct val="100000"/>
            </a:lnSpc>
            <a:spcBef>
              <a:spcPct val="0"/>
            </a:spcBef>
            <a:spcAft>
              <a:spcPct val="35000"/>
            </a:spcAft>
          </a:pPr>
          <a:r>
            <a:rPr lang="zh-CN" altLang="en-US" sz="2200" b="1" smtClean="0">
              <a:latin typeface="+mn-ea"/>
              <a:ea typeface="+mn-ea"/>
            </a:rPr>
            <a:t>公元纪年法</a:t>
          </a:r>
          <a:r>
            <a:rPr lang="en-US" altLang="zh-CN" sz="2200" b="1" smtClean="0">
              <a:latin typeface="+mn-ea"/>
              <a:ea typeface="+mn-ea"/>
            </a:rPr>
            <a:t>:</a:t>
          </a:r>
          <a:r>
            <a:rPr lang="zh-CN" altLang="zh-CN" sz="2200" b="1" smtClean="0">
              <a:latin typeface="+mn-ea"/>
              <a:ea typeface="+mn-ea"/>
            </a:rPr>
            <a:t>把</a:t>
          </a:r>
          <a:r>
            <a:rPr lang="zh-CN" altLang="en-US" sz="2200" b="1" smtClean="0">
              <a:latin typeface="+mn-ea"/>
              <a:ea typeface="+mn-ea"/>
            </a:rPr>
            <a:t>基督教</a:t>
          </a:r>
          <a:r>
            <a:rPr lang="zh-CN" altLang="zh-CN" sz="2200" b="1" smtClean="0">
              <a:latin typeface="+mn-ea"/>
              <a:ea typeface="+mn-ea"/>
            </a:rPr>
            <a:t>传说中耶稣诞生的那一年定为公元元年</a:t>
          </a:r>
          <a:r>
            <a:rPr lang="zh-CN" altLang="en-US" sz="2200" b="1" smtClean="0">
              <a:latin typeface="+mn-ea"/>
              <a:ea typeface="+mn-ea"/>
            </a:rPr>
            <a:t>。</a:t>
          </a:r>
          <a:endParaRPr lang="zh-CN" altLang="zh-CN" sz="2200" b="1" smtClean="0">
            <a:latin typeface="+mn-ea"/>
            <a:ea typeface="+mn-ea"/>
          </a:endParaRPr>
        </a:p>
      </dsp:txBody>
      <dsp:txXfrm>
        <a:off x="583774" y="360981"/>
        <a:ext cx="10369533" cy="708264"/>
      </dsp:txXfrm>
    </dsp:sp>
    <dsp:sp modelId="{FA28B929-383A-43AB-A53E-11B523795C6C}">
      <dsp:nvSpPr>
        <dsp:cNvPr id="8" name="椭圆 7"/>
        <dsp:cNvSpPr/>
      </dsp:nvSpPr>
      <dsp:spPr bwMode="white">
        <a:xfrm>
          <a:off x="141109" y="265415"/>
          <a:ext cx="885329" cy="885329"/>
        </a:xfrm>
        <a:prstGeom prst="ellipse">
          <a:avLst/>
        </a:prstGeom>
        <a:sp3d prstMaterial="matte"/>
      </dsp:spPr>
      <dsp:style>
        <a:lnRef idx="1">
          <a:schemeClr val="accent3">
            <a:hueOff val="0"/>
            <a:satOff val="0"/>
            <a:lumOff val="0"/>
            <a:alpha val="100000"/>
          </a:schemeClr>
        </a:lnRef>
        <a:fillRef idx="1">
          <a:schemeClr val="lt1"/>
        </a:fillRef>
        <a:effectRef idx="0">
          <a:scrgbClr r="0" g="0" b="0"/>
        </a:effectRef>
        <a:fontRef idx="minor"/>
      </dsp:style>
      <dsp:txXfrm>
        <a:off x="141109" y="265415"/>
        <a:ext cx="885329" cy="885329"/>
      </dsp:txXfrm>
    </dsp:sp>
    <dsp:sp modelId="{9D078490-CC86-4908-8332-0E1E86ACF835}">
      <dsp:nvSpPr>
        <dsp:cNvPr id="9" name="矩形 8"/>
        <dsp:cNvSpPr/>
      </dsp:nvSpPr>
      <dsp:spPr bwMode="white">
        <a:xfrm>
          <a:off x="989838" y="1416527"/>
          <a:ext cx="9963469" cy="708264"/>
        </a:xfrm>
        <a:prstGeom prst="rect">
          <a:avLst/>
        </a:prstGeom>
        <a:sp3d extrusionH="152250" prstMaterial="matte">
          <a:bevelT w="165100" prst="coolSlant"/>
        </a:sp3d>
      </dsp:spPr>
      <dsp:style>
        <a:lnRef idx="0">
          <a:schemeClr val="lt1"/>
        </a:lnRef>
        <a:fillRef idx="1">
          <a:schemeClr val="accent3">
            <a:hueOff val="1655999"/>
            <a:satOff val="60000"/>
            <a:lumOff val="-8705"/>
            <a:alpha val="100000"/>
          </a:schemeClr>
        </a:fillRef>
        <a:effectRef idx="2">
          <a:scrgbClr r="0" g="0" b="0"/>
        </a:effectRef>
        <a:fontRef idx="minor">
          <a:schemeClr val="lt1"/>
        </a:fontRef>
      </dsp:style>
      <dsp:txBody>
        <a:bodyPr lIns="562184" tIns="55880" rIns="55880" bIns="5588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rtl="0">
            <a:lnSpc>
              <a:spcPct val="100000"/>
            </a:lnSpc>
            <a:spcBef>
              <a:spcPct val="0"/>
            </a:spcBef>
            <a:spcAft>
              <a:spcPct val="35000"/>
            </a:spcAft>
          </a:pPr>
          <a:r>
            <a:rPr lang="zh-CN" altLang="en-US" sz="2200" b="1" smtClean="0">
              <a:latin typeface="+mn-ea"/>
              <a:ea typeface="+mn-ea"/>
            </a:rPr>
            <a:t>干支纪年法</a:t>
          </a:r>
          <a:r>
            <a:rPr lang="en-US" altLang="zh-CN" sz="2200" b="1" smtClean="0">
              <a:latin typeface="+mn-ea"/>
              <a:ea typeface="+mn-ea"/>
            </a:rPr>
            <a:t>:</a:t>
          </a:r>
          <a:r>
            <a:rPr lang="zh-CN" altLang="en-US" sz="2200" b="1" smtClean="0">
              <a:latin typeface="+mn-ea"/>
              <a:ea typeface="+mn-ea"/>
            </a:rPr>
            <a:t>“干支”即天干和地支</a:t>
          </a:r>
          <a:r>
            <a:rPr lang="en-US" altLang="zh-CN" sz="2200" b="1" smtClean="0">
              <a:latin typeface="+mn-ea"/>
              <a:ea typeface="+mn-ea"/>
            </a:rPr>
            <a:t>,</a:t>
          </a:r>
          <a:r>
            <a:rPr lang="zh-CN" altLang="en-US" sz="2200" b="1" smtClean="0">
              <a:latin typeface="+mn-ea"/>
              <a:ea typeface="+mn-ea"/>
            </a:rPr>
            <a:t>这是中国古代主要的纪年方式。</a:t>
          </a:r>
          <a:endParaRPr lang="zh-CN" altLang="en-US" sz="2200" b="1">
            <a:latin typeface="+mn-ea"/>
            <a:ea typeface="+mn-ea"/>
          </a:endParaRPr>
        </a:p>
      </dsp:txBody>
      <dsp:txXfrm>
        <a:off x="989838" y="1416527"/>
        <a:ext cx="9963469" cy="708264"/>
      </dsp:txXfrm>
    </dsp:sp>
    <dsp:sp modelId="{CE0BE4F0-6DFA-43F0-84B1-B5E9D9DB9522}">
      <dsp:nvSpPr>
        <dsp:cNvPr id="10" name="椭圆 9"/>
        <dsp:cNvSpPr/>
      </dsp:nvSpPr>
      <dsp:spPr bwMode="white">
        <a:xfrm>
          <a:off x="547173" y="1327994"/>
          <a:ext cx="885329" cy="885329"/>
        </a:xfrm>
        <a:prstGeom prst="ellipse">
          <a:avLst/>
        </a:prstGeom>
        <a:sp3d prstMaterial="matte"/>
      </dsp:spPr>
      <dsp:style>
        <a:lnRef idx="1">
          <a:schemeClr val="accent3">
            <a:hueOff val="919999"/>
            <a:satOff val="33333"/>
            <a:lumOff val="-4836"/>
            <a:alpha val="100000"/>
          </a:schemeClr>
        </a:lnRef>
        <a:fillRef idx="1">
          <a:schemeClr val="lt1"/>
        </a:fillRef>
        <a:effectRef idx="0">
          <a:scrgbClr r="0" g="0" b="0"/>
        </a:effectRef>
        <a:fontRef idx="minor"/>
      </dsp:style>
      <dsp:txXfrm>
        <a:off x="547173" y="1327994"/>
        <a:ext cx="885329" cy="885329"/>
      </dsp:txXfrm>
    </dsp:sp>
    <dsp:sp modelId="{E7FCD815-7C0F-4147-8CE7-1592819F452B}">
      <dsp:nvSpPr>
        <dsp:cNvPr id="11" name="矩形 10"/>
        <dsp:cNvSpPr/>
      </dsp:nvSpPr>
      <dsp:spPr bwMode="white">
        <a:xfrm>
          <a:off x="989838" y="2479106"/>
          <a:ext cx="9963469" cy="708264"/>
        </a:xfrm>
        <a:prstGeom prst="rect">
          <a:avLst/>
        </a:prstGeom>
        <a:sp3d extrusionH="152250" prstMaterial="matte">
          <a:bevelT w="165100" prst="coolSlant"/>
        </a:sp3d>
      </dsp:spPr>
      <dsp:style>
        <a:lnRef idx="0">
          <a:schemeClr val="lt1"/>
        </a:lnRef>
        <a:fillRef idx="1">
          <a:schemeClr val="accent3">
            <a:hueOff val="2208000"/>
            <a:satOff val="80000"/>
            <a:lumOff val="-11607"/>
            <a:alpha val="100000"/>
          </a:schemeClr>
        </a:fillRef>
        <a:effectRef idx="2">
          <a:scrgbClr r="0" g="0" b="0"/>
        </a:effectRef>
        <a:fontRef idx="minor">
          <a:schemeClr val="lt1"/>
        </a:fontRef>
      </dsp:style>
      <dsp:txBody>
        <a:bodyPr lIns="562184" tIns="55880" rIns="55880" bIns="5588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rtl="0">
            <a:lnSpc>
              <a:spcPct val="100000"/>
            </a:lnSpc>
            <a:spcBef>
              <a:spcPct val="0"/>
            </a:spcBef>
            <a:spcAft>
              <a:spcPct val="35000"/>
            </a:spcAft>
          </a:pPr>
          <a:r>
            <a:rPr lang="zh-CN" altLang="en-US" sz="2200" b="1" smtClean="0">
              <a:latin typeface="+mn-ea"/>
              <a:ea typeface="+mn-ea"/>
            </a:rPr>
            <a:t>年号纪年法：</a:t>
          </a:r>
          <a:r>
            <a:rPr kumimoji="1" lang="zh-CN" altLang="en-US" sz="2200" b="1" smtClean="0">
              <a:latin typeface="+mn-ea"/>
              <a:ea typeface="+mn-ea"/>
            </a:rPr>
            <a:t>汉武帝首创以年号纪年，定公元前</a:t>
          </a:r>
          <a:r>
            <a:rPr kumimoji="1" lang="en-US" altLang="zh-CN" sz="2200" b="1" smtClean="0">
              <a:latin typeface="+mn-ea"/>
              <a:ea typeface="+mn-ea"/>
            </a:rPr>
            <a:t>140</a:t>
          </a:r>
          <a:r>
            <a:rPr kumimoji="1" lang="zh-CN" altLang="en-US" sz="2200" b="1" smtClean="0">
              <a:latin typeface="+mn-ea"/>
              <a:ea typeface="+mn-ea"/>
            </a:rPr>
            <a:t>年年号为“建元”。</a:t>
          </a:r>
          <a:endParaRPr lang="zh-CN" altLang="en-US" sz="2200" b="1">
            <a:latin typeface="+mn-ea"/>
            <a:ea typeface="+mn-ea"/>
          </a:endParaRPr>
        </a:p>
      </dsp:txBody>
      <dsp:txXfrm>
        <a:off x="989838" y="2479106"/>
        <a:ext cx="9963469" cy="708264"/>
      </dsp:txXfrm>
    </dsp:sp>
    <dsp:sp modelId="{5AF13A4A-B253-4889-A59D-98DCFF904350}">
      <dsp:nvSpPr>
        <dsp:cNvPr id="12" name="椭圆 11"/>
        <dsp:cNvSpPr/>
      </dsp:nvSpPr>
      <dsp:spPr bwMode="white">
        <a:xfrm>
          <a:off x="547173" y="2390574"/>
          <a:ext cx="885329" cy="885329"/>
        </a:xfrm>
        <a:prstGeom prst="ellipse">
          <a:avLst/>
        </a:prstGeom>
        <a:sp3d prstMaterial="matte"/>
      </dsp:spPr>
      <dsp:style>
        <a:lnRef idx="1">
          <a:schemeClr val="accent3">
            <a:hueOff val="1839999"/>
            <a:satOff val="66667"/>
            <a:lumOff val="-9672"/>
            <a:alpha val="100000"/>
          </a:schemeClr>
        </a:lnRef>
        <a:fillRef idx="1">
          <a:schemeClr val="lt1"/>
        </a:fillRef>
        <a:effectRef idx="0">
          <a:scrgbClr r="0" g="0" b="0"/>
        </a:effectRef>
        <a:fontRef idx="minor"/>
      </dsp:style>
      <dsp:txXfrm>
        <a:off x="547173" y="2390574"/>
        <a:ext cx="885329" cy="885329"/>
      </dsp:txXfrm>
    </dsp:sp>
    <dsp:sp modelId="{10579434-CD35-491A-BAD9-6FB4D38DEAA2}">
      <dsp:nvSpPr>
        <dsp:cNvPr id="13" name="矩形 12"/>
        <dsp:cNvSpPr/>
      </dsp:nvSpPr>
      <dsp:spPr bwMode="white">
        <a:xfrm>
          <a:off x="583774" y="3541686"/>
          <a:ext cx="10369533" cy="708264"/>
        </a:xfrm>
        <a:prstGeom prst="rect">
          <a:avLst/>
        </a:prstGeom>
        <a:sp3d extrusionH="152250" prstMaterial="matte">
          <a:bevelT w="165100" prst="coolSlant"/>
        </a:sp3d>
      </dsp:spPr>
      <dsp:style>
        <a:lnRef idx="0">
          <a:schemeClr val="lt1"/>
        </a:lnRef>
        <a:fillRef idx="1">
          <a:schemeClr val="accent3">
            <a:hueOff val="2760000"/>
            <a:satOff val="100000"/>
            <a:lumOff val="-14509"/>
            <a:alpha val="100000"/>
          </a:schemeClr>
        </a:fillRef>
        <a:effectRef idx="2">
          <a:scrgbClr r="0" g="0" b="0"/>
        </a:effectRef>
        <a:fontRef idx="minor">
          <a:schemeClr val="lt1"/>
        </a:fontRef>
      </dsp:style>
      <dsp:txBody>
        <a:bodyPr lIns="562184" tIns="55880" rIns="55880" bIns="5588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rtl="0">
            <a:lnSpc>
              <a:spcPct val="100000"/>
            </a:lnSpc>
            <a:spcBef>
              <a:spcPct val="0"/>
            </a:spcBef>
            <a:spcAft>
              <a:spcPct val="35000"/>
            </a:spcAft>
          </a:pPr>
          <a:r>
            <a:rPr lang="zh-CN" altLang="en-US" sz="2200" b="1" smtClean="0">
              <a:latin typeface="+mn-ea"/>
              <a:ea typeface="+mn-ea"/>
            </a:rPr>
            <a:t>民国纪年法：中华民国成立后，改用公历，以民国纪年，</a:t>
          </a:r>
          <a:r>
            <a:rPr lang="en-US" altLang="zh-CN" sz="2200" b="1" smtClean="0">
              <a:latin typeface="+mn-ea"/>
              <a:ea typeface="+mn-ea"/>
            </a:rPr>
            <a:t>1912</a:t>
          </a:r>
          <a:r>
            <a:rPr lang="zh-CN" altLang="en-US" sz="2200" b="1" smtClean="0">
              <a:latin typeface="+mn-ea"/>
              <a:ea typeface="+mn-ea"/>
            </a:rPr>
            <a:t>年为民国元年。</a:t>
          </a:r>
          <a:endParaRPr lang="zh-CN" altLang="en-US" sz="2200" b="1">
            <a:latin typeface="+mn-ea"/>
            <a:ea typeface="+mn-ea"/>
          </a:endParaRPr>
        </a:p>
      </dsp:txBody>
      <dsp:txXfrm>
        <a:off x="583774" y="3541686"/>
        <a:ext cx="10369533" cy="708264"/>
      </dsp:txXfrm>
    </dsp:sp>
    <dsp:sp modelId="{EE338B84-7FB6-412F-A10E-5C9185E83021}">
      <dsp:nvSpPr>
        <dsp:cNvPr id="14" name="椭圆 13"/>
        <dsp:cNvSpPr/>
      </dsp:nvSpPr>
      <dsp:spPr bwMode="white">
        <a:xfrm>
          <a:off x="141109" y="3453153"/>
          <a:ext cx="885329" cy="885329"/>
        </a:xfrm>
        <a:prstGeom prst="ellipse">
          <a:avLst/>
        </a:prstGeom>
        <a:sp3d prstMaterial="matte"/>
      </dsp:spPr>
      <dsp:style>
        <a:lnRef idx="1">
          <a:schemeClr val="accent3">
            <a:hueOff val="2760000"/>
            <a:satOff val="100000"/>
            <a:lumOff val="-14509"/>
            <a:alpha val="100000"/>
          </a:schemeClr>
        </a:lnRef>
        <a:fillRef idx="1">
          <a:schemeClr val="lt1"/>
        </a:fillRef>
        <a:effectRef idx="0">
          <a:scrgbClr r="0" g="0" b="0"/>
        </a:effectRef>
        <a:fontRef idx="minor"/>
      </dsp:style>
      <dsp:txXfrm>
        <a:off x="141109" y="3453153"/>
        <a:ext cx="885329" cy="885329"/>
      </dsp:txXfrm>
    </dsp:sp>
    <dsp:sp modelId="{BFECD15C-14C3-4D2D-90A2-F826CBD65752}">
      <dsp:nvSpPr>
        <dsp:cNvPr id="3" name="矩形 2" hidden="1"/>
        <dsp:cNvSpPr/>
      </dsp:nvSpPr>
      <dsp:spPr bwMode="white">
        <a:xfrm>
          <a:off x="127427" y="96288"/>
          <a:ext cx="36000" cy="36000"/>
        </a:xfrm>
        <a:prstGeom prst="rect">
          <a:avLst/>
        </a:prstGeom>
        <a:sp3d extrusionH="152250" prstMaterial="matte">
          <a:bevelT w="165100" prst="coolSlant"/>
        </a:sp3d>
      </dsp:spPr>
      <dsp:style>
        <a:lnRef idx="0">
          <a:schemeClr val="lt1"/>
        </a:lnRef>
        <a:fillRef idx="1">
          <a:schemeClr val="accent3">
            <a:hueOff val="0"/>
            <a:satOff val="0"/>
            <a:lumOff val="0"/>
            <a:alpha val="100000"/>
          </a:schemeClr>
        </a:fillRef>
        <a:effectRef idx="2">
          <a:scrgbClr r="0" g="0" b="0"/>
        </a:effectRef>
        <a:fontRef idx="minor">
          <a:schemeClr val="lt1"/>
        </a:fontRef>
      </dsp:style>
      <dsp:txXfrm>
        <a:off x="127427" y="96288"/>
        <a:ext cx="36000" cy="36000"/>
      </dsp:txXfrm>
    </dsp:sp>
    <dsp:sp modelId="{4F097651-5764-4F1A-A443-B035815EB6BA}">
      <dsp:nvSpPr>
        <dsp:cNvPr id="5" name="矩形 4" hidden="1"/>
        <dsp:cNvSpPr/>
      </dsp:nvSpPr>
      <dsp:spPr bwMode="white">
        <a:xfrm>
          <a:off x="1033586" y="2283949"/>
          <a:ext cx="36000" cy="36000"/>
        </a:xfrm>
        <a:prstGeom prst="rect">
          <a:avLst/>
        </a:prstGeom>
        <a:sp3d extrusionH="152250" prstMaterial="matte">
          <a:bevelT w="165100" prst="coolSlant"/>
        </a:sp3d>
      </dsp:spPr>
      <dsp:style>
        <a:lnRef idx="0">
          <a:schemeClr val="lt1"/>
        </a:lnRef>
        <a:fillRef idx="1">
          <a:schemeClr val="accent3">
            <a:hueOff val="552000"/>
            <a:satOff val="20000"/>
            <a:lumOff val="-2901"/>
            <a:alpha val="100000"/>
          </a:schemeClr>
        </a:fillRef>
        <a:effectRef idx="2">
          <a:scrgbClr r="0" g="0" b="0"/>
        </a:effectRef>
        <a:fontRef idx="minor">
          <a:schemeClr val="lt1"/>
        </a:fontRef>
      </dsp:style>
      <dsp:txXfrm>
        <a:off x="1033586" y="2283949"/>
        <a:ext cx="36000" cy="36000"/>
      </dsp:txXfrm>
    </dsp:sp>
    <dsp:sp modelId="{B0743FA5-3FBB-422B-82BB-EEA581BDA1F2}">
      <dsp:nvSpPr>
        <dsp:cNvPr id="6" name="矩形 5" hidden="1"/>
        <dsp:cNvSpPr/>
      </dsp:nvSpPr>
      <dsp:spPr bwMode="white">
        <a:xfrm>
          <a:off x="127427" y="4471609"/>
          <a:ext cx="36000" cy="36000"/>
        </a:xfrm>
        <a:prstGeom prst="rect">
          <a:avLst/>
        </a:prstGeom>
        <a:sp3d extrusionH="152250" prstMaterial="matte">
          <a:bevelT w="165100" prst="coolSlant"/>
        </a:sp3d>
      </dsp:spPr>
      <dsp:style>
        <a:lnRef idx="0">
          <a:schemeClr val="lt1"/>
        </a:lnRef>
        <a:fillRef idx="1">
          <a:schemeClr val="accent3">
            <a:hueOff val="552000"/>
            <a:satOff val="20000"/>
            <a:lumOff val="-2901"/>
            <a:alpha val="100000"/>
          </a:schemeClr>
        </a:fillRef>
        <a:effectRef idx="2">
          <a:scrgbClr r="0" g="0" b="0"/>
        </a:effectRef>
        <a:fontRef idx="minor">
          <a:schemeClr val="lt1"/>
        </a:fontRef>
      </dsp:style>
      <dsp:txXfrm>
        <a:off x="127427" y="4471609"/>
        <a:ext cx="36000" cy="36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0953307" cy="4603897"/>
        <a:chOff x="0" y="0"/>
        <a:chExt cx="10953307" cy="4603897"/>
      </a:xfrm>
      <a:scene3d>
        <a:camera prst="perspectiveFront"/>
        <a:lightRig rig="soft" dir="t"/>
        <a:backdrop>
          <a:anchor x="0" y="0" z="-210000"/>
          <a:norm dx="0" dy="0" dz="12700"/>
          <a:up dx="0" dy="12700" dz="0"/>
        </a:backdrop>
      </a:scene3d>
    </dsp:grpSpPr>
    <dsp:sp modelId="{99A76FF5-6395-490B-9077-C156ECF03E89}">
      <dsp:nvSpPr>
        <dsp:cNvPr id="4" name="空心弧 3"/>
        <dsp:cNvSpPr/>
      </dsp:nvSpPr>
      <dsp:spPr bwMode="white">
        <a:xfrm>
          <a:off x="-5154052" y="-809870"/>
          <a:ext cx="6223638" cy="6223638"/>
        </a:xfrm>
        <a:prstGeom prst="blockArc">
          <a:avLst>
            <a:gd name="adj1" fmla="val 18900000"/>
            <a:gd name="adj2" fmla="val 2700000"/>
            <a:gd name="adj3" fmla="val 290"/>
          </a:avLst>
        </a:prstGeom>
        <a:sp3d z="-227350" prstMaterial="matte"/>
      </dsp:spPr>
      <dsp:style>
        <a:lnRef idx="2">
          <a:schemeClr val="accent4"/>
        </a:lnRef>
        <a:fillRef idx="0">
          <a:schemeClr val="accent2">
            <a:tint val="90000"/>
          </a:schemeClr>
        </a:fillRef>
        <a:effectRef idx="0">
          <a:scrgbClr r="0" g="0" b="0"/>
        </a:effectRef>
        <a:fontRef idx="minor"/>
      </dsp:style>
      <dsp:txXfrm>
        <a:off x="-5154052" y="-809870"/>
        <a:ext cx="6223638" cy="6223638"/>
      </dsp:txXfrm>
    </dsp:sp>
    <dsp:sp modelId="{14E0CEB6-436F-4346-8FCC-4453D87E30B7}">
      <dsp:nvSpPr>
        <dsp:cNvPr id="7" name="矩形 6"/>
        <dsp:cNvSpPr/>
      </dsp:nvSpPr>
      <dsp:spPr bwMode="white">
        <a:xfrm>
          <a:off x="583774" y="360981"/>
          <a:ext cx="10369533" cy="708264"/>
        </a:xfrm>
        <a:prstGeom prst="rect">
          <a:avLst/>
        </a:prstGeom>
        <a:solidFill>
          <a:schemeClr val="accent5"/>
        </a:solidFill>
        <a:sp3d extrusionH="152250" prstMaterial="matte">
          <a:bevelT w="165100" prst="coolSlant"/>
        </a:sp3d>
      </dsp:spPr>
      <dsp:style>
        <a:lnRef idx="0">
          <a:schemeClr val="lt1"/>
        </a:lnRef>
        <a:fillRef idx="1">
          <a:schemeClr val="accent3">
            <a:hueOff val="1104000"/>
            <a:satOff val="40000"/>
            <a:lumOff val="-5803"/>
            <a:alpha val="100000"/>
          </a:schemeClr>
        </a:fillRef>
        <a:effectRef idx="2">
          <a:scrgbClr r="0" g="0" b="0"/>
        </a:effectRef>
        <a:fontRef idx="minor">
          <a:schemeClr val="lt1"/>
        </a:fontRef>
      </dsp:style>
      <dsp:txBody>
        <a:bodyPr lIns="562184" tIns="55880" rIns="55880" bIns="5588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rtl="0">
            <a:lnSpc>
              <a:spcPct val="100000"/>
            </a:lnSpc>
            <a:spcBef>
              <a:spcPct val="0"/>
            </a:spcBef>
            <a:spcAft>
              <a:spcPct val="35000"/>
            </a:spcAft>
          </a:pPr>
          <a:r>
            <a:rPr lang="zh-CN" altLang="en-US" sz="2200" b="1" smtClean="0">
              <a:latin typeface="+mn-ea"/>
              <a:ea typeface="+mn-ea"/>
            </a:rPr>
            <a:t>公元纪年法</a:t>
          </a:r>
          <a:r>
            <a:rPr lang="en-US" altLang="zh-CN" sz="2200" b="1" smtClean="0">
              <a:latin typeface="+mn-ea"/>
              <a:ea typeface="+mn-ea"/>
            </a:rPr>
            <a:t>:</a:t>
          </a:r>
          <a:r>
            <a:rPr lang="zh-CN" altLang="zh-CN" sz="2200" b="1" smtClean="0">
              <a:latin typeface="+mn-ea"/>
              <a:ea typeface="+mn-ea"/>
            </a:rPr>
            <a:t>把</a:t>
          </a:r>
          <a:r>
            <a:rPr lang="zh-CN" altLang="en-US" sz="2200" b="1" smtClean="0">
              <a:latin typeface="+mn-ea"/>
              <a:ea typeface="+mn-ea"/>
            </a:rPr>
            <a:t>基督教</a:t>
          </a:r>
          <a:r>
            <a:rPr lang="zh-CN" altLang="zh-CN" sz="2200" b="1" smtClean="0">
              <a:latin typeface="+mn-ea"/>
              <a:ea typeface="+mn-ea"/>
            </a:rPr>
            <a:t>传说中耶稣诞生的那一年定为公元元年</a:t>
          </a:r>
          <a:r>
            <a:rPr lang="zh-CN" altLang="en-US" sz="2200" b="1" smtClean="0">
              <a:latin typeface="+mn-ea"/>
              <a:ea typeface="+mn-ea"/>
            </a:rPr>
            <a:t>。</a:t>
          </a:r>
          <a:endParaRPr lang="zh-CN" altLang="zh-CN" sz="2200" b="1" smtClean="0">
            <a:latin typeface="+mn-ea"/>
            <a:ea typeface="+mn-ea"/>
          </a:endParaRPr>
        </a:p>
      </dsp:txBody>
      <dsp:txXfrm>
        <a:off x="583774" y="360981"/>
        <a:ext cx="10369533" cy="708264"/>
      </dsp:txXfrm>
    </dsp:sp>
    <dsp:sp modelId="{FA28B929-383A-43AB-A53E-11B523795C6C}">
      <dsp:nvSpPr>
        <dsp:cNvPr id="8" name="椭圆 7"/>
        <dsp:cNvSpPr/>
      </dsp:nvSpPr>
      <dsp:spPr bwMode="white">
        <a:xfrm>
          <a:off x="141109" y="265415"/>
          <a:ext cx="885329" cy="885329"/>
        </a:xfrm>
        <a:prstGeom prst="ellipse">
          <a:avLst/>
        </a:prstGeom>
        <a:sp3d prstMaterial="matte"/>
      </dsp:spPr>
      <dsp:style>
        <a:lnRef idx="1">
          <a:schemeClr val="accent3">
            <a:hueOff val="0"/>
            <a:satOff val="0"/>
            <a:lumOff val="0"/>
            <a:alpha val="100000"/>
          </a:schemeClr>
        </a:lnRef>
        <a:fillRef idx="1">
          <a:schemeClr val="lt1"/>
        </a:fillRef>
        <a:effectRef idx="0">
          <a:scrgbClr r="0" g="0" b="0"/>
        </a:effectRef>
        <a:fontRef idx="minor"/>
      </dsp:style>
      <dsp:txXfrm>
        <a:off x="141109" y="265415"/>
        <a:ext cx="885329" cy="885329"/>
      </dsp:txXfrm>
    </dsp:sp>
    <dsp:sp modelId="{9D078490-CC86-4908-8332-0E1E86ACF835}">
      <dsp:nvSpPr>
        <dsp:cNvPr id="9" name="矩形 8"/>
        <dsp:cNvSpPr/>
      </dsp:nvSpPr>
      <dsp:spPr bwMode="white">
        <a:xfrm>
          <a:off x="989838" y="1416527"/>
          <a:ext cx="9963469" cy="708264"/>
        </a:xfrm>
        <a:prstGeom prst="rect">
          <a:avLst/>
        </a:prstGeom>
        <a:sp3d extrusionH="152250" prstMaterial="matte">
          <a:bevelT w="165100" prst="coolSlant"/>
        </a:sp3d>
      </dsp:spPr>
      <dsp:style>
        <a:lnRef idx="0">
          <a:schemeClr val="lt1"/>
        </a:lnRef>
        <a:fillRef idx="1">
          <a:schemeClr val="accent3">
            <a:hueOff val="1655999"/>
            <a:satOff val="60000"/>
            <a:lumOff val="-8705"/>
            <a:alpha val="100000"/>
          </a:schemeClr>
        </a:fillRef>
        <a:effectRef idx="2">
          <a:scrgbClr r="0" g="0" b="0"/>
        </a:effectRef>
        <a:fontRef idx="minor">
          <a:schemeClr val="lt1"/>
        </a:fontRef>
      </dsp:style>
      <dsp:txBody>
        <a:bodyPr lIns="562184" tIns="55880" rIns="55880" bIns="5588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rtl="0">
            <a:lnSpc>
              <a:spcPct val="100000"/>
            </a:lnSpc>
            <a:spcBef>
              <a:spcPct val="0"/>
            </a:spcBef>
            <a:spcAft>
              <a:spcPct val="35000"/>
            </a:spcAft>
          </a:pPr>
          <a:r>
            <a:rPr lang="zh-CN" altLang="en-US" sz="2200" b="1" smtClean="0">
              <a:latin typeface="+mn-ea"/>
              <a:ea typeface="+mn-ea"/>
            </a:rPr>
            <a:t>干支纪年法</a:t>
          </a:r>
          <a:r>
            <a:rPr lang="en-US" altLang="zh-CN" sz="2200" b="1" smtClean="0">
              <a:latin typeface="+mn-ea"/>
              <a:ea typeface="+mn-ea"/>
            </a:rPr>
            <a:t>:</a:t>
          </a:r>
          <a:r>
            <a:rPr lang="zh-CN" altLang="en-US" sz="2200" b="1" smtClean="0">
              <a:latin typeface="+mn-ea"/>
              <a:ea typeface="+mn-ea"/>
            </a:rPr>
            <a:t>“干支”即天干和地支</a:t>
          </a:r>
          <a:r>
            <a:rPr lang="en-US" altLang="zh-CN" sz="2200" b="1" smtClean="0">
              <a:latin typeface="+mn-ea"/>
              <a:ea typeface="+mn-ea"/>
            </a:rPr>
            <a:t>,</a:t>
          </a:r>
          <a:r>
            <a:rPr lang="zh-CN" altLang="en-US" sz="2200" b="1" smtClean="0">
              <a:latin typeface="+mn-ea"/>
              <a:ea typeface="+mn-ea"/>
            </a:rPr>
            <a:t>这是中国古代主要的纪年方式。</a:t>
          </a:r>
          <a:endParaRPr lang="zh-CN" altLang="en-US" sz="2200" b="1">
            <a:latin typeface="+mn-ea"/>
            <a:ea typeface="+mn-ea"/>
          </a:endParaRPr>
        </a:p>
      </dsp:txBody>
      <dsp:txXfrm>
        <a:off x="989838" y="1416527"/>
        <a:ext cx="9963469" cy="708264"/>
      </dsp:txXfrm>
    </dsp:sp>
    <dsp:sp modelId="{CE0BE4F0-6DFA-43F0-84B1-B5E9D9DB9522}">
      <dsp:nvSpPr>
        <dsp:cNvPr id="10" name="椭圆 9"/>
        <dsp:cNvSpPr/>
      </dsp:nvSpPr>
      <dsp:spPr bwMode="white">
        <a:xfrm>
          <a:off x="547173" y="1327994"/>
          <a:ext cx="885329" cy="885329"/>
        </a:xfrm>
        <a:prstGeom prst="ellipse">
          <a:avLst/>
        </a:prstGeom>
        <a:sp3d prstMaterial="matte"/>
      </dsp:spPr>
      <dsp:style>
        <a:lnRef idx="1">
          <a:schemeClr val="accent3">
            <a:hueOff val="919999"/>
            <a:satOff val="33333"/>
            <a:lumOff val="-4836"/>
            <a:alpha val="100000"/>
          </a:schemeClr>
        </a:lnRef>
        <a:fillRef idx="1">
          <a:schemeClr val="lt1"/>
        </a:fillRef>
        <a:effectRef idx="0">
          <a:scrgbClr r="0" g="0" b="0"/>
        </a:effectRef>
        <a:fontRef idx="minor"/>
      </dsp:style>
      <dsp:txXfrm>
        <a:off x="547173" y="1327994"/>
        <a:ext cx="885329" cy="885329"/>
      </dsp:txXfrm>
    </dsp:sp>
    <dsp:sp modelId="{E7FCD815-7C0F-4147-8CE7-1592819F452B}">
      <dsp:nvSpPr>
        <dsp:cNvPr id="11" name="矩形 10"/>
        <dsp:cNvSpPr/>
      </dsp:nvSpPr>
      <dsp:spPr bwMode="white">
        <a:xfrm>
          <a:off x="989838" y="2479106"/>
          <a:ext cx="9963469" cy="708264"/>
        </a:xfrm>
        <a:prstGeom prst="rect">
          <a:avLst/>
        </a:prstGeom>
        <a:sp3d extrusionH="152250" prstMaterial="matte">
          <a:bevelT w="165100" prst="coolSlant"/>
        </a:sp3d>
      </dsp:spPr>
      <dsp:style>
        <a:lnRef idx="0">
          <a:schemeClr val="lt1"/>
        </a:lnRef>
        <a:fillRef idx="1">
          <a:schemeClr val="accent3">
            <a:hueOff val="2208000"/>
            <a:satOff val="80000"/>
            <a:lumOff val="-11607"/>
            <a:alpha val="100000"/>
          </a:schemeClr>
        </a:fillRef>
        <a:effectRef idx="2">
          <a:scrgbClr r="0" g="0" b="0"/>
        </a:effectRef>
        <a:fontRef idx="minor">
          <a:schemeClr val="lt1"/>
        </a:fontRef>
      </dsp:style>
      <dsp:txBody>
        <a:bodyPr lIns="562184" tIns="55880" rIns="55880" bIns="5588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rtl="0">
            <a:lnSpc>
              <a:spcPct val="100000"/>
            </a:lnSpc>
            <a:spcBef>
              <a:spcPct val="0"/>
            </a:spcBef>
            <a:spcAft>
              <a:spcPct val="35000"/>
            </a:spcAft>
          </a:pPr>
          <a:r>
            <a:rPr lang="zh-CN" altLang="en-US" sz="2200" b="1" smtClean="0">
              <a:latin typeface="+mn-ea"/>
              <a:ea typeface="+mn-ea"/>
            </a:rPr>
            <a:t>年号纪年法：</a:t>
          </a:r>
          <a:r>
            <a:rPr kumimoji="1" lang="zh-CN" altLang="en-US" sz="2200" b="1" smtClean="0">
              <a:latin typeface="+mn-ea"/>
              <a:ea typeface="+mn-ea"/>
            </a:rPr>
            <a:t>汉武帝首创以年号纪年，定公元前</a:t>
          </a:r>
          <a:r>
            <a:rPr kumimoji="1" lang="en-US" altLang="zh-CN" sz="2200" b="1" smtClean="0">
              <a:latin typeface="+mn-ea"/>
              <a:ea typeface="+mn-ea"/>
            </a:rPr>
            <a:t>140</a:t>
          </a:r>
          <a:r>
            <a:rPr kumimoji="1" lang="zh-CN" altLang="en-US" sz="2200" b="1" smtClean="0">
              <a:latin typeface="+mn-ea"/>
              <a:ea typeface="+mn-ea"/>
            </a:rPr>
            <a:t>年年号为“建元”。</a:t>
          </a:r>
          <a:endParaRPr lang="zh-CN" altLang="en-US" sz="2200" b="1">
            <a:latin typeface="+mn-ea"/>
            <a:ea typeface="+mn-ea"/>
          </a:endParaRPr>
        </a:p>
      </dsp:txBody>
      <dsp:txXfrm>
        <a:off x="989838" y="2479106"/>
        <a:ext cx="9963469" cy="708264"/>
      </dsp:txXfrm>
    </dsp:sp>
    <dsp:sp modelId="{5AF13A4A-B253-4889-A59D-98DCFF904350}">
      <dsp:nvSpPr>
        <dsp:cNvPr id="12" name="椭圆 11"/>
        <dsp:cNvSpPr/>
      </dsp:nvSpPr>
      <dsp:spPr bwMode="white">
        <a:xfrm>
          <a:off x="547173" y="2390574"/>
          <a:ext cx="885329" cy="885329"/>
        </a:xfrm>
        <a:prstGeom prst="ellipse">
          <a:avLst/>
        </a:prstGeom>
        <a:sp3d prstMaterial="matte"/>
      </dsp:spPr>
      <dsp:style>
        <a:lnRef idx="1">
          <a:schemeClr val="accent3">
            <a:hueOff val="1839999"/>
            <a:satOff val="66667"/>
            <a:lumOff val="-9672"/>
            <a:alpha val="100000"/>
          </a:schemeClr>
        </a:lnRef>
        <a:fillRef idx="1">
          <a:schemeClr val="lt1"/>
        </a:fillRef>
        <a:effectRef idx="0">
          <a:scrgbClr r="0" g="0" b="0"/>
        </a:effectRef>
        <a:fontRef idx="minor"/>
      </dsp:style>
      <dsp:txXfrm>
        <a:off x="547173" y="2390574"/>
        <a:ext cx="885329" cy="885329"/>
      </dsp:txXfrm>
    </dsp:sp>
    <dsp:sp modelId="{10579434-CD35-491A-BAD9-6FB4D38DEAA2}">
      <dsp:nvSpPr>
        <dsp:cNvPr id="13" name="矩形 12"/>
        <dsp:cNvSpPr/>
      </dsp:nvSpPr>
      <dsp:spPr bwMode="white">
        <a:xfrm>
          <a:off x="583774" y="3541686"/>
          <a:ext cx="10369533" cy="708264"/>
        </a:xfrm>
        <a:prstGeom prst="rect">
          <a:avLst/>
        </a:prstGeom>
        <a:sp3d extrusionH="152250" prstMaterial="matte">
          <a:bevelT w="165100" prst="coolSlant"/>
        </a:sp3d>
      </dsp:spPr>
      <dsp:style>
        <a:lnRef idx="0">
          <a:schemeClr val="lt1"/>
        </a:lnRef>
        <a:fillRef idx="1">
          <a:schemeClr val="accent3">
            <a:hueOff val="2760000"/>
            <a:satOff val="100000"/>
            <a:lumOff val="-14509"/>
            <a:alpha val="100000"/>
          </a:schemeClr>
        </a:fillRef>
        <a:effectRef idx="2">
          <a:scrgbClr r="0" g="0" b="0"/>
        </a:effectRef>
        <a:fontRef idx="minor">
          <a:schemeClr val="lt1"/>
        </a:fontRef>
      </dsp:style>
      <dsp:txBody>
        <a:bodyPr lIns="562184" tIns="55880" rIns="55880" bIns="5588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rtl="0">
            <a:lnSpc>
              <a:spcPct val="100000"/>
            </a:lnSpc>
            <a:spcBef>
              <a:spcPct val="0"/>
            </a:spcBef>
            <a:spcAft>
              <a:spcPct val="35000"/>
            </a:spcAft>
          </a:pPr>
          <a:r>
            <a:rPr lang="zh-CN" altLang="en-US" sz="2200" b="1" smtClean="0">
              <a:latin typeface="+mn-ea"/>
              <a:ea typeface="+mn-ea"/>
            </a:rPr>
            <a:t>民国纪年法：中华民国成立后，改用公历，以民国纪年，</a:t>
          </a:r>
          <a:r>
            <a:rPr lang="en-US" altLang="zh-CN" sz="2200" b="1" smtClean="0">
              <a:latin typeface="+mn-ea"/>
              <a:ea typeface="+mn-ea"/>
            </a:rPr>
            <a:t>1912</a:t>
          </a:r>
          <a:r>
            <a:rPr lang="zh-CN" altLang="en-US" sz="2200" b="1" smtClean="0">
              <a:latin typeface="+mn-ea"/>
              <a:ea typeface="+mn-ea"/>
            </a:rPr>
            <a:t>年为民国元年。</a:t>
          </a:r>
          <a:endParaRPr lang="zh-CN" altLang="en-US" sz="2200" b="1">
            <a:latin typeface="+mn-ea"/>
            <a:ea typeface="+mn-ea"/>
          </a:endParaRPr>
        </a:p>
      </dsp:txBody>
      <dsp:txXfrm>
        <a:off x="583774" y="3541686"/>
        <a:ext cx="10369533" cy="708264"/>
      </dsp:txXfrm>
    </dsp:sp>
    <dsp:sp modelId="{EE338B84-7FB6-412F-A10E-5C9185E83021}">
      <dsp:nvSpPr>
        <dsp:cNvPr id="14" name="椭圆 13"/>
        <dsp:cNvSpPr/>
      </dsp:nvSpPr>
      <dsp:spPr bwMode="white">
        <a:xfrm>
          <a:off x="141109" y="3453153"/>
          <a:ext cx="885329" cy="885329"/>
        </a:xfrm>
        <a:prstGeom prst="ellipse">
          <a:avLst/>
        </a:prstGeom>
        <a:sp3d prstMaterial="matte"/>
      </dsp:spPr>
      <dsp:style>
        <a:lnRef idx="1">
          <a:schemeClr val="accent3">
            <a:hueOff val="2760000"/>
            <a:satOff val="100000"/>
            <a:lumOff val="-14509"/>
            <a:alpha val="100000"/>
          </a:schemeClr>
        </a:lnRef>
        <a:fillRef idx="1">
          <a:schemeClr val="lt1"/>
        </a:fillRef>
        <a:effectRef idx="0">
          <a:scrgbClr r="0" g="0" b="0"/>
        </a:effectRef>
        <a:fontRef idx="minor"/>
      </dsp:style>
      <dsp:txXfrm>
        <a:off x="141109" y="3453153"/>
        <a:ext cx="885329" cy="885329"/>
      </dsp:txXfrm>
    </dsp:sp>
    <dsp:sp modelId="{BFECD15C-14C3-4D2D-90A2-F826CBD65752}">
      <dsp:nvSpPr>
        <dsp:cNvPr id="3" name="矩形 2" hidden="1"/>
        <dsp:cNvSpPr/>
      </dsp:nvSpPr>
      <dsp:spPr bwMode="white">
        <a:xfrm>
          <a:off x="127427" y="96288"/>
          <a:ext cx="36000" cy="36000"/>
        </a:xfrm>
        <a:prstGeom prst="rect">
          <a:avLst/>
        </a:prstGeom>
        <a:sp3d extrusionH="152250" prstMaterial="matte">
          <a:bevelT w="165100" prst="coolSlant"/>
        </a:sp3d>
      </dsp:spPr>
      <dsp:style>
        <a:lnRef idx="0">
          <a:schemeClr val="lt1"/>
        </a:lnRef>
        <a:fillRef idx="1">
          <a:schemeClr val="accent3">
            <a:hueOff val="0"/>
            <a:satOff val="0"/>
            <a:lumOff val="0"/>
            <a:alpha val="100000"/>
          </a:schemeClr>
        </a:fillRef>
        <a:effectRef idx="2">
          <a:scrgbClr r="0" g="0" b="0"/>
        </a:effectRef>
        <a:fontRef idx="minor">
          <a:schemeClr val="lt1"/>
        </a:fontRef>
      </dsp:style>
      <dsp:txXfrm>
        <a:off x="127427" y="96288"/>
        <a:ext cx="36000" cy="36000"/>
      </dsp:txXfrm>
    </dsp:sp>
    <dsp:sp modelId="{4F097651-5764-4F1A-A443-B035815EB6BA}">
      <dsp:nvSpPr>
        <dsp:cNvPr id="5" name="矩形 4" hidden="1"/>
        <dsp:cNvSpPr/>
      </dsp:nvSpPr>
      <dsp:spPr bwMode="white">
        <a:xfrm>
          <a:off x="1033586" y="2283949"/>
          <a:ext cx="36000" cy="36000"/>
        </a:xfrm>
        <a:prstGeom prst="rect">
          <a:avLst/>
        </a:prstGeom>
        <a:sp3d extrusionH="152250" prstMaterial="matte">
          <a:bevelT w="165100" prst="coolSlant"/>
        </a:sp3d>
      </dsp:spPr>
      <dsp:style>
        <a:lnRef idx="0">
          <a:schemeClr val="lt1"/>
        </a:lnRef>
        <a:fillRef idx="1">
          <a:schemeClr val="accent3">
            <a:hueOff val="552000"/>
            <a:satOff val="20000"/>
            <a:lumOff val="-2901"/>
            <a:alpha val="100000"/>
          </a:schemeClr>
        </a:fillRef>
        <a:effectRef idx="2">
          <a:scrgbClr r="0" g="0" b="0"/>
        </a:effectRef>
        <a:fontRef idx="minor">
          <a:schemeClr val="lt1"/>
        </a:fontRef>
      </dsp:style>
      <dsp:txXfrm>
        <a:off x="1033586" y="2283949"/>
        <a:ext cx="36000" cy="36000"/>
      </dsp:txXfrm>
    </dsp:sp>
    <dsp:sp modelId="{B0743FA5-3FBB-422B-82BB-EEA581BDA1F2}">
      <dsp:nvSpPr>
        <dsp:cNvPr id="6" name="矩形 5" hidden="1"/>
        <dsp:cNvSpPr/>
      </dsp:nvSpPr>
      <dsp:spPr bwMode="white">
        <a:xfrm>
          <a:off x="127427" y="4471609"/>
          <a:ext cx="36000" cy="36000"/>
        </a:xfrm>
        <a:prstGeom prst="rect">
          <a:avLst/>
        </a:prstGeom>
        <a:sp3d extrusionH="152250" prstMaterial="matte">
          <a:bevelT w="165100" prst="coolSlant"/>
        </a:sp3d>
      </dsp:spPr>
      <dsp:style>
        <a:lnRef idx="0">
          <a:schemeClr val="lt1"/>
        </a:lnRef>
        <a:fillRef idx="1">
          <a:schemeClr val="accent3">
            <a:hueOff val="552000"/>
            <a:satOff val="20000"/>
            <a:lumOff val="-2901"/>
            <a:alpha val="100000"/>
          </a:schemeClr>
        </a:fillRef>
        <a:effectRef idx="2">
          <a:scrgbClr r="0" g="0" b="0"/>
        </a:effectRef>
        <a:fontRef idx="minor">
          <a:schemeClr val="lt1"/>
        </a:fontRef>
      </dsp:style>
      <dsp:txXfrm>
        <a:off x="127427" y="4471609"/>
        <a:ext cx="36000" cy="3600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1">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1">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9#3">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revTx">
    <dgm:scene3d>
      <a:camera prst="orthographicFront"/>
      <a:lightRig rig="threePt" dir="t"/>
    </dgm:scene3d>
    <dgm:txPr>
      <a:sp3d extrusionH="28000" prstMaterial="matte"/>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9#3">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revTx">
    <dgm:scene3d>
      <a:camera prst="orthographicFront"/>
      <a:lightRig rig="threePt" dir="t"/>
    </dgm:scene3d>
    <dgm:txPr>
      <a:sp3d extrusionH="28000" prstMaterial="matte"/>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383.xml"/><Relationship Id="rId5" Type="http://schemas.openxmlformats.org/officeDocument/2006/relationships/tags" Target="../tags/tag382.xml"/><Relationship Id="rId4" Type="http://schemas.openxmlformats.org/officeDocument/2006/relationships/tags" Target="../tags/tag381.xml"/><Relationship Id="rId3" Type="http://schemas.openxmlformats.org/officeDocument/2006/relationships/tags" Target="../tags/tag380.xml"/><Relationship Id="rId2" Type="http://schemas.openxmlformats.org/officeDocument/2006/relationships/tags" Target="../tags/tag379.xml"/><Relationship Id="rId1" Type="http://schemas.openxmlformats.org/officeDocument/2006/relationships/tags" Target="../tags/tag37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5" Type="http://schemas.openxmlformats.org/officeDocument/2006/relationships/tags" Target="../tags/tag336.xml"/><Relationship Id="rId4" Type="http://schemas.openxmlformats.org/officeDocument/2006/relationships/tags" Target="../tags/tag335.xml"/><Relationship Id="rId3" Type="http://schemas.openxmlformats.org/officeDocument/2006/relationships/tags" Target="../tags/tag334.xml"/><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5" Type="http://schemas.openxmlformats.org/officeDocument/2006/relationships/tags" Target="../tags/tag355.xml"/><Relationship Id="rId4" Type="http://schemas.openxmlformats.org/officeDocument/2006/relationships/tags" Target="../tags/tag354.xml"/><Relationship Id="rId3" Type="http://schemas.openxmlformats.org/officeDocument/2006/relationships/tags" Target="../tags/tag353.xml"/><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14.xml.rels><?xml version="1.0" encoding="UTF-8" standalone="yes"?>
<Relationships xmlns="http://schemas.openxmlformats.org/package/2006/relationships"><Relationship Id="rId4" Type="http://schemas.openxmlformats.org/officeDocument/2006/relationships/tags" Target="../tags/tag372.xml"/><Relationship Id="rId3" Type="http://schemas.openxmlformats.org/officeDocument/2006/relationships/tags" Target="../tags/tag371.xml"/><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4" Type="http://schemas.openxmlformats.org/officeDocument/2006/relationships/tags" Target="../tags/tag237.xml"/><Relationship Id="rId3" Type="http://schemas.openxmlformats.org/officeDocument/2006/relationships/tags" Target="../tags/tag236.xml"/><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5" Type="http://schemas.openxmlformats.org/officeDocument/2006/relationships/tags" Target="../tags/tag308.xml"/><Relationship Id="rId4" Type="http://schemas.openxmlformats.org/officeDocument/2006/relationships/tags" Target="../tags/tag307.xml"/><Relationship Id="rId3" Type="http://schemas.openxmlformats.org/officeDocument/2006/relationships/tags" Target="../tags/tag306.xml"/><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4" Type="http://schemas.openxmlformats.org/officeDocument/2006/relationships/tags" Target="../tags/tag315.xml"/><Relationship Id="rId3" Type="http://schemas.openxmlformats.org/officeDocument/2006/relationships/tags" Target="../tags/tag314.xml"/><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5" Type="http://schemas.openxmlformats.org/officeDocument/2006/relationships/tags" Target="../tags/tag326.xml"/><Relationship Id="rId4" Type="http://schemas.openxmlformats.org/officeDocument/2006/relationships/tags" Target="../tags/tag325.xml"/><Relationship Id="rId3" Type="http://schemas.openxmlformats.org/officeDocument/2006/relationships/tags" Target="../tags/tag324.xml"/><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A1AA32F6-570C-4F8F-925E-2E21AAA654A8}"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D586B1A-7FDE-4781-BD72-6B3460D0E15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D586B1A-7FDE-4781-BD72-6B3460D0E158}"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a:spLocks noGrp="1"/>
          </p:cNvSpPr>
          <p:nvPr>
            <p:ph type="body" idx="3"/>
            <p:custDataLst>
              <p:tags r:id="rId4"/>
            </p:custDataLst>
          </p:nvPr>
        </p:nvSpPr>
        <p:spPr/>
        <p:txBody>
          <a:bodyPr/>
          <a:lstStyle/>
          <a:p>
            <a:r>
              <a:rPr lang="zh-CN" altLang="en-US"/>
              <a:t>努力、积累；勇气；灵活</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D586B1A-7FDE-4781-BD72-6B3460D0E15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r>
              <a:rPr kumimoji="1" lang="zh-CN" altLang="en-US" b="1" noProof="0">
                <a:solidFill>
                  <a:schemeClr val="bg1"/>
                </a:solidFill>
                <a:effectLst>
                  <a:outerShdw blurRad="38100" dist="38100" dir="2700000" algn="tl">
                    <a:srgbClr val="000000"/>
                  </a:outerShdw>
                </a:effectLst>
                <a:latin typeface="Arial" panose="020B0604020202020204" pitchFamily="34" charset="0"/>
                <a:ea typeface="黑体" panose="02010609060101010101" pitchFamily="49" charset="-122"/>
                <a:sym typeface="+mn-ea"/>
              </a:rPr>
              <a:t>历史是客观的，历史学是主观的</a:t>
            </a:r>
            <a:endParaRPr lang="zh-CN" altLang="en-US"/>
          </a:p>
        </p:txBody>
      </p:sp>
      <p:sp>
        <p:nvSpPr>
          <p:cNvPr id="4" name="灯片编号占位符 3"/>
          <p:cNvSpPr>
            <a:spLocks noGrp="1"/>
          </p:cNvSpPr>
          <p:nvPr>
            <p:ph type="sldNum" sz="quarter" idx="10"/>
            <p:custDataLst>
              <p:tags r:id="rId5"/>
            </p:custDataLst>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a:spLocks noGrp="1"/>
          </p:cNvSpPr>
          <p:nvPr>
            <p:ph type="body" idx="3"/>
            <p:custDataLst>
              <p:tags r:id="rId4"/>
            </p:custDataLst>
          </p:nvPr>
        </p:nvSpPr>
        <p:spPr/>
        <p:txBody>
          <a:bodyPr/>
          <a:lstStyle/>
          <a:p>
            <a:r>
              <a:rPr lang="zh-CN" altLang="en-US"/>
              <a:t>根据初中历史所学，请举例说明，中外历史上有吸取前世之鉴的历史案例。</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a:spLocks noGrp="1"/>
          </p:cNvSpPr>
          <p:nvPr>
            <p:ph type="body" idx="3"/>
            <p:custDataLst>
              <p:tags r:id="rId4"/>
            </p:custDataLst>
          </p:nvPr>
        </p:nvSpPr>
        <p:spPr/>
        <p:txBody>
          <a:bodyPr/>
          <a:lstStyle/>
          <a:p>
            <a:r>
              <a:rPr lang="zh-CN" altLang="en-US"/>
              <a:t>学考</a:t>
            </a:r>
            <a:r>
              <a:rPr lang="en-US" altLang="zh-CN"/>
              <a:t>/</a:t>
            </a:r>
            <a:r>
              <a:rPr lang="zh-CN" altLang="en-US"/>
              <a:t>高考</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a:spLocks noGrp="1"/>
          </p:cNvSpPr>
          <p:nvPr>
            <p:ph type="body" idx="3"/>
            <p:custDataLst>
              <p:tags r:id="rId4"/>
            </p:custDataLst>
          </p:nvPr>
        </p:nvSpPr>
        <p:spPr/>
        <p:txBody>
          <a:bodyPr/>
          <a:lstStyle/>
          <a:p>
            <a:r>
              <a:rPr lang="zh-CN" altLang="en-US"/>
              <a:t>独尊儒术</a:t>
            </a:r>
            <a:r>
              <a:rPr lang="en-US" altLang="zh-CN"/>
              <a:t>/</a:t>
            </a:r>
            <a:r>
              <a:rPr lang="zh-CN" altLang="en-US"/>
              <a:t>宋明理学</a:t>
            </a:r>
            <a:r>
              <a:rPr lang="en-US" altLang="zh-CN"/>
              <a:t>/</a:t>
            </a:r>
            <a:r>
              <a:rPr lang="zh-CN" altLang="en-US"/>
              <a:t>康有为维新变法</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a:spLocks noGrp="1"/>
          </p:cNvSpPr>
          <p:nvPr>
            <p:ph type="body" idx="3"/>
            <p:custDataLst>
              <p:tags r:id="rId4"/>
            </p:custDataLst>
          </p:nvPr>
        </p:nvSpPr>
        <p:spPr/>
        <p:txBody>
          <a:bodyPr/>
          <a:lstStyle/>
          <a:p>
            <a:r>
              <a:rPr lang="zh-CN" altLang="en-US"/>
              <a:t>不同设计的区别？</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矩形 6"/>
          <p:cNvSpPr/>
          <p:nvPr/>
        </p:nvSpPr>
        <p:spPr>
          <a:xfrm>
            <a:off x="914400" y="3196686"/>
            <a:ext cx="103632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ctrTitle"/>
          </p:nvPr>
        </p:nvSpPr>
        <p:spPr>
          <a:xfrm>
            <a:off x="914400" y="1676401"/>
            <a:ext cx="10363200" cy="1538286"/>
          </a:xfrm>
        </p:spPr>
        <p:txBody>
          <a:bodyPr anchor="b"/>
          <a:lstStyle/>
          <a:p>
            <a:r>
              <a:rPr kumimoji="0" lang="zh-CN" altLang="en-US"/>
              <a:t>单击此处编辑母版标题样式</a:t>
            </a:r>
            <a:endParaRPr kumimoji="0" lang="en-US"/>
          </a:p>
        </p:txBody>
      </p:sp>
      <p:sp>
        <p:nvSpPr>
          <p:cNvPr id="3" name="副标题 2"/>
          <p:cNvSpPr>
            <a:spLocks noGrp="1"/>
          </p:cNvSpPr>
          <p:nvPr>
            <p:ph type="subTitle" idx="1"/>
          </p:nvPr>
        </p:nvSpPr>
        <p:spPr>
          <a:xfrm>
            <a:off x="1828800" y="3214686"/>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zh-CN" altLang="en-US"/>
              <a:t>单击此处编辑母版副标题样式</a:t>
            </a:r>
            <a:endParaRPr kumimoji="0" lang="en-US"/>
          </a:p>
        </p:txBody>
      </p:sp>
      <p:sp>
        <p:nvSpPr>
          <p:cNvPr id="4" name="日期占位符 3"/>
          <p:cNvSpPr>
            <a:spLocks noGrp="1"/>
          </p:cNvSpPr>
          <p:nvPr>
            <p:ph type="dt" sz="half" idx="10"/>
          </p:nvPr>
        </p:nvSpPr>
        <p:spPr/>
        <p:txBody>
          <a:bodyPr/>
          <a:lstStyle/>
          <a:p>
            <a:fld id="{B629E2A8-8420-4F89-86F2-28A03FD8E4C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A5C560-CC5B-45FE-953B-19563C142C08}" type="slidenum">
              <a:rPr lang="zh-CN" altLang="en-US" smtClean="0"/>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fld id="{B629E2A8-8420-4F89-86F2-28A03FD8E4CE}" type="datetimeFigureOut">
              <a:rPr lang="zh-CN" altLang="en-US" smtClean="0"/>
            </a:fld>
            <a:endParaRPr lang="zh-CN" altLang="en-US"/>
          </a:p>
        </p:txBody>
      </p:sp>
      <p:sp>
        <p:nvSpPr>
          <p:cNvPr id="5" name="页脚占位符 4"/>
          <p:cNvSpPr>
            <a:spLocks noGrp="1"/>
          </p:cNvSpPr>
          <p:nvPr>
            <p:ph type="ftr" sz="quarter" idx="11"/>
          </p:nvPr>
        </p:nvSpPr>
        <p:spPr>
          <a:xfrm>
            <a:off x="7107936" y="6400800"/>
            <a:ext cx="4978400" cy="283800"/>
          </a:xfrm>
        </p:spPr>
        <p:txBody>
          <a:bodyPr/>
          <a:lstStyle/>
          <a:p>
            <a:endParaRPr lang="zh-CN" altLang="en-US"/>
          </a:p>
        </p:txBody>
      </p:sp>
      <p:sp>
        <p:nvSpPr>
          <p:cNvPr id="6" name="灯片编号占位符 5"/>
          <p:cNvSpPr>
            <a:spLocks noGrp="1"/>
          </p:cNvSpPr>
          <p:nvPr>
            <p:ph type="sldNum" sz="quarter" idx="12"/>
          </p:nvPr>
        </p:nvSpPr>
        <p:spPr/>
        <p:txBody>
          <a:bodyPr/>
          <a:lstStyle/>
          <a:p>
            <a:fld id="{83A5C560-CC5B-45FE-953B-19563C142C08}" type="slidenum">
              <a:rPr lang="zh-CN" altLang="en-US" smtClean="0"/>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矩形 6"/>
          <p:cNvSpPr/>
          <p:nvPr/>
        </p:nvSpPr>
        <p:spPr>
          <a:xfrm>
            <a:off x="914400" y="3143248"/>
            <a:ext cx="103632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a:xfrm>
            <a:off x="963084" y="3143249"/>
            <a:ext cx="10363200" cy="1362075"/>
          </a:xfrm>
        </p:spPr>
        <p:txBody>
          <a:bodyPr anchor="t"/>
          <a:lstStyle>
            <a:lvl1pPr algn="ctr">
              <a:defRPr sz="4000" b="0" cap="all"/>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963084" y="1643062"/>
            <a:ext cx="10363200" cy="1500187"/>
          </a:xfrm>
        </p:spPr>
        <p:txBody>
          <a:bodyPr anchor="b"/>
          <a:lstStyle>
            <a:lvl1pPr marL="0" indent="0" algn="ctr">
              <a:buNone/>
              <a:defRPr sz="2000">
                <a:solidFill>
                  <a:schemeClr val="tx1">
                    <a:tint val="75000"/>
                  </a:schemeClr>
                </a:solidFill>
              </a:defRPr>
            </a:lvl1pPr>
            <a:lvl2pPr marL="457200" indent="0" algn="ctr">
              <a:buNone/>
              <a:defRPr sz="1800">
                <a:solidFill>
                  <a:schemeClr val="tx1">
                    <a:tint val="75000"/>
                  </a:schemeClr>
                </a:solidFill>
              </a:defRPr>
            </a:lvl2pPr>
            <a:lvl3pPr marL="914400" indent="0" algn="ctr">
              <a:buNone/>
              <a:defRPr sz="1600">
                <a:solidFill>
                  <a:schemeClr val="tx1">
                    <a:tint val="75000"/>
                  </a:schemeClr>
                </a:solidFill>
              </a:defRPr>
            </a:lvl3pPr>
            <a:lvl4pPr marL="1371600" indent="0" algn="ctr">
              <a:buNone/>
              <a:defRPr sz="1400">
                <a:solidFill>
                  <a:schemeClr val="tx1">
                    <a:tint val="75000"/>
                  </a:schemeClr>
                </a:solidFill>
              </a:defRPr>
            </a:lvl4pPr>
            <a:lvl5pPr marL="1828800" indent="0" algn="ctr">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B629E2A8-8420-4F89-86F2-28A03FD8E4C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A5C560-CC5B-45FE-953B-19563C142C08}" type="slidenum">
              <a:rPr lang="zh-CN" altLang="en-US" smtClean="0"/>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fld id="{B629E2A8-8420-4F89-86F2-28A03FD8E4C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3A5C560-CC5B-45FE-953B-19563C142C08}" type="slidenum">
              <a:rPr lang="zh-CN" altLang="en-US" smtClean="0"/>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9"/>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lvl1pPr>
              <a:defRPr/>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effectLst>
                  <a:outerShdw blurRad="50800" dist="25400" dir="5400000" algn="tl" rotWithShape="0">
                    <a:srgbClr val="000000">
                      <a:alpha val="43137"/>
                    </a:srgbClr>
                  </a:outerShdw>
                </a:effectLst>
              </a:defRPr>
            </a:lvl1pPr>
            <a:lvl2pPr marL="457200" indent="0">
              <a:buNone/>
              <a:defRPr sz="2000" b="1">
                <a:effectLst>
                  <a:outerShdw blurRad="50800" dist="25400" dir="5400000" algn="tl" rotWithShape="0">
                    <a:srgbClr val="000000">
                      <a:alpha val="43137"/>
                    </a:srgbClr>
                  </a:outerShdw>
                </a:effectLst>
              </a:defRPr>
            </a:lvl2pPr>
            <a:lvl3pPr marL="914400" indent="0">
              <a:buNone/>
              <a:defRPr sz="1800" b="1">
                <a:effectLst>
                  <a:outerShdw blurRad="50800" dist="25400" dir="5400000" algn="tl" rotWithShape="0">
                    <a:srgbClr val="000000">
                      <a:alpha val="43137"/>
                    </a:srgbClr>
                  </a:outerShdw>
                </a:effectLst>
              </a:defRPr>
            </a:lvl3pPr>
            <a:lvl4pPr marL="1371600" indent="0">
              <a:buNone/>
              <a:defRPr sz="1600" b="1">
                <a:effectLst>
                  <a:outerShdw blurRad="50800" dist="25400" dir="5400000" algn="tl" rotWithShape="0">
                    <a:srgbClr val="000000">
                      <a:alpha val="43137"/>
                    </a:srgbClr>
                  </a:outerShdw>
                </a:effectLst>
              </a:defRPr>
            </a:lvl4pPr>
            <a:lvl5pPr marL="1828800" indent="0">
              <a:buNone/>
              <a:defRPr sz="1600" b="1">
                <a:effectLst>
                  <a:outerShdw blurRad="50800" dist="25400" dir="5400000" algn="tl" rotWithShape="0">
                    <a:srgbClr val="000000">
                      <a:alpha val="43137"/>
                    </a:srgbClr>
                  </a:outerShdw>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a:t>单击此处编辑母版文本样式</a:t>
            </a:r>
            <a:endParaRPr kumimoji="0" lang="zh-CN" altLang="en-US"/>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effectLst>
                  <a:outerShdw blurRad="50800" dist="25400" dir="5400000" algn="tl" rotWithShape="0">
                    <a:srgbClr val="000000">
                      <a:alpha val="43137"/>
                    </a:srgbClr>
                  </a:outerShdw>
                </a:effectLst>
              </a:defRPr>
            </a:lvl1pPr>
            <a:lvl2pPr marL="457200" indent="0">
              <a:buNone/>
              <a:defRPr sz="2000" b="1">
                <a:effectLst>
                  <a:outerShdw blurRad="50800" dist="25400" dir="5400000" algn="tl" rotWithShape="0">
                    <a:srgbClr val="000000">
                      <a:alpha val="43137"/>
                    </a:srgbClr>
                  </a:outerShdw>
                </a:effectLst>
              </a:defRPr>
            </a:lvl2pPr>
            <a:lvl3pPr marL="914400" indent="0">
              <a:buNone/>
              <a:defRPr sz="1800" b="1">
                <a:effectLst>
                  <a:outerShdw blurRad="50800" dist="25400" dir="5400000" algn="tl" rotWithShape="0">
                    <a:srgbClr val="000000">
                      <a:alpha val="43137"/>
                    </a:srgbClr>
                  </a:outerShdw>
                </a:effectLst>
              </a:defRPr>
            </a:lvl3pPr>
            <a:lvl4pPr marL="1371600" indent="0">
              <a:buNone/>
              <a:defRPr sz="1600" b="1">
                <a:effectLst>
                  <a:outerShdw blurRad="50800" dist="25400" dir="5400000" algn="tl" rotWithShape="0">
                    <a:srgbClr val="000000">
                      <a:alpha val="43137"/>
                    </a:srgbClr>
                  </a:outerShdw>
                </a:effectLst>
              </a:defRPr>
            </a:lvl4pPr>
            <a:lvl5pPr marL="1828800" indent="0">
              <a:buNone/>
              <a:defRPr sz="1600" b="1">
                <a:effectLst>
                  <a:outerShdw blurRad="50800" dist="25400" dir="5400000" algn="tl" rotWithShape="0">
                    <a:srgbClr val="000000">
                      <a:alpha val="43137"/>
                    </a:srgbClr>
                  </a:outerShdw>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a:t>单击此处编辑母版文本样式</a:t>
            </a:r>
            <a:endParaRPr kumimoji="0" lang="zh-CN" altLang="en-US"/>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7" name="日期占位符 6"/>
          <p:cNvSpPr>
            <a:spLocks noGrp="1"/>
          </p:cNvSpPr>
          <p:nvPr>
            <p:ph type="dt" sz="half" idx="10"/>
          </p:nvPr>
        </p:nvSpPr>
        <p:spPr/>
        <p:txBody>
          <a:bodyPr/>
          <a:lstStyle/>
          <a:p>
            <a:fld id="{B629E2A8-8420-4F89-86F2-28A03FD8E4C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3A5C560-CC5B-45FE-953B-19563C142C08}" type="slidenum">
              <a:rPr lang="zh-CN" altLang="en-US" smtClean="0"/>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日期占位符 2"/>
          <p:cNvSpPr>
            <a:spLocks noGrp="1"/>
          </p:cNvSpPr>
          <p:nvPr>
            <p:ph type="dt" sz="half" idx="10"/>
          </p:nvPr>
        </p:nvSpPr>
        <p:spPr/>
        <p:txBody>
          <a:bodyPr/>
          <a:lstStyle/>
          <a:p>
            <a:fld id="{B629E2A8-8420-4F89-86F2-28A03FD8E4C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3A5C560-CC5B-45FE-953B-19563C142C08}" type="slidenum">
              <a:rPr lang="zh-CN" altLang="en-US" smtClean="0"/>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Ref idx="1002">
        <a:schemeClr val="bg2"/>
      </p:bgRef>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629E2A8-8420-4F89-86F2-28A03FD8E4C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3A5C560-CC5B-45FE-953B-19563C142C08}"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8" name="矩形 7"/>
          <p:cNvSpPr/>
          <p:nvPr/>
        </p:nvSpPr>
        <p:spPr>
          <a:xfrm>
            <a:off x="3714733" y="1053546"/>
            <a:ext cx="78720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a:xfrm>
            <a:off x="3714734" y="228600"/>
            <a:ext cx="7867669" cy="842946"/>
          </a:xfrm>
        </p:spPr>
        <p:txBody>
          <a:bodyPr anchor="b"/>
          <a:lstStyle>
            <a:lvl1pPr algn="ctr">
              <a:defRPr sz="2800" b="0"/>
            </a:lvl1pPr>
          </a:lstStyle>
          <a:p>
            <a:r>
              <a:rPr kumimoji="0" lang="zh-CN" altLang="en-US"/>
              <a:t>单击此处编辑母版标题样式</a:t>
            </a:r>
            <a:endParaRPr kumimoji="0" lang="en-US"/>
          </a:p>
        </p:txBody>
      </p:sp>
      <p:sp>
        <p:nvSpPr>
          <p:cNvPr id="3" name="内容占位符 2"/>
          <p:cNvSpPr>
            <a:spLocks noGrp="1"/>
          </p:cNvSpPr>
          <p:nvPr>
            <p:ph idx="1"/>
          </p:nvPr>
        </p:nvSpPr>
        <p:spPr>
          <a:xfrm>
            <a:off x="3714733" y="1142984"/>
            <a:ext cx="7867667" cy="51435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4" name="文本占位符 3"/>
          <p:cNvSpPr>
            <a:spLocks noGrp="1"/>
          </p:cNvSpPr>
          <p:nvPr>
            <p:ph type="body" sz="half" idx="2"/>
          </p:nvPr>
        </p:nvSpPr>
        <p:spPr>
          <a:xfrm>
            <a:off x="609607" y="1142984"/>
            <a:ext cx="3009877" cy="5143536"/>
          </a:xfrm>
        </p:spPr>
        <p:txBody>
          <a:bodyPr anchor="ct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fld id="{B629E2A8-8420-4F89-86F2-28A03FD8E4C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3A5C560-CC5B-45FE-953B-19563C142C08}"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bg>
      <p:bgRef idx="1002">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711200" y="304800"/>
            <a:ext cx="8534400" cy="685800"/>
          </a:xfrm>
        </p:spPr>
        <p:txBody>
          <a:bodyPr anchor="ctr"/>
          <a:lstStyle>
            <a:lvl1pPr algn="l">
              <a:defRPr sz="2400" b="0"/>
            </a:lvl1pPr>
          </a:lstStyle>
          <a:p>
            <a:r>
              <a:rPr kumimoji="0" lang="zh-CN" altLang="en-US"/>
              <a:t>单击此处编辑母版标题样式</a:t>
            </a:r>
            <a:endParaRPr kumimoji="0" lang="en-US"/>
          </a:p>
        </p:txBody>
      </p:sp>
      <p:sp>
        <p:nvSpPr>
          <p:cNvPr id="3" name="图片占位符 2"/>
          <p:cNvSpPr>
            <a:spLocks noGrp="1"/>
          </p:cNvSpPr>
          <p:nvPr>
            <p:ph type="pic" idx="1"/>
          </p:nvPr>
        </p:nvSpPr>
        <p:spPr>
          <a:xfrm>
            <a:off x="935403" y="1143000"/>
            <a:ext cx="9630997" cy="3980172"/>
          </a:xfrm>
          <a:prstGeom prst="roundRect">
            <a:avLst>
              <a:gd name="adj" fmla="val 18278"/>
            </a:avLst>
          </a:prstGeom>
          <a:solidFill>
            <a:schemeClr val="accent1">
              <a:tint val="40000"/>
            </a:schemeClr>
          </a:solidFill>
          <a:ln w="50800" cap="rnd">
            <a:gradFill flip="none" rotWithShape="1">
              <a:gsLst>
                <a:gs pos="0">
                  <a:schemeClr val="accent1">
                    <a:shade val="50000"/>
                  </a:schemeClr>
                </a:gs>
                <a:gs pos="20000">
                  <a:schemeClr val="accent2">
                    <a:shade val="50000"/>
                  </a:schemeClr>
                </a:gs>
                <a:gs pos="40000">
                  <a:schemeClr val="accent3">
                    <a:shade val="50000"/>
                  </a:schemeClr>
                </a:gs>
                <a:gs pos="60000">
                  <a:schemeClr val="accent4">
                    <a:shade val="50000"/>
                  </a:schemeClr>
                </a:gs>
                <a:gs pos="80000">
                  <a:schemeClr val="accent5">
                    <a:shade val="50000"/>
                  </a:schemeClr>
                </a:gs>
                <a:gs pos="100000">
                  <a:schemeClr val="accent6">
                    <a:shade val="50000"/>
                  </a:schemeClr>
                </a:gs>
              </a:gsLst>
              <a:path path="circle">
                <a:fillToRect l="50000" t="50000" r="50000" b="50000"/>
              </a:path>
            </a:gradFill>
            <a:round/>
          </a:ln>
          <a:effectLst>
            <a:outerShdw blurRad="50800" dist="38100" dir="5400000" algn="tl"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zh-CN" altLang="en-US"/>
              <a:t>单击图标添加图片</a:t>
            </a:r>
            <a:endParaRPr kumimoji="0" lang="en-US"/>
          </a:p>
        </p:txBody>
      </p:sp>
      <p:sp>
        <p:nvSpPr>
          <p:cNvPr id="4" name="文本占位符 3"/>
          <p:cNvSpPr>
            <a:spLocks noGrp="1"/>
          </p:cNvSpPr>
          <p:nvPr>
            <p:ph type="body" sz="half" idx="2"/>
          </p:nvPr>
        </p:nvSpPr>
        <p:spPr>
          <a:xfrm>
            <a:off x="3149600" y="5410200"/>
            <a:ext cx="7543851" cy="804862"/>
          </a:xfrm>
        </p:spPr>
        <p:txBody>
          <a:bodyPr anchor="ctr"/>
          <a:lstStyle>
            <a:lvl1pPr marL="0" indent="0" algn="r">
              <a:buNone/>
              <a:defRPr sz="1200" b="0"/>
            </a:lvl1pPr>
            <a:lvl2pPr marL="457200" indent="0" algn="r">
              <a:buNone/>
              <a:defRPr sz="1200" b="0"/>
            </a:lvl2pPr>
            <a:lvl3pPr marL="914400" indent="0" algn="r">
              <a:buNone/>
              <a:defRPr sz="1200" b="0"/>
            </a:lvl3pPr>
            <a:lvl4pPr marL="1371600" indent="0" algn="r">
              <a:buNone/>
              <a:defRPr sz="1200" b="0"/>
            </a:lvl4pPr>
            <a:lvl5pPr marL="1828800" indent="0" algn="r">
              <a:buNone/>
              <a:defRPr sz="1200" b="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fld id="{B629E2A8-8420-4F89-86F2-28A03FD8E4C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3A5C560-CC5B-45FE-953B-19563C142C08}"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B629E2A8-8420-4F89-86F2-28A03FD8E4C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A5C560-CC5B-45FE-953B-19563C142C08}" type="slidenum">
              <a:rPr lang="zh-CN" altLang="en-US" smtClean="0"/>
            </a:fld>
            <a:endParaRPr lang="zh-CN" altLang="en-US"/>
          </a:p>
        </p:txBody>
      </p:sp>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620275" y="274638"/>
            <a:ext cx="1962125" cy="6011882"/>
          </a:xfrm>
        </p:spPr>
        <p:txBody>
          <a:bodyPr vert="eaVert"/>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609600" y="274638"/>
            <a:ext cx="8915424" cy="6011882"/>
          </a:xfrm>
        </p:spPr>
        <p:txBody>
          <a:bodyPr vert="eaVert"/>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B629E2A8-8420-4F89-86F2-28A03FD8E4C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A5C560-CC5B-45FE-953B-19563C142C08}" type="slidenum">
              <a:rPr lang="zh-CN" altLang="en-US" smtClean="0"/>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descr="图片包含 文字, 水&#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8" name="矩形 7"/>
          <p:cNvSpPr/>
          <p:nvPr userDrawn="1"/>
        </p:nvSpPr>
        <p:spPr>
          <a:xfrm>
            <a:off x="145342" y="159885"/>
            <a:ext cx="11901317" cy="6538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userDrawn="1"/>
        </p:nvGrpSpPr>
        <p:grpSpPr>
          <a:xfrm>
            <a:off x="325689" y="361508"/>
            <a:ext cx="11540246" cy="6166884"/>
            <a:chOff x="145141" y="174171"/>
            <a:chExt cx="11901342" cy="6531429"/>
          </a:xfrm>
        </p:grpSpPr>
        <p:grpSp>
          <p:nvGrpSpPr>
            <p:cNvPr id="10" name="组合 9"/>
            <p:cNvGrpSpPr/>
            <p:nvPr/>
          </p:nvGrpSpPr>
          <p:grpSpPr>
            <a:xfrm>
              <a:off x="145141" y="174171"/>
              <a:ext cx="8655959" cy="6531429"/>
              <a:chOff x="145142" y="174171"/>
              <a:chExt cx="6440971" cy="6531429"/>
            </a:xfrm>
          </p:grpSpPr>
          <p:cxnSp>
            <p:nvCxnSpPr>
              <p:cNvPr id="15" name="直接连接符 14"/>
              <p:cNvCxnSpPr/>
              <p:nvPr/>
            </p:nvCxnSpPr>
            <p:spPr>
              <a:xfrm flipH="1">
                <a:off x="145142" y="174171"/>
                <a:ext cx="0" cy="6531429"/>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45142" y="174171"/>
                <a:ext cx="2509436" cy="0"/>
              </a:xfrm>
              <a:prstGeom prst="line">
                <a:avLst/>
              </a:prstGeom>
              <a:ln w="19050">
                <a:solidFill>
                  <a:schemeClr val="tx1">
                    <a:lumMod val="65000"/>
                    <a:lumOff val="35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145142" y="6698796"/>
                <a:ext cx="6440971" cy="0"/>
              </a:xfrm>
              <a:prstGeom prst="line">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flipH="1">
              <a:off x="8621487" y="174171"/>
              <a:ext cx="3424996" cy="6531429"/>
              <a:chOff x="145142" y="174171"/>
              <a:chExt cx="2509436" cy="6531429"/>
            </a:xfrm>
          </p:grpSpPr>
          <p:cxnSp>
            <p:nvCxnSpPr>
              <p:cNvPr id="12" name="直接连接符 11"/>
              <p:cNvCxnSpPr/>
              <p:nvPr/>
            </p:nvCxnSpPr>
            <p:spPr>
              <a:xfrm flipH="1">
                <a:off x="145142" y="174171"/>
                <a:ext cx="0" cy="6531429"/>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45142" y="174171"/>
                <a:ext cx="2509436" cy="0"/>
              </a:xfrm>
              <a:prstGeom prst="line">
                <a:avLst/>
              </a:prstGeom>
              <a:ln w="19050">
                <a:solidFill>
                  <a:schemeClr val="tx1">
                    <a:lumMod val="65000"/>
                    <a:lumOff val="3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45142" y="6698796"/>
                <a:ext cx="2509436" cy="0"/>
              </a:xfrm>
              <a:prstGeom prst="line">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tags" Target="../tags/tag63.xml"/><Relationship Id="rId15" Type="http://schemas.openxmlformats.org/officeDocument/2006/relationships/tags" Target="../tags/tag62.xml"/><Relationship Id="rId14" Type="http://schemas.openxmlformats.org/officeDocument/2006/relationships/tags" Target="../tags/tag61.xml"/><Relationship Id="rId13" Type="http://schemas.openxmlformats.org/officeDocument/2006/relationships/tags" Target="../tags/tag60.xml"/><Relationship Id="rId12" Type="http://schemas.openxmlformats.org/officeDocument/2006/relationships/tags" Target="../tags/tag59.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5" Type="http://schemas.openxmlformats.org/officeDocument/2006/relationships/theme" Target="../theme/theme2.xml"/><Relationship Id="rId14" Type="http://schemas.openxmlformats.org/officeDocument/2006/relationships/image" Target="file:///D:\qq&#25991;&#20214;\712321467\Image\C2C\Image2\%7b75232B38-A165-1FB7-499C-2E1C792CACB5%7d.png" TargetMode="External"/><Relationship Id="rId13" Type="http://schemas.openxmlformats.org/officeDocument/2006/relationships/image" Target="../media/image2.png"/><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4"/>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6"/>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endParaRPr kumimoji="0" lang="zh-CN" altLang="en-US"/>
          </a:p>
          <a:p>
            <a:pPr lvl="1" eaLnBrk="1" latinLnBrk="0" hangingPunct="1"/>
            <a:r>
              <a:rPr kumimoji="0" lang="zh-CN" altLang="en-US"/>
              <a:t>第二级</a:t>
            </a:r>
            <a:endParaRPr kumimoji="0" lang="zh-CN" altLang="en-US"/>
          </a:p>
          <a:p>
            <a:pPr lvl="2" eaLnBrk="1" latinLnBrk="0" hangingPunct="1"/>
            <a:r>
              <a:rPr kumimoji="0" lang="zh-CN" altLang="en-US"/>
              <a:t>第三级</a:t>
            </a:r>
            <a:endParaRPr kumimoji="0" lang="zh-CN" altLang="en-US"/>
          </a:p>
          <a:p>
            <a:pPr lvl="3" eaLnBrk="1" latinLnBrk="0" hangingPunct="1"/>
            <a:r>
              <a:rPr kumimoji="0" lang="zh-CN" altLang="en-US"/>
              <a:t>第四级</a:t>
            </a:r>
            <a:endParaRPr kumimoji="0" lang="zh-CN" altLang="en-US"/>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fld id="{B629E2A8-8420-4F89-86F2-28A03FD8E4CE}" type="datetimeFigureOut">
              <a:rPr lang="zh-CN" altLang="en-US" smtClean="0"/>
            </a:fld>
            <a:endParaRPr lang="zh-CN" altLang="en-US"/>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endParaRPr lang="zh-CN" altLang="en-US"/>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fld id="{83A5C560-CC5B-45FE-953B-19563C142C08}" type="slidenum">
              <a:rPr lang="zh-CN" altLang="en-US" smtClean="0"/>
            </a:fld>
            <a:endParaRPr lang="zh-CN" altLang="en-US"/>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pic>
        <p:nvPicPr>
          <p:cNvPr id="9" name="图片 1073743875" descr="学科网 zxxk.com"/>
          <p:cNvPicPr>
            <a:picLocks noChangeAspect="1"/>
          </p:cNvPicPr>
          <p:nvPr/>
        </p:nvPicPr>
        <p:blipFill>
          <a:blip r:embed="rId13" r:link="rId14"/>
          <a:stretch>
            <a:fillRect/>
          </a:stretch>
        </p:blipFill>
        <p:spPr>
          <a:xfrm>
            <a:off x="838200" y="365125"/>
            <a:ext cx="9525" cy="9525"/>
          </a:xfrm>
          <a:prstGeom prst="rect">
            <a:avLst/>
          </a:prstGeom>
          <a:noFill/>
          <a:ln>
            <a:noFill/>
            <a:miter lim="800000"/>
            <a:headEnd/>
            <a:tailEnd/>
          </a:ln>
        </p:spPr>
      </p:pic>
      <p:pic>
        <p:nvPicPr>
          <p:cNvPr id="10" name="图片 1073743875" descr="学科网 zxxk.com"/>
          <p:cNvPicPr>
            <a:picLocks noChangeAspect="1"/>
          </p:cNvPicPr>
          <p:nvPr/>
        </p:nvPicPr>
        <p:blipFill>
          <a:blip r:embed="rId13" r:link="rId14"/>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67.xml"/><Relationship Id="rId4" Type="http://schemas.openxmlformats.org/officeDocument/2006/relationships/image" Target="../media/image5.png"/><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tags" Target="../tags/tag119.xml"/><Relationship Id="rId2" Type="http://schemas.openxmlformats.org/officeDocument/2006/relationships/image" Target="../media/image5.png"/><Relationship Id="rId1" Type="http://schemas.openxmlformats.org/officeDocument/2006/relationships/tags" Target="../tags/tag118.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image" Target="../media/image5.png"/><Relationship Id="rId1" Type="http://schemas.openxmlformats.org/officeDocument/2006/relationships/tags" Target="../tags/tag122.xml"/></Relationships>
</file>

<file path=ppt/slides/_rels/slide12.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tags" Target="../tags/tag130.xml"/><Relationship Id="rId7" Type="http://schemas.openxmlformats.org/officeDocument/2006/relationships/image" Target="../media/image11.png"/><Relationship Id="rId6" Type="http://schemas.openxmlformats.org/officeDocument/2006/relationships/tags" Target="../tags/tag129.xml"/><Relationship Id="rId5" Type="http://schemas.openxmlformats.org/officeDocument/2006/relationships/image" Target="../media/image10.png"/><Relationship Id="rId4" Type="http://schemas.openxmlformats.org/officeDocument/2006/relationships/tags" Target="../tags/tag128.xml"/><Relationship Id="rId3" Type="http://schemas.openxmlformats.org/officeDocument/2006/relationships/tags" Target="../tags/tag127.xml"/><Relationship Id="rId2" Type="http://schemas.openxmlformats.org/officeDocument/2006/relationships/image" Target="../media/image5.png"/><Relationship Id="rId12" Type="http://schemas.openxmlformats.org/officeDocument/2006/relationships/notesSlide" Target="../notesSlides/notesSlide4.xml"/><Relationship Id="rId11" Type="http://schemas.openxmlformats.org/officeDocument/2006/relationships/slideLayout" Target="../slideLayouts/slideLayout7.xml"/><Relationship Id="rId10" Type="http://schemas.openxmlformats.org/officeDocument/2006/relationships/tags" Target="../tags/tag132.xml"/><Relationship Id="rId1" Type="http://schemas.openxmlformats.org/officeDocument/2006/relationships/tags" Target="../tags/tag126.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image" Target="../media/image5.png"/><Relationship Id="rId1" Type="http://schemas.openxmlformats.org/officeDocument/2006/relationships/tags" Target="../tags/tag135.xml"/></Relationships>
</file>

<file path=ppt/slides/_rels/slide14.xml.rels><?xml version="1.0" encoding="UTF-8" standalone="yes"?>
<Relationships xmlns="http://schemas.openxmlformats.org/package/2006/relationships"><Relationship Id="rId9" Type="http://schemas.openxmlformats.org/officeDocument/2006/relationships/image" Target="../media/image13.jpeg"/><Relationship Id="rId8" Type="http://schemas.openxmlformats.org/officeDocument/2006/relationships/tags" Target="../tags/tag145.xml"/><Relationship Id="rId7" Type="http://schemas.openxmlformats.org/officeDocument/2006/relationships/tags" Target="../tags/tag144.xml"/><Relationship Id="rId6" Type="http://schemas.openxmlformats.org/officeDocument/2006/relationships/tags" Target="../tags/tag143.xml"/><Relationship Id="rId5" Type="http://schemas.openxmlformats.org/officeDocument/2006/relationships/image" Target="../media/image12.jpeg"/><Relationship Id="rId4" Type="http://schemas.openxmlformats.org/officeDocument/2006/relationships/tags" Target="../tags/tag142.xml"/><Relationship Id="rId3" Type="http://schemas.openxmlformats.org/officeDocument/2006/relationships/tags" Target="../tags/tag141.xml"/><Relationship Id="rId21" Type="http://schemas.openxmlformats.org/officeDocument/2006/relationships/notesSlide" Target="../notesSlides/notesSlide5.xml"/><Relationship Id="rId20" Type="http://schemas.openxmlformats.org/officeDocument/2006/relationships/slideLayout" Target="../slideLayouts/slideLayout2.xml"/><Relationship Id="rId2" Type="http://schemas.openxmlformats.org/officeDocument/2006/relationships/image" Target="../media/image5.png"/><Relationship Id="rId19" Type="http://schemas.openxmlformats.org/officeDocument/2006/relationships/tags" Target="../tags/tag155.xml"/><Relationship Id="rId18" Type="http://schemas.openxmlformats.org/officeDocument/2006/relationships/tags" Target="../tags/tag154.xml"/><Relationship Id="rId17" Type="http://schemas.openxmlformats.org/officeDocument/2006/relationships/tags" Target="../tags/tag153.xml"/><Relationship Id="rId16" Type="http://schemas.openxmlformats.org/officeDocument/2006/relationships/tags" Target="../tags/tag152.xml"/><Relationship Id="rId15" Type="http://schemas.openxmlformats.org/officeDocument/2006/relationships/tags" Target="../tags/tag151.xml"/><Relationship Id="rId14" Type="http://schemas.openxmlformats.org/officeDocument/2006/relationships/tags" Target="../tags/tag150.xml"/><Relationship Id="rId13" Type="http://schemas.openxmlformats.org/officeDocument/2006/relationships/tags" Target="../tags/tag149.xml"/><Relationship Id="rId12" Type="http://schemas.openxmlformats.org/officeDocument/2006/relationships/tags" Target="../tags/tag148.xml"/><Relationship Id="rId11" Type="http://schemas.openxmlformats.org/officeDocument/2006/relationships/tags" Target="../tags/tag147.xml"/><Relationship Id="rId10" Type="http://schemas.openxmlformats.org/officeDocument/2006/relationships/tags" Target="../tags/tag146.xml"/><Relationship Id="rId1" Type="http://schemas.openxmlformats.org/officeDocument/2006/relationships/tags" Target="../tags/tag140.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61.xml"/><Relationship Id="rId4" Type="http://schemas.openxmlformats.org/officeDocument/2006/relationships/tags" Target="../tags/tag160.xml"/><Relationship Id="rId3" Type="http://schemas.openxmlformats.org/officeDocument/2006/relationships/tags" Target="../tags/tag159.xml"/><Relationship Id="rId2" Type="http://schemas.openxmlformats.org/officeDocument/2006/relationships/image" Target="../media/image5.png"/><Relationship Id="rId1" Type="http://schemas.openxmlformats.org/officeDocument/2006/relationships/tags" Target="../tags/tag158.xml"/></Relationships>
</file>

<file path=ppt/slides/_rels/slide16.xml.rels><?xml version="1.0" encoding="UTF-8" standalone="yes"?>
<Relationships xmlns="http://schemas.openxmlformats.org/package/2006/relationships"><Relationship Id="rId9" Type="http://schemas.openxmlformats.org/officeDocument/2006/relationships/tags" Target="../tags/tag169.xml"/><Relationship Id="rId8" Type="http://schemas.openxmlformats.org/officeDocument/2006/relationships/tags" Target="../tags/tag168.xml"/><Relationship Id="rId7" Type="http://schemas.openxmlformats.org/officeDocument/2006/relationships/tags" Target="../tags/tag167.xml"/><Relationship Id="rId6" Type="http://schemas.openxmlformats.org/officeDocument/2006/relationships/tags" Target="../tags/tag166.xml"/><Relationship Id="rId5" Type="http://schemas.openxmlformats.org/officeDocument/2006/relationships/tags" Target="../tags/tag165.xml"/><Relationship Id="rId4" Type="http://schemas.openxmlformats.org/officeDocument/2006/relationships/tags" Target="../tags/tag164.xml"/><Relationship Id="rId3" Type="http://schemas.openxmlformats.org/officeDocument/2006/relationships/tags" Target="../tags/tag163.xml"/><Relationship Id="rId2" Type="http://schemas.openxmlformats.org/officeDocument/2006/relationships/image" Target="../media/image5.png"/><Relationship Id="rId13" Type="http://schemas.openxmlformats.org/officeDocument/2006/relationships/slideLayout" Target="../slideLayouts/slideLayout2.xml"/><Relationship Id="rId12" Type="http://schemas.openxmlformats.org/officeDocument/2006/relationships/tags" Target="../tags/tag172.xml"/><Relationship Id="rId11" Type="http://schemas.openxmlformats.org/officeDocument/2006/relationships/tags" Target="../tags/tag171.xml"/><Relationship Id="rId10" Type="http://schemas.openxmlformats.org/officeDocument/2006/relationships/tags" Target="../tags/tag170.xml"/><Relationship Id="rId1" Type="http://schemas.openxmlformats.org/officeDocument/2006/relationships/tags" Target="../tags/tag162.xml"/></Relationships>
</file>

<file path=ppt/slides/_rels/slide17.xml.rels><?xml version="1.0" encoding="UTF-8" standalone="yes"?>
<Relationships xmlns="http://schemas.openxmlformats.org/package/2006/relationships"><Relationship Id="rId9" Type="http://schemas.openxmlformats.org/officeDocument/2006/relationships/tags" Target="../tags/tag179.xml"/><Relationship Id="rId8" Type="http://schemas.openxmlformats.org/officeDocument/2006/relationships/tags" Target="../tags/tag178.xml"/><Relationship Id="rId7" Type="http://schemas.openxmlformats.org/officeDocument/2006/relationships/tags" Target="../tags/tag177.xml"/><Relationship Id="rId6" Type="http://schemas.openxmlformats.org/officeDocument/2006/relationships/tags" Target="../tags/tag176.xml"/><Relationship Id="rId5" Type="http://schemas.openxmlformats.org/officeDocument/2006/relationships/image" Target="../media/image14.png"/><Relationship Id="rId4" Type="http://schemas.openxmlformats.org/officeDocument/2006/relationships/tags" Target="../tags/tag175.xml"/><Relationship Id="rId37" Type="http://schemas.openxmlformats.org/officeDocument/2006/relationships/slideLayout" Target="../slideLayouts/slideLayout2.xml"/><Relationship Id="rId36" Type="http://schemas.openxmlformats.org/officeDocument/2006/relationships/tags" Target="../tags/tag204.xml"/><Relationship Id="rId35" Type="http://schemas.openxmlformats.org/officeDocument/2006/relationships/tags" Target="../tags/tag203.xml"/><Relationship Id="rId34" Type="http://schemas.openxmlformats.org/officeDocument/2006/relationships/tags" Target="../tags/tag202.xml"/><Relationship Id="rId33" Type="http://schemas.openxmlformats.org/officeDocument/2006/relationships/tags" Target="../tags/tag201.xml"/><Relationship Id="rId32" Type="http://schemas.openxmlformats.org/officeDocument/2006/relationships/tags" Target="../tags/tag200.xml"/><Relationship Id="rId31" Type="http://schemas.openxmlformats.org/officeDocument/2006/relationships/tags" Target="../tags/tag199.xml"/><Relationship Id="rId30" Type="http://schemas.openxmlformats.org/officeDocument/2006/relationships/tags" Target="../tags/tag198.xml"/><Relationship Id="rId3" Type="http://schemas.openxmlformats.org/officeDocument/2006/relationships/tags" Target="../tags/tag174.xml"/><Relationship Id="rId29" Type="http://schemas.openxmlformats.org/officeDocument/2006/relationships/tags" Target="../tags/tag197.xml"/><Relationship Id="rId28" Type="http://schemas.openxmlformats.org/officeDocument/2006/relationships/tags" Target="../tags/tag196.xml"/><Relationship Id="rId27" Type="http://schemas.openxmlformats.org/officeDocument/2006/relationships/tags" Target="../tags/tag195.xml"/><Relationship Id="rId26" Type="http://schemas.openxmlformats.org/officeDocument/2006/relationships/tags" Target="../tags/tag194.xml"/><Relationship Id="rId25" Type="http://schemas.openxmlformats.org/officeDocument/2006/relationships/tags" Target="../tags/tag193.xml"/><Relationship Id="rId24" Type="http://schemas.openxmlformats.org/officeDocument/2006/relationships/tags" Target="../tags/tag192.xml"/><Relationship Id="rId23" Type="http://schemas.openxmlformats.org/officeDocument/2006/relationships/tags" Target="../tags/tag191.xml"/><Relationship Id="rId22" Type="http://schemas.openxmlformats.org/officeDocument/2006/relationships/tags" Target="../tags/tag190.xml"/><Relationship Id="rId21" Type="http://schemas.openxmlformats.org/officeDocument/2006/relationships/image" Target="../media/image16.png"/><Relationship Id="rId20" Type="http://schemas.openxmlformats.org/officeDocument/2006/relationships/tags" Target="../tags/tag189.xml"/><Relationship Id="rId2" Type="http://schemas.openxmlformats.org/officeDocument/2006/relationships/image" Target="../media/image5.png"/><Relationship Id="rId19" Type="http://schemas.openxmlformats.org/officeDocument/2006/relationships/tags" Target="../tags/tag188.xml"/><Relationship Id="rId18" Type="http://schemas.openxmlformats.org/officeDocument/2006/relationships/tags" Target="../tags/tag187.xml"/><Relationship Id="rId17" Type="http://schemas.openxmlformats.org/officeDocument/2006/relationships/tags" Target="../tags/tag186.xml"/><Relationship Id="rId16" Type="http://schemas.openxmlformats.org/officeDocument/2006/relationships/tags" Target="../tags/tag185.xml"/><Relationship Id="rId15" Type="http://schemas.openxmlformats.org/officeDocument/2006/relationships/tags" Target="../tags/tag184.xml"/><Relationship Id="rId14" Type="http://schemas.openxmlformats.org/officeDocument/2006/relationships/tags" Target="../tags/tag183.xml"/><Relationship Id="rId13" Type="http://schemas.openxmlformats.org/officeDocument/2006/relationships/tags" Target="../tags/tag182.xml"/><Relationship Id="rId12" Type="http://schemas.openxmlformats.org/officeDocument/2006/relationships/tags" Target="../tags/tag181.xml"/><Relationship Id="rId11" Type="http://schemas.openxmlformats.org/officeDocument/2006/relationships/tags" Target="../tags/tag180.xml"/><Relationship Id="rId10" Type="http://schemas.openxmlformats.org/officeDocument/2006/relationships/image" Target="../media/image15.png"/><Relationship Id="rId1" Type="http://schemas.openxmlformats.org/officeDocument/2006/relationships/tags" Target="../tags/tag173.xml"/></Relationships>
</file>

<file path=ppt/slides/_rels/slide18.xml.rels><?xml version="1.0" encoding="UTF-8" standalone="yes"?>
<Relationships xmlns="http://schemas.openxmlformats.org/package/2006/relationships"><Relationship Id="rId9" Type="http://schemas.openxmlformats.org/officeDocument/2006/relationships/tags" Target="../tags/tag212.xml"/><Relationship Id="rId8" Type="http://schemas.openxmlformats.org/officeDocument/2006/relationships/tags" Target="../tags/tag211.xml"/><Relationship Id="rId7" Type="http://schemas.openxmlformats.org/officeDocument/2006/relationships/tags" Target="../tags/tag210.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3" Type="http://schemas.openxmlformats.org/officeDocument/2006/relationships/tags" Target="../tags/tag206.xml"/><Relationship Id="rId21" Type="http://schemas.openxmlformats.org/officeDocument/2006/relationships/slideLayout" Target="../slideLayouts/slideLayout2.xml"/><Relationship Id="rId20" Type="http://schemas.openxmlformats.org/officeDocument/2006/relationships/tags" Target="../tags/tag223.xml"/><Relationship Id="rId2" Type="http://schemas.openxmlformats.org/officeDocument/2006/relationships/image" Target="../media/image5.png"/><Relationship Id="rId19" Type="http://schemas.openxmlformats.org/officeDocument/2006/relationships/tags" Target="../tags/tag222.xml"/><Relationship Id="rId18" Type="http://schemas.openxmlformats.org/officeDocument/2006/relationships/tags" Target="../tags/tag221.xml"/><Relationship Id="rId17" Type="http://schemas.openxmlformats.org/officeDocument/2006/relationships/tags" Target="../tags/tag220.xml"/><Relationship Id="rId16" Type="http://schemas.openxmlformats.org/officeDocument/2006/relationships/tags" Target="../tags/tag219.xml"/><Relationship Id="rId15" Type="http://schemas.openxmlformats.org/officeDocument/2006/relationships/tags" Target="../tags/tag218.xml"/><Relationship Id="rId14" Type="http://schemas.openxmlformats.org/officeDocument/2006/relationships/tags" Target="../tags/tag217.xml"/><Relationship Id="rId13" Type="http://schemas.openxmlformats.org/officeDocument/2006/relationships/tags" Target="../tags/tag216.xml"/><Relationship Id="rId12" Type="http://schemas.openxmlformats.org/officeDocument/2006/relationships/tags" Target="../tags/tag215.xml"/><Relationship Id="rId11" Type="http://schemas.openxmlformats.org/officeDocument/2006/relationships/tags" Target="../tags/tag214.xml"/><Relationship Id="rId10" Type="http://schemas.openxmlformats.org/officeDocument/2006/relationships/tags" Target="../tags/tag213.xml"/><Relationship Id="rId1" Type="http://schemas.openxmlformats.org/officeDocument/2006/relationships/tags" Target="../tags/tag205.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227.xml"/><Relationship Id="rId6" Type="http://schemas.openxmlformats.org/officeDocument/2006/relationships/image" Target="../media/image18.png"/><Relationship Id="rId5" Type="http://schemas.openxmlformats.org/officeDocument/2006/relationships/tags" Target="../tags/tag226.xml"/><Relationship Id="rId4" Type="http://schemas.openxmlformats.org/officeDocument/2006/relationships/image" Target="../media/image17.png"/><Relationship Id="rId3" Type="http://schemas.openxmlformats.org/officeDocument/2006/relationships/tags" Target="../tags/tag225.xml"/><Relationship Id="rId2" Type="http://schemas.openxmlformats.org/officeDocument/2006/relationships/image" Target="../media/image5.png"/><Relationship Id="rId1" Type="http://schemas.openxmlformats.org/officeDocument/2006/relationships/tags" Target="../tags/tag224.xml"/></Relationships>
</file>

<file path=ppt/slides/_rels/slide2.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tags" Target="../tags/tag73.xml"/><Relationship Id="rId7" Type="http://schemas.openxmlformats.org/officeDocument/2006/relationships/image" Target="../media/image6.jpeg"/><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image" Target="../media/image5.png"/><Relationship Id="rId11" Type="http://schemas.openxmlformats.org/officeDocument/2006/relationships/slideLayout" Target="../slideLayouts/slideLayout7.xml"/><Relationship Id="rId10" Type="http://schemas.openxmlformats.org/officeDocument/2006/relationships/tags" Target="../tags/tag74.xml"/><Relationship Id="rId1" Type="http://schemas.openxmlformats.org/officeDocument/2006/relationships/tags" Target="../tags/tag68.xml"/></Relationships>
</file>

<file path=ppt/slides/_rels/slide20.xml.rels><?xml version="1.0" encoding="UTF-8" standalone="yes"?>
<Relationships xmlns="http://schemas.openxmlformats.org/package/2006/relationships"><Relationship Id="rId9" Type="http://schemas.openxmlformats.org/officeDocument/2006/relationships/tags" Target="../tags/tag232.xml"/><Relationship Id="rId8" Type="http://schemas.openxmlformats.org/officeDocument/2006/relationships/image" Target="../media/image21.png"/><Relationship Id="rId7" Type="http://schemas.openxmlformats.org/officeDocument/2006/relationships/tags" Target="../tags/tag231.xml"/><Relationship Id="rId6" Type="http://schemas.openxmlformats.org/officeDocument/2006/relationships/image" Target="../media/image20.png"/><Relationship Id="rId5" Type="http://schemas.openxmlformats.org/officeDocument/2006/relationships/tags" Target="../tags/tag230.xml"/><Relationship Id="rId4" Type="http://schemas.openxmlformats.org/officeDocument/2006/relationships/image" Target="../media/image19.png"/><Relationship Id="rId3" Type="http://schemas.openxmlformats.org/officeDocument/2006/relationships/tags" Target="../tags/tag229.xml"/><Relationship Id="rId2" Type="http://schemas.openxmlformats.org/officeDocument/2006/relationships/image" Target="../media/image5.png"/><Relationship Id="rId14" Type="http://schemas.openxmlformats.org/officeDocument/2006/relationships/notesSlide" Target="../notesSlides/notesSlide6.xml"/><Relationship Id="rId13" Type="http://schemas.openxmlformats.org/officeDocument/2006/relationships/slideLayout" Target="../slideLayouts/slideLayout7.xml"/><Relationship Id="rId12" Type="http://schemas.openxmlformats.org/officeDocument/2006/relationships/tags" Target="../tags/tag235.xml"/><Relationship Id="rId11" Type="http://schemas.openxmlformats.org/officeDocument/2006/relationships/tags" Target="../tags/tag234.xml"/><Relationship Id="rId10" Type="http://schemas.openxmlformats.org/officeDocument/2006/relationships/tags" Target="../tags/tag233.xml"/><Relationship Id="rId1" Type="http://schemas.openxmlformats.org/officeDocument/2006/relationships/tags" Target="../tags/tag228.xml"/></Relationships>
</file>

<file path=ppt/slides/_rels/slide21.xml.rels><?xml version="1.0" encoding="UTF-8" standalone="yes"?>
<Relationships xmlns="http://schemas.openxmlformats.org/package/2006/relationships"><Relationship Id="rId9" Type="http://schemas.openxmlformats.org/officeDocument/2006/relationships/tags" Target="../tags/tag242.xml"/><Relationship Id="rId8" Type="http://schemas.openxmlformats.org/officeDocument/2006/relationships/image" Target="../media/image24.jpeg"/><Relationship Id="rId7" Type="http://schemas.openxmlformats.org/officeDocument/2006/relationships/tags" Target="../tags/tag241.xml"/><Relationship Id="rId6" Type="http://schemas.openxmlformats.org/officeDocument/2006/relationships/tags" Target="../tags/tag240.xml"/><Relationship Id="rId5" Type="http://schemas.microsoft.com/office/2007/relationships/hdphoto" Target="../media/image23.wdp"/><Relationship Id="rId4" Type="http://schemas.openxmlformats.org/officeDocument/2006/relationships/image" Target="../media/image22.png"/><Relationship Id="rId3" Type="http://schemas.openxmlformats.org/officeDocument/2006/relationships/tags" Target="../tags/tag239.xml"/><Relationship Id="rId2" Type="http://schemas.openxmlformats.org/officeDocument/2006/relationships/image" Target="../media/image5.png"/><Relationship Id="rId11" Type="http://schemas.openxmlformats.org/officeDocument/2006/relationships/slideLayout" Target="../slideLayouts/slideLayout7.xml"/><Relationship Id="rId10" Type="http://schemas.openxmlformats.org/officeDocument/2006/relationships/tags" Target="../tags/tag243.xml"/><Relationship Id="rId1" Type="http://schemas.openxmlformats.org/officeDocument/2006/relationships/tags" Target="../tags/tag238.xml"/></Relationships>
</file>

<file path=ppt/slides/_rels/slide22.xml.rels><?xml version="1.0" encoding="UTF-8" standalone="yes"?>
<Relationships xmlns="http://schemas.openxmlformats.org/package/2006/relationships"><Relationship Id="rId9" Type="http://schemas.openxmlformats.org/officeDocument/2006/relationships/tags" Target="../tags/tag249.xml"/><Relationship Id="rId8" Type="http://schemas.openxmlformats.org/officeDocument/2006/relationships/tags" Target="../tags/tag248.xml"/><Relationship Id="rId7" Type="http://schemas.openxmlformats.org/officeDocument/2006/relationships/tags" Target="../tags/tag247.xml"/><Relationship Id="rId6" Type="http://schemas.openxmlformats.org/officeDocument/2006/relationships/image" Target="../media/image26.jpeg"/><Relationship Id="rId5" Type="http://schemas.openxmlformats.org/officeDocument/2006/relationships/tags" Target="../tags/tag246.xml"/><Relationship Id="rId4" Type="http://schemas.openxmlformats.org/officeDocument/2006/relationships/image" Target="../media/image25.jpeg"/><Relationship Id="rId3" Type="http://schemas.openxmlformats.org/officeDocument/2006/relationships/tags" Target="../tags/tag245.xml"/><Relationship Id="rId2" Type="http://schemas.openxmlformats.org/officeDocument/2006/relationships/image" Target="../media/image5.png"/><Relationship Id="rId10" Type="http://schemas.openxmlformats.org/officeDocument/2006/relationships/slideLayout" Target="../slideLayouts/slideLayout7.xml"/><Relationship Id="rId1" Type="http://schemas.openxmlformats.org/officeDocument/2006/relationships/tags" Target="../tags/tag244.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7.png"/><Relationship Id="rId3" Type="http://schemas.openxmlformats.org/officeDocument/2006/relationships/tags" Target="../tags/tag251.xml"/><Relationship Id="rId2" Type="http://schemas.openxmlformats.org/officeDocument/2006/relationships/image" Target="../media/image5.png"/><Relationship Id="rId1" Type="http://schemas.openxmlformats.org/officeDocument/2006/relationships/tags" Target="../tags/tag250.xml"/></Relationships>
</file>

<file path=ppt/slides/_rels/slide24.xml.rels><?xml version="1.0" encoding="UTF-8" standalone="yes"?>
<Relationships xmlns="http://schemas.openxmlformats.org/package/2006/relationships"><Relationship Id="rId9" Type="http://schemas.openxmlformats.org/officeDocument/2006/relationships/tags" Target="../tags/tag256.xml"/><Relationship Id="rId8" Type="http://schemas.openxmlformats.org/officeDocument/2006/relationships/image" Target="../media/image29.png"/><Relationship Id="rId7" Type="http://schemas.openxmlformats.org/officeDocument/2006/relationships/tags" Target="../tags/tag255.xml"/><Relationship Id="rId6" Type="http://schemas.openxmlformats.org/officeDocument/2006/relationships/image" Target="../media/image21.png"/><Relationship Id="rId5" Type="http://schemas.openxmlformats.org/officeDocument/2006/relationships/tags" Target="../tags/tag254.xml"/><Relationship Id="rId4" Type="http://schemas.openxmlformats.org/officeDocument/2006/relationships/image" Target="../media/image28.png"/><Relationship Id="rId3" Type="http://schemas.openxmlformats.org/officeDocument/2006/relationships/tags" Target="../tags/tag253.xml"/><Relationship Id="rId2" Type="http://schemas.openxmlformats.org/officeDocument/2006/relationships/image" Target="../media/image5.png"/><Relationship Id="rId12" Type="http://schemas.openxmlformats.org/officeDocument/2006/relationships/slideLayout" Target="../slideLayouts/slideLayout7.xml"/><Relationship Id="rId11" Type="http://schemas.openxmlformats.org/officeDocument/2006/relationships/tags" Target="../tags/tag257.xml"/><Relationship Id="rId10" Type="http://schemas.openxmlformats.org/officeDocument/2006/relationships/image" Target="../media/image30.png"/><Relationship Id="rId1" Type="http://schemas.openxmlformats.org/officeDocument/2006/relationships/tags" Target="../tags/tag252.xml"/></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61.xml"/><Relationship Id="rId7" Type="http://schemas.openxmlformats.org/officeDocument/2006/relationships/image" Target="../media/image24.jpeg"/><Relationship Id="rId6" Type="http://schemas.openxmlformats.org/officeDocument/2006/relationships/tags" Target="../tags/tag260.xml"/><Relationship Id="rId5" Type="http://schemas.microsoft.com/office/2007/relationships/hdphoto" Target="../media/image23.wdp"/><Relationship Id="rId4" Type="http://schemas.openxmlformats.org/officeDocument/2006/relationships/image" Target="../media/image22.png"/><Relationship Id="rId3" Type="http://schemas.openxmlformats.org/officeDocument/2006/relationships/tags" Target="../tags/tag259.xml"/><Relationship Id="rId2" Type="http://schemas.openxmlformats.org/officeDocument/2006/relationships/image" Target="../media/image5.png"/><Relationship Id="rId1" Type="http://schemas.openxmlformats.org/officeDocument/2006/relationships/tags" Target="../tags/tag258.xml"/></Relationships>
</file>

<file path=ppt/slides/_rels/slide26.xml.rels><?xml version="1.0" encoding="UTF-8" standalone="yes"?>
<Relationships xmlns="http://schemas.openxmlformats.org/package/2006/relationships"><Relationship Id="rId9" Type="http://schemas.openxmlformats.org/officeDocument/2006/relationships/tags" Target="../tags/tag266.xml"/><Relationship Id="rId8" Type="http://schemas.openxmlformats.org/officeDocument/2006/relationships/image" Target="../media/image33.jpeg"/><Relationship Id="rId7" Type="http://schemas.openxmlformats.org/officeDocument/2006/relationships/tags" Target="../tags/tag265.xml"/><Relationship Id="rId6" Type="http://schemas.openxmlformats.org/officeDocument/2006/relationships/image" Target="../media/image32.jpeg"/><Relationship Id="rId5" Type="http://schemas.openxmlformats.org/officeDocument/2006/relationships/tags" Target="../tags/tag264.xml"/><Relationship Id="rId4" Type="http://schemas.openxmlformats.org/officeDocument/2006/relationships/image" Target="../media/image31.jpeg"/><Relationship Id="rId3" Type="http://schemas.openxmlformats.org/officeDocument/2006/relationships/tags" Target="../tags/tag263.xml"/><Relationship Id="rId2" Type="http://schemas.openxmlformats.org/officeDocument/2006/relationships/image" Target="../media/image5.png"/><Relationship Id="rId10" Type="http://schemas.openxmlformats.org/officeDocument/2006/relationships/slideLayout" Target="../slideLayouts/slideLayout7.xml"/><Relationship Id="rId1" Type="http://schemas.openxmlformats.org/officeDocument/2006/relationships/tags" Target="../tags/tag262.xml"/></Relationships>
</file>

<file path=ppt/slides/_rels/slide27.xml.rels><?xml version="1.0" encoding="UTF-8" standalone="yes"?>
<Relationships xmlns="http://schemas.openxmlformats.org/package/2006/relationships"><Relationship Id="rId9" Type="http://schemas.openxmlformats.org/officeDocument/2006/relationships/image" Target="../media/image37.png"/><Relationship Id="rId8" Type="http://schemas.openxmlformats.org/officeDocument/2006/relationships/tags" Target="../tags/tag270.xml"/><Relationship Id="rId7" Type="http://schemas.microsoft.com/office/2007/relationships/hdphoto" Target="../media/image36.wdp"/><Relationship Id="rId6" Type="http://schemas.openxmlformats.org/officeDocument/2006/relationships/image" Target="../media/image35.png"/><Relationship Id="rId5" Type="http://schemas.openxmlformats.org/officeDocument/2006/relationships/tags" Target="../tags/tag269.xml"/><Relationship Id="rId4" Type="http://schemas.openxmlformats.org/officeDocument/2006/relationships/image" Target="../media/image34.png"/><Relationship Id="rId3" Type="http://schemas.openxmlformats.org/officeDocument/2006/relationships/tags" Target="../tags/tag268.xml"/><Relationship Id="rId2" Type="http://schemas.openxmlformats.org/officeDocument/2006/relationships/image" Target="../media/image5.png"/><Relationship Id="rId11" Type="http://schemas.openxmlformats.org/officeDocument/2006/relationships/slideLayout" Target="../slideLayouts/slideLayout7.xml"/><Relationship Id="rId10" Type="http://schemas.openxmlformats.org/officeDocument/2006/relationships/tags" Target="../tags/tag271.xml"/><Relationship Id="rId1" Type="http://schemas.openxmlformats.org/officeDocument/2006/relationships/tags" Target="../tags/tag267.xml"/></Relationships>
</file>

<file path=ppt/slides/_rels/slide28.xml.rels><?xml version="1.0" encoding="UTF-8" standalone="yes"?>
<Relationships xmlns="http://schemas.openxmlformats.org/package/2006/relationships"><Relationship Id="rId9" Type="http://schemas.openxmlformats.org/officeDocument/2006/relationships/tags" Target="../tags/tag275.xml"/><Relationship Id="rId8" Type="http://schemas.microsoft.com/office/2007/relationships/hdphoto" Target="../media/image41.wdp"/><Relationship Id="rId7" Type="http://schemas.openxmlformats.org/officeDocument/2006/relationships/image" Target="../media/image40.png"/><Relationship Id="rId6" Type="http://schemas.openxmlformats.org/officeDocument/2006/relationships/tags" Target="../tags/tag274.xml"/><Relationship Id="rId5" Type="http://schemas.microsoft.com/office/2007/relationships/hdphoto" Target="../media/image39.wdp"/><Relationship Id="rId4" Type="http://schemas.openxmlformats.org/officeDocument/2006/relationships/image" Target="../media/image38.png"/><Relationship Id="rId3" Type="http://schemas.openxmlformats.org/officeDocument/2006/relationships/tags" Target="../tags/tag273.xml"/><Relationship Id="rId2" Type="http://schemas.openxmlformats.org/officeDocument/2006/relationships/image" Target="../media/image5.png"/><Relationship Id="rId10" Type="http://schemas.openxmlformats.org/officeDocument/2006/relationships/slideLayout" Target="../slideLayouts/slideLayout7.xml"/><Relationship Id="rId1" Type="http://schemas.openxmlformats.org/officeDocument/2006/relationships/tags" Target="../tags/tag272.xml"/></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279.xml"/><Relationship Id="rId6" Type="http://schemas.openxmlformats.org/officeDocument/2006/relationships/image" Target="../media/image26.jpeg"/><Relationship Id="rId5" Type="http://schemas.openxmlformats.org/officeDocument/2006/relationships/tags" Target="../tags/tag278.xml"/><Relationship Id="rId4" Type="http://schemas.openxmlformats.org/officeDocument/2006/relationships/image" Target="../media/image25.jpeg"/><Relationship Id="rId3" Type="http://schemas.openxmlformats.org/officeDocument/2006/relationships/tags" Target="../tags/tag277.xml"/><Relationship Id="rId2" Type="http://schemas.openxmlformats.org/officeDocument/2006/relationships/image" Target="../media/image5.png"/><Relationship Id="rId1" Type="http://schemas.openxmlformats.org/officeDocument/2006/relationships/tags" Target="../tags/tag276.xml"/></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image" Target="../media/image5.png"/><Relationship Id="rId1" Type="http://schemas.openxmlformats.org/officeDocument/2006/relationships/tags" Target="../tags/tag75.xml"/></Relationships>
</file>

<file path=ppt/slides/_rels/slide30.xml.rels><?xml version="1.0" encoding="UTF-8" standalone="yes"?>
<Relationships xmlns="http://schemas.openxmlformats.org/package/2006/relationships"><Relationship Id="rId9" Type="http://schemas.openxmlformats.org/officeDocument/2006/relationships/tags" Target="../tags/tag286.xml"/><Relationship Id="rId8" Type="http://schemas.openxmlformats.org/officeDocument/2006/relationships/tags" Target="../tags/tag285.xml"/><Relationship Id="rId7" Type="http://schemas.openxmlformats.org/officeDocument/2006/relationships/tags" Target="../tags/tag284.xml"/><Relationship Id="rId6" Type="http://schemas.openxmlformats.org/officeDocument/2006/relationships/tags" Target="../tags/tag283.xml"/><Relationship Id="rId5" Type="http://schemas.openxmlformats.org/officeDocument/2006/relationships/tags" Target="../tags/tag282.xml"/><Relationship Id="rId4" Type="http://schemas.openxmlformats.org/officeDocument/2006/relationships/image" Target="../media/image27.png"/><Relationship Id="rId3" Type="http://schemas.openxmlformats.org/officeDocument/2006/relationships/tags" Target="../tags/tag281.xml"/><Relationship Id="rId2" Type="http://schemas.openxmlformats.org/officeDocument/2006/relationships/image" Target="../media/image5.png"/><Relationship Id="rId10" Type="http://schemas.openxmlformats.org/officeDocument/2006/relationships/slideLayout" Target="../slideLayouts/slideLayout7.xml"/><Relationship Id="rId1" Type="http://schemas.openxmlformats.org/officeDocument/2006/relationships/tags" Target="../tags/tag280.xml"/></Relationships>
</file>

<file path=ppt/slides/_rels/slide31.xml.rels><?xml version="1.0" encoding="UTF-8" standalone="yes"?>
<Relationships xmlns="http://schemas.openxmlformats.org/package/2006/relationships"><Relationship Id="rId9" Type="http://schemas.openxmlformats.org/officeDocument/2006/relationships/tags" Target="../tags/tag294.xml"/><Relationship Id="rId8" Type="http://schemas.openxmlformats.org/officeDocument/2006/relationships/tags" Target="../tags/tag293.xml"/><Relationship Id="rId7" Type="http://schemas.openxmlformats.org/officeDocument/2006/relationships/tags" Target="../tags/tag292.xml"/><Relationship Id="rId6" Type="http://schemas.openxmlformats.org/officeDocument/2006/relationships/tags" Target="../tags/tag291.xml"/><Relationship Id="rId5" Type="http://schemas.openxmlformats.org/officeDocument/2006/relationships/tags" Target="../tags/tag290.xml"/><Relationship Id="rId4" Type="http://schemas.openxmlformats.org/officeDocument/2006/relationships/tags" Target="../tags/tag289.xml"/><Relationship Id="rId3" Type="http://schemas.openxmlformats.org/officeDocument/2006/relationships/tags" Target="../tags/tag288.xml"/><Relationship Id="rId2" Type="http://schemas.openxmlformats.org/officeDocument/2006/relationships/image" Target="../media/image5.png"/><Relationship Id="rId12" Type="http://schemas.openxmlformats.org/officeDocument/2006/relationships/slideLayout" Target="../slideLayouts/slideLayout7.xml"/><Relationship Id="rId11" Type="http://schemas.openxmlformats.org/officeDocument/2006/relationships/tags" Target="../tags/tag296.xml"/><Relationship Id="rId10" Type="http://schemas.openxmlformats.org/officeDocument/2006/relationships/tags" Target="../tags/tag295.xml"/><Relationship Id="rId1" Type="http://schemas.openxmlformats.org/officeDocument/2006/relationships/tags" Target="../tags/tag287.xml"/></Relationships>
</file>

<file path=ppt/slides/_rels/slide32.xml.rels><?xml version="1.0" encoding="UTF-8" standalone="yes"?>
<Relationships xmlns="http://schemas.openxmlformats.org/package/2006/relationships"><Relationship Id="rId9" Type="http://schemas.openxmlformats.org/officeDocument/2006/relationships/tags" Target="../tags/tag304.xml"/><Relationship Id="rId8" Type="http://schemas.openxmlformats.org/officeDocument/2006/relationships/tags" Target="../tags/tag303.xml"/><Relationship Id="rId7" Type="http://schemas.openxmlformats.org/officeDocument/2006/relationships/tags" Target="../tags/tag302.xml"/><Relationship Id="rId6" Type="http://schemas.openxmlformats.org/officeDocument/2006/relationships/tags" Target="../tags/tag301.xml"/><Relationship Id="rId5" Type="http://schemas.openxmlformats.org/officeDocument/2006/relationships/tags" Target="../tags/tag300.xml"/><Relationship Id="rId4" Type="http://schemas.openxmlformats.org/officeDocument/2006/relationships/tags" Target="../tags/tag299.xml"/><Relationship Id="rId3" Type="http://schemas.openxmlformats.org/officeDocument/2006/relationships/tags" Target="../tags/tag298.xml"/><Relationship Id="rId2" Type="http://schemas.openxmlformats.org/officeDocument/2006/relationships/image" Target="../media/image5.png"/><Relationship Id="rId12" Type="http://schemas.openxmlformats.org/officeDocument/2006/relationships/notesSlide" Target="../notesSlides/notesSlide7.xml"/><Relationship Id="rId11" Type="http://schemas.openxmlformats.org/officeDocument/2006/relationships/slideLayout" Target="../slideLayouts/slideLayout1.xml"/><Relationship Id="rId10" Type="http://schemas.openxmlformats.org/officeDocument/2006/relationships/tags" Target="../tags/tag305.xml"/><Relationship Id="rId1" Type="http://schemas.openxmlformats.org/officeDocument/2006/relationships/tags" Target="../tags/tag297.xml"/></Relationships>
</file>

<file path=ppt/slides/_rels/slide33.xml.rels><?xml version="1.0" encoding="UTF-8" standalone="yes"?>
<Relationships xmlns="http://schemas.openxmlformats.org/package/2006/relationships"><Relationship Id="rId9" Type="http://schemas.openxmlformats.org/officeDocument/2006/relationships/tags" Target="../tags/tag313.xml"/><Relationship Id="rId8" Type="http://schemas.openxmlformats.org/officeDocument/2006/relationships/image" Target="../media/image44.jpeg"/><Relationship Id="rId7" Type="http://schemas.openxmlformats.org/officeDocument/2006/relationships/tags" Target="../tags/tag312.xml"/><Relationship Id="rId6" Type="http://schemas.openxmlformats.org/officeDocument/2006/relationships/image" Target="../media/image43.png"/><Relationship Id="rId5" Type="http://schemas.openxmlformats.org/officeDocument/2006/relationships/tags" Target="../tags/tag311.xml"/><Relationship Id="rId4" Type="http://schemas.openxmlformats.org/officeDocument/2006/relationships/image" Target="../media/image42.jpeg"/><Relationship Id="rId3" Type="http://schemas.openxmlformats.org/officeDocument/2006/relationships/tags" Target="../tags/tag310.xml"/><Relationship Id="rId2" Type="http://schemas.openxmlformats.org/officeDocument/2006/relationships/image" Target="../media/image5.png"/><Relationship Id="rId12" Type="http://schemas.openxmlformats.org/officeDocument/2006/relationships/notesSlide" Target="../notesSlides/notesSlide8.xml"/><Relationship Id="rId11" Type="http://schemas.openxmlformats.org/officeDocument/2006/relationships/slideLayout" Target="../slideLayouts/slideLayout2.xml"/><Relationship Id="rId10" Type="http://schemas.openxmlformats.org/officeDocument/2006/relationships/image" Target="../media/image45.jpeg"/><Relationship Id="rId1" Type="http://schemas.openxmlformats.org/officeDocument/2006/relationships/tags" Target="../tags/tag309.xml"/></Relationships>
</file>

<file path=ppt/slides/_rels/slide34.xml.rels><?xml version="1.0" encoding="UTF-8" standalone="yes"?>
<Relationships xmlns="http://schemas.openxmlformats.org/package/2006/relationships"><Relationship Id="rId9" Type="http://schemas.openxmlformats.org/officeDocument/2006/relationships/image" Target="../media/image47.jpeg"/><Relationship Id="rId8" Type="http://schemas.openxmlformats.org/officeDocument/2006/relationships/tags" Target="../tags/tag321.xml"/><Relationship Id="rId7" Type="http://schemas.openxmlformats.org/officeDocument/2006/relationships/tags" Target="../tags/tag320.xml"/><Relationship Id="rId6" Type="http://schemas.openxmlformats.org/officeDocument/2006/relationships/image" Target="../media/image46.png"/><Relationship Id="rId5" Type="http://schemas.openxmlformats.org/officeDocument/2006/relationships/tags" Target="../tags/tag319.xml"/><Relationship Id="rId4" Type="http://schemas.openxmlformats.org/officeDocument/2006/relationships/tags" Target="../tags/tag318.xml"/><Relationship Id="rId3" Type="http://schemas.openxmlformats.org/officeDocument/2006/relationships/tags" Target="../tags/tag317.xml"/><Relationship Id="rId2" Type="http://schemas.openxmlformats.org/officeDocument/2006/relationships/image" Target="../media/image5.png"/><Relationship Id="rId14" Type="http://schemas.openxmlformats.org/officeDocument/2006/relationships/notesSlide" Target="../notesSlides/notesSlide9.xml"/><Relationship Id="rId13" Type="http://schemas.openxmlformats.org/officeDocument/2006/relationships/slideLayout" Target="../slideLayouts/slideLayout1.xml"/><Relationship Id="rId12" Type="http://schemas.openxmlformats.org/officeDocument/2006/relationships/tags" Target="../tags/tag323.xml"/><Relationship Id="rId11" Type="http://schemas.openxmlformats.org/officeDocument/2006/relationships/tags" Target="../tags/tag322.xml"/><Relationship Id="rId10" Type="http://schemas.openxmlformats.org/officeDocument/2006/relationships/image" Target="file:///C:\Users\Administrator\AppData\Local\Temp\wps\INetCache\ba8b2d180b15ebdf416322c322beb891" TargetMode="External"/><Relationship Id="rId1" Type="http://schemas.openxmlformats.org/officeDocument/2006/relationships/tags" Target="../tags/tag316.xml"/></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333.xml"/><Relationship Id="rId7" Type="http://schemas.openxmlformats.org/officeDocument/2006/relationships/tags" Target="../tags/tag332.xml"/><Relationship Id="rId6" Type="http://schemas.openxmlformats.org/officeDocument/2006/relationships/tags" Target="../tags/tag331.xml"/><Relationship Id="rId5" Type="http://schemas.openxmlformats.org/officeDocument/2006/relationships/tags" Target="../tags/tag330.xml"/><Relationship Id="rId4" Type="http://schemas.openxmlformats.org/officeDocument/2006/relationships/tags" Target="../tags/tag329.xml"/><Relationship Id="rId3" Type="http://schemas.openxmlformats.org/officeDocument/2006/relationships/tags" Target="../tags/tag328.xml"/><Relationship Id="rId2" Type="http://schemas.openxmlformats.org/officeDocument/2006/relationships/image" Target="../media/image5.png"/><Relationship Id="rId10" Type="http://schemas.openxmlformats.org/officeDocument/2006/relationships/notesSlide" Target="../notesSlides/notesSlide10.xml"/><Relationship Id="rId1" Type="http://schemas.openxmlformats.org/officeDocument/2006/relationships/tags" Target="../tags/tag327.xml"/></Relationships>
</file>

<file path=ppt/slides/_rels/slide36.xml.rels><?xml version="1.0" encoding="UTF-8" standalone="yes"?>
<Relationships xmlns="http://schemas.openxmlformats.org/package/2006/relationships"><Relationship Id="rId9" Type="http://schemas.openxmlformats.org/officeDocument/2006/relationships/diagramColors" Target="../diagrams/colors1.xml"/><Relationship Id="rId8" Type="http://schemas.openxmlformats.org/officeDocument/2006/relationships/diagramQuickStyle" Target="../diagrams/quickStyle1.xml"/><Relationship Id="rId7" Type="http://schemas.openxmlformats.org/officeDocument/2006/relationships/diagramLayout" Target="../diagrams/layout1.xml"/><Relationship Id="rId6" Type="http://schemas.openxmlformats.org/officeDocument/2006/relationships/diagramData" Target="../diagrams/data1.xml"/><Relationship Id="rId5" Type="http://schemas.openxmlformats.org/officeDocument/2006/relationships/tags" Target="../tags/tag341.xml"/><Relationship Id="rId4" Type="http://schemas.openxmlformats.org/officeDocument/2006/relationships/tags" Target="../tags/tag340.xml"/><Relationship Id="rId3" Type="http://schemas.openxmlformats.org/officeDocument/2006/relationships/tags" Target="../tags/tag339.xml"/><Relationship Id="rId29" Type="http://schemas.openxmlformats.org/officeDocument/2006/relationships/notesSlide" Target="../notesSlides/notesSlide11.xml"/><Relationship Id="rId28" Type="http://schemas.openxmlformats.org/officeDocument/2006/relationships/slideLayout" Target="../slideLayouts/slideLayout1.xml"/><Relationship Id="rId27" Type="http://schemas.openxmlformats.org/officeDocument/2006/relationships/image" Target="../media/image48.png"/><Relationship Id="rId26" Type="http://schemas.openxmlformats.org/officeDocument/2006/relationships/tags" Target="../tags/tag352.xml"/><Relationship Id="rId25" Type="http://schemas.openxmlformats.org/officeDocument/2006/relationships/tags" Target="../tags/tag351.xml"/><Relationship Id="rId24" Type="http://schemas.openxmlformats.org/officeDocument/2006/relationships/tags" Target="../tags/tag350.xml"/><Relationship Id="rId23" Type="http://schemas.openxmlformats.org/officeDocument/2006/relationships/tags" Target="../tags/tag349.xml"/><Relationship Id="rId22" Type="http://schemas.openxmlformats.org/officeDocument/2006/relationships/tags" Target="../tags/tag348.xml"/><Relationship Id="rId21" Type="http://schemas.microsoft.com/office/2007/relationships/diagramDrawing" Target="../diagrams/drawing2.xml"/><Relationship Id="rId20" Type="http://schemas.openxmlformats.org/officeDocument/2006/relationships/diagramColors" Target="../diagrams/colors2.xml"/><Relationship Id="rId2" Type="http://schemas.openxmlformats.org/officeDocument/2006/relationships/tags" Target="../tags/tag338.xml"/><Relationship Id="rId19" Type="http://schemas.openxmlformats.org/officeDocument/2006/relationships/diagramQuickStyle" Target="../diagrams/quickStyle2.xml"/><Relationship Id="rId18" Type="http://schemas.openxmlformats.org/officeDocument/2006/relationships/diagramLayout" Target="../diagrams/layout2.xml"/><Relationship Id="rId17" Type="http://schemas.openxmlformats.org/officeDocument/2006/relationships/diagramData" Target="../diagrams/data2.xml"/><Relationship Id="rId16" Type="http://schemas.openxmlformats.org/officeDocument/2006/relationships/tags" Target="../tags/tag347.xml"/><Relationship Id="rId15" Type="http://schemas.openxmlformats.org/officeDocument/2006/relationships/tags" Target="../tags/tag346.xml"/><Relationship Id="rId14" Type="http://schemas.openxmlformats.org/officeDocument/2006/relationships/tags" Target="../tags/tag345.xml"/><Relationship Id="rId13" Type="http://schemas.openxmlformats.org/officeDocument/2006/relationships/tags" Target="../tags/tag344.xml"/><Relationship Id="rId12" Type="http://schemas.openxmlformats.org/officeDocument/2006/relationships/tags" Target="../tags/tag343.xml"/><Relationship Id="rId11" Type="http://schemas.openxmlformats.org/officeDocument/2006/relationships/tags" Target="../tags/tag342.xml"/><Relationship Id="rId10" Type="http://schemas.microsoft.com/office/2007/relationships/diagramDrawing" Target="../diagrams/drawing1.xml"/><Relationship Id="rId1" Type="http://schemas.openxmlformats.org/officeDocument/2006/relationships/tags" Target="../tags/tag337.xml"/></Relationships>
</file>

<file path=ppt/slides/_rels/slide37.xml.rels><?xml version="1.0" encoding="UTF-8" standalone="yes"?>
<Relationships xmlns="http://schemas.openxmlformats.org/package/2006/relationships"><Relationship Id="rId9" Type="http://schemas.openxmlformats.org/officeDocument/2006/relationships/tags" Target="../tags/tag363.xml"/><Relationship Id="rId8" Type="http://schemas.openxmlformats.org/officeDocument/2006/relationships/tags" Target="../tags/tag362.xml"/><Relationship Id="rId7" Type="http://schemas.openxmlformats.org/officeDocument/2006/relationships/tags" Target="../tags/tag361.xml"/><Relationship Id="rId6" Type="http://schemas.openxmlformats.org/officeDocument/2006/relationships/tags" Target="../tags/tag360.xml"/><Relationship Id="rId5" Type="http://schemas.openxmlformats.org/officeDocument/2006/relationships/tags" Target="../tags/tag359.xml"/><Relationship Id="rId4" Type="http://schemas.openxmlformats.org/officeDocument/2006/relationships/tags" Target="../tags/tag358.xml"/><Relationship Id="rId3" Type="http://schemas.openxmlformats.org/officeDocument/2006/relationships/tags" Target="../tags/tag357.xml"/><Relationship Id="rId2" Type="http://schemas.openxmlformats.org/officeDocument/2006/relationships/tags" Target="../tags/tag356.xml"/><Relationship Id="rId13" Type="http://schemas.openxmlformats.org/officeDocument/2006/relationships/notesSlide" Target="../notesSlides/notesSlide12.xml"/><Relationship Id="rId12" Type="http://schemas.openxmlformats.org/officeDocument/2006/relationships/slideLayout" Target="../slideLayouts/slideLayout13.xml"/><Relationship Id="rId11" Type="http://schemas.openxmlformats.org/officeDocument/2006/relationships/image" Target="../media/image51.jpeg"/><Relationship Id="rId10" Type="http://schemas.openxmlformats.org/officeDocument/2006/relationships/image" Target="../media/image50.png"/><Relationship Id="rId1" Type="http://schemas.openxmlformats.org/officeDocument/2006/relationships/image" Target="../media/image4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tags" Target="../tags/tag86.xml"/><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image" Target="../media/image5.png"/><Relationship Id="rId11" Type="http://schemas.openxmlformats.org/officeDocument/2006/relationships/notesSlide" Target="../notesSlides/notesSlide2.xml"/><Relationship Id="rId10" Type="http://schemas.openxmlformats.org/officeDocument/2006/relationships/slideLayout" Target="../slideLayouts/slideLayout1.xml"/><Relationship Id="rId1" Type="http://schemas.openxmlformats.org/officeDocument/2006/relationships/tags" Target="../tags/tag8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3.xml"/><Relationship Id="rId3" Type="http://schemas.openxmlformats.org/officeDocument/2006/relationships/tags" Target="../tags/tag365.xml"/><Relationship Id="rId2" Type="http://schemas.openxmlformats.org/officeDocument/2006/relationships/tags" Target="../tags/tag364.xml"/><Relationship Id="rId1" Type="http://schemas.openxmlformats.org/officeDocument/2006/relationships/image" Target="../media/image49.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5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tags" Target="../tags/tag96.xml"/><Relationship Id="rId7" Type="http://schemas.openxmlformats.org/officeDocument/2006/relationships/tags" Target="../tags/tag95.xml"/><Relationship Id="rId6" Type="http://schemas.openxmlformats.org/officeDocument/2006/relationships/tags" Target="../tags/tag94.xml"/><Relationship Id="rId5" Type="http://schemas.openxmlformats.org/officeDocument/2006/relationships/image" Target="../media/image8.png"/><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image" Target="../media/image5.png"/><Relationship Id="rId12" Type="http://schemas.openxmlformats.org/officeDocument/2006/relationships/slideLayout" Target="../slideLayouts/slideLayout7.xml"/><Relationship Id="rId11" Type="http://schemas.openxmlformats.org/officeDocument/2006/relationships/tags" Target="../tags/tag98.xml"/><Relationship Id="rId10" Type="http://schemas.openxmlformats.org/officeDocument/2006/relationships/tags" Target="../tags/tag97.xml"/><Relationship Id="rId1" Type="http://schemas.openxmlformats.org/officeDocument/2006/relationships/tags" Target="../tags/tag9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2.xml"/><Relationship Id="rId6" Type="http://schemas.openxmlformats.org/officeDocument/2006/relationships/tags" Target="../tags/tag370.xml"/><Relationship Id="rId5" Type="http://schemas.openxmlformats.org/officeDocument/2006/relationships/tags" Target="../tags/tag369.xml"/><Relationship Id="rId4" Type="http://schemas.openxmlformats.org/officeDocument/2006/relationships/tags" Target="../tags/tag368.xml"/><Relationship Id="rId3" Type="http://schemas.openxmlformats.org/officeDocument/2006/relationships/tags" Target="../tags/tag367.xml"/><Relationship Id="rId2" Type="http://schemas.openxmlformats.org/officeDocument/2006/relationships/image" Target="../media/image5.png"/><Relationship Id="rId1" Type="http://schemas.openxmlformats.org/officeDocument/2006/relationships/tags" Target="../tags/tag366.xml"/></Relationships>
</file>

<file path=ppt/slides/_rels/slide54.xml.rels><?xml version="1.0" encoding="UTF-8" standalone="yes"?>
<Relationships xmlns="http://schemas.openxmlformats.org/package/2006/relationships"><Relationship Id="rId9" Type="http://schemas.openxmlformats.org/officeDocument/2006/relationships/image" Target="../media/image58.png"/><Relationship Id="rId8" Type="http://schemas.openxmlformats.org/officeDocument/2006/relationships/image" Target="../media/image57.png"/><Relationship Id="rId7" Type="http://schemas.openxmlformats.org/officeDocument/2006/relationships/image" Target="../media/image56.png"/><Relationship Id="rId6" Type="http://schemas.openxmlformats.org/officeDocument/2006/relationships/image" Target="../media/image49.png"/><Relationship Id="rId5" Type="http://schemas.openxmlformats.org/officeDocument/2006/relationships/image" Target="../media/image55.png"/><Relationship Id="rId4" Type="http://schemas.openxmlformats.org/officeDocument/2006/relationships/image" Target="../media/image54.png"/><Relationship Id="rId3" Type="http://schemas.openxmlformats.org/officeDocument/2006/relationships/tags" Target="../tags/tag374.xml"/><Relationship Id="rId2" Type="http://schemas.openxmlformats.org/officeDocument/2006/relationships/image" Target="../media/image53.png"/><Relationship Id="rId11" Type="http://schemas.openxmlformats.org/officeDocument/2006/relationships/notesSlide" Target="../notesSlides/notesSlide15.xml"/><Relationship Id="rId10" Type="http://schemas.openxmlformats.org/officeDocument/2006/relationships/slideLayout" Target="../slideLayouts/slideLayout13.xml"/><Relationship Id="rId1" Type="http://schemas.openxmlformats.org/officeDocument/2006/relationships/tags" Target="../tags/tag373.xml"/></Relationships>
</file>

<file path=ppt/slides/_rels/slide5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tags" Target="../tags/tag377.xml"/><Relationship Id="rId3" Type="http://schemas.openxmlformats.org/officeDocument/2006/relationships/tags" Target="../tags/tag376.xml"/><Relationship Id="rId2" Type="http://schemas.openxmlformats.org/officeDocument/2006/relationships/image" Target="../media/image5.png"/><Relationship Id="rId1" Type="http://schemas.openxmlformats.org/officeDocument/2006/relationships/tags" Target="../tags/tag375.xml"/></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image" Target="../media/image5.png"/><Relationship Id="rId1" Type="http://schemas.openxmlformats.org/officeDocument/2006/relationships/tags" Target="../tags/tag99.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7.xml"/><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image" Target="../media/image5.png"/><Relationship Id="rId1" Type="http://schemas.openxmlformats.org/officeDocument/2006/relationships/tags" Target="../tags/tag103.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image" Target="../media/image5.png"/><Relationship Id="rId1" Type="http://schemas.openxmlformats.org/officeDocument/2006/relationships/tags" Target="../tags/tag110.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image" Target="../media/image5.png"/><Relationship Id="rId1" Type="http://schemas.openxmlformats.org/officeDocument/2006/relationships/tags" Target="../tags/tag1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p:txBody>
          <a:bodyPr/>
          <a:lstStyle/>
          <a:p>
            <a:endParaRPr lang="zh-CN" altLang="en-US"/>
          </a:p>
        </p:txBody>
      </p:sp>
      <p:sp>
        <p:nvSpPr>
          <p:cNvPr id="3" name="副标题 2"/>
          <p:cNvSpPr>
            <a:spLocks noGrp="1"/>
          </p:cNvSpPr>
          <p:nvPr>
            <p:ph type="subTitle" idx="1"/>
            <p:custDataLst>
              <p:tags r:id="rId2"/>
            </p:custDataLst>
          </p:nvPr>
        </p:nvSpPr>
        <p:spPr/>
        <p:txBody>
          <a:bodyPr/>
          <a:lstStyle/>
          <a:p>
            <a:endParaRPr lang="zh-CN" altLang="en-US"/>
          </a:p>
        </p:txBody>
      </p:sp>
      <p:pic>
        <p:nvPicPr>
          <p:cNvPr id="4" name="图片 3" descr="图片1"/>
          <p:cNvPicPr>
            <a:picLocks noChangeAspect="1"/>
          </p:cNvPicPr>
          <p:nvPr>
            <p:custDataLst>
              <p:tags r:id="rId3"/>
            </p:custDataLst>
          </p:nvPr>
        </p:nvPicPr>
        <p:blipFill>
          <a:blip r:embed="rId4"/>
          <a:stretch>
            <a:fillRect/>
          </a:stretch>
        </p:blipFill>
        <p:spPr>
          <a:xfrm>
            <a:off x="0" y="0"/>
            <a:ext cx="12192000" cy="6858000"/>
          </a:xfrm>
          <a:prstGeom prst="rect">
            <a:avLst/>
          </a:prstGeom>
        </p:spPr>
      </p:pic>
      <p:sp>
        <p:nvSpPr>
          <p:cNvPr id="6" name="矩形 5"/>
          <p:cNvSpPr/>
          <p:nvPr>
            <p:custDataLst>
              <p:tags r:id="rId5"/>
            </p:custDataLst>
          </p:nvPr>
        </p:nvSpPr>
        <p:spPr>
          <a:xfrm>
            <a:off x="3657918" y="2057400"/>
            <a:ext cx="5798820" cy="706755"/>
          </a:xfrm>
          <a:prstGeom prst="rect">
            <a:avLst/>
          </a:prstGeom>
          <a:noFill/>
          <a:ln>
            <a:noFill/>
          </a:ln>
        </p:spPr>
        <p:txBody>
          <a:bodyPr wrap="none" rtlCol="0" anchor="t">
            <a:spAutoFit/>
          </a:bodyPr>
          <a:lstStyle/>
          <a:p>
            <a:pPr algn="ctr"/>
            <a:r>
              <a:rPr lang="zh-CN" altLang="zh-CN" sz="4000" b="1">
                <a:solidFill>
                  <a:schemeClr val="tx1"/>
                </a:solidFill>
                <a:effectLst>
                  <a:outerShdw blurRad="38100" dist="19050" dir="2700000" algn="tl" rotWithShape="0">
                    <a:schemeClr val="dk1">
                      <a:lumMod val="50000"/>
                      <a:alpha val="40000"/>
                    </a:schemeClr>
                  </a:outerShdw>
                </a:effectLst>
                <a:latin typeface="仿宋" panose="02010609060101010101" charset="-122"/>
                <a:ea typeface="仿宋" panose="02010609060101010101" charset="-122"/>
                <a:cs typeface="仿宋" panose="02010609060101010101" charset="-122"/>
              </a:rPr>
              <a:t>初</a:t>
            </a:r>
            <a:r>
              <a:rPr lang="zh-CN" altLang="en-US" sz="4000" b="1">
                <a:solidFill>
                  <a:schemeClr val="tx1"/>
                </a:solidFill>
                <a:effectLst>
                  <a:outerShdw blurRad="38100" dist="19050" dir="2700000" algn="tl" rotWithShape="0">
                    <a:schemeClr val="dk1">
                      <a:lumMod val="50000"/>
                      <a:alpha val="40000"/>
                    </a:schemeClr>
                  </a:outerShdw>
                </a:effectLst>
                <a:latin typeface="仿宋" panose="02010609060101010101" charset="-122"/>
                <a:ea typeface="仿宋" panose="02010609060101010101" charset="-122"/>
                <a:cs typeface="仿宋" panose="02010609060101010101" charset="-122"/>
              </a:rPr>
              <a:t>高中历史课程学习衔接</a:t>
            </a:r>
            <a:endParaRPr lang="zh-CN" altLang="en-US" sz="4000" b="1">
              <a:solidFill>
                <a:schemeClr val="tx1"/>
              </a:solidFill>
              <a:effectLst>
                <a:outerShdw blurRad="38100" dist="19050" dir="2700000" algn="tl" rotWithShape="0">
                  <a:schemeClr val="dk1">
                    <a:lumMod val="50000"/>
                    <a:alpha val="40000"/>
                  </a:schemeClr>
                </a:outerShdw>
              </a:effectLst>
              <a:latin typeface="仿宋" panose="02010609060101010101" charset="-122"/>
              <a:ea typeface="仿宋" panose="02010609060101010101" charset="-122"/>
              <a:cs typeface="仿宋" panose="02010609060101010101" charset="-122"/>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3" name="标题 1"/>
          <p:cNvSpPr>
            <a:spLocks noGrp="1"/>
          </p:cNvSpPr>
          <p:nvPr>
            <p:custDataLst>
              <p:tags r:id="rId3"/>
            </p:custDataLst>
          </p:nvPr>
        </p:nvSpPr>
        <p:spPr>
          <a:xfrm>
            <a:off x="750570" y="0"/>
            <a:ext cx="10515600" cy="8642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zh-CN" altLang="en-US" sz="3600" b="1" smtClean="0">
                <a:solidFill>
                  <a:schemeClr val="tx1"/>
                </a:solidFill>
                <a:latin typeface="黑体" panose="02010609060101010101" pitchFamily="49" charset="-122"/>
                <a:ea typeface="黑体" panose="02010609060101010101" pitchFamily="49" charset="-122"/>
                <a:sym typeface="+mn-ea"/>
              </a:rPr>
              <a:t>三、初高中历史课程之区别</a:t>
            </a:r>
            <a:endParaRPr lang="zh-CN" altLang="en-US" sz="3600" b="1" smtClean="0">
              <a:solidFill>
                <a:schemeClr val="tx1"/>
              </a:solidFill>
              <a:latin typeface="黑体" panose="02010609060101010101" pitchFamily="49" charset="-122"/>
              <a:ea typeface="黑体" panose="02010609060101010101" pitchFamily="49" charset="-122"/>
              <a:sym typeface="+mn-ea"/>
            </a:endParaRPr>
          </a:p>
        </p:txBody>
      </p:sp>
      <p:sp>
        <p:nvSpPr>
          <p:cNvPr id="2" name="Text Box 7"/>
          <p:cNvSpPr txBox="1">
            <a:spLocks noChangeArrowheads="1"/>
          </p:cNvSpPr>
          <p:nvPr>
            <p:custDataLst>
              <p:tags r:id="rId4"/>
            </p:custDataLst>
          </p:nvPr>
        </p:nvSpPr>
        <p:spPr bwMode="auto">
          <a:xfrm>
            <a:off x="3750310" y="1137285"/>
            <a:ext cx="4674235" cy="706755"/>
          </a:xfrm>
          <a:prstGeom prst="rect">
            <a:avLst/>
          </a:prstGeom>
          <a:solidFill>
            <a:srgbClr val="993300"/>
          </a:solidFill>
          <a:ln w="9525">
            <a:noFill/>
            <a:miter lim="800000"/>
          </a:ln>
          <a:effectLst/>
        </p:spPr>
        <p:txBody>
          <a:bodyPr wrap="square">
            <a:spAutoFit/>
          </a:bodyPr>
          <a:lstStyle/>
          <a:p>
            <a:pPr marR="0" algn="ctr" defTabSz="914400">
              <a:spcBef>
                <a:spcPct val="50000"/>
              </a:spcBef>
              <a:buClrTx/>
              <a:buSzTx/>
              <a:buFontTx/>
              <a:defRPr/>
            </a:pPr>
            <a:r>
              <a:rPr kumimoji="1" lang="zh-CN" altLang="en-US" sz="4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黑体" panose="02010609060101010101" pitchFamily="49" charset="-122"/>
                <a:cs typeface="+mn-cs"/>
              </a:rPr>
              <a:t>中考与高考比较</a:t>
            </a:r>
            <a:endParaRPr kumimoji="1" lang="zh-CN" altLang="en-US" sz="4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黑体" panose="02010609060101010101" pitchFamily="49" charset="-122"/>
              <a:cs typeface="+mn-cs"/>
            </a:endParaRPr>
          </a:p>
        </p:txBody>
      </p:sp>
      <p:sp>
        <p:nvSpPr>
          <p:cNvPr id="23555" name="内容占位符 23554"/>
          <p:cNvSpPr>
            <a:spLocks noGrp="1"/>
          </p:cNvSpPr>
          <p:nvPr>
            <p:custDataLst>
              <p:tags r:id="rId5"/>
            </p:custDataLst>
          </p:nvPr>
        </p:nvSpPr>
        <p:spPr>
          <a:xfrm>
            <a:off x="670504" y="1929538"/>
            <a:ext cx="10850233" cy="4433455"/>
          </a:xfrm>
          <a:prstGeom prst="rect">
            <a:avLst/>
          </a:prstGeom>
          <a:noFill/>
          <a:ln>
            <a:noFill/>
          </a:ln>
        </p:spPr>
        <p:txBody>
          <a:bodyPr vert="horz" lIns="108847" tIns="54424" rIns="108847" bIns="5442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4000" b="1">
                <a:solidFill>
                  <a:schemeClr val="tx1"/>
                </a:solidFill>
                <a:latin typeface="黑体" panose="02010609060101010101" pitchFamily="49" charset="-122"/>
                <a:ea typeface="黑体" panose="02010609060101010101" pitchFamily="49" charset="-122"/>
              </a:rPr>
              <a:t>中考题:</a:t>
            </a:r>
            <a:endParaRPr lang="en-US" altLang="en-US" sz="4000" b="1">
              <a:solidFill>
                <a:schemeClr val="tx1"/>
              </a:solidFill>
              <a:latin typeface="黑体" panose="02010609060101010101" pitchFamily="49" charset="-122"/>
              <a:ea typeface="黑体" panose="02010609060101010101" pitchFamily="49" charset="-122"/>
            </a:endParaRPr>
          </a:p>
          <a:p>
            <a:pPr>
              <a:buNone/>
            </a:pPr>
            <a:r>
              <a:rPr lang="en-US" altLang="en-US" sz="4000" b="1">
                <a:solidFill>
                  <a:schemeClr val="tx1"/>
                </a:solidFill>
                <a:latin typeface="黑体" panose="02010609060101010101" pitchFamily="49" charset="-122"/>
                <a:ea typeface="黑体" panose="02010609060101010101" pitchFamily="49" charset="-122"/>
              </a:rPr>
              <a:t>禹传子，“公天下”变成“家天下”说明</a:t>
            </a:r>
            <a:endParaRPr lang="en-US" altLang="en-US" sz="4000" b="1">
              <a:solidFill>
                <a:schemeClr val="tx1"/>
              </a:solidFill>
              <a:latin typeface="黑体" panose="02010609060101010101" pitchFamily="49" charset="-122"/>
              <a:ea typeface="黑体" panose="02010609060101010101" pitchFamily="49" charset="-122"/>
            </a:endParaRPr>
          </a:p>
          <a:p>
            <a:pPr>
              <a:buNone/>
            </a:pPr>
            <a:r>
              <a:rPr lang="en-US" altLang="en-US" sz="4000" b="1">
                <a:solidFill>
                  <a:schemeClr val="tx1"/>
                </a:solidFill>
                <a:latin typeface="黑体" panose="02010609060101010101" pitchFamily="49" charset="-122"/>
                <a:ea typeface="黑体" panose="02010609060101010101" pitchFamily="49" charset="-122"/>
              </a:rPr>
              <a:t>A．分封制代替禅让制     </a:t>
            </a:r>
            <a:endParaRPr lang="en-US" altLang="en-US" sz="4000" b="1">
              <a:solidFill>
                <a:schemeClr val="tx1"/>
              </a:solidFill>
              <a:latin typeface="黑体" panose="02010609060101010101" pitchFamily="49" charset="-122"/>
              <a:ea typeface="黑体" panose="02010609060101010101" pitchFamily="49" charset="-122"/>
            </a:endParaRPr>
          </a:p>
          <a:p>
            <a:pPr>
              <a:buNone/>
            </a:pPr>
            <a:r>
              <a:rPr lang="en-US" altLang="en-US" sz="4000" b="1">
                <a:solidFill>
                  <a:schemeClr val="tx1"/>
                </a:solidFill>
                <a:latin typeface="黑体" panose="02010609060101010101" pitchFamily="49" charset="-122"/>
                <a:ea typeface="黑体" panose="02010609060101010101" pitchFamily="49" charset="-122"/>
              </a:rPr>
              <a:t>B．分封制代替世袭制  </a:t>
            </a:r>
            <a:endParaRPr lang="en-US" altLang="en-US" sz="4000" b="1">
              <a:solidFill>
                <a:schemeClr val="tx1"/>
              </a:solidFill>
              <a:latin typeface="黑体" panose="02010609060101010101" pitchFamily="49" charset="-122"/>
              <a:ea typeface="黑体" panose="02010609060101010101" pitchFamily="49" charset="-122"/>
            </a:endParaRPr>
          </a:p>
          <a:p>
            <a:pPr>
              <a:buNone/>
            </a:pPr>
            <a:r>
              <a:rPr lang="en-US" altLang="en-US" sz="4000" b="1">
                <a:solidFill>
                  <a:schemeClr val="tx1"/>
                </a:solidFill>
                <a:latin typeface="黑体" panose="02010609060101010101" pitchFamily="49" charset="-122"/>
                <a:ea typeface="黑体" panose="02010609060101010101" pitchFamily="49" charset="-122"/>
              </a:rPr>
              <a:t>C．禅让制仍在继续                      </a:t>
            </a:r>
            <a:endParaRPr lang="en-US" altLang="en-US" sz="4000" b="1">
              <a:solidFill>
                <a:schemeClr val="tx1"/>
              </a:solidFill>
              <a:latin typeface="黑体" panose="02010609060101010101" pitchFamily="49" charset="-122"/>
              <a:ea typeface="黑体" panose="02010609060101010101" pitchFamily="49" charset="-122"/>
            </a:endParaRPr>
          </a:p>
          <a:p>
            <a:pPr>
              <a:buNone/>
            </a:pPr>
            <a:r>
              <a:rPr lang="en-US" altLang="en-US" sz="4000" b="1">
                <a:solidFill>
                  <a:schemeClr val="tx1"/>
                </a:solidFill>
                <a:latin typeface="黑体" panose="02010609060101010101" pitchFamily="49" charset="-122"/>
                <a:ea typeface="黑体" panose="02010609060101010101" pitchFamily="49" charset="-122"/>
              </a:rPr>
              <a:t>D．王位世袭制代替禅让制</a:t>
            </a:r>
            <a:endParaRPr lang="en-US" altLang="en-US" sz="4000" b="1">
              <a:solidFill>
                <a:schemeClr val="tx1"/>
              </a:solidFill>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3" name="Text Box 7"/>
          <p:cNvSpPr txBox="1">
            <a:spLocks noChangeArrowheads="1"/>
          </p:cNvSpPr>
          <p:nvPr>
            <p:custDataLst>
              <p:tags r:id="rId3"/>
            </p:custDataLst>
          </p:nvPr>
        </p:nvSpPr>
        <p:spPr bwMode="auto">
          <a:xfrm>
            <a:off x="3750310" y="1137285"/>
            <a:ext cx="4674235" cy="706755"/>
          </a:xfrm>
          <a:prstGeom prst="rect">
            <a:avLst/>
          </a:prstGeom>
          <a:solidFill>
            <a:srgbClr val="993300"/>
          </a:solidFill>
          <a:ln w="9525">
            <a:noFill/>
            <a:miter lim="800000"/>
          </a:ln>
          <a:effectLst/>
        </p:spPr>
        <p:txBody>
          <a:bodyPr wrap="square">
            <a:spAutoFit/>
          </a:bodyPr>
          <a:lstStyle/>
          <a:p>
            <a:pPr marR="0" algn="ctr" defTabSz="914400">
              <a:spcBef>
                <a:spcPct val="50000"/>
              </a:spcBef>
              <a:buClrTx/>
              <a:buSzTx/>
              <a:buFontTx/>
              <a:defRPr/>
            </a:pPr>
            <a:r>
              <a:rPr kumimoji="1" lang="zh-CN" altLang="en-US" sz="4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黑体" panose="02010609060101010101" pitchFamily="49" charset="-122"/>
                <a:cs typeface="+mn-cs"/>
              </a:rPr>
              <a:t>中考与高考比较</a:t>
            </a:r>
            <a:endParaRPr kumimoji="1" lang="zh-CN" altLang="en-US" sz="4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黑体" panose="02010609060101010101" pitchFamily="49" charset="-122"/>
              <a:cs typeface="+mn-cs"/>
            </a:endParaRPr>
          </a:p>
        </p:txBody>
      </p:sp>
      <p:sp>
        <p:nvSpPr>
          <p:cNvPr id="4" name="标题 1"/>
          <p:cNvSpPr>
            <a:spLocks noGrp="1"/>
          </p:cNvSpPr>
          <p:nvPr>
            <p:custDataLst>
              <p:tags r:id="rId4"/>
            </p:custDataLst>
          </p:nvPr>
        </p:nvSpPr>
        <p:spPr>
          <a:xfrm>
            <a:off x="750570" y="0"/>
            <a:ext cx="10515600" cy="8642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zh-CN" altLang="en-US" sz="3600" b="1" smtClean="0">
                <a:solidFill>
                  <a:schemeClr val="tx1"/>
                </a:solidFill>
                <a:latin typeface="黑体" panose="02010609060101010101" pitchFamily="49" charset="-122"/>
                <a:ea typeface="黑体" panose="02010609060101010101" pitchFamily="49" charset="-122"/>
                <a:sym typeface="+mn-ea"/>
              </a:rPr>
              <a:t>三、初高中历史课程之区别</a:t>
            </a:r>
            <a:endParaRPr lang="zh-CN" altLang="en-US" sz="3600" b="1" smtClean="0">
              <a:solidFill>
                <a:schemeClr val="tx1"/>
              </a:solidFill>
              <a:latin typeface="黑体" panose="02010609060101010101" pitchFamily="49" charset="-122"/>
              <a:ea typeface="黑体" panose="02010609060101010101" pitchFamily="49" charset="-122"/>
              <a:sym typeface="+mn-ea"/>
            </a:endParaRPr>
          </a:p>
        </p:txBody>
      </p:sp>
      <p:sp>
        <p:nvSpPr>
          <p:cNvPr id="24579" name="内容占位符 24578"/>
          <p:cNvSpPr>
            <a:spLocks noGrp="1"/>
          </p:cNvSpPr>
          <p:nvPr>
            <p:custDataLst>
              <p:tags r:id="rId5"/>
            </p:custDataLst>
          </p:nvPr>
        </p:nvSpPr>
        <p:spPr>
          <a:xfrm>
            <a:off x="284480" y="1844040"/>
            <a:ext cx="11907520" cy="4871720"/>
          </a:xfrm>
          <a:prstGeom prst="rect">
            <a:avLst/>
          </a:prstGeom>
          <a:noFill/>
          <a:ln>
            <a:noFill/>
          </a:ln>
        </p:spPr>
        <p:txBody>
          <a:bodyPr vert="horz" lIns="108847" tIns="54424" rIns="108847" bIns="54424" rtlCol="0">
            <a:normAutofit fontScale="9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en-US" sz="3545" b="1">
                <a:solidFill>
                  <a:schemeClr val="tx1"/>
                </a:solidFill>
                <a:latin typeface="黑体" panose="02010609060101010101" pitchFamily="49" charset="-122"/>
                <a:ea typeface="黑体" panose="02010609060101010101" pitchFamily="49" charset="-122"/>
              </a:rPr>
              <a:t>高考题:</a:t>
            </a:r>
            <a:endParaRPr lang="en-US" altLang="en-US" sz="3545" b="1">
              <a:solidFill>
                <a:schemeClr val="tx1"/>
              </a:solidFill>
              <a:latin typeface="黑体" panose="02010609060101010101" pitchFamily="49" charset="-122"/>
              <a:ea typeface="黑体" panose="02010609060101010101" pitchFamily="49" charset="-122"/>
            </a:endParaRPr>
          </a:p>
          <a:p>
            <a:pPr>
              <a:lnSpc>
                <a:spcPct val="120000"/>
              </a:lnSpc>
              <a:buNone/>
            </a:pPr>
            <a:r>
              <a:rPr lang="en-US" altLang="en-US" sz="3545" b="1">
                <a:solidFill>
                  <a:schemeClr val="tx1"/>
                </a:solidFill>
                <a:latin typeface="黑体" panose="02010609060101010101" pitchFamily="49" charset="-122"/>
                <a:ea typeface="黑体" panose="02010609060101010101" pitchFamily="49" charset="-122"/>
              </a:rPr>
              <a:t>“</a:t>
            </a:r>
            <a:r>
              <a:rPr lang="zh-CN" altLang="en-US" sz="3545" b="1">
                <a:solidFill>
                  <a:schemeClr val="tx1"/>
                </a:solidFill>
                <a:latin typeface="黑体" panose="02010609060101010101" pitchFamily="49" charset="-122"/>
                <a:ea typeface="黑体" panose="02010609060101010101" pitchFamily="49" charset="-122"/>
              </a:rPr>
              <a:t>禹授益，而以启为吏。</a:t>
            </a:r>
            <a:r>
              <a:rPr lang="en-US" altLang="en-US" sz="3545" b="1">
                <a:solidFill>
                  <a:schemeClr val="tx1"/>
                </a:solidFill>
                <a:latin typeface="黑体" panose="02010609060101010101" pitchFamily="49" charset="-122"/>
                <a:ea typeface="黑体" panose="02010609060101010101" pitchFamily="49" charset="-122"/>
              </a:rPr>
              <a:t>及老</a:t>
            </a:r>
            <a:r>
              <a:rPr lang="zh-CN" altLang="en-US" sz="3545" b="1">
                <a:solidFill>
                  <a:schemeClr val="tx1"/>
                </a:solidFill>
                <a:latin typeface="黑体" panose="02010609060101010101" pitchFamily="49" charset="-122"/>
                <a:ea typeface="黑体" panose="02010609060101010101" pitchFamily="49" charset="-122"/>
              </a:rPr>
              <a:t>，</a:t>
            </a:r>
            <a:r>
              <a:rPr lang="en-US" altLang="en-US" sz="3545" b="1">
                <a:solidFill>
                  <a:schemeClr val="tx1"/>
                </a:solidFill>
                <a:latin typeface="黑体" panose="02010609060101010101" pitchFamily="49" charset="-122"/>
                <a:ea typeface="黑体" panose="02010609060101010101" pitchFamily="49" charset="-122"/>
              </a:rPr>
              <a:t>而以启不足任天下</a:t>
            </a:r>
            <a:r>
              <a:rPr lang="zh-CN" altLang="en-US" sz="3545" b="1">
                <a:solidFill>
                  <a:schemeClr val="tx1"/>
                </a:solidFill>
                <a:latin typeface="黑体" panose="02010609060101010101" pitchFamily="49" charset="-122"/>
                <a:ea typeface="黑体" panose="02010609060101010101" pitchFamily="49" charset="-122"/>
              </a:rPr>
              <a:t>，</a:t>
            </a:r>
            <a:r>
              <a:rPr lang="en-US" altLang="en-US" sz="3545" b="1">
                <a:solidFill>
                  <a:schemeClr val="tx1"/>
                </a:solidFill>
                <a:latin typeface="黑体" panose="02010609060101010101" pitchFamily="49" charset="-122"/>
                <a:ea typeface="黑体" panose="02010609060101010101" pitchFamily="49" charset="-122"/>
              </a:rPr>
              <a:t>传之益也</a:t>
            </a:r>
            <a:r>
              <a:rPr lang="zh-CN" altLang="en-US" sz="3545" b="1">
                <a:solidFill>
                  <a:schemeClr val="tx1"/>
                </a:solidFill>
                <a:latin typeface="黑体" panose="02010609060101010101" pitchFamily="49" charset="-122"/>
                <a:ea typeface="黑体" panose="02010609060101010101" pitchFamily="49" charset="-122"/>
              </a:rPr>
              <a:t>。</a:t>
            </a:r>
            <a:r>
              <a:rPr lang="en-US" altLang="en-US" sz="3545" b="1">
                <a:solidFill>
                  <a:schemeClr val="tx1"/>
                </a:solidFill>
                <a:latin typeface="黑体" panose="02010609060101010101" pitchFamily="49" charset="-122"/>
                <a:ea typeface="黑体" panose="02010609060101010101" pitchFamily="49" charset="-122"/>
              </a:rPr>
              <a:t>启与支党攻益</a:t>
            </a:r>
            <a:r>
              <a:rPr lang="zh-CN" altLang="en-US" sz="3545" b="1">
                <a:solidFill>
                  <a:schemeClr val="tx1"/>
                </a:solidFill>
                <a:latin typeface="黑体" panose="02010609060101010101" pitchFamily="49" charset="-122"/>
                <a:ea typeface="黑体" panose="02010609060101010101" pitchFamily="49" charset="-122"/>
              </a:rPr>
              <a:t>，</a:t>
            </a:r>
            <a:r>
              <a:rPr lang="en-US" altLang="en-US" sz="3545" b="1">
                <a:solidFill>
                  <a:schemeClr val="tx1"/>
                </a:solidFill>
                <a:latin typeface="黑体" panose="02010609060101010101" pitchFamily="49" charset="-122"/>
                <a:ea typeface="黑体" panose="02010609060101010101" pitchFamily="49" charset="-122"/>
              </a:rPr>
              <a:t>而夺之天下</a:t>
            </a:r>
            <a:r>
              <a:rPr lang="zh-CN" altLang="en-US" sz="3545" b="1">
                <a:solidFill>
                  <a:schemeClr val="tx1"/>
                </a:solidFill>
                <a:latin typeface="黑体" panose="02010609060101010101" pitchFamily="49" charset="-122"/>
                <a:ea typeface="黑体" panose="02010609060101010101" pitchFamily="49" charset="-122"/>
              </a:rPr>
              <a:t>。”</a:t>
            </a:r>
            <a:r>
              <a:rPr lang="en-US" altLang="en-US" sz="3545" b="1">
                <a:solidFill>
                  <a:schemeClr val="tx1"/>
                </a:solidFill>
                <a:latin typeface="黑体" panose="02010609060101010101" pitchFamily="49" charset="-122"/>
                <a:ea typeface="黑体" panose="02010609060101010101" pitchFamily="49" charset="-122"/>
              </a:rPr>
              <a:t>史料反映的实质是</a:t>
            </a:r>
            <a:endParaRPr lang="en-US" altLang="en-US" sz="3545" b="1">
              <a:solidFill>
                <a:schemeClr val="tx1"/>
              </a:solidFill>
              <a:latin typeface="黑体" panose="02010609060101010101" pitchFamily="49" charset="-122"/>
              <a:ea typeface="黑体" panose="02010609060101010101" pitchFamily="49" charset="-122"/>
            </a:endParaRPr>
          </a:p>
          <a:p>
            <a:pPr>
              <a:lnSpc>
                <a:spcPct val="120000"/>
              </a:lnSpc>
              <a:buNone/>
            </a:pPr>
            <a:r>
              <a:rPr lang="en-US" altLang="en-US" sz="3545" b="1">
                <a:solidFill>
                  <a:schemeClr val="tx1"/>
                </a:solidFill>
                <a:latin typeface="黑体" panose="02010609060101010101" pitchFamily="49" charset="-122"/>
                <a:ea typeface="黑体" panose="02010609060101010101" pitchFamily="49" charset="-122"/>
              </a:rPr>
              <a:t>A.禹大公无私</a:t>
            </a:r>
            <a:r>
              <a:rPr lang="zh-CN" altLang="en-US" sz="3545" b="1">
                <a:solidFill>
                  <a:schemeClr val="tx1"/>
                </a:solidFill>
                <a:latin typeface="黑体" panose="02010609060101010101" pitchFamily="49" charset="-122"/>
                <a:ea typeface="黑体" panose="02010609060101010101" pitchFamily="49" charset="-122"/>
              </a:rPr>
              <a:t>，</a:t>
            </a:r>
            <a:r>
              <a:rPr lang="en-US" altLang="en-US" sz="3545" b="1">
                <a:solidFill>
                  <a:schemeClr val="tx1"/>
                </a:solidFill>
                <a:latin typeface="黑体" panose="02010609060101010101" pitchFamily="49" charset="-122"/>
                <a:ea typeface="黑体" panose="02010609060101010101" pitchFamily="49" charset="-122"/>
              </a:rPr>
              <a:t>把王位传给能使人民受益的人</a:t>
            </a:r>
            <a:endParaRPr lang="en-US" altLang="en-US" sz="3545" b="1">
              <a:solidFill>
                <a:schemeClr val="tx1"/>
              </a:solidFill>
              <a:latin typeface="黑体" panose="02010609060101010101" pitchFamily="49" charset="-122"/>
              <a:ea typeface="黑体" panose="02010609060101010101" pitchFamily="49" charset="-122"/>
            </a:endParaRPr>
          </a:p>
          <a:p>
            <a:pPr>
              <a:lnSpc>
                <a:spcPct val="120000"/>
              </a:lnSpc>
              <a:buNone/>
            </a:pPr>
            <a:r>
              <a:rPr lang="en-US" altLang="en-US" sz="3545" b="1">
                <a:solidFill>
                  <a:schemeClr val="tx1"/>
                </a:solidFill>
                <a:latin typeface="黑体" panose="02010609060101010101" pitchFamily="49" charset="-122"/>
                <a:ea typeface="黑体" panose="02010609060101010101" pitchFamily="49" charset="-122"/>
              </a:rPr>
              <a:t>B.母系氏族公社开始向父系氏族公社过渡</a:t>
            </a:r>
            <a:endParaRPr lang="en-US" altLang="en-US" sz="3545" b="1">
              <a:solidFill>
                <a:schemeClr val="tx1"/>
              </a:solidFill>
              <a:latin typeface="黑体" panose="02010609060101010101" pitchFamily="49" charset="-122"/>
              <a:ea typeface="黑体" panose="02010609060101010101" pitchFamily="49" charset="-122"/>
            </a:endParaRPr>
          </a:p>
          <a:p>
            <a:pPr>
              <a:lnSpc>
                <a:spcPct val="120000"/>
              </a:lnSpc>
              <a:buNone/>
            </a:pPr>
            <a:r>
              <a:rPr lang="en-US" altLang="en-US" sz="3545" b="1">
                <a:solidFill>
                  <a:schemeClr val="tx1"/>
                </a:solidFill>
                <a:latin typeface="黑体" panose="02010609060101010101" pitchFamily="49" charset="-122"/>
                <a:ea typeface="黑体" panose="02010609060101010101" pitchFamily="49" charset="-122"/>
              </a:rPr>
              <a:t>C.禅让制已经被启破坏</a:t>
            </a:r>
            <a:r>
              <a:rPr lang="zh-CN" altLang="en-US" sz="3545" b="1">
                <a:solidFill>
                  <a:schemeClr val="tx1"/>
                </a:solidFill>
                <a:latin typeface="黑体" panose="02010609060101010101" pitchFamily="49" charset="-122"/>
                <a:ea typeface="黑体" panose="02010609060101010101" pitchFamily="49" charset="-122"/>
              </a:rPr>
              <a:t>，</a:t>
            </a:r>
            <a:r>
              <a:rPr lang="en-US" altLang="en-US" sz="3545" b="1">
                <a:solidFill>
                  <a:schemeClr val="tx1"/>
                </a:solidFill>
                <a:latin typeface="黑体" panose="02010609060101010101" pitchFamily="49" charset="-122"/>
                <a:ea typeface="黑体" panose="02010609060101010101" pitchFamily="49" charset="-122"/>
              </a:rPr>
              <a:t>代之以王位世袭制</a:t>
            </a:r>
            <a:endParaRPr lang="en-US" altLang="en-US" sz="3545" b="1">
              <a:solidFill>
                <a:schemeClr val="tx1"/>
              </a:solidFill>
              <a:latin typeface="黑体" panose="02010609060101010101" pitchFamily="49" charset="-122"/>
              <a:ea typeface="黑体" panose="02010609060101010101" pitchFamily="49" charset="-122"/>
            </a:endParaRPr>
          </a:p>
          <a:p>
            <a:pPr>
              <a:lnSpc>
                <a:spcPct val="120000"/>
              </a:lnSpc>
              <a:buNone/>
            </a:pPr>
            <a:r>
              <a:rPr lang="en-US" altLang="en-US" sz="3545" b="1">
                <a:solidFill>
                  <a:schemeClr val="tx1"/>
                </a:solidFill>
                <a:latin typeface="黑体" panose="02010609060101010101" pitchFamily="49" charset="-122"/>
                <a:ea typeface="黑体" panose="02010609060101010101" pitchFamily="49" charset="-122"/>
              </a:rPr>
              <a:t>D.当时益和启之间矛盾较深</a:t>
            </a:r>
            <a:r>
              <a:rPr lang="zh-CN" altLang="en-US" sz="3545" b="1">
                <a:solidFill>
                  <a:schemeClr val="tx1"/>
                </a:solidFill>
                <a:latin typeface="黑体" panose="02010609060101010101" pitchFamily="49" charset="-122"/>
                <a:ea typeface="黑体" panose="02010609060101010101" pitchFamily="49" charset="-122"/>
              </a:rPr>
              <a:t>，</a:t>
            </a:r>
            <a:r>
              <a:rPr lang="en-US" altLang="en-US" sz="3545" b="1">
                <a:solidFill>
                  <a:schemeClr val="tx1"/>
                </a:solidFill>
                <a:latin typeface="黑体" panose="02010609060101010101" pitchFamily="49" charset="-122"/>
                <a:ea typeface="黑体" panose="02010609060101010101" pitchFamily="49" charset="-122"/>
              </a:rPr>
              <a:t>贫富差距已经形成</a:t>
            </a:r>
            <a:endParaRPr lang="en-US" altLang="en-US" sz="3545" b="1">
              <a:solidFill>
                <a:schemeClr val="tx1"/>
              </a:solidFill>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4" name="标题 1"/>
          <p:cNvSpPr>
            <a:spLocks noGrp="1"/>
          </p:cNvSpPr>
          <p:nvPr>
            <p:custDataLst>
              <p:tags r:id="rId3"/>
            </p:custDataLst>
          </p:nvPr>
        </p:nvSpPr>
        <p:spPr>
          <a:xfrm>
            <a:off x="750570" y="0"/>
            <a:ext cx="10515600" cy="8642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zh-CN" altLang="en-US" sz="3600" b="1" smtClean="0">
                <a:solidFill>
                  <a:schemeClr val="tx1"/>
                </a:solidFill>
                <a:latin typeface="黑体" panose="02010609060101010101" pitchFamily="49" charset="-122"/>
                <a:ea typeface="黑体" panose="02010609060101010101" pitchFamily="49" charset="-122"/>
                <a:sym typeface="+mn-ea"/>
              </a:rPr>
              <a:t>三、初高中历史课程之区别</a:t>
            </a:r>
            <a:endParaRPr lang="zh-CN" altLang="en-US" sz="3600" b="1" smtClean="0">
              <a:solidFill>
                <a:schemeClr val="tx1"/>
              </a:solidFill>
              <a:latin typeface="黑体" panose="02010609060101010101" pitchFamily="49" charset="-122"/>
              <a:ea typeface="黑体" panose="02010609060101010101" pitchFamily="49" charset="-122"/>
              <a:sym typeface="+mn-ea"/>
            </a:endParaRPr>
          </a:p>
        </p:txBody>
      </p:sp>
      <p:pic>
        <p:nvPicPr>
          <p:cNvPr id="17412" name="Picture 3" descr="C:\Users\Lenovo\AppData\Roaming\Tencent\Users\812030132\QQ\WinTemp\RichOle\MTM5$O4JT74KDPCR]HJDG6M.png"/>
          <p:cNvPicPr>
            <a:picLocks noChangeAspect="1"/>
          </p:cNvPicPr>
          <p:nvPr>
            <p:custDataLst>
              <p:tags r:id="rId4"/>
            </p:custDataLst>
          </p:nvPr>
        </p:nvPicPr>
        <p:blipFill>
          <a:blip r:embed="rId5"/>
          <a:stretch>
            <a:fillRect/>
          </a:stretch>
        </p:blipFill>
        <p:spPr>
          <a:xfrm>
            <a:off x="281940" y="866775"/>
            <a:ext cx="5874385" cy="4743450"/>
          </a:xfrm>
          <a:prstGeom prst="rect">
            <a:avLst/>
          </a:prstGeom>
          <a:noFill/>
          <a:ln w="9525">
            <a:noFill/>
          </a:ln>
        </p:spPr>
      </p:pic>
      <p:pic>
        <p:nvPicPr>
          <p:cNvPr id="17413" name="Picture 4" descr="C:\Users\Lenovo\AppData\Roaming\Tencent\Users\812030132\QQ\WinTemp\RichOle\~CA%BG]S0QX`NW%`X`0B1Q3.png"/>
          <p:cNvPicPr>
            <a:picLocks noChangeAspect="1"/>
          </p:cNvPicPr>
          <p:nvPr>
            <p:custDataLst>
              <p:tags r:id="rId6"/>
            </p:custDataLst>
          </p:nvPr>
        </p:nvPicPr>
        <p:blipFill>
          <a:blip r:embed="rId7"/>
          <a:stretch>
            <a:fillRect/>
          </a:stretch>
        </p:blipFill>
        <p:spPr>
          <a:xfrm>
            <a:off x="6336665" y="892175"/>
            <a:ext cx="5699760" cy="4725670"/>
          </a:xfrm>
          <a:prstGeom prst="rect">
            <a:avLst/>
          </a:prstGeom>
          <a:noFill/>
          <a:ln w="9525">
            <a:noFill/>
          </a:ln>
        </p:spPr>
      </p:pic>
      <p:sp>
        <p:nvSpPr>
          <p:cNvPr id="17410" name="TextBox 3"/>
          <p:cNvSpPr txBox="1"/>
          <p:nvPr>
            <p:custDataLst>
              <p:tags r:id="rId8"/>
            </p:custDataLst>
          </p:nvPr>
        </p:nvSpPr>
        <p:spPr>
          <a:xfrm>
            <a:off x="431165" y="5745480"/>
            <a:ext cx="5164455" cy="11569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stStyle>
          <a:p>
            <a:pPr marL="0" lvl="0" indent="0" eaLnBrk="1" hangingPunct="1">
              <a:lnSpc>
                <a:spcPct val="110000"/>
              </a:lnSpc>
              <a:spcBef>
                <a:spcPct val="0"/>
              </a:spcBef>
              <a:buNone/>
            </a:pPr>
            <a:r>
              <a:rPr lang="zh-CN" altLang="en-US" sz="3150" b="1">
                <a:solidFill>
                  <a:schemeClr val="tx1"/>
                </a:solidFill>
                <a:latin typeface="黑体" panose="02010609060101010101" pitchFamily="49" charset="-122"/>
                <a:ea typeface="黑体" panose="02010609060101010101" pitchFamily="49" charset="-122"/>
              </a:rPr>
              <a:t>考评：</a:t>
            </a:r>
            <a:endParaRPr lang="en-US" altLang="zh-CN" sz="3150" b="1">
              <a:solidFill>
                <a:schemeClr val="tx1"/>
              </a:solidFill>
              <a:latin typeface="黑体" panose="02010609060101010101" pitchFamily="49" charset="-122"/>
              <a:ea typeface="黑体" panose="02010609060101010101" pitchFamily="49" charset="-122"/>
            </a:endParaRPr>
          </a:p>
          <a:p>
            <a:pPr marL="0" lvl="0" indent="0" eaLnBrk="1" hangingPunct="1">
              <a:lnSpc>
                <a:spcPct val="110000"/>
              </a:lnSpc>
              <a:spcBef>
                <a:spcPct val="0"/>
              </a:spcBef>
              <a:buNone/>
            </a:pPr>
            <a:r>
              <a:rPr lang="zh-CN" altLang="en-US" sz="3150" b="1">
                <a:solidFill>
                  <a:schemeClr val="tx1"/>
                </a:solidFill>
                <a:latin typeface="黑体" panose="02010609060101010101" pitchFamily="49" charset="-122"/>
                <a:ea typeface="黑体" panose="02010609060101010101" pitchFamily="49" charset="-122"/>
              </a:rPr>
              <a:t>要求：</a:t>
            </a:r>
            <a:endParaRPr lang="zh-CN" altLang="en-US" sz="3150" b="1">
              <a:solidFill>
                <a:schemeClr val="tx1"/>
              </a:solidFill>
              <a:latin typeface="黑体" panose="02010609060101010101" pitchFamily="49" charset="-122"/>
              <a:ea typeface="黑体" panose="02010609060101010101" pitchFamily="49" charset="-122"/>
            </a:endParaRPr>
          </a:p>
        </p:txBody>
      </p:sp>
      <p:sp>
        <p:nvSpPr>
          <p:cNvPr id="2" name="TextBox 1"/>
          <p:cNvSpPr txBox="1"/>
          <p:nvPr>
            <p:custDataLst>
              <p:tags r:id="rId9"/>
            </p:custDataLst>
          </p:nvPr>
        </p:nvSpPr>
        <p:spPr>
          <a:xfrm>
            <a:off x="2094230" y="5750560"/>
            <a:ext cx="9545320" cy="57594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stStyle>
          <a:p>
            <a:pPr marL="0" lvl="0" indent="0" eaLnBrk="1" hangingPunct="1">
              <a:spcBef>
                <a:spcPct val="0"/>
              </a:spcBef>
              <a:buNone/>
            </a:pPr>
            <a:r>
              <a:rPr lang="zh-CN" altLang="en-US" sz="3150" b="1">
                <a:solidFill>
                  <a:schemeClr val="accent2">
                    <a:lumMod val="75000"/>
                  </a:schemeClr>
                </a:solidFill>
                <a:latin typeface="黑体" panose="02010609060101010101" pitchFamily="49" charset="-122"/>
                <a:ea typeface="黑体" panose="02010609060101010101" pitchFamily="49" charset="-122"/>
              </a:rPr>
              <a:t>史实、感想</a:t>
            </a:r>
            <a:r>
              <a:rPr lang="zh-CN" altLang="en-US" sz="3150" b="1">
                <a:solidFill>
                  <a:srgbClr val="C00000"/>
                </a:solidFill>
                <a:latin typeface="黑体" panose="02010609060101010101" pitchFamily="49" charset="-122"/>
                <a:ea typeface="黑体" panose="02010609060101010101" pitchFamily="49" charset="-122"/>
              </a:rPr>
              <a:t>                 原因、概括、阐释等</a:t>
            </a:r>
            <a:endParaRPr lang="zh-CN" altLang="en-US" sz="3150" b="1">
              <a:solidFill>
                <a:srgbClr val="C00000"/>
              </a:solidFill>
              <a:latin typeface="黑体" panose="02010609060101010101" pitchFamily="49" charset="-122"/>
              <a:ea typeface="黑体" panose="02010609060101010101" pitchFamily="49" charset="-122"/>
            </a:endParaRPr>
          </a:p>
        </p:txBody>
      </p:sp>
      <p:sp>
        <p:nvSpPr>
          <p:cNvPr id="8" name="TextBox 7"/>
          <p:cNvSpPr txBox="1"/>
          <p:nvPr>
            <p:custDataLst>
              <p:tags r:id="rId10"/>
            </p:custDataLst>
          </p:nvPr>
        </p:nvSpPr>
        <p:spPr>
          <a:xfrm>
            <a:off x="2128520" y="6326505"/>
            <a:ext cx="9907905" cy="57594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stStyle>
          <a:p>
            <a:pPr marL="0" lvl="0" indent="0" eaLnBrk="1" hangingPunct="1">
              <a:spcBef>
                <a:spcPct val="0"/>
              </a:spcBef>
              <a:buNone/>
            </a:pPr>
            <a:r>
              <a:rPr lang="zh-CN" altLang="en-US" sz="3150" b="1">
                <a:solidFill>
                  <a:schemeClr val="accent2">
                    <a:lumMod val="75000"/>
                  </a:schemeClr>
                </a:solidFill>
                <a:latin typeface="黑体" panose="02010609060101010101" pitchFamily="49" charset="-122"/>
                <a:ea typeface="黑体" panose="02010609060101010101" pitchFamily="49" charset="-122"/>
              </a:rPr>
              <a:t>判断、理解</a:t>
            </a:r>
            <a:r>
              <a:rPr lang="zh-CN" altLang="en-US" sz="3150" b="1">
                <a:solidFill>
                  <a:srgbClr val="EC7DFA"/>
                </a:solidFill>
                <a:latin typeface="黑体" panose="02010609060101010101" pitchFamily="49" charset="-122"/>
                <a:ea typeface="黑体" panose="02010609060101010101" pitchFamily="49" charset="-122"/>
              </a:rPr>
              <a:t> </a:t>
            </a:r>
            <a:r>
              <a:rPr lang="zh-CN" altLang="en-US" sz="3150" b="1">
                <a:solidFill>
                  <a:srgbClr val="C00000"/>
                </a:solidFill>
                <a:latin typeface="黑体" panose="02010609060101010101" pitchFamily="49" charset="-122"/>
                <a:ea typeface="黑体" panose="02010609060101010101" pitchFamily="49" charset="-122"/>
              </a:rPr>
              <a:t>                比较、综合、论证等</a:t>
            </a:r>
            <a:endParaRPr lang="zh-CN" altLang="en-US" sz="3150" b="1">
              <a:solidFill>
                <a:srgbClr val="C00000"/>
              </a:solidFill>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4" name="标题 1"/>
          <p:cNvSpPr>
            <a:spLocks noGrp="1"/>
          </p:cNvSpPr>
          <p:nvPr>
            <p:custDataLst>
              <p:tags r:id="rId3"/>
            </p:custDataLst>
          </p:nvPr>
        </p:nvSpPr>
        <p:spPr>
          <a:xfrm>
            <a:off x="750570" y="0"/>
            <a:ext cx="10515600" cy="8642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zh-CN" altLang="en-US" sz="3600" b="1" smtClean="0">
                <a:solidFill>
                  <a:schemeClr val="tx1"/>
                </a:solidFill>
                <a:latin typeface="黑体" panose="02010609060101010101" pitchFamily="49" charset="-122"/>
                <a:ea typeface="黑体" panose="02010609060101010101" pitchFamily="49" charset="-122"/>
                <a:sym typeface="+mn-ea"/>
              </a:rPr>
              <a:t>三、初高中历史课程之区别</a:t>
            </a:r>
            <a:endParaRPr lang="zh-CN" altLang="en-US" sz="3600" b="1" smtClean="0">
              <a:solidFill>
                <a:schemeClr val="tx1"/>
              </a:solidFill>
              <a:latin typeface="黑体" panose="02010609060101010101" pitchFamily="49" charset="-122"/>
              <a:ea typeface="黑体" panose="02010609060101010101" pitchFamily="49" charset="-122"/>
              <a:sym typeface="+mn-ea"/>
            </a:endParaRPr>
          </a:p>
        </p:txBody>
      </p:sp>
      <p:sp>
        <p:nvSpPr>
          <p:cNvPr id="3" name="TextBox 3"/>
          <p:cNvSpPr txBox="1"/>
          <p:nvPr>
            <p:custDataLst>
              <p:tags r:id="rId4"/>
            </p:custDataLst>
          </p:nvPr>
        </p:nvSpPr>
        <p:spPr>
          <a:xfrm>
            <a:off x="1637983" y="1082636"/>
            <a:ext cx="8915400" cy="161480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stStyle>
          <a:p>
            <a:pPr marL="0" lvl="0" indent="0" eaLnBrk="1" hangingPunct="1">
              <a:spcBef>
                <a:spcPct val="0"/>
              </a:spcBef>
              <a:buNone/>
            </a:pPr>
            <a:r>
              <a:rPr lang="en-US" altLang="zh-CN" sz="3600" b="1">
                <a:solidFill>
                  <a:schemeClr val="tx1"/>
                </a:solidFill>
                <a:latin typeface="黑体" panose="02010609060101010101" pitchFamily="49" charset="-122"/>
                <a:ea typeface="黑体" panose="02010609060101010101" pitchFamily="49" charset="-122"/>
              </a:rPr>
              <a:t>1.</a:t>
            </a:r>
            <a:r>
              <a:rPr lang="zh-CN" altLang="en-US" sz="3600" b="1">
                <a:solidFill>
                  <a:schemeClr val="tx1"/>
                </a:solidFill>
                <a:latin typeface="黑体" panose="02010609060101010101" pitchFamily="49" charset="-122"/>
                <a:ea typeface="黑体" panose="02010609060101010101" pitchFamily="49" charset="-122"/>
              </a:rPr>
              <a:t>课程性质：</a:t>
            </a:r>
            <a:endParaRPr lang="en-US" altLang="zh-CN" sz="3600" b="1">
              <a:solidFill>
                <a:schemeClr val="tx1"/>
              </a:solidFill>
              <a:latin typeface="黑体" panose="02010609060101010101" pitchFamily="49" charset="-122"/>
              <a:ea typeface="黑体" panose="02010609060101010101" pitchFamily="49" charset="-122"/>
            </a:endParaRPr>
          </a:p>
          <a:p>
            <a:pPr marL="0" lvl="0" indent="0" eaLnBrk="1" hangingPunct="1">
              <a:spcBef>
                <a:spcPct val="0"/>
              </a:spcBef>
              <a:buNone/>
            </a:pPr>
            <a:r>
              <a:rPr lang="zh-CN" altLang="en-US" sz="3150" b="1">
                <a:solidFill>
                  <a:srgbClr val="9900FF"/>
                </a:solidFill>
                <a:latin typeface="黑体" panose="02010609060101010101" pitchFamily="49" charset="-122"/>
                <a:ea typeface="黑体" panose="02010609060101010101" pitchFamily="49" charset="-122"/>
              </a:rPr>
              <a:t> </a:t>
            </a:r>
            <a:r>
              <a:rPr lang="zh-CN" altLang="en-US" sz="3150" b="1">
                <a:solidFill>
                  <a:srgbClr val="FF0000"/>
                </a:solidFill>
                <a:latin typeface="黑体" panose="02010609060101010101" pitchFamily="49" charset="-122"/>
                <a:ea typeface="黑体" panose="02010609060101010101" pitchFamily="49" charset="-122"/>
              </a:rPr>
              <a:t> 基础性、感性认识</a:t>
            </a:r>
            <a:r>
              <a:rPr lang="en-US" altLang="zh-CN" sz="3150" b="1">
                <a:solidFill>
                  <a:srgbClr val="FF0000"/>
                </a:solidFill>
                <a:latin typeface="黑体" panose="02010609060101010101" pitchFamily="49" charset="-122"/>
                <a:ea typeface="黑体" panose="02010609060101010101" pitchFamily="49" charset="-122"/>
              </a:rPr>
              <a:t>——</a:t>
            </a:r>
            <a:endParaRPr lang="en-US" altLang="zh-CN" sz="3150" b="1">
              <a:solidFill>
                <a:srgbClr val="9900FF"/>
              </a:solidFill>
              <a:latin typeface="黑体" panose="02010609060101010101" pitchFamily="49" charset="-122"/>
              <a:ea typeface="黑体" panose="02010609060101010101" pitchFamily="49" charset="-122"/>
            </a:endParaRPr>
          </a:p>
          <a:p>
            <a:pPr marL="0" lvl="0" indent="0" eaLnBrk="1" hangingPunct="1">
              <a:spcBef>
                <a:spcPct val="0"/>
              </a:spcBef>
              <a:buNone/>
            </a:pPr>
            <a:r>
              <a:rPr lang="en-US" altLang="zh-CN" sz="3150" b="1">
                <a:solidFill>
                  <a:srgbClr val="0000FF"/>
                </a:solidFill>
                <a:latin typeface="黑体" panose="02010609060101010101" pitchFamily="49" charset="-122"/>
                <a:ea typeface="黑体" panose="02010609060101010101" pitchFamily="49" charset="-122"/>
              </a:rPr>
              <a:t>                  </a:t>
            </a:r>
            <a:r>
              <a:rPr lang="zh-CN" altLang="en-US" sz="3150" b="1">
                <a:gradFill>
                  <a:gsLst>
                    <a:gs pos="0">
                      <a:srgbClr val="012D86"/>
                    </a:gs>
                    <a:gs pos="100000">
                      <a:srgbClr val="0E2557"/>
                    </a:gs>
                  </a:gsLst>
                  <a:lin scaled="0"/>
                </a:gradFill>
                <a:latin typeface="黑体" panose="02010609060101010101" pitchFamily="49" charset="-122"/>
                <a:ea typeface="黑体" panose="02010609060101010101" pitchFamily="49" charset="-122"/>
              </a:rPr>
              <a:t>深刻性、理性认识</a:t>
            </a:r>
            <a:endParaRPr lang="zh-CN" altLang="en-US" sz="3150" b="1">
              <a:gradFill>
                <a:gsLst>
                  <a:gs pos="0">
                    <a:srgbClr val="012D86"/>
                  </a:gs>
                  <a:gs pos="100000">
                    <a:srgbClr val="0E2557"/>
                  </a:gs>
                </a:gsLst>
                <a:lin scaled="0"/>
              </a:gradFill>
              <a:latin typeface="黑体" panose="02010609060101010101" pitchFamily="49" charset="-122"/>
              <a:ea typeface="黑体" panose="02010609060101010101" pitchFamily="49" charset="-122"/>
            </a:endParaRPr>
          </a:p>
        </p:txBody>
      </p:sp>
      <p:sp>
        <p:nvSpPr>
          <p:cNvPr id="5" name="TextBox 4"/>
          <p:cNvSpPr txBox="1"/>
          <p:nvPr>
            <p:custDataLst>
              <p:tags r:id="rId5"/>
            </p:custDataLst>
          </p:nvPr>
        </p:nvSpPr>
        <p:spPr>
          <a:xfrm>
            <a:off x="1638300" y="2914611"/>
            <a:ext cx="3600450" cy="209931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stStyle>
          <a:p>
            <a:pPr marL="0" lvl="0" indent="0" eaLnBrk="1" hangingPunct="1">
              <a:spcBef>
                <a:spcPct val="0"/>
              </a:spcBef>
              <a:buNone/>
            </a:pPr>
            <a:r>
              <a:rPr lang="en-US" altLang="zh-CN" sz="3600" b="1">
                <a:solidFill>
                  <a:schemeClr val="tx1"/>
                </a:solidFill>
                <a:latin typeface="黑体" panose="02010609060101010101" pitchFamily="49" charset="-122"/>
                <a:ea typeface="黑体" panose="02010609060101010101" pitchFamily="49" charset="-122"/>
              </a:rPr>
              <a:t>2.</a:t>
            </a:r>
            <a:r>
              <a:rPr lang="zh-CN" altLang="en-US" sz="3600" b="1">
                <a:solidFill>
                  <a:schemeClr val="tx1"/>
                </a:solidFill>
                <a:latin typeface="黑体" panose="02010609060101010101" pitchFamily="49" charset="-122"/>
                <a:ea typeface="黑体" panose="02010609060101010101" pitchFamily="49" charset="-122"/>
              </a:rPr>
              <a:t>教学内容：</a:t>
            </a:r>
            <a:endParaRPr lang="en-US" altLang="zh-CN" sz="3600" b="1">
              <a:solidFill>
                <a:schemeClr val="tx1"/>
              </a:solidFill>
              <a:latin typeface="黑体" panose="02010609060101010101" pitchFamily="49" charset="-122"/>
              <a:ea typeface="黑体" panose="02010609060101010101" pitchFamily="49" charset="-122"/>
            </a:endParaRPr>
          </a:p>
          <a:p>
            <a:pPr marL="0" lvl="0" indent="0" eaLnBrk="1" hangingPunct="1">
              <a:spcBef>
                <a:spcPct val="0"/>
              </a:spcBef>
              <a:buNone/>
            </a:pPr>
            <a:r>
              <a:rPr lang="zh-CN" altLang="en-US" sz="3150" b="1">
                <a:gradFill>
                  <a:gsLst>
                    <a:gs pos="0">
                      <a:srgbClr val="012D86"/>
                    </a:gs>
                    <a:gs pos="100000">
                      <a:srgbClr val="0E2557"/>
                    </a:gs>
                  </a:gsLst>
                  <a:lin scaled="0"/>
                </a:gradFill>
                <a:latin typeface="黑体" panose="02010609060101010101" pitchFamily="49" charset="-122"/>
                <a:ea typeface="黑体" panose="02010609060101010101" pitchFamily="49" charset="-122"/>
              </a:rPr>
              <a:t>（</a:t>
            </a:r>
            <a:r>
              <a:rPr lang="en-US" altLang="zh-CN" sz="3150" b="1">
                <a:gradFill>
                  <a:gsLst>
                    <a:gs pos="0">
                      <a:srgbClr val="012D86"/>
                    </a:gs>
                    <a:gs pos="100000">
                      <a:srgbClr val="0E2557"/>
                    </a:gs>
                  </a:gsLst>
                  <a:lin scaled="0"/>
                </a:gradFill>
                <a:latin typeface="黑体" panose="02010609060101010101" pitchFamily="49" charset="-122"/>
                <a:ea typeface="黑体" panose="02010609060101010101" pitchFamily="49" charset="-122"/>
              </a:rPr>
              <a:t>1</a:t>
            </a:r>
            <a:r>
              <a:rPr lang="zh-CN" altLang="en-US" sz="3150" b="1">
                <a:gradFill>
                  <a:gsLst>
                    <a:gs pos="0">
                      <a:srgbClr val="012D86"/>
                    </a:gs>
                    <a:gs pos="100000">
                      <a:srgbClr val="0E2557"/>
                    </a:gs>
                  </a:gsLst>
                  <a:lin scaled="0"/>
                </a:gradFill>
                <a:latin typeface="黑体" panose="02010609060101010101" pitchFamily="49" charset="-122"/>
                <a:ea typeface="黑体" panose="02010609060101010101" pitchFamily="49" charset="-122"/>
              </a:rPr>
              <a:t>）角度拓宽</a:t>
            </a:r>
            <a:endParaRPr lang="en-US" altLang="zh-CN" sz="3150" b="1">
              <a:gradFill>
                <a:gsLst>
                  <a:gs pos="0">
                    <a:srgbClr val="012D86"/>
                  </a:gs>
                  <a:gs pos="100000">
                    <a:srgbClr val="0E2557"/>
                  </a:gs>
                </a:gsLst>
                <a:lin scaled="0"/>
              </a:gradFill>
              <a:latin typeface="黑体" panose="02010609060101010101" pitchFamily="49" charset="-122"/>
              <a:ea typeface="黑体" panose="02010609060101010101" pitchFamily="49" charset="-122"/>
            </a:endParaRPr>
          </a:p>
          <a:p>
            <a:pPr marL="0" lvl="0" indent="0" eaLnBrk="1" hangingPunct="1">
              <a:spcBef>
                <a:spcPct val="0"/>
              </a:spcBef>
              <a:buNone/>
            </a:pPr>
            <a:r>
              <a:rPr lang="zh-CN" altLang="en-US" sz="3150" b="1">
                <a:gradFill>
                  <a:gsLst>
                    <a:gs pos="0">
                      <a:srgbClr val="012D86"/>
                    </a:gs>
                    <a:gs pos="100000">
                      <a:srgbClr val="0E2557"/>
                    </a:gs>
                  </a:gsLst>
                  <a:lin scaled="0"/>
                </a:gradFill>
                <a:latin typeface="黑体" panose="02010609060101010101" pitchFamily="49" charset="-122"/>
                <a:ea typeface="黑体" panose="02010609060101010101" pitchFamily="49" charset="-122"/>
              </a:rPr>
              <a:t>（</a:t>
            </a:r>
            <a:r>
              <a:rPr lang="en-US" altLang="zh-CN" sz="3150" b="1">
                <a:gradFill>
                  <a:gsLst>
                    <a:gs pos="0">
                      <a:srgbClr val="012D86"/>
                    </a:gs>
                    <a:gs pos="100000">
                      <a:srgbClr val="0E2557"/>
                    </a:gs>
                  </a:gsLst>
                  <a:lin scaled="0"/>
                </a:gradFill>
                <a:latin typeface="黑体" panose="02010609060101010101" pitchFamily="49" charset="-122"/>
                <a:ea typeface="黑体" panose="02010609060101010101" pitchFamily="49" charset="-122"/>
              </a:rPr>
              <a:t>2</a:t>
            </a:r>
            <a:r>
              <a:rPr lang="zh-CN" altLang="en-US" sz="3150" b="1">
                <a:gradFill>
                  <a:gsLst>
                    <a:gs pos="0">
                      <a:srgbClr val="012D86"/>
                    </a:gs>
                    <a:gs pos="100000">
                      <a:srgbClr val="0E2557"/>
                    </a:gs>
                  </a:gsLst>
                  <a:lin scaled="0"/>
                </a:gradFill>
                <a:latin typeface="黑体" panose="02010609060101010101" pitchFamily="49" charset="-122"/>
                <a:ea typeface="黑体" panose="02010609060101010101" pitchFamily="49" charset="-122"/>
              </a:rPr>
              <a:t>）深度增加</a:t>
            </a:r>
            <a:endParaRPr lang="en-US" altLang="zh-CN" sz="3150" b="1">
              <a:gradFill>
                <a:gsLst>
                  <a:gs pos="0">
                    <a:srgbClr val="012D86"/>
                  </a:gs>
                  <a:gs pos="100000">
                    <a:srgbClr val="0E2557"/>
                  </a:gs>
                </a:gsLst>
                <a:lin scaled="0"/>
              </a:gradFill>
              <a:latin typeface="黑体" panose="02010609060101010101" pitchFamily="49" charset="-122"/>
              <a:ea typeface="黑体" panose="02010609060101010101" pitchFamily="49" charset="-122"/>
            </a:endParaRPr>
          </a:p>
          <a:p>
            <a:pPr marL="0" lvl="0" indent="0" eaLnBrk="1" hangingPunct="1">
              <a:spcBef>
                <a:spcPct val="0"/>
              </a:spcBef>
              <a:buNone/>
            </a:pPr>
            <a:r>
              <a:rPr lang="zh-CN" altLang="en-US" sz="3150" b="1">
                <a:gradFill>
                  <a:gsLst>
                    <a:gs pos="0">
                      <a:srgbClr val="012D86"/>
                    </a:gs>
                    <a:gs pos="100000">
                      <a:srgbClr val="0E2557"/>
                    </a:gs>
                  </a:gsLst>
                  <a:lin scaled="0"/>
                </a:gradFill>
                <a:latin typeface="黑体" panose="02010609060101010101" pitchFamily="49" charset="-122"/>
                <a:ea typeface="黑体" panose="02010609060101010101" pitchFamily="49" charset="-122"/>
              </a:rPr>
              <a:t>（</a:t>
            </a:r>
            <a:r>
              <a:rPr lang="en-US" altLang="zh-CN" sz="3150" b="1">
                <a:gradFill>
                  <a:gsLst>
                    <a:gs pos="0">
                      <a:srgbClr val="012D86"/>
                    </a:gs>
                    <a:gs pos="100000">
                      <a:srgbClr val="0E2557"/>
                    </a:gs>
                  </a:gsLst>
                  <a:lin scaled="0"/>
                </a:gradFill>
                <a:latin typeface="黑体" panose="02010609060101010101" pitchFamily="49" charset="-122"/>
                <a:ea typeface="黑体" panose="02010609060101010101" pitchFamily="49" charset="-122"/>
              </a:rPr>
              <a:t>3</a:t>
            </a:r>
            <a:r>
              <a:rPr lang="zh-CN" altLang="en-US" sz="3150" b="1">
                <a:gradFill>
                  <a:gsLst>
                    <a:gs pos="0">
                      <a:srgbClr val="012D86"/>
                    </a:gs>
                    <a:gs pos="100000">
                      <a:srgbClr val="0E2557"/>
                    </a:gs>
                  </a:gsLst>
                  <a:lin scaled="0"/>
                </a:gradFill>
                <a:latin typeface="黑体" panose="02010609060101010101" pitchFamily="49" charset="-122"/>
                <a:ea typeface="黑体" panose="02010609060101010101" pitchFamily="49" charset="-122"/>
              </a:rPr>
              <a:t>）逻辑性强</a:t>
            </a:r>
            <a:endParaRPr lang="zh-CN" altLang="en-US" sz="3150" b="1">
              <a:gradFill>
                <a:gsLst>
                  <a:gs pos="0">
                    <a:srgbClr val="012D86"/>
                  </a:gs>
                  <a:gs pos="100000">
                    <a:srgbClr val="0E2557"/>
                  </a:gs>
                </a:gsLst>
                <a:lin scaled="0"/>
              </a:gradFill>
              <a:latin typeface="黑体" panose="02010609060101010101" pitchFamily="49" charset="-122"/>
              <a:ea typeface="黑体" panose="02010609060101010101" pitchFamily="49" charset="-122"/>
            </a:endParaRPr>
          </a:p>
        </p:txBody>
      </p:sp>
      <p:sp>
        <p:nvSpPr>
          <p:cNvPr id="7" name="TextBox 5"/>
          <p:cNvSpPr txBox="1"/>
          <p:nvPr>
            <p:custDataLst>
              <p:tags r:id="rId6"/>
            </p:custDataLst>
          </p:nvPr>
        </p:nvSpPr>
        <p:spPr>
          <a:xfrm>
            <a:off x="1580515" y="5013960"/>
            <a:ext cx="8622506" cy="161480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stStyle>
          <a:p>
            <a:pPr marL="0" lvl="0" indent="0" eaLnBrk="1" hangingPunct="1">
              <a:spcBef>
                <a:spcPct val="0"/>
              </a:spcBef>
              <a:buNone/>
            </a:pPr>
            <a:r>
              <a:rPr lang="en-US" altLang="zh-CN" sz="3600" b="1">
                <a:solidFill>
                  <a:schemeClr val="tx1"/>
                </a:solidFill>
                <a:latin typeface="黑体" panose="02010609060101010101" pitchFamily="49" charset="-122"/>
                <a:ea typeface="黑体" panose="02010609060101010101" pitchFamily="49" charset="-122"/>
              </a:rPr>
              <a:t>3.</a:t>
            </a:r>
            <a:r>
              <a:rPr lang="zh-CN" altLang="en-US" sz="3600" b="1">
                <a:solidFill>
                  <a:schemeClr val="tx1"/>
                </a:solidFill>
                <a:latin typeface="黑体" panose="02010609060101010101" pitchFamily="49" charset="-122"/>
                <a:ea typeface="黑体" panose="02010609060101010101" pitchFamily="49" charset="-122"/>
              </a:rPr>
              <a:t>考评要求：</a:t>
            </a:r>
            <a:endParaRPr lang="en-US" altLang="zh-CN" sz="3600" b="1">
              <a:solidFill>
                <a:schemeClr val="tx1"/>
              </a:solidFill>
              <a:latin typeface="黑体" panose="02010609060101010101" pitchFamily="49" charset="-122"/>
              <a:ea typeface="黑体" panose="02010609060101010101" pitchFamily="49" charset="-122"/>
            </a:endParaRPr>
          </a:p>
          <a:p>
            <a:pPr marL="0" lvl="0" indent="0" eaLnBrk="1" hangingPunct="1">
              <a:spcBef>
                <a:spcPct val="0"/>
              </a:spcBef>
              <a:buNone/>
            </a:pPr>
            <a:r>
              <a:rPr lang="zh-CN" altLang="en-US" sz="3150" b="1">
                <a:solidFill>
                  <a:srgbClr val="9900FF"/>
                </a:solidFill>
                <a:latin typeface="黑体" panose="02010609060101010101" pitchFamily="49" charset="-122"/>
                <a:ea typeface="黑体" panose="02010609060101010101" pitchFamily="49" charset="-122"/>
              </a:rPr>
              <a:t>   </a:t>
            </a:r>
            <a:r>
              <a:rPr lang="zh-CN" altLang="en-US" sz="3150" b="1">
                <a:solidFill>
                  <a:srgbClr val="FF0000"/>
                </a:solidFill>
                <a:latin typeface="黑体" panose="02010609060101010101" pitchFamily="49" charset="-122"/>
                <a:ea typeface="黑体" panose="02010609060101010101" pitchFamily="49" charset="-122"/>
              </a:rPr>
              <a:t>判断、理解等</a:t>
            </a:r>
            <a:r>
              <a:rPr lang="en-US" altLang="zh-CN" sz="3150" b="1">
                <a:solidFill>
                  <a:srgbClr val="FF0000"/>
                </a:solidFill>
                <a:latin typeface="黑体" panose="02010609060101010101" pitchFamily="49" charset="-122"/>
                <a:ea typeface="黑体" panose="02010609060101010101" pitchFamily="49" charset="-122"/>
              </a:rPr>
              <a:t>——</a:t>
            </a:r>
            <a:endParaRPr lang="en-US" altLang="zh-CN" sz="3150" b="1">
              <a:solidFill>
                <a:srgbClr val="FF0000"/>
              </a:solidFill>
              <a:latin typeface="黑体" panose="02010609060101010101" pitchFamily="49" charset="-122"/>
              <a:ea typeface="黑体" panose="02010609060101010101" pitchFamily="49" charset="-122"/>
            </a:endParaRPr>
          </a:p>
          <a:p>
            <a:pPr marL="0" lvl="0" indent="0" eaLnBrk="1" hangingPunct="1">
              <a:spcBef>
                <a:spcPct val="0"/>
              </a:spcBef>
              <a:buNone/>
            </a:pPr>
            <a:r>
              <a:rPr lang="en-US" altLang="zh-CN" sz="3150" b="1">
                <a:solidFill>
                  <a:srgbClr val="C00000"/>
                </a:solidFill>
                <a:latin typeface="黑体" panose="02010609060101010101" pitchFamily="49" charset="-122"/>
                <a:ea typeface="黑体" panose="02010609060101010101" pitchFamily="49" charset="-122"/>
              </a:rPr>
              <a:t>                  </a:t>
            </a:r>
            <a:r>
              <a:rPr lang="zh-CN" altLang="en-US" sz="3150" b="1">
                <a:gradFill>
                  <a:gsLst>
                    <a:gs pos="0">
                      <a:srgbClr val="012D86"/>
                    </a:gs>
                    <a:gs pos="100000">
                      <a:srgbClr val="0E2557"/>
                    </a:gs>
                  </a:gsLst>
                  <a:lin scaled="0"/>
                </a:gradFill>
                <a:latin typeface="黑体" panose="02010609060101010101" pitchFamily="49" charset="-122"/>
                <a:ea typeface="黑体" panose="02010609060101010101" pitchFamily="49" charset="-122"/>
              </a:rPr>
              <a:t>比较、综合、论证等</a:t>
            </a:r>
            <a:endParaRPr lang="zh-CN" altLang="en-US" sz="3150" b="1">
              <a:gradFill>
                <a:gsLst>
                  <a:gs pos="0">
                    <a:srgbClr val="012D86"/>
                  </a:gs>
                  <a:gs pos="100000">
                    <a:srgbClr val="0E2557"/>
                  </a:gs>
                </a:gsLst>
                <a:lin scaled="0"/>
              </a:gradFill>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17410" name="矩形 2"/>
          <p:cNvSpPr>
            <a:spLocks noChangeArrowheads="1"/>
          </p:cNvSpPr>
          <p:nvPr>
            <p:custDataLst>
              <p:tags r:id="rId3"/>
            </p:custDataLst>
          </p:nvPr>
        </p:nvSpPr>
        <p:spPr bwMode="auto">
          <a:xfrm>
            <a:off x="3810000" y="2163378"/>
            <a:ext cx="4572000" cy="397032"/>
          </a:xfrm>
          <a:prstGeom prst="rect">
            <a:avLst/>
          </a:prstGeom>
          <a:noFill/>
          <a:ln w="9525">
            <a:noFill/>
            <a:miter lim="800000"/>
          </a:ln>
        </p:spPr>
        <p:txBody>
          <a:bodyPr>
            <a:spAutoFit/>
          </a:bodyPr>
          <a:lstStyle/>
          <a:p>
            <a:pPr marL="273050" indent="-273050">
              <a:lnSpc>
                <a:spcPct val="110000"/>
              </a:lnSpc>
            </a:pPr>
            <a:r>
              <a:rPr lang="en-US" altLang="zh-CN" b="1">
                <a:solidFill>
                  <a:srgbClr val="0000FF"/>
                </a:solidFill>
                <a:latin typeface="微软雅黑" panose="020B0503020204020204" charset="-122"/>
                <a:ea typeface="微软雅黑" panose="020B0503020204020204" charset="-122"/>
              </a:rPr>
              <a:t> </a:t>
            </a:r>
            <a:endParaRPr lang="en-US" altLang="zh-CN"/>
          </a:p>
        </p:txBody>
      </p:sp>
      <p:sp>
        <p:nvSpPr>
          <p:cNvPr id="8" name="圆角矩形 7"/>
          <p:cNvSpPr>
            <a:spLocks noChangeArrowheads="1"/>
          </p:cNvSpPr>
          <p:nvPr>
            <p:custDataLst>
              <p:tags r:id="rId4"/>
            </p:custDataLst>
          </p:nvPr>
        </p:nvSpPr>
        <p:spPr bwMode="auto">
          <a:xfrm>
            <a:off x="2200454" y="2411639"/>
            <a:ext cx="1752600" cy="600075"/>
          </a:xfrm>
          <a:prstGeom prst="roundRect">
            <a:avLst>
              <a:gd name="adj" fmla="val 16667"/>
            </a:avLst>
          </a:prstGeom>
          <a:blipFill dpi="0" rotWithShape="1">
            <a:blip r:embed="rId5"/>
            <a:tile tx="0" ty="0" sx="100000" sy="100000" flip="none" algn="tl"/>
          </a:blipFill>
          <a:ln w="25400">
            <a:solidFill>
              <a:srgbClr val="161645"/>
            </a:solidFill>
            <a:round/>
          </a:ln>
        </p:spPr>
        <p:txBody>
          <a:bodyPr/>
          <a:lstStyle/>
          <a:p>
            <a:pPr>
              <a:defRPr/>
            </a:pPr>
            <a:r>
              <a:rPr lang="zh-CN" altLang="en-US" sz="2400" b="1">
                <a:solidFill>
                  <a:srgbClr val="FF0000"/>
                </a:solidFill>
                <a:effectLst>
                  <a:outerShdw blurRad="38100" dist="38100" dir="2700000" algn="tl">
                    <a:srgbClr val="C0C0C0"/>
                  </a:outerShdw>
                </a:effectLst>
                <a:latin typeface="黑体" panose="02010609060101010101" pitchFamily="49" charset="-122"/>
                <a:ea typeface="黑体" panose="02010609060101010101" pitchFamily="49" charset="-122"/>
              </a:rPr>
              <a:t> </a:t>
            </a:r>
            <a:r>
              <a:rPr lang="zh-CN" altLang="en-US" sz="2400" b="1">
                <a:solidFill>
                  <a:srgbClr val="360000"/>
                </a:solidFill>
                <a:effectLst>
                  <a:outerShdw blurRad="38100" dist="38100" dir="2700000" algn="tl">
                    <a:srgbClr val="C0C0C0"/>
                  </a:outerShdw>
                </a:effectLst>
                <a:latin typeface="黑体" panose="02010609060101010101" pitchFamily="49" charset="-122"/>
                <a:ea typeface="黑体" panose="02010609060101010101" pitchFamily="49" charset="-122"/>
              </a:rPr>
              <a:t>必修课程</a:t>
            </a:r>
            <a:endParaRPr lang="zh-CN" altLang="en-US" sz="2400" b="1">
              <a:solidFill>
                <a:srgbClr val="360000"/>
              </a:solidFill>
              <a:effectLst>
                <a:outerShdw blurRad="38100" dist="38100" dir="2700000" algn="tl">
                  <a:srgbClr val="C0C0C0"/>
                </a:outerShdw>
              </a:effectLst>
              <a:latin typeface="黑体" panose="02010609060101010101" pitchFamily="49" charset="-122"/>
              <a:ea typeface="黑体" panose="02010609060101010101" pitchFamily="49" charset="-122"/>
            </a:endParaRPr>
          </a:p>
        </p:txBody>
      </p:sp>
      <p:sp>
        <p:nvSpPr>
          <p:cNvPr id="9" name="圆角矩形 8"/>
          <p:cNvSpPr>
            <a:spLocks noChangeArrowheads="1"/>
          </p:cNvSpPr>
          <p:nvPr>
            <p:custDataLst>
              <p:tags r:id="rId6"/>
            </p:custDataLst>
          </p:nvPr>
        </p:nvSpPr>
        <p:spPr bwMode="auto">
          <a:xfrm>
            <a:off x="5533787" y="2411639"/>
            <a:ext cx="2448272" cy="600075"/>
          </a:xfrm>
          <a:prstGeom prst="roundRect">
            <a:avLst>
              <a:gd name="adj" fmla="val 16667"/>
            </a:avLst>
          </a:prstGeom>
          <a:blipFill dpi="0" rotWithShape="1">
            <a:blip r:embed="rId5"/>
            <a:tile tx="0" ty="0" sx="100000" sy="100000" flip="none" algn="tl"/>
          </a:blipFill>
          <a:ln w="25400">
            <a:solidFill>
              <a:schemeClr val="tx1"/>
            </a:solidFill>
            <a:round/>
          </a:ln>
        </p:spPr>
        <p:txBody>
          <a:bodyPr/>
          <a:lstStyle/>
          <a:p>
            <a:pPr>
              <a:defRPr/>
            </a:pPr>
            <a:r>
              <a:rPr lang="zh-CN" altLang="en-US" sz="2400" b="1">
                <a:solidFill>
                  <a:srgbClr val="360000"/>
                </a:solidFill>
                <a:effectLst>
                  <a:outerShdw blurRad="38100" dist="38100" dir="2700000" algn="tl">
                    <a:srgbClr val="C0C0C0"/>
                  </a:outerShdw>
                </a:effectLst>
                <a:latin typeface="黑体" panose="02010609060101010101" pitchFamily="49" charset="-122"/>
                <a:ea typeface="黑体" panose="02010609060101010101" pitchFamily="49" charset="-122"/>
              </a:rPr>
              <a:t>选择性必修课程</a:t>
            </a:r>
            <a:endParaRPr lang="zh-CN" altLang="en-US" sz="2400" b="1">
              <a:solidFill>
                <a:srgbClr val="360000"/>
              </a:solidFill>
              <a:effectLst>
                <a:outerShdw blurRad="38100" dist="38100" dir="2700000" algn="tl">
                  <a:srgbClr val="C0C0C0"/>
                </a:outerShdw>
              </a:effectLst>
              <a:latin typeface="黑体" panose="02010609060101010101" pitchFamily="49" charset="-122"/>
              <a:ea typeface="黑体" panose="02010609060101010101" pitchFamily="49" charset="-122"/>
            </a:endParaRPr>
          </a:p>
        </p:txBody>
      </p:sp>
      <p:sp>
        <p:nvSpPr>
          <p:cNvPr id="10" name="圆角矩形 9"/>
          <p:cNvSpPr>
            <a:spLocks noChangeArrowheads="1"/>
          </p:cNvSpPr>
          <p:nvPr>
            <p:custDataLst>
              <p:tags r:id="rId7"/>
            </p:custDataLst>
          </p:nvPr>
        </p:nvSpPr>
        <p:spPr bwMode="auto">
          <a:xfrm>
            <a:off x="8527901" y="2333280"/>
            <a:ext cx="2304256" cy="1209316"/>
          </a:xfrm>
          <a:prstGeom prst="roundRect">
            <a:avLst>
              <a:gd name="adj" fmla="val 16667"/>
            </a:avLst>
          </a:prstGeom>
          <a:blipFill dpi="0" rotWithShape="1">
            <a:blip r:embed="rId5"/>
            <a:tile tx="0" ty="0" sx="100000" sy="100000" flip="none" algn="tl"/>
          </a:blipFill>
          <a:ln w="25400">
            <a:solidFill>
              <a:srgbClr val="161645"/>
            </a:solidFill>
            <a:round/>
          </a:ln>
        </p:spPr>
        <p:txBody>
          <a:bodyPr/>
          <a:lstStyle/>
          <a:p>
            <a:pPr>
              <a:defRPr/>
            </a:pPr>
            <a:r>
              <a:rPr lang="zh-CN" altLang="en-US" sz="2400" b="1">
                <a:solidFill>
                  <a:srgbClr val="360000"/>
                </a:solidFill>
                <a:effectLst>
                  <a:outerShdw blurRad="38100" dist="38100" dir="2700000" algn="tl">
                    <a:srgbClr val="C0C0C0"/>
                  </a:outerShdw>
                </a:effectLst>
                <a:latin typeface="黑体" panose="02010609060101010101" pitchFamily="49" charset="-122"/>
                <a:ea typeface="黑体" panose="02010609060101010101" pitchFamily="49" charset="-122"/>
              </a:rPr>
              <a:t>  选修课程</a:t>
            </a:r>
            <a:endParaRPr lang="en-US" altLang="zh-CN" sz="2400" b="1">
              <a:solidFill>
                <a:srgbClr val="360000"/>
              </a:solidFill>
              <a:effectLst>
                <a:outerShdw blurRad="38100" dist="38100" dir="2700000" algn="tl">
                  <a:srgbClr val="C0C0C0"/>
                </a:outerShdw>
              </a:effectLst>
              <a:latin typeface="黑体" panose="02010609060101010101" pitchFamily="49" charset="-122"/>
              <a:ea typeface="黑体" panose="02010609060101010101" pitchFamily="49" charset="-122"/>
            </a:endParaRPr>
          </a:p>
          <a:p>
            <a:pPr>
              <a:defRPr/>
            </a:pPr>
            <a:r>
              <a:rPr lang="zh-CN" altLang="en-US"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rPr>
              <a:t>（校本课程，由学校自主开设）</a:t>
            </a:r>
            <a:endParaRPr lang="zh-CN" altLang="en-US" sz="2000" b="1">
              <a:solidFill>
                <a:srgbClr val="360000"/>
              </a:solidFill>
              <a:effectLst>
                <a:outerShdw blurRad="38100" dist="38100" dir="2700000" algn="tl">
                  <a:srgbClr val="C0C0C0"/>
                </a:outerShdw>
              </a:effectLst>
              <a:latin typeface="黑体" panose="02010609060101010101" pitchFamily="49" charset="-122"/>
              <a:ea typeface="黑体" panose="02010609060101010101" pitchFamily="49" charset="-122"/>
            </a:endParaRPr>
          </a:p>
        </p:txBody>
      </p:sp>
      <p:sp>
        <p:nvSpPr>
          <p:cNvPr id="11" name="圆角矩形 10"/>
          <p:cNvSpPr>
            <a:spLocks noChangeArrowheads="1"/>
          </p:cNvSpPr>
          <p:nvPr>
            <p:custDataLst>
              <p:tags r:id="rId8"/>
            </p:custDataLst>
          </p:nvPr>
        </p:nvSpPr>
        <p:spPr bwMode="auto">
          <a:xfrm>
            <a:off x="1465580" y="3472815"/>
            <a:ext cx="3220720" cy="2310765"/>
          </a:xfrm>
          <a:prstGeom prst="roundRect">
            <a:avLst>
              <a:gd name="adj" fmla="val 16667"/>
            </a:avLst>
          </a:prstGeom>
          <a:blipFill dpi="0" rotWithShape="1">
            <a:blip r:embed="rId9"/>
            <a:tile tx="0" ty="0" sx="100000" sy="100000" flip="none" algn="tl"/>
          </a:blipFill>
          <a:ln w="38100">
            <a:solidFill>
              <a:srgbClr val="511B2A"/>
            </a:solidFill>
            <a:round/>
          </a:ln>
        </p:spPr>
        <p:txBody>
          <a:bodyPr/>
          <a:lstStyle/>
          <a:p>
            <a:pPr>
              <a:defRPr/>
            </a:pPr>
            <a:r>
              <a:rPr lang="zh-CN" altLang="en-US" sz="800" b="1">
                <a:solidFill>
                  <a:srgbClr val="000099"/>
                </a:solidFill>
                <a:effectLst>
                  <a:outerShdw blurRad="38100" dist="38100" dir="2700000" algn="tl">
                    <a:srgbClr val="C0C0C0"/>
                  </a:outerShdw>
                </a:effectLst>
                <a:latin typeface="黑体" panose="02010609060101010101" pitchFamily="49" charset="-122"/>
                <a:ea typeface="黑体" panose="02010609060101010101" pitchFamily="49" charset="-122"/>
              </a:rPr>
              <a:t>   </a:t>
            </a:r>
            <a:r>
              <a:rPr lang="zh-CN" altLang="en-US" sz="800" b="1">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rPr>
              <a:t> </a:t>
            </a:r>
            <a:r>
              <a:rPr lang="zh-CN" altLang="en-US" sz="2400" b="1">
                <a:solidFill>
                  <a:schemeClr val="tx1"/>
                </a:solidFill>
                <a:latin typeface="微软雅黑" panose="020B0503020204020204" charset="-122"/>
                <a:ea typeface="微软雅黑" panose="020B0503020204020204" charset="-122"/>
              </a:rPr>
              <a:t>中外历史纲要</a:t>
            </a:r>
            <a:endParaRPr lang="en-US" altLang="zh-CN" sz="1400" b="1">
              <a:solidFill>
                <a:srgbClr val="000099"/>
              </a:solidFill>
              <a:latin typeface="微软雅黑" panose="020B0503020204020204" charset="-122"/>
              <a:ea typeface="微软雅黑" panose="020B0503020204020204" charset="-122"/>
            </a:endParaRPr>
          </a:p>
          <a:p>
            <a:pPr>
              <a:defRPr/>
            </a:pPr>
            <a:endParaRPr lang="en-US" altLang="zh-CN" sz="1000" b="1">
              <a:solidFill>
                <a:srgbClr val="000099"/>
              </a:solidFill>
              <a:effectLst>
                <a:outerShdw blurRad="38100" dist="38100" dir="2700000" algn="tl">
                  <a:srgbClr val="C0C0C0"/>
                </a:outerShdw>
              </a:effectLst>
              <a:latin typeface="黑体" panose="02010609060101010101" pitchFamily="49" charset="-122"/>
              <a:ea typeface="黑体" panose="02010609060101010101" pitchFamily="49" charset="-122"/>
            </a:endParaRPr>
          </a:p>
          <a:p>
            <a:pPr algn="ctr">
              <a:defRPr/>
            </a:pPr>
            <a:r>
              <a:rPr lang="zh-CN" altLang="en-US" sz="2000" b="1">
                <a:solidFill>
                  <a:srgbClr val="990000"/>
                </a:solidFill>
                <a:latin typeface="微软雅黑" panose="020B0503020204020204" charset="-122"/>
                <a:ea typeface="微软雅黑" panose="020B0503020204020204" charset="-122"/>
              </a:rPr>
              <a:t>中国史</a:t>
            </a:r>
            <a:r>
              <a:rPr lang="zh-CN" altLang="en-US" sz="800" b="1">
                <a:solidFill>
                  <a:srgbClr val="990000"/>
                </a:solidFill>
                <a:latin typeface="微软雅黑" panose="020B0503020204020204" charset="-122"/>
                <a:ea typeface="微软雅黑" panose="020B0503020204020204" charset="-122"/>
              </a:rPr>
              <a:t> </a:t>
            </a:r>
            <a:endParaRPr lang="en-US" altLang="zh-CN" sz="800" b="1">
              <a:solidFill>
                <a:srgbClr val="990000"/>
              </a:solidFill>
              <a:latin typeface="微软雅黑" panose="020B0503020204020204" charset="-122"/>
              <a:ea typeface="微软雅黑" panose="020B0503020204020204" charset="-122"/>
            </a:endParaRPr>
          </a:p>
          <a:p>
            <a:pPr algn="ctr">
              <a:defRPr/>
            </a:pPr>
            <a:r>
              <a:rPr lang="en-US" altLang="zh-CN" sz="800" b="1">
                <a:solidFill>
                  <a:srgbClr val="990000"/>
                </a:solidFill>
                <a:latin typeface="微软雅黑" panose="020B0503020204020204" charset="-122"/>
                <a:ea typeface="微软雅黑" panose="020B0503020204020204" charset="-122"/>
              </a:rPr>
              <a:t> </a:t>
            </a:r>
            <a:endParaRPr lang="en-US" altLang="zh-CN" sz="2000" b="1">
              <a:solidFill>
                <a:srgbClr val="990000"/>
              </a:solidFill>
              <a:latin typeface="微软雅黑" panose="020B0503020204020204" charset="-122"/>
              <a:ea typeface="微软雅黑" panose="020B0503020204020204" charset="-122"/>
            </a:endParaRPr>
          </a:p>
          <a:p>
            <a:pPr algn="ctr">
              <a:defRPr/>
            </a:pPr>
            <a:r>
              <a:rPr lang="zh-CN" altLang="en-US" sz="2000" b="1">
                <a:solidFill>
                  <a:srgbClr val="990000"/>
                </a:solidFill>
                <a:latin typeface="微软雅黑" panose="020B0503020204020204" charset="-122"/>
                <a:ea typeface="微软雅黑" panose="020B0503020204020204" charset="-122"/>
              </a:rPr>
              <a:t>（中国古代史和</a:t>
            </a:r>
            <a:endParaRPr lang="en-US" altLang="zh-CN" sz="2000" b="1">
              <a:solidFill>
                <a:srgbClr val="990000"/>
              </a:solidFill>
              <a:latin typeface="微软雅黑" panose="020B0503020204020204" charset="-122"/>
              <a:ea typeface="微软雅黑" panose="020B0503020204020204" charset="-122"/>
            </a:endParaRPr>
          </a:p>
          <a:p>
            <a:pPr algn="ctr">
              <a:defRPr/>
            </a:pPr>
            <a:r>
              <a:rPr lang="zh-CN" altLang="en-US" sz="2000" b="1">
                <a:solidFill>
                  <a:srgbClr val="990000"/>
                </a:solidFill>
                <a:latin typeface="微软雅黑" panose="020B0503020204020204" charset="-122"/>
                <a:ea typeface="微软雅黑" panose="020B0503020204020204" charset="-122"/>
              </a:rPr>
              <a:t>中国近现代史）</a:t>
            </a:r>
            <a:r>
              <a:rPr lang="zh-CN" altLang="en-US" sz="800" b="1">
                <a:solidFill>
                  <a:srgbClr val="990000"/>
                </a:solidFill>
                <a:latin typeface="微软雅黑" panose="020B0503020204020204" charset="-122"/>
                <a:ea typeface="微软雅黑" panose="020B0503020204020204" charset="-122"/>
              </a:rPr>
              <a:t> </a:t>
            </a:r>
            <a:endParaRPr lang="en-US" altLang="zh-CN" sz="800" b="1">
              <a:solidFill>
                <a:srgbClr val="990000"/>
              </a:solidFill>
              <a:latin typeface="微软雅黑" panose="020B0503020204020204" charset="-122"/>
              <a:ea typeface="微软雅黑" panose="020B0503020204020204" charset="-122"/>
            </a:endParaRPr>
          </a:p>
          <a:p>
            <a:pPr algn="ctr">
              <a:defRPr/>
            </a:pPr>
            <a:r>
              <a:rPr lang="en-US" altLang="zh-CN" sz="800" b="1">
                <a:solidFill>
                  <a:srgbClr val="990000"/>
                </a:solidFill>
                <a:effectLst>
                  <a:outerShdw blurRad="38100" dist="38100" dir="2700000" algn="tl">
                    <a:srgbClr val="C0C0C0"/>
                  </a:outerShdw>
                </a:effectLst>
                <a:latin typeface="微软雅黑" panose="020B0503020204020204" charset="-122"/>
                <a:ea typeface="微软雅黑" panose="020B0503020204020204" charset="-122"/>
              </a:rPr>
              <a:t> </a:t>
            </a:r>
            <a:endParaRPr lang="en-US" altLang="zh-CN" sz="2000" b="1">
              <a:solidFill>
                <a:srgbClr val="990000"/>
              </a:solidFill>
              <a:effectLst>
                <a:outerShdw blurRad="38100" dist="38100" dir="2700000" algn="tl">
                  <a:srgbClr val="C0C0C0"/>
                </a:outerShdw>
              </a:effectLst>
              <a:latin typeface="黑体" panose="02010609060101010101" pitchFamily="49" charset="-122"/>
              <a:ea typeface="黑体" panose="02010609060101010101" pitchFamily="49" charset="-122"/>
            </a:endParaRPr>
          </a:p>
          <a:p>
            <a:pPr algn="ctr">
              <a:defRPr/>
            </a:pPr>
            <a:r>
              <a:rPr lang="zh-CN" altLang="en-US" sz="2000" b="1">
                <a:solidFill>
                  <a:srgbClr val="990000"/>
                </a:solidFill>
                <a:latin typeface="微软雅黑" panose="020B0503020204020204" charset="-122"/>
                <a:ea typeface="微软雅黑" panose="020B0503020204020204" charset="-122"/>
              </a:rPr>
              <a:t>世界史</a:t>
            </a:r>
            <a:endParaRPr lang="zh-CN" altLang="en-US" sz="2000" b="1">
              <a:solidFill>
                <a:srgbClr val="990000"/>
              </a:solidFill>
              <a:latin typeface="微软雅黑" panose="020B0503020204020204" charset="-122"/>
              <a:ea typeface="微软雅黑" panose="020B0503020204020204" charset="-122"/>
            </a:endParaRPr>
          </a:p>
        </p:txBody>
      </p:sp>
      <p:sp>
        <p:nvSpPr>
          <p:cNvPr id="12" name="圆角矩形 11"/>
          <p:cNvSpPr>
            <a:spLocks noChangeArrowheads="1"/>
          </p:cNvSpPr>
          <p:nvPr>
            <p:custDataLst>
              <p:tags r:id="rId10"/>
            </p:custDataLst>
          </p:nvPr>
        </p:nvSpPr>
        <p:spPr bwMode="auto">
          <a:xfrm>
            <a:off x="5620147" y="3385078"/>
            <a:ext cx="2362200" cy="1072710"/>
          </a:xfrm>
          <a:prstGeom prst="roundRect">
            <a:avLst>
              <a:gd name="adj" fmla="val 16667"/>
            </a:avLst>
          </a:prstGeom>
          <a:blipFill dpi="0" rotWithShape="1">
            <a:blip r:embed="rId9"/>
            <a:tile tx="0" ty="0" sx="100000" sy="100000" flip="none" algn="tl"/>
          </a:blipFill>
          <a:ln w="38100">
            <a:solidFill>
              <a:srgbClr val="511B2A"/>
            </a:solidFill>
            <a:round/>
          </a:ln>
        </p:spPr>
        <p:txBody>
          <a:bodyPr/>
          <a:lstStyle/>
          <a:p>
            <a:pPr algn="ctr">
              <a:defRPr/>
            </a:pPr>
            <a:r>
              <a:rPr lang="zh-CN" altLang="en-US"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rPr>
              <a:t>模块</a:t>
            </a:r>
            <a:r>
              <a:rPr lang="en-US" altLang="zh-CN"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rPr>
              <a:t>1</a:t>
            </a:r>
            <a:endParaRPr lang="en-US" altLang="zh-CN"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endParaRPr>
          </a:p>
          <a:p>
            <a:pPr algn="ctr">
              <a:defRPr/>
            </a:pPr>
            <a:r>
              <a:rPr lang="zh-CN" altLang="en-US" sz="2000" b="1">
                <a:solidFill>
                  <a:srgbClr val="000099"/>
                </a:solidFill>
                <a:effectLst>
                  <a:outerShdw blurRad="38100" dist="38100" dir="2700000" algn="tl">
                    <a:srgbClr val="C0C0C0"/>
                  </a:outerShdw>
                </a:effectLst>
                <a:latin typeface="黑体" panose="02010609060101010101" pitchFamily="49" charset="-122"/>
                <a:ea typeface="黑体" panose="02010609060101010101" pitchFamily="49" charset="-122"/>
              </a:rPr>
              <a:t> </a:t>
            </a:r>
            <a:r>
              <a:rPr lang="zh-CN" altLang="en-US" sz="2000" b="1">
                <a:solidFill>
                  <a:srgbClr val="990000"/>
                </a:solidFill>
                <a:latin typeface="微软雅黑" panose="020B0503020204020204" charset="-122"/>
                <a:ea typeface="微软雅黑" panose="020B0503020204020204" charset="-122"/>
              </a:rPr>
              <a:t>国家制度与社会治理</a:t>
            </a:r>
            <a:endParaRPr lang="zh-CN" altLang="en-US" sz="2000" b="1">
              <a:solidFill>
                <a:srgbClr val="990000"/>
              </a:solidFill>
              <a:latin typeface="微软雅黑" panose="020B0503020204020204" charset="-122"/>
              <a:ea typeface="微软雅黑" panose="020B0503020204020204" charset="-122"/>
            </a:endParaRPr>
          </a:p>
        </p:txBody>
      </p:sp>
      <p:sp>
        <p:nvSpPr>
          <p:cNvPr id="13" name="圆角矩形 12"/>
          <p:cNvSpPr>
            <a:spLocks noChangeArrowheads="1"/>
          </p:cNvSpPr>
          <p:nvPr>
            <p:custDataLst>
              <p:tags r:id="rId11"/>
            </p:custDataLst>
          </p:nvPr>
        </p:nvSpPr>
        <p:spPr bwMode="auto">
          <a:xfrm>
            <a:off x="5620147" y="4457955"/>
            <a:ext cx="2362200" cy="796078"/>
          </a:xfrm>
          <a:prstGeom prst="roundRect">
            <a:avLst>
              <a:gd name="adj" fmla="val 16667"/>
            </a:avLst>
          </a:prstGeom>
          <a:blipFill dpi="0" rotWithShape="1">
            <a:blip r:embed="rId9"/>
            <a:tile tx="0" ty="0" sx="100000" sy="100000" flip="none" algn="tl"/>
          </a:blipFill>
          <a:ln w="38100">
            <a:solidFill>
              <a:srgbClr val="511B2A"/>
            </a:solidFill>
            <a:round/>
          </a:ln>
        </p:spPr>
        <p:txBody>
          <a:bodyPr/>
          <a:lstStyle/>
          <a:p>
            <a:pPr>
              <a:defRPr/>
            </a:pPr>
            <a:r>
              <a:rPr lang="zh-CN" altLang="en-US"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rPr>
              <a:t>     模块</a:t>
            </a:r>
            <a:r>
              <a:rPr lang="en-US" altLang="zh-CN"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rPr>
              <a:t>2</a:t>
            </a:r>
            <a:endParaRPr lang="en-US" altLang="zh-CN"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endParaRPr>
          </a:p>
          <a:p>
            <a:pPr>
              <a:defRPr/>
            </a:pPr>
            <a:r>
              <a:rPr lang="zh-CN" altLang="en-US"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rPr>
              <a:t> </a:t>
            </a:r>
            <a:r>
              <a:rPr lang="zh-CN" altLang="en-US" sz="2000" b="1">
                <a:solidFill>
                  <a:srgbClr val="990000"/>
                </a:solidFill>
                <a:latin typeface="微软雅黑" panose="020B0503020204020204" charset="-122"/>
                <a:ea typeface="微软雅黑" panose="020B0503020204020204" charset="-122"/>
              </a:rPr>
              <a:t>经济与社会生活</a:t>
            </a:r>
            <a:endParaRPr lang="en-US" altLang="zh-CN" sz="2000" b="1">
              <a:solidFill>
                <a:srgbClr val="990000"/>
              </a:solidFill>
              <a:latin typeface="微软雅黑" panose="020B0503020204020204" charset="-122"/>
              <a:ea typeface="微软雅黑" panose="020B0503020204020204" charset="-122"/>
            </a:endParaRPr>
          </a:p>
          <a:p>
            <a:pPr>
              <a:defRPr/>
            </a:pPr>
            <a:r>
              <a:rPr lang="zh-CN" altLang="en-US" sz="2000" b="1">
                <a:solidFill>
                  <a:srgbClr val="990000"/>
                </a:solidFill>
                <a:latin typeface="微软雅黑" panose="020B0503020204020204" charset="-122"/>
                <a:ea typeface="微软雅黑" panose="020B0503020204020204" charset="-122"/>
              </a:rPr>
              <a:t>         </a:t>
            </a:r>
            <a:endParaRPr lang="zh-CN" altLang="en-US" sz="2000" b="1">
              <a:solidFill>
                <a:srgbClr val="990000"/>
              </a:solidFill>
              <a:latin typeface="微软雅黑" panose="020B0503020204020204" charset="-122"/>
              <a:ea typeface="微软雅黑" panose="020B0503020204020204" charset="-122"/>
            </a:endParaRPr>
          </a:p>
        </p:txBody>
      </p:sp>
      <p:sp>
        <p:nvSpPr>
          <p:cNvPr id="14" name="圆角矩形 13"/>
          <p:cNvSpPr>
            <a:spLocks noChangeArrowheads="1"/>
          </p:cNvSpPr>
          <p:nvPr>
            <p:custDataLst>
              <p:tags r:id="rId12"/>
            </p:custDataLst>
          </p:nvPr>
        </p:nvSpPr>
        <p:spPr bwMode="auto">
          <a:xfrm>
            <a:off x="5620147" y="5254230"/>
            <a:ext cx="2362200" cy="807478"/>
          </a:xfrm>
          <a:prstGeom prst="roundRect">
            <a:avLst>
              <a:gd name="adj" fmla="val 16667"/>
            </a:avLst>
          </a:prstGeom>
          <a:blipFill dpi="0" rotWithShape="1">
            <a:blip r:embed="rId9"/>
            <a:tile tx="0" ty="0" sx="100000" sy="100000" flip="none" algn="tl"/>
          </a:blipFill>
          <a:ln w="38100">
            <a:solidFill>
              <a:srgbClr val="511B2A"/>
            </a:solidFill>
            <a:round/>
          </a:ln>
        </p:spPr>
        <p:txBody>
          <a:bodyPr/>
          <a:lstStyle/>
          <a:p>
            <a:pPr>
              <a:defRPr/>
            </a:pPr>
            <a:r>
              <a:rPr lang="zh-CN" altLang="en-US"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rPr>
              <a:t>     模块</a:t>
            </a:r>
            <a:r>
              <a:rPr lang="en-US" altLang="zh-CN"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rPr>
              <a:t>3</a:t>
            </a:r>
            <a:endParaRPr lang="en-US" altLang="zh-CN"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endParaRPr>
          </a:p>
          <a:p>
            <a:pPr>
              <a:defRPr/>
            </a:pPr>
            <a:r>
              <a:rPr lang="zh-CN" altLang="en-US" sz="2000" b="1">
                <a:solidFill>
                  <a:srgbClr val="990000"/>
                </a:solidFill>
                <a:latin typeface="微软雅黑" panose="020B0503020204020204" charset="-122"/>
                <a:ea typeface="微软雅黑" panose="020B0503020204020204" charset="-122"/>
              </a:rPr>
              <a:t>  文化交流与传播</a:t>
            </a:r>
            <a:endParaRPr lang="en-US" altLang="zh-CN" sz="2000" b="1">
              <a:solidFill>
                <a:srgbClr val="990000"/>
              </a:solidFill>
              <a:latin typeface="微软雅黑" panose="020B0503020204020204" charset="-122"/>
              <a:ea typeface="微软雅黑" panose="020B0503020204020204" charset="-122"/>
            </a:endParaRPr>
          </a:p>
          <a:p>
            <a:pPr>
              <a:defRPr/>
            </a:pPr>
            <a:r>
              <a:rPr lang="en-US" altLang="zh-CN" sz="2000" b="1">
                <a:solidFill>
                  <a:srgbClr val="990000"/>
                </a:solidFill>
                <a:latin typeface="微软雅黑" panose="020B0503020204020204" charset="-122"/>
                <a:ea typeface="微软雅黑" panose="020B0503020204020204" charset="-122"/>
              </a:rPr>
              <a:t>        </a:t>
            </a:r>
            <a:endParaRPr lang="zh-CN" altLang="en-US" sz="2000" b="1">
              <a:solidFill>
                <a:srgbClr val="990000"/>
              </a:solidFill>
              <a:latin typeface="微软雅黑" panose="020B0503020204020204" charset="-122"/>
              <a:ea typeface="微软雅黑" panose="020B0503020204020204" charset="-122"/>
            </a:endParaRPr>
          </a:p>
        </p:txBody>
      </p:sp>
      <p:sp>
        <p:nvSpPr>
          <p:cNvPr id="15" name="圆角矩形 14"/>
          <p:cNvSpPr>
            <a:spLocks noChangeArrowheads="1"/>
          </p:cNvSpPr>
          <p:nvPr>
            <p:custDataLst>
              <p:tags r:id="rId13"/>
            </p:custDataLst>
          </p:nvPr>
        </p:nvSpPr>
        <p:spPr bwMode="auto">
          <a:xfrm>
            <a:off x="8671918" y="3673617"/>
            <a:ext cx="2016125" cy="942975"/>
          </a:xfrm>
          <a:prstGeom prst="roundRect">
            <a:avLst>
              <a:gd name="adj" fmla="val 16667"/>
            </a:avLst>
          </a:prstGeom>
          <a:blipFill dpi="0" rotWithShape="1">
            <a:blip r:embed="rId9"/>
            <a:tile tx="0" ty="0" sx="100000" sy="100000" flip="none" algn="tl"/>
          </a:blipFill>
          <a:ln w="38100">
            <a:solidFill>
              <a:srgbClr val="511B2A"/>
            </a:solidFill>
            <a:round/>
          </a:ln>
        </p:spPr>
        <p:txBody>
          <a:bodyPr/>
          <a:lstStyle/>
          <a:p>
            <a:pPr>
              <a:defRPr/>
            </a:pPr>
            <a:r>
              <a:rPr lang="zh-CN" altLang="en-US"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rPr>
              <a:t>    模块</a:t>
            </a:r>
            <a:r>
              <a:rPr lang="en-US" altLang="zh-CN"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rPr>
              <a:t>1</a:t>
            </a:r>
            <a:endParaRPr lang="en-US" altLang="zh-CN"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endParaRPr>
          </a:p>
          <a:p>
            <a:pPr>
              <a:defRPr/>
            </a:pPr>
            <a:r>
              <a:rPr lang="zh-CN" altLang="en-US"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rPr>
              <a:t>   </a:t>
            </a:r>
            <a:r>
              <a:rPr lang="zh-CN" altLang="en-US" sz="2000" b="1">
                <a:solidFill>
                  <a:srgbClr val="990000"/>
                </a:solidFill>
                <a:latin typeface="微软雅黑" panose="020B0503020204020204" charset="-122"/>
                <a:ea typeface="微软雅黑" panose="020B0503020204020204" charset="-122"/>
              </a:rPr>
              <a:t>史学入门</a:t>
            </a:r>
            <a:endParaRPr lang="zh-CN" altLang="en-US" sz="2000" b="1">
              <a:solidFill>
                <a:srgbClr val="990000"/>
              </a:solidFill>
              <a:latin typeface="微软雅黑" panose="020B0503020204020204" charset="-122"/>
              <a:ea typeface="微软雅黑" panose="020B0503020204020204" charset="-122"/>
            </a:endParaRPr>
          </a:p>
        </p:txBody>
      </p:sp>
      <p:sp>
        <p:nvSpPr>
          <p:cNvPr id="16" name="圆角矩形 15"/>
          <p:cNvSpPr>
            <a:spLocks noChangeArrowheads="1"/>
          </p:cNvSpPr>
          <p:nvPr>
            <p:custDataLst>
              <p:tags r:id="rId14"/>
            </p:custDataLst>
          </p:nvPr>
        </p:nvSpPr>
        <p:spPr bwMode="auto">
          <a:xfrm>
            <a:off x="8672171" y="5031609"/>
            <a:ext cx="2016125" cy="942975"/>
          </a:xfrm>
          <a:prstGeom prst="roundRect">
            <a:avLst>
              <a:gd name="adj" fmla="val 16667"/>
            </a:avLst>
          </a:prstGeom>
          <a:blipFill dpi="0" rotWithShape="1">
            <a:blip r:embed="rId9"/>
            <a:tile tx="0" ty="0" sx="100000" sy="100000" flip="none" algn="tl"/>
          </a:blipFill>
          <a:ln w="38100">
            <a:solidFill>
              <a:srgbClr val="511B2A"/>
            </a:solidFill>
            <a:round/>
          </a:ln>
        </p:spPr>
        <p:txBody>
          <a:bodyPr/>
          <a:lstStyle/>
          <a:p>
            <a:pPr>
              <a:defRPr/>
            </a:pPr>
            <a:r>
              <a:rPr lang="zh-CN" altLang="en-US"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rPr>
              <a:t>    模块</a:t>
            </a:r>
            <a:r>
              <a:rPr lang="en-US" altLang="zh-CN"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rPr>
              <a:t>2</a:t>
            </a:r>
            <a:endParaRPr lang="en-US" altLang="zh-CN"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endParaRPr>
          </a:p>
          <a:p>
            <a:pPr>
              <a:defRPr/>
            </a:pPr>
            <a:r>
              <a:rPr lang="zh-CN" altLang="en-US"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rPr>
              <a:t>   </a:t>
            </a:r>
            <a:r>
              <a:rPr lang="zh-CN" altLang="en-US" sz="2000" b="1">
                <a:solidFill>
                  <a:srgbClr val="990000"/>
                </a:solidFill>
                <a:latin typeface="微软雅黑" panose="020B0503020204020204" charset="-122"/>
                <a:ea typeface="微软雅黑" panose="020B0503020204020204" charset="-122"/>
              </a:rPr>
              <a:t>史料研读</a:t>
            </a:r>
            <a:endParaRPr lang="zh-CN" altLang="en-US" sz="2000" b="1">
              <a:solidFill>
                <a:srgbClr val="990000"/>
              </a:solidFill>
              <a:latin typeface="微软雅黑" panose="020B0503020204020204" charset="-122"/>
              <a:ea typeface="微软雅黑" panose="020B0503020204020204" charset="-122"/>
            </a:endParaRPr>
          </a:p>
        </p:txBody>
      </p:sp>
      <p:sp>
        <p:nvSpPr>
          <p:cNvPr id="19" name="TextBox 18"/>
          <p:cNvSpPr txBox="1"/>
          <p:nvPr>
            <p:custDataLst>
              <p:tags r:id="rId15"/>
            </p:custDataLst>
          </p:nvPr>
        </p:nvSpPr>
        <p:spPr>
          <a:xfrm>
            <a:off x="300647" y="1559201"/>
            <a:ext cx="697568" cy="5015865"/>
          </a:xfrm>
          <a:prstGeom prst="rect">
            <a:avLst/>
          </a:prstGeom>
          <a:noFill/>
        </p:spPr>
        <p:txBody>
          <a:bodyPr wrap="square" rtlCol="0">
            <a:spAutoFit/>
          </a:bodyPr>
          <a:lstStyle/>
          <a:p>
            <a:r>
              <a:rPr lang="zh-CN" altLang="en-US" sz="4000" b="1" smtClean="0">
                <a:latin typeface="隶书" panose="02010509060101010101" pitchFamily="49" charset="-122"/>
                <a:ea typeface="隶书" panose="02010509060101010101" pitchFamily="49" charset="-122"/>
              </a:rPr>
              <a:t>高中历史课程安排</a:t>
            </a:r>
            <a:endParaRPr lang="zh-CN" altLang="en-US" sz="4000" b="1" smtClean="0">
              <a:latin typeface="隶书" panose="02010509060101010101" pitchFamily="49" charset="-122"/>
              <a:ea typeface="隶书" panose="02010509060101010101" pitchFamily="49" charset="-122"/>
            </a:endParaRPr>
          </a:p>
        </p:txBody>
      </p:sp>
      <p:sp>
        <p:nvSpPr>
          <p:cNvPr id="18" name="TextBox 4"/>
          <p:cNvSpPr txBox="1">
            <a:spLocks noChangeArrowheads="1"/>
          </p:cNvSpPr>
          <p:nvPr>
            <p:custDataLst>
              <p:tags r:id="rId16"/>
            </p:custDataLst>
          </p:nvPr>
        </p:nvSpPr>
        <p:spPr bwMode="auto">
          <a:xfrm>
            <a:off x="2072005" y="6233795"/>
            <a:ext cx="9372600" cy="521970"/>
          </a:xfrm>
          <a:prstGeom prst="rect">
            <a:avLst/>
          </a:prstGeom>
          <a:solidFill>
            <a:schemeClr val="accent4">
              <a:lumMod val="20000"/>
              <a:lumOff val="80000"/>
            </a:schemeClr>
          </a:solidFill>
          <a:ln w="9525">
            <a:noFill/>
            <a:miter lim="800000"/>
          </a:ln>
        </p:spPr>
        <p:txBody>
          <a:bodyPr wrap="square">
            <a:spAutoFit/>
          </a:bodyPr>
          <a:lstStyle/>
          <a:p>
            <a:r>
              <a:rPr lang="zh-CN" altLang="en-US" sz="2800" b="1" smtClean="0">
                <a:solidFill>
                  <a:schemeClr val="tx1"/>
                </a:solidFill>
                <a:latin typeface="微软雅黑" panose="020B0503020204020204" charset="-122"/>
                <a:ea typeface="微软雅黑" panose="020B0503020204020204" charset="-122"/>
              </a:rPr>
              <a:t>   基    础                      递 进    拓 展             延  伸</a:t>
            </a:r>
            <a:endParaRPr lang="zh-CN" altLang="en-US" sz="2800" b="1" smtClean="0">
              <a:solidFill>
                <a:schemeClr val="tx1"/>
              </a:solidFill>
              <a:latin typeface="微软雅黑" panose="020B0503020204020204" charset="-122"/>
              <a:ea typeface="微软雅黑" panose="020B0503020204020204" charset="-122"/>
            </a:endParaRPr>
          </a:p>
        </p:txBody>
      </p:sp>
      <p:sp>
        <p:nvSpPr>
          <p:cNvPr id="4" name="文本框 3"/>
          <p:cNvSpPr txBox="1"/>
          <p:nvPr>
            <p:custDataLst>
              <p:tags r:id="rId17"/>
            </p:custDataLst>
          </p:nvPr>
        </p:nvSpPr>
        <p:spPr>
          <a:xfrm>
            <a:off x="2200275" y="1616710"/>
            <a:ext cx="1845945" cy="460375"/>
          </a:xfrm>
          <a:prstGeom prst="rect">
            <a:avLst/>
          </a:prstGeom>
          <a:solidFill>
            <a:srgbClr val="FFFF00"/>
          </a:solidFill>
          <a:ln>
            <a:solidFill>
              <a:schemeClr val="tx1"/>
            </a:solidFill>
          </a:ln>
        </p:spPr>
        <p:txBody>
          <a:bodyPr wrap="square" rtlCol="0">
            <a:spAutoFit/>
          </a:bodyPr>
          <a:lstStyle/>
          <a:p>
            <a:pPr algn="ctr"/>
            <a:r>
              <a:rPr lang="zh-CN" altLang="en-US" sz="2400" smtClean="0">
                <a:latin typeface="黑体" panose="02010609060101010101" pitchFamily="49" charset="-122"/>
                <a:ea typeface="黑体" panose="02010609060101010101" pitchFamily="49" charset="-122"/>
              </a:rPr>
              <a:t>高一年级</a:t>
            </a:r>
            <a:endParaRPr lang="zh-CN" altLang="en-US" sz="2400">
              <a:latin typeface="黑体" panose="02010609060101010101" pitchFamily="49" charset="-122"/>
              <a:ea typeface="黑体" panose="02010609060101010101" pitchFamily="49" charset="-122"/>
            </a:endParaRPr>
          </a:p>
        </p:txBody>
      </p:sp>
      <p:sp>
        <p:nvSpPr>
          <p:cNvPr id="20" name="文本框 19"/>
          <p:cNvSpPr txBox="1"/>
          <p:nvPr>
            <p:custDataLst>
              <p:tags r:id="rId18"/>
            </p:custDataLst>
          </p:nvPr>
        </p:nvSpPr>
        <p:spPr>
          <a:xfrm>
            <a:off x="6809625" y="1616874"/>
            <a:ext cx="3131127" cy="461665"/>
          </a:xfrm>
          <a:prstGeom prst="rect">
            <a:avLst/>
          </a:prstGeom>
          <a:solidFill>
            <a:srgbClr val="FFFF00"/>
          </a:solidFill>
          <a:ln>
            <a:solidFill>
              <a:schemeClr val="tx1"/>
            </a:solidFill>
          </a:ln>
        </p:spPr>
        <p:txBody>
          <a:bodyPr wrap="square" rtlCol="0">
            <a:spAutoFit/>
          </a:bodyPr>
          <a:lstStyle/>
          <a:p>
            <a:pPr algn="ctr"/>
            <a:r>
              <a:rPr lang="zh-CN" altLang="en-US" sz="2400" smtClean="0">
                <a:latin typeface="黑体" panose="02010609060101010101" pitchFamily="49" charset="-122"/>
                <a:ea typeface="黑体" panose="02010609060101010101" pitchFamily="49" charset="-122"/>
              </a:rPr>
              <a:t>高二、高三年级</a:t>
            </a:r>
            <a:endParaRPr lang="zh-CN" altLang="en-US" sz="2400">
              <a:latin typeface="黑体" panose="02010609060101010101" pitchFamily="49" charset="-122"/>
              <a:ea typeface="黑体" panose="02010609060101010101" pitchFamily="49" charset="-122"/>
            </a:endParaRPr>
          </a:p>
        </p:txBody>
      </p:sp>
      <p:sp>
        <p:nvSpPr>
          <p:cNvPr id="5" name="标题 4"/>
          <p:cNvSpPr>
            <a:spLocks noGrp="1"/>
          </p:cNvSpPr>
          <p:nvPr>
            <p:ph type="title"/>
            <p:custDataLst>
              <p:tags r:id="rId19"/>
            </p:custDataLst>
          </p:nvPr>
        </p:nvSpPr>
        <p:spPr>
          <a:xfrm>
            <a:off x="838200" y="365125"/>
            <a:ext cx="10515600" cy="864235"/>
          </a:xfrm>
        </p:spPr>
        <p:txBody>
          <a:bodyPr/>
          <a:lstStyle/>
          <a:p>
            <a:r>
              <a:rPr lang="zh-CN" altLang="en-US" sz="3600" b="1">
                <a:latin typeface="黑体" panose="02010609060101010101" pitchFamily="49" charset="-122"/>
                <a:ea typeface="黑体" panose="02010609060101010101" pitchFamily="49" charset="-122"/>
              </a:rPr>
              <a:t>四、如何学习高中历史？</a:t>
            </a:r>
            <a:endParaRPr lang="zh-CN" altLang="en-US" sz="3600" b="1">
              <a:latin typeface="黑体" panose="02010609060101010101" pitchFamily="49" charset="-122"/>
              <a:ea typeface="黑体" panose="02010609060101010101" pitchFamily="49" charset="-122"/>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4" name="标题 3"/>
          <p:cNvSpPr>
            <a:spLocks noGrp="1"/>
          </p:cNvSpPr>
          <p:nvPr>
            <p:ph type="title"/>
            <p:custDataLst>
              <p:tags r:id="rId3"/>
            </p:custDataLst>
          </p:nvPr>
        </p:nvSpPr>
        <p:spPr>
          <a:xfrm>
            <a:off x="838200" y="365125"/>
            <a:ext cx="10515600" cy="864235"/>
          </a:xfrm>
        </p:spPr>
        <p:txBody>
          <a:bodyPr/>
          <a:lstStyle/>
          <a:p>
            <a:r>
              <a:rPr lang="zh-CN" altLang="en-US" sz="3600" b="1">
                <a:latin typeface="黑体" panose="02010609060101010101" pitchFamily="49" charset="-122"/>
                <a:ea typeface="黑体" panose="02010609060101010101" pitchFamily="49" charset="-122"/>
              </a:rPr>
              <a:t>四、如何学习高中历史？</a:t>
            </a:r>
            <a:endParaRPr lang="zh-CN" altLang="en-US" sz="3600" b="1">
              <a:latin typeface="黑体" panose="02010609060101010101" pitchFamily="49" charset="-122"/>
              <a:ea typeface="黑体" panose="02010609060101010101" pitchFamily="49" charset="-122"/>
            </a:endParaRPr>
          </a:p>
        </p:txBody>
      </p:sp>
      <p:graphicFrame>
        <p:nvGraphicFramePr>
          <p:cNvPr id="3" name="内容占位符 3"/>
          <p:cNvGraphicFramePr>
            <a:graphicFrameLocks noGrp="1"/>
          </p:cNvGraphicFramePr>
          <p:nvPr>
            <p:custDataLst>
              <p:tags r:id="rId4"/>
            </p:custDataLst>
          </p:nvPr>
        </p:nvGraphicFramePr>
        <p:xfrm>
          <a:off x="902032" y="1463192"/>
          <a:ext cx="11137236" cy="4992338"/>
        </p:xfrm>
        <a:graphic>
          <a:graphicData uri="http://schemas.openxmlformats.org/drawingml/2006/table">
            <a:tbl>
              <a:tblPr firstRow="1" bandRow="1">
                <a:tableStyleId>{5C22544A-7EE6-4342-B048-85BDC9FD1C3A}</a:tableStyleId>
              </a:tblPr>
              <a:tblGrid>
                <a:gridCol w="4655157"/>
                <a:gridCol w="6482079"/>
              </a:tblGrid>
              <a:tr h="800735">
                <a:tc>
                  <a:txBody>
                    <a:bodyPr wrap="square"/>
                    <a:lstStyle/>
                    <a:p>
                      <a:pPr algn="ctr">
                        <a:lnSpc>
                          <a:spcPct val="150000"/>
                        </a:lnSpc>
                      </a:pPr>
                      <a:r>
                        <a:rPr lang="zh-CN" altLang="en-US" sz="2400" b="1" smtClean="0">
                          <a:latin typeface="黑体" panose="02010609060101010101" pitchFamily="49" charset="-122"/>
                          <a:ea typeface="黑体" panose="02010609060101010101" pitchFamily="49" charset="-122"/>
                        </a:rPr>
                        <a:t>初中</a:t>
                      </a:r>
                      <a:r>
                        <a:rPr lang="en-US" altLang="zh-CN" sz="2400" b="1" smtClean="0">
                          <a:latin typeface="黑体" panose="02010609060101010101" pitchFamily="49" charset="-122"/>
                          <a:ea typeface="黑体" panose="02010609060101010101" pitchFamily="49" charset="-122"/>
                        </a:rPr>
                        <a:t>《</a:t>
                      </a:r>
                      <a:r>
                        <a:rPr lang="zh-CN" altLang="en-US" sz="2400" b="1" smtClean="0">
                          <a:latin typeface="黑体" panose="02010609060101010101" pitchFamily="49" charset="-122"/>
                          <a:ea typeface="黑体" panose="02010609060101010101" pitchFamily="49" charset="-122"/>
                        </a:rPr>
                        <a:t>中国历史</a:t>
                      </a:r>
                      <a:r>
                        <a:rPr lang="en-US" altLang="zh-CN" sz="2400" b="1" smtClean="0">
                          <a:latin typeface="黑体" panose="02010609060101010101" pitchFamily="49" charset="-122"/>
                          <a:ea typeface="黑体" panose="02010609060101010101" pitchFamily="49" charset="-122"/>
                        </a:rPr>
                        <a:t>》</a:t>
                      </a:r>
                      <a:endParaRPr lang="zh-CN" altLang="en-US" sz="2400" b="1">
                        <a:latin typeface="黑体" panose="02010609060101010101" pitchFamily="49" charset="-122"/>
                        <a:ea typeface="黑体" panose="02010609060101010101" pitchFamily="49" charset="-122"/>
                      </a:endParaRPr>
                    </a:p>
                  </a:txBody>
                  <a:tcPr marL="121920" marR="121920" marT="60960" marB="60960" vert="horz"/>
                </a:tc>
                <a:tc>
                  <a:txBody>
                    <a:bodyPr wrap="square"/>
                    <a:lstStyle/>
                    <a:p>
                      <a:pPr algn="ctr">
                        <a:lnSpc>
                          <a:spcPct val="150000"/>
                        </a:lnSpc>
                      </a:pPr>
                      <a:r>
                        <a:rPr lang="zh-CN" altLang="en-US" sz="2400" b="1" smtClean="0">
                          <a:latin typeface="黑体" panose="02010609060101010101" pitchFamily="49" charset="-122"/>
                          <a:ea typeface="黑体" panose="02010609060101010101" pitchFamily="49" charset="-122"/>
                        </a:rPr>
                        <a:t>高中</a:t>
                      </a:r>
                      <a:r>
                        <a:rPr lang="en-US" altLang="zh-CN" sz="2400" b="1" smtClean="0">
                          <a:latin typeface="黑体" panose="02010609060101010101" pitchFamily="49" charset="-122"/>
                          <a:ea typeface="黑体" panose="02010609060101010101" pitchFamily="49" charset="-122"/>
                        </a:rPr>
                        <a:t>《</a:t>
                      </a:r>
                      <a:r>
                        <a:rPr lang="zh-CN" altLang="en-US" sz="2400" b="1" smtClean="0">
                          <a:latin typeface="黑体" panose="02010609060101010101" pitchFamily="49" charset="-122"/>
                          <a:ea typeface="黑体" panose="02010609060101010101" pitchFamily="49" charset="-122"/>
                        </a:rPr>
                        <a:t>中外历史纲要</a:t>
                      </a:r>
                      <a:r>
                        <a:rPr lang="en-US" altLang="zh-CN" sz="2400" b="1" smtClean="0">
                          <a:latin typeface="黑体" panose="02010609060101010101" pitchFamily="49" charset="-122"/>
                          <a:ea typeface="黑体" panose="02010609060101010101" pitchFamily="49" charset="-122"/>
                        </a:rPr>
                        <a:t>》</a:t>
                      </a:r>
                      <a:endParaRPr lang="zh-CN" altLang="en-US" sz="2400" b="1">
                        <a:latin typeface="黑体" panose="02010609060101010101" pitchFamily="49" charset="-122"/>
                        <a:ea typeface="黑体" panose="02010609060101010101" pitchFamily="49" charset="-122"/>
                      </a:endParaRPr>
                    </a:p>
                  </a:txBody>
                  <a:tcPr marL="121920" marR="121920" marT="60960" marB="60960" vert="horz"/>
                </a:tc>
              </a:tr>
              <a:tr h="1451727">
                <a:tc>
                  <a:txBody>
                    <a:bodyPr wrap="square"/>
                    <a:lstStyle/>
                    <a:p>
                      <a:pPr>
                        <a:lnSpc>
                          <a:spcPct val="150000"/>
                        </a:lnSpc>
                      </a:pPr>
                      <a:r>
                        <a:rPr lang="zh-CN" altLang="en-US" sz="2400" b="1" smtClean="0">
                          <a:latin typeface="黑体" panose="02010609060101010101" pitchFamily="49" charset="-122"/>
                          <a:ea typeface="黑体" panose="02010609060101010101" pitchFamily="49" charset="-122"/>
                        </a:rPr>
                        <a:t>第一单元 史前时期：</a:t>
                      </a:r>
                      <a:r>
                        <a:rPr lang="en-US" altLang="zh-CN" sz="2400" b="1" smtClean="0">
                          <a:latin typeface="黑体" panose="02010609060101010101" pitchFamily="49" charset="-122"/>
                          <a:ea typeface="黑体" panose="02010609060101010101" pitchFamily="49" charset="-122"/>
                        </a:rPr>
                        <a:t> </a:t>
                      </a:r>
                      <a:r>
                        <a:rPr lang="zh-CN" altLang="en-US" sz="2400" b="1" smtClean="0">
                          <a:latin typeface="黑体" panose="02010609060101010101" pitchFamily="49" charset="-122"/>
                          <a:ea typeface="黑体" panose="02010609060101010101" pitchFamily="49" charset="-122"/>
                        </a:rPr>
                        <a:t>中国境内人类的活动（</a:t>
                      </a:r>
                      <a:r>
                        <a:rPr lang="en-US" altLang="zh-CN" sz="2400" b="1" smtClean="0">
                          <a:latin typeface="黑体" panose="02010609060101010101" pitchFamily="49" charset="-122"/>
                          <a:ea typeface="黑体" panose="02010609060101010101" pitchFamily="49" charset="-122"/>
                        </a:rPr>
                        <a:t>3</a:t>
                      </a:r>
                      <a:r>
                        <a:rPr lang="zh-CN" altLang="en-US" sz="2400" b="1" smtClean="0">
                          <a:latin typeface="黑体" panose="02010609060101010101" pitchFamily="49" charset="-122"/>
                          <a:ea typeface="黑体" panose="02010609060101010101" pitchFamily="49" charset="-122"/>
                        </a:rPr>
                        <a:t>课）</a:t>
                      </a:r>
                      <a:endParaRPr lang="zh-CN" altLang="en-US" sz="2400" b="1">
                        <a:latin typeface="黑体" panose="02010609060101010101" pitchFamily="49" charset="-122"/>
                        <a:ea typeface="黑体" panose="02010609060101010101" pitchFamily="49" charset="-122"/>
                      </a:endParaRPr>
                    </a:p>
                  </a:txBody>
                  <a:tcPr marL="121920" marR="121920" marT="60960" marB="60960" vert="horz"/>
                </a:tc>
                <a:tc rowSpan="3">
                  <a:txBody>
                    <a:bodyPr wrap="square"/>
                    <a:lstStyle/>
                    <a:p>
                      <a:pPr>
                        <a:lnSpc>
                          <a:spcPct val="150000"/>
                        </a:lnSpc>
                      </a:pPr>
                      <a:r>
                        <a:rPr lang="zh-CN" altLang="en-US" sz="2400" b="1" smtClean="0">
                          <a:solidFill>
                            <a:srgbClr val="FF0000"/>
                          </a:solidFill>
                          <a:latin typeface="黑体" panose="02010609060101010101" pitchFamily="49" charset="-122"/>
                          <a:ea typeface="黑体" panose="02010609060101010101" pitchFamily="49" charset="-122"/>
                        </a:rPr>
                        <a:t>第一单元  从中华文明起源到秦汉大一统封建国家的建立与巩固</a:t>
                      </a:r>
                      <a:endParaRPr lang="zh-CN" altLang="en-US" sz="2400" b="1">
                        <a:solidFill>
                          <a:srgbClr val="FF0000"/>
                        </a:solidFill>
                        <a:latin typeface="黑体" panose="02010609060101010101" pitchFamily="49" charset="-122"/>
                        <a:ea typeface="黑体" panose="02010609060101010101" pitchFamily="49" charset="-122"/>
                      </a:endParaRPr>
                    </a:p>
                    <a:p>
                      <a:pPr>
                        <a:lnSpc>
                          <a:spcPct val="150000"/>
                        </a:lnSpc>
                      </a:pPr>
                      <a:r>
                        <a:rPr lang="zh-CN" altLang="en-US" sz="2400" b="1" smtClean="0">
                          <a:latin typeface="黑体" panose="02010609060101010101" pitchFamily="49" charset="-122"/>
                          <a:ea typeface="黑体" panose="02010609060101010101" pitchFamily="49" charset="-122"/>
                        </a:rPr>
                        <a:t>  第</a:t>
                      </a:r>
                      <a:r>
                        <a:rPr lang="en-US" altLang="zh-CN" sz="2400" b="1" smtClean="0">
                          <a:latin typeface="黑体" panose="02010609060101010101" pitchFamily="49" charset="-122"/>
                          <a:ea typeface="黑体" panose="02010609060101010101" pitchFamily="49" charset="-122"/>
                        </a:rPr>
                        <a:t>1</a:t>
                      </a:r>
                      <a:r>
                        <a:rPr lang="zh-CN" altLang="en-US" sz="2400" b="1" smtClean="0">
                          <a:latin typeface="黑体" panose="02010609060101010101" pitchFamily="49" charset="-122"/>
                          <a:ea typeface="黑体" panose="02010609060101010101" pitchFamily="49" charset="-122"/>
                        </a:rPr>
                        <a:t>课 中华文明的起源和早期国家</a:t>
                      </a:r>
                      <a:endParaRPr lang="en-US" altLang="zh-CN" sz="2400" b="1" smtClean="0">
                        <a:latin typeface="黑体" panose="02010609060101010101" pitchFamily="49" charset="-122"/>
                        <a:ea typeface="黑体" panose="02010609060101010101" pitchFamily="49" charset="-122"/>
                      </a:endParaRPr>
                    </a:p>
                    <a:p>
                      <a:pPr>
                        <a:lnSpc>
                          <a:spcPct val="150000"/>
                        </a:lnSpc>
                      </a:pPr>
                      <a:r>
                        <a:rPr lang="zh-CN" altLang="en-US" sz="2400" b="1" smtClean="0">
                          <a:latin typeface="黑体" panose="02010609060101010101" pitchFamily="49" charset="-122"/>
                          <a:ea typeface="黑体" panose="02010609060101010101" pitchFamily="49" charset="-122"/>
                        </a:rPr>
                        <a:t>  第</a:t>
                      </a:r>
                      <a:r>
                        <a:rPr lang="en-US" altLang="zh-CN" sz="2400" b="1" smtClean="0">
                          <a:latin typeface="黑体" panose="02010609060101010101" pitchFamily="49" charset="-122"/>
                          <a:ea typeface="黑体" panose="02010609060101010101" pitchFamily="49" charset="-122"/>
                        </a:rPr>
                        <a:t>2</a:t>
                      </a:r>
                      <a:r>
                        <a:rPr lang="zh-CN" altLang="en-US" sz="2400" b="1" smtClean="0">
                          <a:latin typeface="黑体" panose="02010609060101010101" pitchFamily="49" charset="-122"/>
                          <a:ea typeface="黑体" panose="02010609060101010101" pitchFamily="49" charset="-122"/>
                        </a:rPr>
                        <a:t>课 诸侯纷争与变法运动</a:t>
                      </a:r>
                      <a:endParaRPr lang="en-US" altLang="zh-CN" sz="2400" b="1" smtClean="0">
                        <a:latin typeface="黑体" panose="02010609060101010101" pitchFamily="49" charset="-122"/>
                        <a:ea typeface="黑体" panose="02010609060101010101" pitchFamily="49" charset="-122"/>
                      </a:endParaRPr>
                    </a:p>
                    <a:p>
                      <a:pPr>
                        <a:lnSpc>
                          <a:spcPct val="150000"/>
                        </a:lnSpc>
                      </a:pPr>
                      <a:r>
                        <a:rPr lang="zh-CN" altLang="en-US" sz="2400" b="1" smtClean="0">
                          <a:latin typeface="黑体" panose="02010609060101010101" pitchFamily="49" charset="-122"/>
                          <a:ea typeface="黑体" panose="02010609060101010101" pitchFamily="49" charset="-122"/>
                        </a:rPr>
                        <a:t>  第</a:t>
                      </a:r>
                      <a:r>
                        <a:rPr lang="en-US" altLang="zh-CN" sz="2400" b="1" smtClean="0">
                          <a:latin typeface="黑体" panose="02010609060101010101" pitchFamily="49" charset="-122"/>
                          <a:ea typeface="黑体" panose="02010609060101010101" pitchFamily="49" charset="-122"/>
                        </a:rPr>
                        <a:t>3</a:t>
                      </a:r>
                      <a:r>
                        <a:rPr lang="zh-CN" altLang="en-US" sz="2400" b="1" smtClean="0">
                          <a:latin typeface="黑体" panose="02010609060101010101" pitchFamily="49" charset="-122"/>
                          <a:ea typeface="黑体" panose="02010609060101010101" pitchFamily="49" charset="-122"/>
                        </a:rPr>
                        <a:t>课 统一多民族封建国家的初步建立</a:t>
                      </a:r>
                      <a:endParaRPr lang="en-US" altLang="zh-CN" sz="2400" b="1" smtClean="0">
                        <a:latin typeface="黑体" panose="02010609060101010101" pitchFamily="49" charset="-122"/>
                        <a:ea typeface="黑体" panose="02010609060101010101" pitchFamily="49" charset="-122"/>
                      </a:endParaRPr>
                    </a:p>
                    <a:p>
                      <a:pPr>
                        <a:lnSpc>
                          <a:spcPct val="150000"/>
                        </a:lnSpc>
                      </a:pPr>
                      <a:r>
                        <a:rPr lang="zh-CN" altLang="en-US" sz="2400" b="1" smtClean="0">
                          <a:latin typeface="黑体" panose="02010609060101010101" pitchFamily="49" charset="-122"/>
                          <a:ea typeface="黑体" panose="02010609060101010101" pitchFamily="49" charset="-122"/>
                        </a:rPr>
                        <a:t>  第</a:t>
                      </a:r>
                      <a:r>
                        <a:rPr lang="en-US" altLang="zh-CN" sz="2400" b="1" smtClean="0">
                          <a:latin typeface="黑体" panose="02010609060101010101" pitchFamily="49" charset="-122"/>
                          <a:ea typeface="黑体" panose="02010609060101010101" pitchFamily="49" charset="-122"/>
                        </a:rPr>
                        <a:t>4</a:t>
                      </a:r>
                      <a:r>
                        <a:rPr lang="zh-CN" altLang="en-US" sz="2400" b="1" smtClean="0">
                          <a:latin typeface="黑体" panose="02010609060101010101" pitchFamily="49" charset="-122"/>
                          <a:ea typeface="黑体" panose="02010609060101010101" pitchFamily="49" charset="-122"/>
                        </a:rPr>
                        <a:t>课 西汉与东汉</a:t>
                      </a:r>
                      <a:r>
                        <a:rPr lang="en-US" altLang="zh-CN" sz="2400" b="1" smtClean="0">
                          <a:latin typeface="黑体" panose="02010609060101010101" pitchFamily="49" charset="-122"/>
                          <a:ea typeface="黑体" panose="02010609060101010101" pitchFamily="49" charset="-122"/>
                        </a:rPr>
                        <a:t>——</a:t>
                      </a:r>
                      <a:r>
                        <a:rPr lang="zh-CN" altLang="en-US" sz="2400" b="1" smtClean="0">
                          <a:latin typeface="黑体" panose="02010609060101010101" pitchFamily="49" charset="-122"/>
                          <a:ea typeface="黑体" panose="02010609060101010101" pitchFamily="49" charset="-122"/>
                        </a:rPr>
                        <a:t>大一统国家的巩固</a:t>
                      </a:r>
                      <a:endParaRPr lang="zh-CN" altLang="en-US" sz="2400" b="1">
                        <a:latin typeface="黑体" panose="02010609060101010101" pitchFamily="49" charset="-122"/>
                        <a:ea typeface="黑体" panose="02010609060101010101" pitchFamily="49" charset="-122"/>
                      </a:endParaRPr>
                    </a:p>
                  </a:txBody>
                  <a:tcPr marL="121920" marR="121920" marT="60960" marB="60960" vert="horz"/>
                </a:tc>
              </a:tr>
              <a:tr h="1451727">
                <a:tc>
                  <a:txBody>
                    <a:bodyPr wrap="square"/>
                    <a:lstStyle/>
                    <a:p>
                      <a:pPr>
                        <a:lnSpc>
                          <a:spcPct val="150000"/>
                        </a:lnSpc>
                      </a:pPr>
                      <a:r>
                        <a:rPr lang="zh-CN" altLang="en-US" sz="2400" b="1" smtClean="0">
                          <a:latin typeface="黑体" panose="02010609060101010101" pitchFamily="49" charset="-122"/>
                          <a:ea typeface="黑体" panose="02010609060101010101" pitchFamily="49" charset="-122"/>
                        </a:rPr>
                        <a:t>第二单元  夏商周时期：早期国家与社会变革（</a:t>
                      </a:r>
                      <a:r>
                        <a:rPr lang="en-US" altLang="zh-CN" sz="2400" b="1" smtClean="0">
                          <a:latin typeface="黑体" panose="02010609060101010101" pitchFamily="49" charset="-122"/>
                          <a:ea typeface="黑体" panose="02010609060101010101" pitchFamily="49" charset="-122"/>
                        </a:rPr>
                        <a:t>5</a:t>
                      </a:r>
                      <a:r>
                        <a:rPr lang="zh-CN" altLang="en-US" sz="2400" b="1" smtClean="0">
                          <a:latin typeface="黑体" panose="02010609060101010101" pitchFamily="49" charset="-122"/>
                          <a:ea typeface="黑体" panose="02010609060101010101" pitchFamily="49" charset="-122"/>
                        </a:rPr>
                        <a:t>课）</a:t>
                      </a:r>
                      <a:endParaRPr lang="en-US" altLang="zh-CN" sz="2400" b="1" smtClean="0">
                        <a:latin typeface="黑体" panose="02010609060101010101" pitchFamily="49" charset="-122"/>
                        <a:ea typeface="黑体" panose="02010609060101010101" pitchFamily="49" charset="-122"/>
                      </a:endParaRPr>
                    </a:p>
                  </a:txBody>
                  <a:tcPr marL="121920" marR="121920" marT="60960" marB="60960" vert="horz"/>
                </a:tc>
                <a:tc vMerge="1">
                  <a:tcPr/>
                </a:tc>
              </a:tr>
              <a:tr h="1288149">
                <a:tc>
                  <a:txBody>
                    <a:bodyPr wrap="square"/>
                    <a:lstStyle/>
                    <a:p>
                      <a:pPr marL="0" marR="0" lvl="0" indent="0" algn="l" defTabSz="914400" rtl="0" eaLnBrk="1" fontAlgn="auto" latinLnBrk="0" hangingPunct="1">
                        <a:lnSpc>
                          <a:spcPct val="150000"/>
                        </a:lnSpc>
                        <a:spcBef>
                          <a:spcPct val="0"/>
                        </a:spcBef>
                        <a:spcAft>
                          <a:spcPct val="0"/>
                        </a:spcAft>
                        <a:buClrTx/>
                        <a:buSzTx/>
                        <a:buFontTx/>
                        <a:buNone/>
                        <a:defRPr/>
                      </a:pPr>
                      <a:r>
                        <a:rPr lang="zh-CN" altLang="en-US" sz="2400" b="1" smtClean="0">
                          <a:latin typeface="黑体" panose="02010609060101010101" pitchFamily="49" charset="-122"/>
                          <a:ea typeface="黑体" panose="02010609060101010101" pitchFamily="49" charset="-122"/>
                        </a:rPr>
                        <a:t>第三单元  秦汉时期：统一多民族国家的建立和巩固（</a:t>
                      </a:r>
                      <a:r>
                        <a:rPr lang="en-US" altLang="zh-CN" sz="2400" b="1" smtClean="0">
                          <a:latin typeface="黑体" panose="02010609060101010101" pitchFamily="49" charset="-122"/>
                          <a:ea typeface="黑体" panose="02010609060101010101" pitchFamily="49" charset="-122"/>
                        </a:rPr>
                        <a:t>7</a:t>
                      </a:r>
                      <a:r>
                        <a:rPr lang="zh-CN" altLang="en-US" sz="2400" b="1" smtClean="0">
                          <a:latin typeface="黑体" panose="02010609060101010101" pitchFamily="49" charset="-122"/>
                          <a:ea typeface="黑体" panose="02010609060101010101" pitchFamily="49" charset="-122"/>
                        </a:rPr>
                        <a:t>课）</a:t>
                      </a:r>
                      <a:endParaRPr lang="zh-CN" altLang="en-US" sz="2400" b="1" smtClean="0">
                        <a:latin typeface="黑体" panose="02010609060101010101" pitchFamily="49" charset="-122"/>
                        <a:ea typeface="黑体" panose="02010609060101010101" pitchFamily="49" charset="-122"/>
                      </a:endParaRPr>
                    </a:p>
                  </a:txBody>
                  <a:tcPr marL="121920" marR="121920" marT="60960" marB="60960" vert="horz"/>
                </a:tc>
                <a:tc vMerge="1">
                  <a:tcPr/>
                </a:tc>
              </a:tr>
            </a:tbl>
          </a:graphicData>
        </a:graphic>
      </p:graphicFrame>
      <p:sp>
        <p:nvSpPr>
          <p:cNvPr id="19" name="TextBox 18"/>
          <p:cNvSpPr txBox="1"/>
          <p:nvPr>
            <p:custDataLst>
              <p:tags r:id="rId5"/>
            </p:custDataLst>
          </p:nvPr>
        </p:nvSpPr>
        <p:spPr>
          <a:xfrm>
            <a:off x="140627" y="1697631"/>
            <a:ext cx="697568" cy="4523105"/>
          </a:xfrm>
          <a:prstGeom prst="rect">
            <a:avLst/>
          </a:prstGeom>
          <a:noFill/>
        </p:spPr>
        <p:txBody>
          <a:bodyPr wrap="square" rtlCol="0">
            <a:spAutoFit/>
          </a:bodyPr>
          <a:lstStyle/>
          <a:p>
            <a:r>
              <a:rPr lang="zh-CN" altLang="en-US" sz="3200" b="1" smtClean="0">
                <a:latin typeface="隶书" panose="02010509060101010101" pitchFamily="49" charset="-122"/>
                <a:ea typeface="隶书" panose="02010509060101010101" pitchFamily="49" charset="-122"/>
              </a:rPr>
              <a:t>初高中历史内容对比</a:t>
            </a:r>
            <a:endParaRPr lang="zh-CN" altLang="en-US" sz="3200" b="1">
              <a:latin typeface="隶书" panose="02010509060101010101" pitchFamily="49" charset="-122"/>
              <a:ea typeface="隶书" panose="02010509060101010101" pitchFamily="49" charset="-122"/>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4" name="文本框 3"/>
          <p:cNvSpPr txBox="1"/>
          <p:nvPr>
            <p:custDataLst>
              <p:tags r:id="rId3"/>
            </p:custDataLst>
          </p:nvPr>
        </p:nvSpPr>
        <p:spPr>
          <a:xfrm>
            <a:off x="2163777" y="1828483"/>
            <a:ext cx="5408199" cy="4524315"/>
          </a:xfrm>
          <a:prstGeom prst="rect">
            <a:avLst/>
          </a:prstGeom>
          <a:solidFill>
            <a:schemeClr val="accent1">
              <a:lumMod val="40000"/>
              <a:lumOff val="60000"/>
            </a:schemeClr>
          </a:solidFill>
        </p:spPr>
        <p:txBody>
          <a:bodyPr wrap="square" rtlCol="0">
            <a:spAutoFit/>
          </a:bodyPr>
          <a:lstStyle/>
          <a:p>
            <a:pPr defTabSz="1219200">
              <a:lnSpc>
                <a:spcPct val="150000"/>
              </a:lnSpc>
            </a:pPr>
            <a:r>
              <a:rPr lang="zh-CN" altLang="en-US" sz="2400" b="1">
                <a:solidFill>
                  <a:prstClr val="black"/>
                </a:solidFill>
                <a:latin typeface="黑体" panose="02010609060101010101" pitchFamily="49" charset="-122"/>
                <a:ea typeface="黑体" panose="02010609060101010101" pitchFamily="49" charset="-122"/>
              </a:rPr>
              <a:t>高中课标要求：</a:t>
            </a:r>
            <a:endParaRPr lang="en-US" altLang="zh-CN" sz="2400" b="1">
              <a:solidFill>
                <a:prstClr val="black"/>
              </a:solidFill>
              <a:latin typeface="黑体" panose="02010609060101010101" pitchFamily="49" charset="-122"/>
              <a:ea typeface="黑体" panose="02010609060101010101" pitchFamily="49" charset="-122"/>
            </a:endParaRPr>
          </a:p>
          <a:p>
            <a:pPr defTabSz="1219200">
              <a:lnSpc>
                <a:spcPct val="150000"/>
              </a:lnSpc>
            </a:pPr>
            <a:r>
              <a:rPr lang="en-US" altLang="zh-CN" sz="2400" b="1">
                <a:solidFill>
                  <a:prstClr val="black"/>
                </a:solidFill>
                <a:latin typeface="黑体" panose="02010609060101010101" pitchFamily="49" charset="-122"/>
                <a:ea typeface="黑体" panose="02010609060101010101" pitchFamily="49" charset="-122"/>
              </a:rPr>
              <a:t>1.3 </a:t>
            </a:r>
            <a:r>
              <a:rPr lang="zh-CN" altLang="en-US" sz="2400" b="1">
                <a:solidFill>
                  <a:prstClr val="black"/>
                </a:solidFill>
                <a:latin typeface="黑体" panose="02010609060101010101" pitchFamily="49" charset="-122"/>
                <a:ea typeface="黑体" panose="02010609060101010101" pitchFamily="49" charset="-122"/>
              </a:rPr>
              <a:t>秦汉大一统国家的建立与巩固</a:t>
            </a:r>
            <a:endParaRPr lang="en-US" altLang="zh-CN" sz="2400" b="1">
              <a:solidFill>
                <a:prstClr val="black"/>
              </a:solidFill>
              <a:latin typeface="黑体" panose="02010609060101010101" pitchFamily="49" charset="-122"/>
              <a:ea typeface="黑体" panose="02010609060101010101" pitchFamily="49" charset="-122"/>
            </a:endParaRPr>
          </a:p>
          <a:p>
            <a:pPr defTabSz="1219200">
              <a:lnSpc>
                <a:spcPct val="150000"/>
              </a:lnSpc>
            </a:pPr>
            <a:r>
              <a:rPr lang="zh-CN" altLang="en-US" sz="2400" b="1">
                <a:solidFill>
                  <a:prstClr val="black"/>
                </a:solidFill>
                <a:latin typeface="黑体" panose="02010609060101010101" pitchFamily="49" charset="-122"/>
                <a:ea typeface="黑体" panose="02010609060101010101" pitchFamily="49" charset="-122"/>
              </a:rPr>
              <a:t>要求学生通过了解</a:t>
            </a:r>
            <a:r>
              <a:rPr lang="zh-CN" altLang="en-US" sz="2400" b="1">
                <a:solidFill>
                  <a:srgbClr val="FF0000"/>
                </a:solidFill>
                <a:latin typeface="黑体" panose="02010609060101010101" pitchFamily="49" charset="-122"/>
                <a:ea typeface="黑体" panose="02010609060101010101" pitchFamily="49" charset="-122"/>
              </a:rPr>
              <a:t>秦朝的统一业绩和汉朝削藩、开疆拓土、尊崇儒术等举措</a:t>
            </a:r>
            <a:r>
              <a:rPr lang="zh-CN" altLang="en-US" sz="2400" b="1">
                <a:solidFill>
                  <a:prstClr val="black"/>
                </a:solidFill>
                <a:latin typeface="黑体" panose="02010609060101010101" pitchFamily="49" charset="-122"/>
                <a:ea typeface="黑体" panose="02010609060101010101" pitchFamily="49" charset="-122"/>
              </a:rPr>
              <a:t>，</a:t>
            </a:r>
            <a:r>
              <a:rPr lang="zh-CN" altLang="en-US" sz="2400" b="1">
                <a:solidFill>
                  <a:srgbClr val="FF0000"/>
                </a:solidFill>
                <a:latin typeface="黑体" panose="02010609060101010101" pitchFamily="49" charset="-122"/>
                <a:ea typeface="黑体" panose="02010609060101010101" pitchFamily="49" charset="-122"/>
              </a:rPr>
              <a:t>认识</a:t>
            </a:r>
            <a:r>
              <a:rPr lang="zh-CN" altLang="en-US" sz="2400" b="1">
                <a:solidFill>
                  <a:prstClr val="black"/>
                </a:solidFill>
                <a:latin typeface="黑体" panose="02010609060101010101" pitchFamily="49" charset="-122"/>
                <a:ea typeface="黑体" panose="02010609060101010101" pitchFamily="49" charset="-122"/>
              </a:rPr>
              <a:t>统一多民族封建国家的建立及巩固在中国历史上的</a:t>
            </a:r>
            <a:r>
              <a:rPr lang="zh-CN" altLang="en-US" sz="2400" b="1">
                <a:solidFill>
                  <a:srgbClr val="FF0000"/>
                </a:solidFill>
                <a:latin typeface="黑体" panose="02010609060101010101" pitchFamily="49" charset="-122"/>
                <a:ea typeface="黑体" panose="02010609060101010101" pitchFamily="49" charset="-122"/>
              </a:rPr>
              <a:t>意义</a:t>
            </a:r>
            <a:r>
              <a:rPr lang="zh-CN" altLang="en-US" sz="2400" b="1">
                <a:solidFill>
                  <a:prstClr val="black"/>
                </a:solidFill>
                <a:latin typeface="黑体" panose="02010609060101010101" pitchFamily="49" charset="-122"/>
                <a:ea typeface="黑体" panose="02010609060101010101" pitchFamily="49" charset="-122"/>
              </a:rPr>
              <a:t>；通过了解</a:t>
            </a:r>
            <a:r>
              <a:rPr lang="zh-CN" altLang="en-US" sz="2400" b="1">
                <a:solidFill>
                  <a:srgbClr val="FF0000"/>
                </a:solidFill>
                <a:latin typeface="黑体" panose="02010609060101010101" pitchFamily="49" charset="-122"/>
                <a:ea typeface="黑体" panose="02010609060101010101" pitchFamily="49" charset="-122"/>
              </a:rPr>
              <a:t>秦汉时期的社会矛盾和农民起义</a:t>
            </a:r>
            <a:r>
              <a:rPr lang="zh-CN" altLang="en-US" sz="2400" b="1">
                <a:solidFill>
                  <a:prstClr val="black"/>
                </a:solidFill>
                <a:latin typeface="黑体" panose="02010609060101010101" pitchFamily="49" charset="-122"/>
                <a:ea typeface="黑体" panose="02010609060101010101" pitchFamily="49" charset="-122"/>
              </a:rPr>
              <a:t>，</a:t>
            </a:r>
            <a:r>
              <a:rPr lang="zh-CN" altLang="en-US" sz="2400" b="1">
                <a:solidFill>
                  <a:srgbClr val="FF0000"/>
                </a:solidFill>
                <a:latin typeface="黑体" panose="02010609060101010101" pitchFamily="49" charset="-122"/>
                <a:ea typeface="黑体" panose="02010609060101010101" pitchFamily="49" charset="-122"/>
              </a:rPr>
              <a:t>认识</a:t>
            </a:r>
            <a:r>
              <a:rPr lang="zh-CN" altLang="en-US" sz="2400" b="1">
                <a:solidFill>
                  <a:prstClr val="black"/>
                </a:solidFill>
                <a:latin typeface="黑体" panose="02010609060101010101" pitchFamily="49" charset="-122"/>
                <a:ea typeface="黑体" panose="02010609060101010101" pitchFamily="49" charset="-122"/>
              </a:rPr>
              <a:t>秦朝崩溃和两汉衰亡的</a:t>
            </a:r>
            <a:r>
              <a:rPr lang="zh-CN" altLang="en-US" sz="2400" b="1">
                <a:solidFill>
                  <a:srgbClr val="FF0000"/>
                </a:solidFill>
                <a:latin typeface="黑体" panose="02010609060101010101" pitchFamily="49" charset="-122"/>
                <a:ea typeface="黑体" panose="02010609060101010101" pitchFamily="49" charset="-122"/>
              </a:rPr>
              <a:t>原因</a:t>
            </a:r>
            <a:r>
              <a:rPr lang="zh-CN" altLang="en-US" sz="2400" b="1">
                <a:solidFill>
                  <a:prstClr val="black"/>
                </a:solidFill>
                <a:latin typeface="黑体" panose="02010609060101010101" pitchFamily="49" charset="-122"/>
                <a:ea typeface="黑体" panose="02010609060101010101" pitchFamily="49" charset="-122"/>
              </a:rPr>
              <a:t>。   </a:t>
            </a:r>
            <a:endParaRPr lang="zh-CN" altLang="en-US" sz="2665" b="1">
              <a:solidFill>
                <a:prstClr val="black"/>
              </a:solidFill>
              <a:latin typeface="黑体" panose="02010609060101010101" pitchFamily="49" charset="-122"/>
              <a:ea typeface="黑体" panose="02010609060101010101" pitchFamily="49" charset="-122"/>
            </a:endParaRPr>
          </a:p>
        </p:txBody>
      </p:sp>
      <p:cxnSp>
        <p:nvCxnSpPr>
          <p:cNvPr id="5" name="直接箭头连接符 4"/>
          <p:cNvCxnSpPr/>
          <p:nvPr>
            <p:custDataLst>
              <p:tags r:id="rId4"/>
            </p:custDataLst>
          </p:nvPr>
        </p:nvCxnSpPr>
        <p:spPr>
          <a:xfrm>
            <a:off x="7348352" y="3512916"/>
            <a:ext cx="672076" cy="27810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custDataLst>
              <p:tags r:id="rId5"/>
            </p:custDataLst>
          </p:nvPr>
        </p:nvCxnSpPr>
        <p:spPr>
          <a:xfrm flipV="1">
            <a:off x="6954520" y="4034790"/>
            <a:ext cx="1194435" cy="102489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7" name="文本框 6"/>
          <p:cNvSpPr txBox="1"/>
          <p:nvPr>
            <p:custDataLst>
              <p:tags r:id="rId6"/>
            </p:custDataLst>
          </p:nvPr>
        </p:nvSpPr>
        <p:spPr>
          <a:xfrm>
            <a:off x="8020428" y="3655846"/>
            <a:ext cx="2112235" cy="829945"/>
          </a:xfrm>
          <a:prstGeom prst="rect">
            <a:avLst/>
          </a:prstGeom>
          <a:solidFill>
            <a:schemeClr val="accent1">
              <a:lumMod val="40000"/>
              <a:lumOff val="60000"/>
            </a:schemeClr>
          </a:solidFill>
        </p:spPr>
        <p:txBody>
          <a:bodyPr wrap="square" rtlCol="0">
            <a:spAutoFit/>
          </a:bodyPr>
          <a:lstStyle/>
          <a:p>
            <a:pPr defTabSz="1219200"/>
            <a:r>
              <a:rPr lang="zh-CN" altLang="en-US" sz="2400" b="1">
                <a:solidFill>
                  <a:prstClr val="black"/>
                </a:solidFill>
                <a:latin typeface="黑体" panose="02010609060101010101" pitchFamily="49" charset="-122"/>
                <a:ea typeface="黑体" panose="02010609060101010101" pitchFamily="49" charset="-122"/>
              </a:rPr>
              <a:t>初中已学内容</a:t>
            </a:r>
            <a:endParaRPr lang="zh-CN" altLang="en-US" sz="2400" b="1">
              <a:solidFill>
                <a:prstClr val="black"/>
              </a:solidFill>
              <a:latin typeface="黑体" panose="02010609060101010101" pitchFamily="49" charset="-122"/>
              <a:ea typeface="黑体" panose="02010609060101010101" pitchFamily="49" charset="-122"/>
            </a:endParaRPr>
          </a:p>
          <a:p>
            <a:pPr defTabSz="1219200"/>
            <a:r>
              <a:rPr lang="en-US" altLang="zh-CN" sz="2400" b="1">
                <a:solidFill>
                  <a:prstClr val="black"/>
                </a:solidFill>
                <a:latin typeface="黑体" panose="02010609060101010101" pitchFamily="49" charset="-122"/>
                <a:ea typeface="黑体" panose="02010609060101010101" pitchFamily="49" charset="-122"/>
              </a:rPr>
              <a:t>(</a:t>
            </a:r>
            <a:r>
              <a:rPr lang="zh-CN" altLang="en-US" sz="2400" b="1">
                <a:solidFill>
                  <a:prstClr val="black"/>
                </a:solidFill>
                <a:latin typeface="黑体" panose="02010609060101010101" pitchFamily="49" charset="-122"/>
                <a:ea typeface="黑体" panose="02010609060101010101" pitchFamily="49" charset="-122"/>
              </a:rPr>
              <a:t>知识点细节</a:t>
            </a:r>
            <a:r>
              <a:rPr lang="en-US" altLang="zh-CN" sz="2400" b="1">
                <a:solidFill>
                  <a:prstClr val="black"/>
                </a:solidFill>
                <a:latin typeface="黑体" panose="02010609060101010101" pitchFamily="49" charset="-122"/>
                <a:ea typeface="黑体" panose="02010609060101010101" pitchFamily="49" charset="-122"/>
              </a:rPr>
              <a:t>)</a:t>
            </a:r>
            <a:endParaRPr lang="en-US" altLang="zh-CN" sz="2400" b="1">
              <a:solidFill>
                <a:prstClr val="black"/>
              </a:solidFill>
              <a:latin typeface="黑体" panose="02010609060101010101" pitchFamily="49" charset="-122"/>
              <a:ea typeface="黑体" panose="02010609060101010101" pitchFamily="49" charset="-122"/>
            </a:endParaRPr>
          </a:p>
        </p:txBody>
      </p:sp>
      <p:cxnSp>
        <p:nvCxnSpPr>
          <p:cNvPr id="8" name="直接箭头连接符 7"/>
          <p:cNvCxnSpPr/>
          <p:nvPr>
            <p:custDataLst>
              <p:tags r:id="rId7"/>
            </p:custDataLst>
          </p:nvPr>
        </p:nvCxnSpPr>
        <p:spPr>
          <a:xfrm>
            <a:off x="7446010" y="4451985"/>
            <a:ext cx="464185" cy="71056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custDataLst>
              <p:tags r:id="rId8"/>
            </p:custDataLst>
          </p:nvPr>
        </p:nvCxnSpPr>
        <p:spPr>
          <a:xfrm flipV="1">
            <a:off x="6720205" y="5377815"/>
            <a:ext cx="1300480" cy="34099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custDataLst>
              <p:tags r:id="rId9"/>
            </p:custDataLst>
          </p:nvPr>
        </p:nvSpPr>
        <p:spPr>
          <a:xfrm>
            <a:off x="8020428" y="5059632"/>
            <a:ext cx="2112235" cy="829945"/>
          </a:xfrm>
          <a:prstGeom prst="rect">
            <a:avLst/>
          </a:prstGeom>
          <a:solidFill>
            <a:schemeClr val="accent1">
              <a:lumMod val="40000"/>
              <a:lumOff val="60000"/>
            </a:schemeClr>
          </a:solidFill>
        </p:spPr>
        <p:txBody>
          <a:bodyPr wrap="square" rtlCol="0">
            <a:spAutoFit/>
          </a:bodyPr>
          <a:lstStyle/>
          <a:p>
            <a:pPr defTabSz="1219200"/>
            <a:r>
              <a:rPr lang="zh-CN" altLang="en-US" sz="2400" b="1">
                <a:solidFill>
                  <a:prstClr val="black"/>
                </a:solidFill>
                <a:latin typeface="黑体" panose="02010609060101010101" pitchFamily="49" charset="-122"/>
                <a:ea typeface="黑体" panose="02010609060101010101" pitchFamily="49" charset="-122"/>
              </a:rPr>
              <a:t>高中学习重点</a:t>
            </a:r>
            <a:endParaRPr lang="zh-CN" altLang="en-US" sz="2400" b="1">
              <a:solidFill>
                <a:prstClr val="black"/>
              </a:solidFill>
              <a:latin typeface="黑体" panose="02010609060101010101" pitchFamily="49" charset="-122"/>
              <a:ea typeface="黑体" panose="02010609060101010101" pitchFamily="49" charset="-122"/>
            </a:endParaRPr>
          </a:p>
          <a:p>
            <a:pPr defTabSz="1219200"/>
            <a:r>
              <a:rPr lang="zh-CN" altLang="en-US" sz="2400" b="1">
                <a:solidFill>
                  <a:prstClr val="black"/>
                </a:solidFill>
                <a:latin typeface="黑体" panose="02010609060101010101" pitchFamily="49" charset="-122"/>
                <a:ea typeface="黑体" panose="02010609060101010101" pitchFamily="49" charset="-122"/>
              </a:rPr>
              <a:t>（整体和结构）</a:t>
            </a:r>
            <a:endParaRPr lang="zh-CN" altLang="en-US" sz="2400" b="1">
              <a:solidFill>
                <a:prstClr val="black"/>
              </a:solidFill>
              <a:latin typeface="黑体" panose="02010609060101010101" pitchFamily="49" charset="-122"/>
              <a:ea typeface="黑体" panose="02010609060101010101" pitchFamily="49" charset="-122"/>
            </a:endParaRPr>
          </a:p>
        </p:txBody>
      </p:sp>
      <p:sp>
        <p:nvSpPr>
          <p:cNvPr id="12" name="标题 11"/>
          <p:cNvSpPr>
            <a:spLocks noGrp="1"/>
          </p:cNvSpPr>
          <p:nvPr>
            <p:ph type="title"/>
            <p:custDataLst>
              <p:tags r:id="rId10"/>
            </p:custDataLst>
          </p:nvPr>
        </p:nvSpPr>
        <p:spPr>
          <a:xfrm>
            <a:off x="838200" y="365125"/>
            <a:ext cx="10515600" cy="864235"/>
          </a:xfrm>
        </p:spPr>
        <p:txBody>
          <a:bodyPr/>
          <a:lstStyle/>
          <a:p>
            <a:r>
              <a:rPr lang="zh-CN" altLang="en-US" sz="3600" b="1">
                <a:latin typeface="黑体" panose="02010609060101010101" pitchFamily="49" charset="-122"/>
                <a:ea typeface="黑体" panose="02010609060101010101" pitchFamily="49" charset="-122"/>
              </a:rPr>
              <a:t>四、如何学习高中历史？</a:t>
            </a:r>
            <a:endParaRPr lang="zh-CN" altLang="en-US" sz="3600" b="1">
              <a:latin typeface="黑体" panose="02010609060101010101" pitchFamily="49" charset="-122"/>
              <a:ea typeface="黑体" panose="02010609060101010101" pitchFamily="49" charset="-122"/>
            </a:endParaRPr>
          </a:p>
        </p:txBody>
      </p:sp>
      <p:sp>
        <p:nvSpPr>
          <p:cNvPr id="19" name="TextBox 18"/>
          <p:cNvSpPr txBox="1"/>
          <p:nvPr>
            <p:custDataLst>
              <p:tags r:id="rId11"/>
            </p:custDataLst>
          </p:nvPr>
        </p:nvSpPr>
        <p:spPr>
          <a:xfrm>
            <a:off x="501942" y="1563011"/>
            <a:ext cx="697568" cy="5015865"/>
          </a:xfrm>
          <a:prstGeom prst="rect">
            <a:avLst/>
          </a:prstGeom>
          <a:noFill/>
        </p:spPr>
        <p:txBody>
          <a:bodyPr wrap="square" rtlCol="0">
            <a:spAutoFit/>
          </a:bodyPr>
          <a:lstStyle/>
          <a:p>
            <a:r>
              <a:rPr lang="zh-CN" altLang="en-US" sz="3200" b="1" smtClean="0">
                <a:latin typeface="隶书" panose="02010509060101010101" pitchFamily="49" charset="-122"/>
                <a:ea typeface="隶书" panose="02010509060101010101" pitchFamily="49" charset="-122"/>
              </a:rPr>
              <a:t>初高中历史侧重点不同</a:t>
            </a:r>
            <a:endParaRPr lang="zh-CN" altLang="en-US" sz="3200" b="1">
              <a:latin typeface="隶书" panose="02010509060101010101" pitchFamily="49" charset="-122"/>
              <a:ea typeface="隶书" panose="02010509060101010101" pitchFamily="49" charset="-122"/>
            </a:endParaRPr>
          </a:p>
        </p:txBody>
      </p:sp>
      <p:sp>
        <p:nvSpPr>
          <p:cNvPr id="13" name="TextBox 18"/>
          <p:cNvSpPr txBox="1"/>
          <p:nvPr>
            <p:custDataLst>
              <p:tags r:id="rId12"/>
            </p:custDataLst>
          </p:nvPr>
        </p:nvSpPr>
        <p:spPr>
          <a:xfrm>
            <a:off x="10795927" y="1809391"/>
            <a:ext cx="697568" cy="4523105"/>
          </a:xfrm>
          <a:prstGeom prst="rect">
            <a:avLst/>
          </a:prstGeom>
          <a:noFill/>
        </p:spPr>
        <p:txBody>
          <a:bodyPr wrap="square" rtlCol="0">
            <a:spAutoFit/>
          </a:bodyPr>
          <a:lstStyle/>
          <a:p>
            <a:r>
              <a:rPr lang="zh-CN" altLang="en-US" sz="3200" b="1" smtClean="0">
                <a:latin typeface="隶书" panose="02010509060101010101" pitchFamily="49" charset="-122"/>
                <a:ea typeface="隶书" panose="02010509060101010101" pitchFamily="49" charset="-122"/>
              </a:rPr>
              <a:t>高中历史教材的运用</a:t>
            </a:r>
            <a:endParaRPr lang="zh-CN" altLang="en-US" sz="3200" b="1">
              <a:latin typeface="隶书" panose="02010509060101010101" pitchFamily="49" charset="-122"/>
              <a:ea typeface="隶书" panose="020105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ox(in)">
                                      <p:cBhvr>
                                        <p:cTn id="2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4" name="标题 3"/>
          <p:cNvSpPr>
            <a:spLocks noGrp="1"/>
          </p:cNvSpPr>
          <p:nvPr>
            <p:ph type="title"/>
            <p:custDataLst>
              <p:tags r:id="rId3"/>
            </p:custDataLst>
          </p:nvPr>
        </p:nvSpPr>
        <p:spPr>
          <a:xfrm>
            <a:off x="838200" y="365125"/>
            <a:ext cx="10515600" cy="864235"/>
          </a:xfrm>
        </p:spPr>
        <p:txBody>
          <a:bodyPr/>
          <a:lstStyle/>
          <a:p>
            <a:r>
              <a:rPr lang="zh-CN" altLang="en-US" sz="3600"/>
              <a:t>四、如何学习高中历史？</a:t>
            </a:r>
            <a:endParaRPr lang="zh-CN" altLang="en-US" sz="3600"/>
          </a:p>
        </p:txBody>
      </p:sp>
      <p:pic>
        <p:nvPicPr>
          <p:cNvPr id="5" name="图片 4"/>
          <p:cNvPicPr>
            <a:picLocks noChangeAspect="1"/>
          </p:cNvPicPr>
          <p:nvPr>
            <p:custDataLst>
              <p:tags r:id="rId4"/>
            </p:custDataLst>
          </p:nvPr>
        </p:nvPicPr>
        <p:blipFill>
          <a:blip r:embed="rId5"/>
          <a:srcRect l="53118" t="18024" r="19948" b="31572"/>
          <a:stretch>
            <a:fillRect/>
          </a:stretch>
        </p:blipFill>
        <p:spPr>
          <a:xfrm>
            <a:off x="446405" y="328295"/>
            <a:ext cx="5532120" cy="5822950"/>
          </a:xfrm>
          <a:prstGeom prst="rect">
            <a:avLst/>
          </a:prstGeom>
        </p:spPr>
      </p:pic>
      <p:sp>
        <p:nvSpPr>
          <p:cNvPr id="6" name="椭圆 5"/>
          <p:cNvSpPr/>
          <p:nvPr>
            <p:custDataLst>
              <p:tags r:id="rId6"/>
            </p:custDataLst>
          </p:nvPr>
        </p:nvSpPr>
        <p:spPr>
          <a:xfrm>
            <a:off x="1452245" y="1790700"/>
            <a:ext cx="4964430" cy="4614545"/>
          </a:xfrm>
          <a:prstGeom prst="ellipse">
            <a:avLst/>
          </a:prstGeom>
          <a:noFill/>
          <a:ln w="41275" cmpd="sng">
            <a:solidFill>
              <a:srgbClr val="FF0000"/>
            </a:solidFill>
            <a:prstDash val="solid"/>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0" name="右箭头 9"/>
          <p:cNvSpPr/>
          <p:nvPr>
            <p:custDataLst>
              <p:tags r:id="rId7"/>
            </p:custDataLst>
          </p:nvPr>
        </p:nvSpPr>
        <p:spPr>
          <a:xfrm>
            <a:off x="6552565" y="3805555"/>
            <a:ext cx="876300" cy="584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custDataLst>
              <p:tags r:id="rId8"/>
            </p:custDataLst>
          </p:nvPr>
        </p:nvSpPr>
        <p:spPr>
          <a:xfrm>
            <a:off x="7581265" y="2132965"/>
            <a:ext cx="4322445" cy="3322955"/>
          </a:xfrm>
          <a:prstGeom prst="rect">
            <a:avLst/>
          </a:prstGeom>
          <a:noFill/>
        </p:spPr>
        <p:txBody>
          <a:bodyPr wrap="square" rtlCol="0" anchor="t">
            <a:spAutoFit/>
          </a:bodyPr>
          <a:lstStyle/>
          <a:p>
            <a:pPr marL="0" indent="0" algn="just" defTabSz="1219200">
              <a:lnSpc>
                <a:spcPct val="150000"/>
              </a:lnSpc>
              <a:spcBef>
                <a:spcPct val="0"/>
              </a:spcBef>
              <a:buNone/>
            </a:pPr>
            <a:r>
              <a:rPr lang="en-US" altLang="zh-CN" sz="2800" b="1">
                <a:solidFill>
                  <a:prstClr val="black"/>
                </a:solidFill>
                <a:latin typeface="黑体" panose="02010609060101010101" pitchFamily="49" charset="-122"/>
                <a:ea typeface="黑体" panose="02010609060101010101" pitchFamily="49" charset="-122"/>
                <a:sym typeface="+mn-ea"/>
              </a:rPr>
              <a:t>【</a:t>
            </a:r>
            <a:r>
              <a:rPr lang="zh-CN" altLang="en-US" sz="2800" b="1">
                <a:solidFill>
                  <a:prstClr val="black"/>
                </a:solidFill>
                <a:latin typeface="黑体" panose="02010609060101010101" pitchFamily="49" charset="-122"/>
                <a:ea typeface="黑体" panose="02010609060101010101" pitchFamily="49" charset="-122"/>
                <a:sym typeface="+mn-ea"/>
              </a:rPr>
              <a:t>单元导语</a:t>
            </a:r>
            <a:r>
              <a:rPr lang="en-US" altLang="zh-CN" sz="2800" b="1">
                <a:solidFill>
                  <a:prstClr val="black"/>
                </a:solidFill>
                <a:latin typeface="黑体" panose="02010609060101010101" pitchFamily="49" charset="-122"/>
                <a:ea typeface="黑体" panose="02010609060101010101" pitchFamily="49" charset="-122"/>
                <a:sym typeface="+mn-ea"/>
              </a:rPr>
              <a:t>】</a:t>
            </a:r>
            <a:r>
              <a:rPr lang="zh-CN" altLang="en-US" sz="2800" b="1">
                <a:solidFill>
                  <a:prstClr val="black"/>
                </a:solidFill>
                <a:latin typeface="黑体" panose="02010609060101010101" pitchFamily="49" charset="-122"/>
                <a:ea typeface="黑体" panose="02010609060101010101" pitchFamily="49" charset="-122"/>
                <a:sym typeface="+mn-ea"/>
              </a:rPr>
              <a:t>概述本单元所涉及的主要历史内容和学习要求，便于在学习开始之时了解本单元的内容线索和应掌握的必备知识。</a:t>
            </a:r>
            <a:endParaRPr lang="zh-CN" altLang="en-US" sz="2800"/>
          </a:p>
        </p:txBody>
      </p:sp>
      <p:pic>
        <p:nvPicPr>
          <p:cNvPr id="12" name="图片 11"/>
          <p:cNvPicPr>
            <a:picLocks noChangeAspect="1"/>
          </p:cNvPicPr>
          <p:nvPr>
            <p:custDataLst>
              <p:tags r:id="rId9"/>
            </p:custDataLst>
          </p:nvPr>
        </p:nvPicPr>
        <p:blipFill>
          <a:blip r:embed="rId10"/>
          <a:srcRect l="21073" t="15881" r="19771" b="9273"/>
          <a:stretch>
            <a:fillRect/>
          </a:stretch>
        </p:blipFill>
        <p:spPr>
          <a:xfrm>
            <a:off x="210820" y="257175"/>
            <a:ext cx="8912860" cy="6343650"/>
          </a:xfrm>
          <a:prstGeom prst="rect">
            <a:avLst/>
          </a:prstGeom>
        </p:spPr>
      </p:pic>
      <p:sp>
        <p:nvSpPr>
          <p:cNvPr id="9" name="椭圆 8"/>
          <p:cNvSpPr/>
          <p:nvPr>
            <p:custDataLst>
              <p:tags r:id="rId11"/>
            </p:custDataLst>
          </p:nvPr>
        </p:nvSpPr>
        <p:spPr>
          <a:xfrm>
            <a:off x="1703705" y="1590675"/>
            <a:ext cx="2793365" cy="710565"/>
          </a:xfrm>
          <a:prstGeom prst="ellipse">
            <a:avLst/>
          </a:prstGeom>
          <a:noFill/>
          <a:ln w="539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右箭头 12"/>
          <p:cNvSpPr/>
          <p:nvPr>
            <p:custDataLst>
              <p:tags r:id="rId12"/>
            </p:custDataLst>
          </p:nvPr>
        </p:nvSpPr>
        <p:spPr>
          <a:xfrm>
            <a:off x="4653915" y="1654175"/>
            <a:ext cx="876300" cy="584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custDataLst>
              <p:tags r:id="rId13"/>
            </p:custDataLst>
          </p:nvPr>
        </p:nvSpPr>
        <p:spPr>
          <a:xfrm>
            <a:off x="5530215" y="870585"/>
            <a:ext cx="6066790" cy="2306955"/>
          </a:xfrm>
          <a:prstGeom prst="rect">
            <a:avLst/>
          </a:prstGeom>
          <a:solidFill>
            <a:schemeClr val="bg1"/>
          </a:solidFill>
        </p:spPr>
        <p:txBody>
          <a:bodyPr wrap="square" rtlCol="0" anchor="t">
            <a:spAutoFit/>
          </a:bodyPr>
          <a:lstStyle/>
          <a:p>
            <a:pPr marL="0" indent="0" algn="just" defTabSz="1219200">
              <a:lnSpc>
                <a:spcPct val="150000"/>
              </a:lnSpc>
              <a:buNone/>
            </a:pPr>
            <a:r>
              <a:rPr lang="en-US" altLang="zh-CN" sz="2400" b="1">
                <a:solidFill>
                  <a:prstClr val="black"/>
                </a:solidFill>
                <a:latin typeface="黑体" panose="02010609060101010101" pitchFamily="49" charset="-122"/>
                <a:ea typeface="黑体" panose="02010609060101010101" pitchFamily="49" charset="-122"/>
                <a:sym typeface="+mn-ea"/>
              </a:rPr>
              <a:t>【</a:t>
            </a:r>
            <a:r>
              <a:rPr lang="zh-CN" altLang="en-US" sz="2400" b="1">
                <a:solidFill>
                  <a:prstClr val="black"/>
                </a:solidFill>
                <a:latin typeface="黑体" panose="02010609060101010101" pitchFamily="49" charset="-122"/>
                <a:ea typeface="黑体" panose="02010609060101010101" pitchFamily="49" charset="-122"/>
                <a:sym typeface="+mn-ea"/>
              </a:rPr>
              <a:t>本课导入</a:t>
            </a:r>
            <a:r>
              <a:rPr lang="en-US" altLang="zh-CN" sz="2400" b="1">
                <a:solidFill>
                  <a:prstClr val="black"/>
                </a:solidFill>
                <a:latin typeface="黑体" panose="02010609060101010101" pitchFamily="49" charset="-122"/>
                <a:ea typeface="黑体" panose="02010609060101010101" pitchFamily="49" charset="-122"/>
                <a:sym typeface="+mn-ea"/>
              </a:rPr>
              <a:t>】</a:t>
            </a:r>
            <a:r>
              <a:rPr lang="zh-CN" altLang="en-US" sz="2400" b="1">
                <a:solidFill>
                  <a:prstClr val="black"/>
                </a:solidFill>
                <a:latin typeface="黑体" panose="02010609060101010101" pitchFamily="49" charset="-122"/>
                <a:ea typeface="黑体" panose="02010609060101010101" pitchFamily="49" charset="-122"/>
                <a:sym typeface="+mn-ea"/>
              </a:rPr>
              <a:t>置于每一课的课文标题之下。通过导图和导入语，以情境导入方式，生动、简洁地引出本课要讲述的内容。帮助理解本课内容，增加学习兴趣。 </a:t>
            </a:r>
            <a:endParaRPr lang="zh-CN" altLang="en-US" sz="2400"/>
          </a:p>
        </p:txBody>
      </p:sp>
      <p:sp>
        <p:nvSpPr>
          <p:cNvPr id="15" name="椭圆 14"/>
          <p:cNvSpPr/>
          <p:nvPr>
            <p:custDataLst>
              <p:tags r:id="rId14"/>
            </p:custDataLst>
          </p:nvPr>
        </p:nvSpPr>
        <p:spPr>
          <a:xfrm>
            <a:off x="620395" y="2438400"/>
            <a:ext cx="1215390" cy="739140"/>
          </a:xfrm>
          <a:prstGeom prst="ellipse">
            <a:avLst/>
          </a:prstGeom>
          <a:noFill/>
          <a:ln w="539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右箭头 15"/>
          <p:cNvSpPr/>
          <p:nvPr>
            <p:custDataLst>
              <p:tags r:id="rId15"/>
            </p:custDataLst>
          </p:nvPr>
        </p:nvSpPr>
        <p:spPr>
          <a:xfrm>
            <a:off x="2015490" y="2593340"/>
            <a:ext cx="876300" cy="584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custDataLst>
              <p:tags r:id="rId16"/>
            </p:custDataLst>
          </p:nvPr>
        </p:nvSpPr>
        <p:spPr>
          <a:xfrm>
            <a:off x="2960370" y="1654175"/>
            <a:ext cx="5664200" cy="2306320"/>
          </a:xfrm>
          <a:prstGeom prst="rect">
            <a:avLst/>
          </a:prstGeom>
          <a:solidFill>
            <a:schemeClr val="accent2">
              <a:lumMod val="60000"/>
              <a:lumOff val="40000"/>
            </a:schemeClr>
          </a:solidFill>
        </p:spPr>
        <p:txBody>
          <a:bodyPr wrap="square" rtlCol="0" anchor="t">
            <a:spAutoFit/>
          </a:bodyPr>
          <a:lstStyle/>
          <a:p>
            <a:pPr marL="0" indent="0" algn="just" defTabSz="1219200">
              <a:lnSpc>
                <a:spcPct val="120000"/>
              </a:lnSpc>
              <a:spcBef>
                <a:spcPct val="0"/>
              </a:spcBef>
              <a:buNone/>
            </a:pPr>
            <a:r>
              <a:rPr lang="en-US" altLang="zh-CN" sz="2400" b="1">
                <a:solidFill>
                  <a:prstClr val="black"/>
                </a:solidFill>
                <a:latin typeface="黑体" panose="02010609060101010101" pitchFamily="49" charset="-122"/>
                <a:ea typeface="黑体" panose="02010609060101010101" pitchFamily="49" charset="-122"/>
                <a:sym typeface="+mn-ea"/>
              </a:rPr>
              <a:t>【</a:t>
            </a:r>
            <a:r>
              <a:rPr lang="zh-CN" altLang="en-US" sz="2400" b="1">
                <a:solidFill>
                  <a:prstClr val="black"/>
                </a:solidFill>
                <a:latin typeface="黑体" panose="02010609060101010101" pitchFamily="49" charset="-122"/>
                <a:ea typeface="黑体" panose="02010609060101010101" pitchFamily="49" charset="-122"/>
                <a:sym typeface="+mn-ea"/>
              </a:rPr>
              <a:t>学习聚焦</a:t>
            </a:r>
            <a:r>
              <a:rPr lang="en-US" altLang="zh-CN" sz="2400" b="1">
                <a:solidFill>
                  <a:prstClr val="black"/>
                </a:solidFill>
                <a:latin typeface="黑体" panose="02010609060101010101" pitchFamily="49" charset="-122"/>
                <a:ea typeface="黑体" panose="02010609060101010101" pitchFamily="49" charset="-122"/>
                <a:sym typeface="+mn-ea"/>
              </a:rPr>
              <a:t>】</a:t>
            </a:r>
            <a:r>
              <a:rPr lang="zh-CN" altLang="en-US" sz="2400" b="1">
                <a:solidFill>
                  <a:prstClr val="black"/>
                </a:solidFill>
                <a:latin typeface="黑体" panose="02010609060101010101" pitchFamily="49" charset="-122"/>
                <a:ea typeface="黑体" panose="02010609060101010101" pitchFamily="49" charset="-122"/>
                <a:sym typeface="+mn-ea"/>
              </a:rPr>
              <a:t>每目设一个学习聚焦，置于每一目的标题旁，以精练的文字概括或提炼本目的基本内容。有利于自学和重点难点的掌握，也有利于帮助提高综合概括能力。</a:t>
            </a:r>
            <a:endParaRPr lang="zh-CN" altLang="en-US" sz="2400"/>
          </a:p>
        </p:txBody>
      </p:sp>
      <p:sp>
        <p:nvSpPr>
          <p:cNvPr id="18" name="椭圆 17"/>
          <p:cNvSpPr/>
          <p:nvPr>
            <p:custDataLst>
              <p:tags r:id="rId17"/>
            </p:custDataLst>
          </p:nvPr>
        </p:nvSpPr>
        <p:spPr>
          <a:xfrm>
            <a:off x="446405" y="4389755"/>
            <a:ext cx="1215390" cy="1274445"/>
          </a:xfrm>
          <a:prstGeom prst="ellipse">
            <a:avLst/>
          </a:prstGeom>
          <a:noFill/>
          <a:ln w="539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右箭头 18"/>
          <p:cNvSpPr/>
          <p:nvPr>
            <p:custDataLst>
              <p:tags r:id="rId18"/>
            </p:custDataLst>
          </p:nvPr>
        </p:nvSpPr>
        <p:spPr>
          <a:xfrm>
            <a:off x="1835785" y="4735195"/>
            <a:ext cx="876300" cy="584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custDataLst>
              <p:tags r:id="rId19"/>
            </p:custDataLst>
          </p:nvPr>
        </p:nvSpPr>
        <p:spPr>
          <a:xfrm>
            <a:off x="2960370" y="4293235"/>
            <a:ext cx="6992620" cy="1198880"/>
          </a:xfrm>
          <a:prstGeom prst="rect">
            <a:avLst/>
          </a:prstGeom>
          <a:solidFill>
            <a:schemeClr val="accent6">
              <a:lumMod val="40000"/>
              <a:lumOff val="60000"/>
            </a:schemeClr>
          </a:solidFill>
        </p:spPr>
        <p:txBody>
          <a:bodyPr wrap="square" rtlCol="0" anchor="t">
            <a:spAutoFit/>
          </a:bodyPr>
          <a:lstStyle/>
          <a:p>
            <a:pPr marL="0" indent="0" algn="just" defTabSz="1219200">
              <a:spcBef>
                <a:spcPct val="0"/>
              </a:spcBef>
              <a:buNone/>
            </a:pPr>
            <a:r>
              <a:rPr lang="en-US" altLang="zh-CN" sz="2400" b="1">
                <a:solidFill>
                  <a:prstClr val="black"/>
                </a:solidFill>
                <a:latin typeface="黑体" panose="02010609060101010101" pitchFamily="49" charset="-122"/>
                <a:ea typeface="黑体" panose="02010609060101010101" pitchFamily="49" charset="-122"/>
                <a:sym typeface="+mn-ea"/>
              </a:rPr>
              <a:t>【</a:t>
            </a:r>
            <a:r>
              <a:rPr lang="zh-CN" altLang="en-US" sz="2400" b="1">
                <a:solidFill>
                  <a:prstClr val="black"/>
                </a:solidFill>
                <a:latin typeface="黑体" panose="02010609060101010101" pitchFamily="49" charset="-122"/>
                <a:ea typeface="黑体" panose="02010609060101010101" pitchFamily="49" charset="-122"/>
                <a:sym typeface="+mn-ea"/>
              </a:rPr>
              <a:t>思考点</a:t>
            </a:r>
            <a:r>
              <a:rPr lang="en-US" altLang="zh-CN" sz="2400" b="1">
                <a:solidFill>
                  <a:prstClr val="black"/>
                </a:solidFill>
                <a:latin typeface="黑体" panose="02010609060101010101" pitchFamily="49" charset="-122"/>
                <a:ea typeface="黑体" panose="02010609060101010101" pitchFamily="49" charset="-122"/>
                <a:sym typeface="+mn-ea"/>
              </a:rPr>
              <a:t>】 </a:t>
            </a:r>
            <a:r>
              <a:rPr lang="zh-CN" altLang="en-US" sz="2400" b="1">
                <a:solidFill>
                  <a:prstClr val="black"/>
                </a:solidFill>
                <a:latin typeface="黑体" panose="02010609060101010101" pitchFamily="49" charset="-122"/>
                <a:ea typeface="黑体" panose="02010609060101010101" pitchFamily="49" charset="-122"/>
                <a:sym typeface="+mn-ea"/>
              </a:rPr>
              <a:t>紧密结合正文提问，可即时回答， 以提高兴趣和关注力，并训练历史理解与历史思维能力。 </a:t>
            </a:r>
            <a:endParaRPr lang="zh-CN" altLang="en-US" sz="2400"/>
          </a:p>
        </p:txBody>
      </p:sp>
      <p:pic>
        <p:nvPicPr>
          <p:cNvPr id="21" name="图片 20"/>
          <p:cNvPicPr>
            <a:picLocks noChangeAspect="1"/>
          </p:cNvPicPr>
          <p:nvPr>
            <p:custDataLst>
              <p:tags r:id="rId20"/>
            </p:custDataLst>
          </p:nvPr>
        </p:nvPicPr>
        <p:blipFill>
          <a:blip r:embed="rId21"/>
          <a:srcRect l="21259" t="16260" r="20074" b="8234"/>
          <a:stretch>
            <a:fillRect/>
          </a:stretch>
        </p:blipFill>
        <p:spPr>
          <a:xfrm>
            <a:off x="2721610" y="175895"/>
            <a:ext cx="8986520" cy="6505575"/>
          </a:xfrm>
          <a:prstGeom prst="rect">
            <a:avLst/>
          </a:prstGeom>
        </p:spPr>
      </p:pic>
      <p:sp>
        <p:nvSpPr>
          <p:cNvPr id="24" name="椭圆 23"/>
          <p:cNvSpPr/>
          <p:nvPr>
            <p:custDataLst>
              <p:tags r:id="rId22"/>
            </p:custDataLst>
          </p:nvPr>
        </p:nvSpPr>
        <p:spPr>
          <a:xfrm>
            <a:off x="7320915" y="535940"/>
            <a:ext cx="4156710" cy="1254760"/>
          </a:xfrm>
          <a:prstGeom prst="ellipse">
            <a:avLst/>
          </a:prstGeom>
          <a:noFill/>
          <a:ln w="539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右箭头 24"/>
          <p:cNvSpPr/>
          <p:nvPr>
            <p:custDataLst>
              <p:tags r:id="rId23"/>
            </p:custDataLst>
          </p:nvPr>
        </p:nvSpPr>
        <p:spPr>
          <a:xfrm rot="10800000">
            <a:off x="6282055" y="871220"/>
            <a:ext cx="876300" cy="584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custDataLst>
              <p:tags r:id="rId24"/>
            </p:custDataLst>
          </p:nvPr>
        </p:nvSpPr>
        <p:spPr>
          <a:xfrm>
            <a:off x="369570" y="702945"/>
            <a:ext cx="5888990" cy="1087755"/>
          </a:xfrm>
          <a:prstGeom prst="rect">
            <a:avLst/>
          </a:prstGeom>
          <a:solidFill>
            <a:schemeClr val="bg1"/>
          </a:solidFill>
        </p:spPr>
        <p:txBody>
          <a:bodyPr wrap="square" rtlCol="0" anchor="t">
            <a:spAutoFit/>
          </a:bodyPr>
          <a:lstStyle/>
          <a:p>
            <a:pPr marL="0" indent="0" algn="just" defTabSz="1219200">
              <a:lnSpc>
                <a:spcPct val="120000"/>
              </a:lnSpc>
              <a:spcBef>
                <a:spcPct val="0"/>
              </a:spcBef>
              <a:buNone/>
            </a:pPr>
            <a:r>
              <a:rPr lang="en-US" altLang="zh-CN" b="1">
                <a:solidFill>
                  <a:prstClr val="black"/>
                </a:solidFill>
                <a:latin typeface="黑体" panose="02010609060101010101" pitchFamily="49" charset="-122"/>
                <a:ea typeface="黑体" panose="02010609060101010101" pitchFamily="49" charset="-122"/>
                <a:sym typeface="+mn-ea"/>
              </a:rPr>
              <a:t>【</a:t>
            </a:r>
            <a:r>
              <a:rPr lang="zh-CN" altLang="en-US" b="1">
                <a:solidFill>
                  <a:prstClr val="black"/>
                </a:solidFill>
                <a:latin typeface="黑体" panose="02010609060101010101" pitchFamily="49" charset="-122"/>
                <a:ea typeface="黑体" panose="02010609060101010101" pitchFamily="49" charset="-122"/>
                <a:sym typeface="+mn-ea"/>
              </a:rPr>
              <a:t>历史纵横</a:t>
            </a:r>
            <a:r>
              <a:rPr lang="en-US" altLang="zh-CN" b="1">
                <a:solidFill>
                  <a:prstClr val="black"/>
                </a:solidFill>
                <a:latin typeface="黑体" panose="02010609060101010101" pitchFamily="49" charset="-122"/>
                <a:ea typeface="黑体" panose="02010609060101010101" pitchFamily="49" charset="-122"/>
                <a:sym typeface="+mn-ea"/>
              </a:rPr>
              <a:t>】</a:t>
            </a:r>
            <a:r>
              <a:rPr lang="zh-CN" altLang="en-US" b="1">
                <a:solidFill>
                  <a:prstClr val="black"/>
                </a:solidFill>
                <a:latin typeface="黑体" panose="02010609060101010101" pitchFamily="49" charset="-122"/>
                <a:ea typeface="黑体" panose="02010609060101010101" pitchFamily="49" charset="-122"/>
                <a:sym typeface="+mn-ea"/>
              </a:rPr>
              <a:t> </a:t>
            </a:r>
            <a:r>
              <a:rPr lang="zh-CN" altLang="en-US" b="1">
                <a:solidFill>
                  <a:srgbClr val="FF0000"/>
                </a:solidFill>
                <a:latin typeface="黑体" panose="02010609060101010101" pitchFamily="49" charset="-122"/>
                <a:ea typeface="黑体" panose="02010609060101010101" pitchFamily="49" charset="-122"/>
                <a:sym typeface="+mn-ea"/>
              </a:rPr>
              <a:t>（初中相关史事）</a:t>
            </a:r>
            <a:r>
              <a:rPr lang="zh-CN" altLang="en-US" b="1">
                <a:solidFill>
                  <a:prstClr val="black"/>
                </a:solidFill>
                <a:latin typeface="黑体" panose="02010609060101010101" pitchFamily="49" charset="-122"/>
                <a:ea typeface="黑体" panose="02010609060101010101" pitchFamily="49" charset="-122"/>
                <a:sym typeface="+mn-ea"/>
              </a:rPr>
              <a:t>从时间和空间等角度，扩展、补充正文内容，通过相关史事的讲述，揭示不同时空条件下历史的延续、变迁与发展。</a:t>
            </a:r>
            <a:endParaRPr lang="zh-CN" altLang="en-US"/>
          </a:p>
        </p:txBody>
      </p:sp>
      <p:sp>
        <p:nvSpPr>
          <p:cNvPr id="27" name="椭圆 26"/>
          <p:cNvSpPr/>
          <p:nvPr>
            <p:custDataLst>
              <p:tags r:id="rId25"/>
            </p:custDataLst>
          </p:nvPr>
        </p:nvSpPr>
        <p:spPr>
          <a:xfrm>
            <a:off x="10125075" y="2238375"/>
            <a:ext cx="1352550" cy="1254760"/>
          </a:xfrm>
          <a:prstGeom prst="ellipse">
            <a:avLst/>
          </a:prstGeom>
          <a:noFill/>
          <a:ln w="539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右箭头 27"/>
          <p:cNvSpPr/>
          <p:nvPr>
            <p:custDataLst>
              <p:tags r:id="rId26"/>
            </p:custDataLst>
          </p:nvPr>
        </p:nvSpPr>
        <p:spPr>
          <a:xfrm rot="10800000">
            <a:off x="9123680" y="2573655"/>
            <a:ext cx="876300" cy="584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custDataLst>
              <p:tags r:id="rId27"/>
            </p:custDataLst>
          </p:nvPr>
        </p:nvSpPr>
        <p:spPr>
          <a:xfrm>
            <a:off x="121285" y="2485390"/>
            <a:ext cx="8912225" cy="645160"/>
          </a:xfrm>
          <a:prstGeom prst="rect">
            <a:avLst/>
          </a:prstGeom>
          <a:solidFill>
            <a:schemeClr val="bg1"/>
          </a:solidFill>
        </p:spPr>
        <p:txBody>
          <a:bodyPr wrap="square" rtlCol="0" anchor="t">
            <a:spAutoFit/>
          </a:bodyPr>
          <a:lstStyle/>
          <a:p>
            <a:pPr marL="0" indent="0" algn="just" defTabSz="1219200">
              <a:buNone/>
            </a:pPr>
            <a:r>
              <a:rPr lang="en-US" altLang="zh-CN" b="1">
                <a:solidFill>
                  <a:prstClr val="black"/>
                </a:solidFill>
                <a:latin typeface="黑体" panose="02010609060101010101" pitchFamily="49" charset="-122"/>
                <a:ea typeface="黑体" panose="02010609060101010101" pitchFamily="49" charset="-122"/>
                <a:sym typeface="+mn-ea"/>
              </a:rPr>
              <a:t>【</a:t>
            </a:r>
            <a:r>
              <a:rPr lang="zh-CN" altLang="en-US" b="1">
                <a:solidFill>
                  <a:prstClr val="black"/>
                </a:solidFill>
                <a:latin typeface="黑体" panose="02010609060101010101" pitchFamily="49" charset="-122"/>
                <a:ea typeface="黑体" panose="02010609060101010101" pitchFamily="49" charset="-122"/>
                <a:sym typeface="+mn-ea"/>
              </a:rPr>
              <a:t>史料阅读</a:t>
            </a:r>
            <a:r>
              <a:rPr lang="en-US" altLang="zh-CN" b="1">
                <a:solidFill>
                  <a:prstClr val="black"/>
                </a:solidFill>
                <a:latin typeface="黑体" panose="02010609060101010101" pitchFamily="49" charset="-122"/>
                <a:ea typeface="黑体" panose="02010609060101010101" pitchFamily="49" charset="-122"/>
                <a:sym typeface="+mn-ea"/>
              </a:rPr>
              <a:t>】</a:t>
            </a:r>
            <a:r>
              <a:rPr lang="zh-CN" altLang="en-US" b="1">
                <a:solidFill>
                  <a:prstClr val="black"/>
                </a:solidFill>
                <a:latin typeface="黑体" panose="02010609060101010101" pitchFamily="49" charset="-122"/>
                <a:ea typeface="黑体" panose="02010609060101010101" pitchFamily="49" charset="-122"/>
                <a:sym typeface="+mn-ea"/>
              </a:rPr>
              <a:t> </a:t>
            </a:r>
            <a:r>
              <a:rPr lang="zh-CN" altLang="en-US" b="1">
                <a:solidFill>
                  <a:srgbClr val="FF0000"/>
                </a:solidFill>
                <a:latin typeface="黑体" panose="02010609060101010101" pitchFamily="49" charset="-122"/>
                <a:ea typeface="黑体" panose="02010609060101010101" pitchFamily="49" charset="-122"/>
                <a:sym typeface="+mn-ea"/>
              </a:rPr>
              <a:t>（初中材料研读）</a:t>
            </a:r>
            <a:r>
              <a:rPr lang="en-US" altLang="zh-CN" b="1">
                <a:solidFill>
                  <a:srgbClr val="FF0000"/>
                </a:solidFill>
                <a:latin typeface="黑体" panose="02010609060101010101" pitchFamily="49" charset="-122"/>
                <a:ea typeface="黑体" panose="02010609060101010101" pitchFamily="49" charset="-122"/>
                <a:sym typeface="+mn-ea"/>
              </a:rPr>
              <a:t> </a:t>
            </a:r>
            <a:r>
              <a:rPr lang="zh-CN" altLang="en-US" b="1">
                <a:solidFill>
                  <a:prstClr val="black"/>
                </a:solidFill>
                <a:latin typeface="黑体" panose="02010609060101010101" pitchFamily="49" charset="-122"/>
                <a:ea typeface="黑体" panose="02010609060101010101" pitchFamily="49" charset="-122"/>
                <a:sym typeface="+mn-ea"/>
              </a:rPr>
              <a:t>配合课文，提供简要的文献材料，作为知识的补充或拓展，加深对正文内容的理解，提升证据意识和阅读、分析、解释史料的能力。</a:t>
            </a:r>
            <a:endParaRPr lang="zh-CN" altLang="en-US"/>
          </a:p>
        </p:txBody>
      </p:sp>
      <p:sp>
        <p:nvSpPr>
          <p:cNvPr id="30" name="椭圆 29"/>
          <p:cNvSpPr/>
          <p:nvPr>
            <p:custDataLst>
              <p:tags r:id="rId28"/>
            </p:custDataLst>
          </p:nvPr>
        </p:nvSpPr>
        <p:spPr>
          <a:xfrm>
            <a:off x="8315325" y="4896485"/>
            <a:ext cx="3162300" cy="1254760"/>
          </a:xfrm>
          <a:prstGeom prst="ellipse">
            <a:avLst/>
          </a:prstGeom>
          <a:noFill/>
          <a:ln w="539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右箭头 30"/>
          <p:cNvSpPr/>
          <p:nvPr>
            <p:custDataLst>
              <p:tags r:id="rId29"/>
            </p:custDataLst>
          </p:nvPr>
        </p:nvSpPr>
        <p:spPr>
          <a:xfrm rot="10800000">
            <a:off x="7320915" y="5231765"/>
            <a:ext cx="876300" cy="584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custDataLst>
              <p:tags r:id="rId30"/>
            </p:custDataLst>
          </p:nvPr>
        </p:nvSpPr>
        <p:spPr>
          <a:xfrm>
            <a:off x="607060" y="4791075"/>
            <a:ext cx="6654800" cy="1614170"/>
          </a:xfrm>
          <a:prstGeom prst="rect">
            <a:avLst/>
          </a:prstGeom>
          <a:solidFill>
            <a:schemeClr val="bg1"/>
          </a:solidFill>
        </p:spPr>
        <p:txBody>
          <a:bodyPr wrap="square" rtlCol="0" anchor="t">
            <a:spAutoFit/>
          </a:bodyPr>
          <a:lstStyle/>
          <a:p>
            <a:pPr marL="0" indent="0" algn="just" defTabSz="1219200">
              <a:lnSpc>
                <a:spcPct val="110000"/>
              </a:lnSpc>
              <a:spcBef>
                <a:spcPct val="0"/>
              </a:spcBef>
              <a:buNone/>
            </a:pPr>
            <a:r>
              <a:rPr lang="en-US" altLang="zh-CN" b="1">
                <a:solidFill>
                  <a:prstClr val="black"/>
                </a:solidFill>
                <a:latin typeface="黑体" panose="02010609060101010101" pitchFamily="49" charset="-122"/>
                <a:ea typeface="黑体" panose="02010609060101010101" pitchFamily="49" charset="-122"/>
                <a:sym typeface="+mn-ea"/>
              </a:rPr>
              <a:t>【</a:t>
            </a:r>
            <a:r>
              <a:rPr lang="zh-CN" altLang="en-US" b="1">
                <a:solidFill>
                  <a:prstClr val="black"/>
                </a:solidFill>
                <a:latin typeface="黑体" panose="02010609060101010101" pitchFamily="49" charset="-122"/>
                <a:ea typeface="黑体" panose="02010609060101010101" pitchFamily="49" charset="-122"/>
                <a:sym typeface="+mn-ea"/>
              </a:rPr>
              <a:t>问题探究</a:t>
            </a:r>
            <a:r>
              <a:rPr lang="en-US" altLang="zh-CN" b="1">
                <a:solidFill>
                  <a:prstClr val="black"/>
                </a:solidFill>
                <a:latin typeface="黑体" panose="02010609060101010101" pitchFamily="49" charset="-122"/>
                <a:ea typeface="黑体" panose="02010609060101010101" pitchFamily="49" charset="-122"/>
                <a:sym typeface="+mn-ea"/>
              </a:rPr>
              <a:t>】</a:t>
            </a:r>
            <a:r>
              <a:rPr lang="zh-CN" altLang="en-US" b="1">
                <a:solidFill>
                  <a:srgbClr val="FF0000"/>
                </a:solidFill>
                <a:latin typeface="黑体" panose="02010609060101010101" pitchFamily="49" charset="-122"/>
                <a:ea typeface="黑体" panose="02010609060101010101" pitchFamily="49" charset="-122"/>
                <a:sym typeface="+mn-ea"/>
              </a:rPr>
              <a:t>（初中课后活动）</a:t>
            </a:r>
            <a:r>
              <a:rPr lang="zh-CN" altLang="en-US" b="1">
                <a:solidFill>
                  <a:prstClr val="black"/>
                </a:solidFill>
                <a:latin typeface="黑体" panose="02010609060101010101" pitchFamily="49" charset="-122"/>
                <a:ea typeface="黑体" panose="02010609060101010101" pitchFamily="49" charset="-122"/>
                <a:sym typeface="+mn-ea"/>
              </a:rPr>
              <a:t>结合每课正文内容设置一个思考题，主要目的是进一步深入掌握本课基本内容，培养史料实证和历史解释等素养。</a:t>
            </a:r>
            <a:endParaRPr lang="zh-CN" altLang="en-US" b="1">
              <a:solidFill>
                <a:prstClr val="black"/>
              </a:solidFill>
              <a:latin typeface="黑体" panose="02010609060101010101" pitchFamily="49" charset="-122"/>
              <a:ea typeface="黑体" panose="02010609060101010101" pitchFamily="49" charset="-122"/>
              <a:sym typeface="+mn-ea"/>
            </a:endParaRPr>
          </a:p>
          <a:p>
            <a:pPr marL="0" indent="0" algn="just" defTabSz="1219200">
              <a:lnSpc>
                <a:spcPct val="110000"/>
              </a:lnSpc>
              <a:spcBef>
                <a:spcPct val="0"/>
              </a:spcBef>
              <a:buNone/>
            </a:pPr>
            <a:r>
              <a:rPr lang="en-US" altLang="zh-CN" b="1">
                <a:solidFill>
                  <a:prstClr val="black"/>
                </a:solidFill>
                <a:latin typeface="黑体" panose="02010609060101010101" pitchFamily="49" charset="-122"/>
                <a:ea typeface="黑体" panose="02010609060101010101" pitchFamily="49" charset="-122"/>
                <a:sym typeface="+mn-ea"/>
              </a:rPr>
              <a:t>【</a:t>
            </a:r>
            <a:r>
              <a:rPr lang="zh-CN" altLang="en-US" b="1">
                <a:solidFill>
                  <a:prstClr val="black"/>
                </a:solidFill>
                <a:latin typeface="黑体" panose="02010609060101010101" pitchFamily="49" charset="-122"/>
                <a:ea typeface="黑体" panose="02010609060101010101" pitchFamily="49" charset="-122"/>
                <a:sym typeface="+mn-ea"/>
              </a:rPr>
              <a:t>学习拓展</a:t>
            </a:r>
            <a:r>
              <a:rPr lang="en-US" altLang="zh-CN" b="1">
                <a:solidFill>
                  <a:prstClr val="black"/>
                </a:solidFill>
                <a:latin typeface="黑体" panose="02010609060101010101" pitchFamily="49" charset="-122"/>
                <a:ea typeface="黑体" panose="02010609060101010101" pitchFamily="49" charset="-122"/>
                <a:sym typeface="+mn-ea"/>
              </a:rPr>
              <a:t>】</a:t>
            </a:r>
            <a:r>
              <a:rPr lang="zh-CN" altLang="en-US" b="1">
                <a:solidFill>
                  <a:srgbClr val="FF0000"/>
                </a:solidFill>
                <a:latin typeface="黑体" panose="02010609060101010101" pitchFamily="49" charset="-122"/>
                <a:ea typeface="黑体" panose="02010609060101010101" pitchFamily="49" charset="-122"/>
                <a:sym typeface="+mn-ea"/>
              </a:rPr>
              <a:t>（初中知识拓展</a:t>
            </a:r>
            <a:r>
              <a:rPr lang="zh-CN" altLang="en-US" b="1">
                <a:solidFill>
                  <a:prstClr val="black"/>
                </a:solidFill>
                <a:latin typeface="黑体" panose="02010609060101010101" pitchFamily="49" charset="-122"/>
                <a:ea typeface="黑体" panose="02010609060101010101" pitchFamily="49" charset="-122"/>
                <a:sym typeface="+mn-ea"/>
              </a:rPr>
              <a:t>）根据本课所学内容进一步扩展历史思维。</a:t>
            </a:r>
            <a:endParaRPr lang="zh-CN" altLang="en-US"/>
          </a:p>
        </p:txBody>
      </p:sp>
      <p:pic>
        <p:nvPicPr>
          <p:cNvPr id="33" name="图片 32"/>
          <p:cNvPicPr>
            <a:picLocks noChangeAspect="1"/>
          </p:cNvPicPr>
          <p:nvPr>
            <p:custDataLst>
              <p:tags r:id="rId31"/>
            </p:custDataLst>
          </p:nvPr>
        </p:nvPicPr>
        <p:blipFill>
          <a:blip r:embed="rId21"/>
          <a:srcRect l="21259" t="16260" r="20074" b="8234"/>
          <a:stretch>
            <a:fillRect/>
          </a:stretch>
        </p:blipFill>
        <p:spPr>
          <a:xfrm>
            <a:off x="369570" y="257175"/>
            <a:ext cx="8986520" cy="6505575"/>
          </a:xfrm>
          <a:prstGeom prst="rect">
            <a:avLst/>
          </a:prstGeom>
        </p:spPr>
      </p:pic>
      <p:sp>
        <p:nvSpPr>
          <p:cNvPr id="34" name="椭圆 33"/>
          <p:cNvSpPr/>
          <p:nvPr>
            <p:custDataLst>
              <p:tags r:id="rId32"/>
            </p:custDataLst>
          </p:nvPr>
        </p:nvSpPr>
        <p:spPr>
          <a:xfrm>
            <a:off x="446405" y="3805555"/>
            <a:ext cx="2513965" cy="2173605"/>
          </a:xfrm>
          <a:prstGeom prst="ellipse">
            <a:avLst/>
          </a:prstGeom>
          <a:noFill/>
          <a:ln w="539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custDataLst>
              <p:tags r:id="rId33"/>
            </p:custDataLst>
          </p:nvPr>
        </p:nvSpPr>
        <p:spPr>
          <a:xfrm>
            <a:off x="2000885" y="1995170"/>
            <a:ext cx="2626995" cy="1965325"/>
          </a:xfrm>
          <a:prstGeom prst="ellipse">
            <a:avLst/>
          </a:prstGeom>
          <a:noFill/>
          <a:ln w="539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custDataLst>
              <p:tags r:id="rId34"/>
            </p:custDataLst>
          </p:nvPr>
        </p:nvSpPr>
        <p:spPr>
          <a:xfrm>
            <a:off x="274320" y="408305"/>
            <a:ext cx="1906905" cy="1830070"/>
          </a:xfrm>
          <a:prstGeom prst="ellipse">
            <a:avLst/>
          </a:prstGeom>
          <a:noFill/>
          <a:ln w="539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右箭头 36"/>
          <p:cNvSpPr/>
          <p:nvPr>
            <p:custDataLst>
              <p:tags r:id="rId35"/>
            </p:custDataLst>
          </p:nvPr>
        </p:nvSpPr>
        <p:spPr>
          <a:xfrm>
            <a:off x="4858385" y="3070860"/>
            <a:ext cx="876300" cy="584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1"/>
          <p:nvPr>
            <p:custDataLst>
              <p:tags r:id="rId36"/>
            </p:custDataLst>
          </p:nvPr>
        </p:nvSpPr>
        <p:spPr>
          <a:xfrm>
            <a:off x="5895340" y="2357120"/>
            <a:ext cx="5812790" cy="2306320"/>
          </a:xfrm>
          <a:prstGeom prst="rect">
            <a:avLst/>
          </a:prstGeom>
          <a:solidFill>
            <a:schemeClr val="bg1"/>
          </a:solidFill>
        </p:spPr>
        <p:txBody>
          <a:bodyPr wrap="square" rtlCol="0" anchor="t">
            <a:spAutoFit/>
          </a:bodyPr>
          <a:lstStyle/>
          <a:p>
            <a:pPr marL="0" indent="0" algn="just" defTabSz="1219200">
              <a:lnSpc>
                <a:spcPct val="120000"/>
              </a:lnSpc>
              <a:spcBef>
                <a:spcPct val="0"/>
              </a:spcBef>
              <a:buNone/>
            </a:pPr>
            <a:r>
              <a:rPr lang="en-US" altLang="zh-CN" sz="2400" b="1">
                <a:solidFill>
                  <a:prstClr val="black"/>
                </a:solidFill>
                <a:latin typeface="黑体" panose="02010609060101010101" pitchFamily="49" charset="-122"/>
                <a:ea typeface="黑体" panose="02010609060101010101" pitchFamily="49" charset="-122"/>
                <a:sym typeface="+mn-ea"/>
              </a:rPr>
              <a:t>【</a:t>
            </a:r>
            <a:r>
              <a:rPr lang="zh-CN" altLang="en-US" sz="2400" b="1">
                <a:solidFill>
                  <a:prstClr val="black"/>
                </a:solidFill>
                <a:latin typeface="黑体" panose="02010609060101010101" pitchFamily="49" charset="-122"/>
                <a:ea typeface="黑体" panose="02010609060101010101" pitchFamily="49" charset="-122"/>
                <a:sym typeface="+mn-ea"/>
              </a:rPr>
              <a:t>图表</a:t>
            </a:r>
            <a:r>
              <a:rPr lang="en-US" altLang="zh-CN" sz="2400" b="1">
                <a:solidFill>
                  <a:prstClr val="black"/>
                </a:solidFill>
                <a:latin typeface="黑体" panose="02010609060101010101" pitchFamily="49" charset="-122"/>
                <a:ea typeface="黑体" panose="02010609060101010101" pitchFamily="49" charset="-122"/>
                <a:sym typeface="+mn-ea"/>
              </a:rPr>
              <a:t>】 </a:t>
            </a:r>
            <a:r>
              <a:rPr lang="zh-CN" altLang="en-US" sz="2400" b="1">
                <a:solidFill>
                  <a:prstClr val="black"/>
                </a:solidFill>
                <a:latin typeface="黑体" panose="02010609060101010101" pitchFamily="49" charset="-122"/>
                <a:ea typeface="黑体" panose="02010609060101010101" pitchFamily="49" charset="-122"/>
                <a:sym typeface="+mn-ea"/>
              </a:rPr>
              <a:t>指与课文内容相契合的各种插图和表格。各种文化遗址、文物、历史文献、历史人物、图画、历史事件的照片、图画及示意图、历史地图、地名表和反映统计数字的柱状图，加强学习的直观性。</a:t>
            </a:r>
            <a:endParaRPr lang="zh-CN" alt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left)">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500" fill="hold"/>
                                        <p:tgtEl>
                                          <p:spTgt spid="18"/>
                                        </p:tgtEl>
                                        <p:attrNameLst>
                                          <p:attrName>ppt_x</p:attrName>
                                        </p:attrNameLst>
                                      </p:cBhvr>
                                      <p:tavLst>
                                        <p:tav tm="0">
                                          <p:val>
                                            <p:strVal val="#ppt_x"/>
                                          </p:val>
                                        </p:tav>
                                        <p:tav tm="100000">
                                          <p:val>
                                            <p:strVal val="#ppt_x"/>
                                          </p:val>
                                        </p:tav>
                                      </p:tavLst>
                                    </p:anim>
                                    <p:anim calcmode="lin" valueType="num">
                                      <p:cBhvr additive="base">
                                        <p:cTn id="59" dur="500" fill="hold"/>
                                        <p:tgtEl>
                                          <p:spTgt spid="18"/>
                                        </p:tgtEl>
                                        <p:attrNameLst>
                                          <p:attrName>ppt_y</p:attrName>
                                        </p:attrNameLst>
                                      </p:cBhvr>
                                      <p:tavLst>
                                        <p:tav tm="0">
                                          <p:val>
                                            <p:strVal val="1+#ppt_h/2"/>
                                          </p:val>
                                        </p:tav>
                                        <p:tav tm="100000">
                                          <p:val>
                                            <p:strVal val="#ppt_y"/>
                                          </p:val>
                                        </p:tav>
                                      </p:tavLst>
                                    </p:anim>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left)">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left)">
                                      <p:cBhvr>
                                        <p:cTn id="68" dur="500"/>
                                        <p:tgtEl>
                                          <p:spTgt spid="20"/>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childTnLst>
                          </p:cTn>
                        </p:par>
                        <p:par>
                          <p:cTn id="81" fill="hold">
                            <p:stCondLst>
                              <p:cond delay="500"/>
                            </p:stCondLst>
                            <p:childTnLst>
                              <p:par>
                                <p:cTn id="82" presetID="22" presetClass="entr" presetSubtype="2" fill="hold" grpId="0" nodeType="after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wipe(right)">
                                      <p:cBhvr>
                                        <p:cTn id="84" dur="500"/>
                                        <p:tgtEl>
                                          <p:spTgt spid="25"/>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2" fill="hold" grpId="0" nodeType="click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wipe(right)">
                                      <p:cBhvr>
                                        <p:cTn id="89" dur="500"/>
                                        <p:tgtEl>
                                          <p:spTgt spid="26"/>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27"/>
                                        </p:tgtEl>
                                        <p:attrNameLst>
                                          <p:attrName>style.visibility</p:attrName>
                                        </p:attrNameLst>
                                      </p:cBhvr>
                                      <p:to>
                                        <p:strVal val="visible"/>
                                      </p:to>
                                    </p:set>
                                    <p:anim calcmode="lin" valueType="num">
                                      <p:cBhvr additive="base">
                                        <p:cTn id="94" dur="500" fill="hold"/>
                                        <p:tgtEl>
                                          <p:spTgt spid="27"/>
                                        </p:tgtEl>
                                        <p:attrNameLst>
                                          <p:attrName>ppt_x</p:attrName>
                                        </p:attrNameLst>
                                      </p:cBhvr>
                                      <p:tavLst>
                                        <p:tav tm="0">
                                          <p:val>
                                            <p:strVal val="#ppt_x"/>
                                          </p:val>
                                        </p:tav>
                                        <p:tav tm="100000">
                                          <p:val>
                                            <p:strVal val="#ppt_x"/>
                                          </p:val>
                                        </p:tav>
                                      </p:tavLst>
                                    </p:anim>
                                    <p:anim calcmode="lin" valueType="num">
                                      <p:cBhvr additive="base">
                                        <p:cTn id="95" dur="500" fill="hold"/>
                                        <p:tgtEl>
                                          <p:spTgt spid="27"/>
                                        </p:tgtEl>
                                        <p:attrNameLst>
                                          <p:attrName>ppt_y</p:attrName>
                                        </p:attrNameLst>
                                      </p:cBhvr>
                                      <p:tavLst>
                                        <p:tav tm="0">
                                          <p:val>
                                            <p:strVal val="1+#ppt_h/2"/>
                                          </p:val>
                                        </p:tav>
                                        <p:tav tm="100000">
                                          <p:val>
                                            <p:strVal val="#ppt_y"/>
                                          </p:val>
                                        </p:tav>
                                      </p:tavLst>
                                    </p:anim>
                                  </p:childTnLst>
                                </p:cTn>
                              </p:par>
                            </p:childTnLst>
                          </p:cTn>
                        </p:par>
                        <p:par>
                          <p:cTn id="96" fill="hold">
                            <p:stCondLst>
                              <p:cond delay="500"/>
                            </p:stCondLst>
                            <p:childTnLst>
                              <p:par>
                                <p:cTn id="97" presetID="22" presetClass="entr" presetSubtype="2" fill="hold" grpId="0" nodeType="after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wipe(right)">
                                      <p:cBhvr>
                                        <p:cTn id="99" dur="500"/>
                                        <p:tgtEl>
                                          <p:spTgt spid="28"/>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2" fill="hold" grpId="0" nodeType="clickEffect">
                                  <p:stCondLst>
                                    <p:cond delay="0"/>
                                  </p:stCondLst>
                                  <p:childTnLst>
                                    <p:set>
                                      <p:cBhvr>
                                        <p:cTn id="103" dur="1" fill="hold">
                                          <p:stCondLst>
                                            <p:cond delay="0"/>
                                          </p:stCondLst>
                                        </p:cTn>
                                        <p:tgtEl>
                                          <p:spTgt spid="29"/>
                                        </p:tgtEl>
                                        <p:attrNameLst>
                                          <p:attrName>style.visibility</p:attrName>
                                        </p:attrNameLst>
                                      </p:cBhvr>
                                      <p:to>
                                        <p:strVal val="visible"/>
                                      </p:to>
                                    </p:set>
                                    <p:animEffect transition="in" filter="wipe(right)">
                                      <p:cBhvr>
                                        <p:cTn id="104" dur="500"/>
                                        <p:tgtEl>
                                          <p:spTgt spid="29"/>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30"/>
                                        </p:tgtEl>
                                        <p:attrNameLst>
                                          <p:attrName>style.visibility</p:attrName>
                                        </p:attrNameLst>
                                      </p:cBhvr>
                                      <p:to>
                                        <p:strVal val="visible"/>
                                      </p:to>
                                    </p:set>
                                    <p:anim calcmode="lin" valueType="num">
                                      <p:cBhvr additive="base">
                                        <p:cTn id="109" dur="500" fill="hold"/>
                                        <p:tgtEl>
                                          <p:spTgt spid="30"/>
                                        </p:tgtEl>
                                        <p:attrNameLst>
                                          <p:attrName>ppt_x</p:attrName>
                                        </p:attrNameLst>
                                      </p:cBhvr>
                                      <p:tavLst>
                                        <p:tav tm="0">
                                          <p:val>
                                            <p:strVal val="#ppt_x"/>
                                          </p:val>
                                        </p:tav>
                                        <p:tav tm="100000">
                                          <p:val>
                                            <p:strVal val="#ppt_x"/>
                                          </p:val>
                                        </p:tav>
                                      </p:tavLst>
                                    </p:anim>
                                    <p:anim calcmode="lin" valueType="num">
                                      <p:cBhvr additive="base">
                                        <p:cTn id="110" dur="500" fill="hold"/>
                                        <p:tgtEl>
                                          <p:spTgt spid="30"/>
                                        </p:tgtEl>
                                        <p:attrNameLst>
                                          <p:attrName>ppt_y</p:attrName>
                                        </p:attrNameLst>
                                      </p:cBhvr>
                                      <p:tavLst>
                                        <p:tav tm="0">
                                          <p:val>
                                            <p:strVal val="1+#ppt_h/2"/>
                                          </p:val>
                                        </p:tav>
                                        <p:tav tm="100000">
                                          <p:val>
                                            <p:strVal val="#ppt_y"/>
                                          </p:val>
                                        </p:tav>
                                      </p:tavLst>
                                    </p:anim>
                                  </p:childTnLst>
                                </p:cTn>
                              </p:par>
                            </p:childTnLst>
                          </p:cTn>
                        </p:par>
                        <p:par>
                          <p:cTn id="111" fill="hold">
                            <p:stCondLst>
                              <p:cond delay="500"/>
                            </p:stCondLst>
                            <p:childTnLst>
                              <p:par>
                                <p:cTn id="112" presetID="22" presetClass="entr" presetSubtype="2" fill="hold" grpId="0" nodeType="afterEffect">
                                  <p:stCondLst>
                                    <p:cond delay="0"/>
                                  </p:stCondLst>
                                  <p:childTnLst>
                                    <p:set>
                                      <p:cBhvr>
                                        <p:cTn id="113" dur="1" fill="hold">
                                          <p:stCondLst>
                                            <p:cond delay="0"/>
                                          </p:stCondLst>
                                        </p:cTn>
                                        <p:tgtEl>
                                          <p:spTgt spid="31"/>
                                        </p:tgtEl>
                                        <p:attrNameLst>
                                          <p:attrName>style.visibility</p:attrName>
                                        </p:attrNameLst>
                                      </p:cBhvr>
                                      <p:to>
                                        <p:strVal val="visible"/>
                                      </p:to>
                                    </p:set>
                                    <p:animEffect transition="in" filter="wipe(right)">
                                      <p:cBhvr>
                                        <p:cTn id="114" dur="500"/>
                                        <p:tgtEl>
                                          <p:spTgt spid="31"/>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2" fill="hold" grpId="0" nodeType="clickEffect">
                                  <p:stCondLst>
                                    <p:cond delay="0"/>
                                  </p:stCondLst>
                                  <p:childTnLst>
                                    <p:set>
                                      <p:cBhvr>
                                        <p:cTn id="118" dur="1" fill="hold">
                                          <p:stCondLst>
                                            <p:cond delay="0"/>
                                          </p:stCondLst>
                                        </p:cTn>
                                        <p:tgtEl>
                                          <p:spTgt spid="32"/>
                                        </p:tgtEl>
                                        <p:attrNameLst>
                                          <p:attrName>style.visibility</p:attrName>
                                        </p:attrNameLst>
                                      </p:cBhvr>
                                      <p:to>
                                        <p:strVal val="visible"/>
                                      </p:to>
                                    </p:set>
                                    <p:animEffect transition="in" filter="wipe(right)">
                                      <p:cBhvr>
                                        <p:cTn id="119" dur="500"/>
                                        <p:tgtEl>
                                          <p:spTgt spid="32"/>
                                        </p:tgtEl>
                                      </p:cBhvr>
                                    </p:animEffect>
                                  </p:childTnLst>
                                </p:cTn>
                              </p:par>
                            </p:childTnLst>
                          </p:cTn>
                        </p:par>
                      </p:childTnLst>
                    </p:cTn>
                  </p:par>
                  <p:par>
                    <p:cTn id="120" fill="hold">
                      <p:stCondLst>
                        <p:cond delay="indefinite"/>
                      </p:stCondLst>
                      <p:childTnLst>
                        <p:par>
                          <p:cTn id="121" fill="hold">
                            <p:stCondLst>
                              <p:cond delay="0"/>
                            </p:stCondLst>
                            <p:childTnLst>
                              <p:par>
                                <p:cTn id="122" presetID="2" presetClass="entr" presetSubtype="4" fill="hold" nodeType="clickEffect">
                                  <p:stCondLst>
                                    <p:cond delay="0"/>
                                  </p:stCondLst>
                                  <p:childTnLst>
                                    <p:set>
                                      <p:cBhvr>
                                        <p:cTn id="123" dur="1" fill="hold">
                                          <p:stCondLst>
                                            <p:cond delay="0"/>
                                          </p:stCondLst>
                                        </p:cTn>
                                        <p:tgtEl>
                                          <p:spTgt spid="33"/>
                                        </p:tgtEl>
                                        <p:attrNameLst>
                                          <p:attrName>style.visibility</p:attrName>
                                        </p:attrNameLst>
                                      </p:cBhvr>
                                      <p:to>
                                        <p:strVal val="visible"/>
                                      </p:to>
                                    </p:set>
                                    <p:anim calcmode="lin" valueType="num">
                                      <p:cBhvr additive="base">
                                        <p:cTn id="124" dur="500" fill="hold"/>
                                        <p:tgtEl>
                                          <p:spTgt spid="33"/>
                                        </p:tgtEl>
                                        <p:attrNameLst>
                                          <p:attrName>ppt_x</p:attrName>
                                        </p:attrNameLst>
                                      </p:cBhvr>
                                      <p:tavLst>
                                        <p:tav tm="0">
                                          <p:val>
                                            <p:strVal val="#ppt_x"/>
                                          </p:val>
                                        </p:tav>
                                        <p:tav tm="100000">
                                          <p:val>
                                            <p:strVal val="#ppt_x"/>
                                          </p:val>
                                        </p:tav>
                                      </p:tavLst>
                                    </p:anim>
                                    <p:anim calcmode="lin" valueType="num">
                                      <p:cBhvr additive="base">
                                        <p:cTn id="125" dur="500" fill="hold"/>
                                        <p:tgtEl>
                                          <p:spTgt spid="33"/>
                                        </p:tgtEl>
                                        <p:attrNameLst>
                                          <p:attrName>ppt_y</p:attrName>
                                        </p:attrNameLst>
                                      </p:cBhvr>
                                      <p:tavLst>
                                        <p:tav tm="0">
                                          <p:val>
                                            <p:strVal val="1+#ppt_h/2"/>
                                          </p:val>
                                        </p:tav>
                                        <p:tav tm="100000">
                                          <p:val>
                                            <p:strVal val="#ppt_y"/>
                                          </p:val>
                                        </p:tav>
                                      </p:tavLst>
                                    </p:anim>
                                  </p:childTnLst>
                                </p:cTn>
                              </p:par>
                            </p:childTnLst>
                          </p:cTn>
                        </p:par>
                        <p:par>
                          <p:cTn id="126" fill="hold">
                            <p:stCondLst>
                              <p:cond delay="500"/>
                            </p:stCondLst>
                            <p:childTnLst>
                              <p:par>
                                <p:cTn id="127" presetID="2" presetClass="entr" presetSubtype="4" fill="hold" grpId="0" nodeType="afterEffect">
                                  <p:stCondLst>
                                    <p:cond delay="0"/>
                                  </p:stCondLst>
                                  <p:childTnLst>
                                    <p:set>
                                      <p:cBhvr>
                                        <p:cTn id="128" dur="1" fill="hold">
                                          <p:stCondLst>
                                            <p:cond delay="0"/>
                                          </p:stCondLst>
                                        </p:cTn>
                                        <p:tgtEl>
                                          <p:spTgt spid="34"/>
                                        </p:tgtEl>
                                        <p:attrNameLst>
                                          <p:attrName>style.visibility</p:attrName>
                                        </p:attrNameLst>
                                      </p:cBhvr>
                                      <p:to>
                                        <p:strVal val="visible"/>
                                      </p:to>
                                    </p:set>
                                    <p:anim calcmode="lin" valueType="num">
                                      <p:cBhvr additive="base">
                                        <p:cTn id="129" dur="500" fill="hold"/>
                                        <p:tgtEl>
                                          <p:spTgt spid="34"/>
                                        </p:tgtEl>
                                        <p:attrNameLst>
                                          <p:attrName>ppt_x</p:attrName>
                                        </p:attrNameLst>
                                      </p:cBhvr>
                                      <p:tavLst>
                                        <p:tav tm="0">
                                          <p:val>
                                            <p:strVal val="#ppt_x"/>
                                          </p:val>
                                        </p:tav>
                                        <p:tav tm="100000">
                                          <p:val>
                                            <p:strVal val="#ppt_x"/>
                                          </p:val>
                                        </p:tav>
                                      </p:tavLst>
                                    </p:anim>
                                    <p:anim calcmode="lin" valueType="num">
                                      <p:cBhvr additive="base">
                                        <p:cTn id="130" dur="500" fill="hold"/>
                                        <p:tgtEl>
                                          <p:spTgt spid="34"/>
                                        </p:tgtEl>
                                        <p:attrNameLst>
                                          <p:attrName>ppt_y</p:attrName>
                                        </p:attrNameLst>
                                      </p:cBhvr>
                                      <p:tavLst>
                                        <p:tav tm="0">
                                          <p:val>
                                            <p:strVal val="1+#ppt_h/2"/>
                                          </p:val>
                                        </p:tav>
                                        <p:tav tm="100000">
                                          <p:val>
                                            <p:strVal val="#ppt_y"/>
                                          </p:val>
                                        </p:tav>
                                      </p:tavLst>
                                    </p:anim>
                                  </p:childTnLst>
                                </p:cTn>
                              </p:par>
                            </p:childTnLst>
                          </p:cTn>
                        </p:par>
                        <p:par>
                          <p:cTn id="131" fill="hold">
                            <p:stCondLst>
                              <p:cond delay="1000"/>
                            </p:stCondLst>
                            <p:childTnLst>
                              <p:par>
                                <p:cTn id="132" presetID="2" presetClass="entr" presetSubtype="4" fill="hold" grpId="0" nodeType="afterEffect">
                                  <p:stCondLst>
                                    <p:cond delay="0"/>
                                  </p:stCondLst>
                                  <p:childTnLst>
                                    <p:set>
                                      <p:cBhvr>
                                        <p:cTn id="133" dur="1" fill="hold">
                                          <p:stCondLst>
                                            <p:cond delay="0"/>
                                          </p:stCondLst>
                                        </p:cTn>
                                        <p:tgtEl>
                                          <p:spTgt spid="35"/>
                                        </p:tgtEl>
                                        <p:attrNameLst>
                                          <p:attrName>style.visibility</p:attrName>
                                        </p:attrNameLst>
                                      </p:cBhvr>
                                      <p:to>
                                        <p:strVal val="visible"/>
                                      </p:to>
                                    </p:set>
                                    <p:anim calcmode="lin" valueType="num">
                                      <p:cBhvr additive="base">
                                        <p:cTn id="134" dur="500" fill="hold"/>
                                        <p:tgtEl>
                                          <p:spTgt spid="35"/>
                                        </p:tgtEl>
                                        <p:attrNameLst>
                                          <p:attrName>ppt_x</p:attrName>
                                        </p:attrNameLst>
                                      </p:cBhvr>
                                      <p:tavLst>
                                        <p:tav tm="0">
                                          <p:val>
                                            <p:strVal val="#ppt_x"/>
                                          </p:val>
                                        </p:tav>
                                        <p:tav tm="100000">
                                          <p:val>
                                            <p:strVal val="#ppt_x"/>
                                          </p:val>
                                        </p:tav>
                                      </p:tavLst>
                                    </p:anim>
                                    <p:anim calcmode="lin" valueType="num">
                                      <p:cBhvr additive="base">
                                        <p:cTn id="135" dur="500" fill="hold"/>
                                        <p:tgtEl>
                                          <p:spTgt spid="35"/>
                                        </p:tgtEl>
                                        <p:attrNameLst>
                                          <p:attrName>ppt_y</p:attrName>
                                        </p:attrNameLst>
                                      </p:cBhvr>
                                      <p:tavLst>
                                        <p:tav tm="0">
                                          <p:val>
                                            <p:strVal val="1+#ppt_h/2"/>
                                          </p:val>
                                        </p:tav>
                                        <p:tav tm="100000">
                                          <p:val>
                                            <p:strVal val="#ppt_y"/>
                                          </p:val>
                                        </p:tav>
                                      </p:tavLst>
                                    </p:anim>
                                  </p:childTnLst>
                                </p:cTn>
                              </p:par>
                            </p:childTnLst>
                          </p:cTn>
                        </p:par>
                        <p:par>
                          <p:cTn id="136" fill="hold">
                            <p:stCondLst>
                              <p:cond delay="1500"/>
                            </p:stCondLst>
                            <p:childTnLst>
                              <p:par>
                                <p:cTn id="137" presetID="2" presetClass="entr" presetSubtype="4" fill="hold" grpId="0" nodeType="afterEffect">
                                  <p:stCondLst>
                                    <p:cond delay="0"/>
                                  </p:stCondLst>
                                  <p:childTnLst>
                                    <p:set>
                                      <p:cBhvr>
                                        <p:cTn id="138" dur="1" fill="hold">
                                          <p:stCondLst>
                                            <p:cond delay="0"/>
                                          </p:stCondLst>
                                        </p:cTn>
                                        <p:tgtEl>
                                          <p:spTgt spid="36"/>
                                        </p:tgtEl>
                                        <p:attrNameLst>
                                          <p:attrName>style.visibility</p:attrName>
                                        </p:attrNameLst>
                                      </p:cBhvr>
                                      <p:to>
                                        <p:strVal val="visible"/>
                                      </p:to>
                                    </p:set>
                                    <p:anim calcmode="lin" valueType="num">
                                      <p:cBhvr additive="base">
                                        <p:cTn id="139" dur="500" fill="hold"/>
                                        <p:tgtEl>
                                          <p:spTgt spid="36"/>
                                        </p:tgtEl>
                                        <p:attrNameLst>
                                          <p:attrName>ppt_x</p:attrName>
                                        </p:attrNameLst>
                                      </p:cBhvr>
                                      <p:tavLst>
                                        <p:tav tm="0">
                                          <p:val>
                                            <p:strVal val="#ppt_x"/>
                                          </p:val>
                                        </p:tav>
                                        <p:tav tm="100000">
                                          <p:val>
                                            <p:strVal val="#ppt_x"/>
                                          </p:val>
                                        </p:tav>
                                      </p:tavLst>
                                    </p:anim>
                                    <p:anim calcmode="lin" valueType="num">
                                      <p:cBhvr additive="base">
                                        <p:cTn id="140" dur="500" fill="hold"/>
                                        <p:tgtEl>
                                          <p:spTgt spid="36"/>
                                        </p:tgtEl>
                                        <p:attrNameLst>
                                          <p:attrName>ppt_y</p:attrName>
                                        </p:attrNameLst>
                                      </p:cBhvr>
                                      <p:tavLst>
                                        <p:tav tm="0">
                                          <p:val>
                                            <p:strVal val="1+#ppt_h/2"/>
                                          </p:val>
                                        </p:tav>
                                        <p:tav tm="100000">
                                          <p:val>
                                            <p:strVal val="#ppt_y"/>
                                          </p:val>
                                        </p:tav>
                                      </p:tavLst>
                                    </p:anim>
                                  </p:childTnLst>
                                </p:cTn>
                              </p:par>
                            </p:childTnLst>
                          </p:cTn>
                        </p:par>
                        <p:par>
                          <p:cTn id="141" fill="hold">
                            <p:stCondLst>
                              <p:cond delay="2000"/>
                            </p:stCondLst>
                            <p:childTnLst>
                              <p:par>
                                <p:cTn id="142" presetID="22" presetClass="entr" presetSubtype="8" fill="hold" grpId="0" nodeType="afterEffect">
                                  <p:stCondLst>
                                    <p:cond delay="0"/>
                                  </p:stCondLst>
                                  <p:childTnLst>
                                    <p:set>
                                      <p:cBhvr>
                                        <p:cTn id="143" dur="1" fill="hold">
                                          <p:stCondLst>
                                            <p:cond delay="0"/>
                                          </p:stCondLst>
                                        </p:cTn>
                                        <p:tgtEl>
                                          <p:spTgt spid="37"/>
                                        </p:tgtEl>
                                        <p:attrNameLst>
                                          <p:attrName>style.visibility</p:attrName>
                                        </p:attrNameLst>
                                      </p:cBhvr>
                                      <p:to>
                                        <p:strVal val="visible"/>
                                      </p:to>
                                    </p:set>
                                    <p:animEffect transition="in" filter="wipe(left)">
                                      <p:cBhvr>
                                        <p:cTn id="144" dur="500"/>
                                        <p:tgtEl>
                                          <p:spTgt spid="37"/>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8" fill="hold" grpId="0" nodeType="clickEffect">
                                  <p:stCondLst>
                                    <p:cond delay="0"/>
                                  </p:stCondLst>
                                  <p:childTnLst>
                                    <p:set>
                                      <p:cBhvr>
                                        <p:cTn id="148" dur="1" fill="hold">
                                          <p:stCondLst>
                                            <p:cond delay="0"/>
                                          </p:stCondLst>
                                        </p:cTn>
                                        <p:tgtEl>
                                          <p:spTgt spid="38"/>
                                        </p:tgtEl>
                                        <p:attrNameLst>
                                          <p:attrName>style.visibility</p:attrName>
                                        </p:attrNameLst>
                                      </p:cBhvr>
                                      <p:to>
                                        <p:strVal val="visible"/>
                                      </p:to>
                                    </p:set>
                                    <p:animEffect transition="in" filter="wipe(left)">
                                      <p:cBhvr>
                                        <p:cTn id="14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2"/>
      <p:bldP spid="10" grpId="0"/>
      <p:bldP spid="11" grpId="0"/>
      <p:bldP spid="9" grpId="0"/>
      <p:bldP spid="13" grpId="0"/>
      <p:bldP spid="14" grpId="0"/>
      <p:bldP spid="15" grpId="0"/>
      <p:bldP spid="16" grpId="0"/>
      <p:bldP spid="17" grpId="0"/>
      <p:bldP spid="18" grpId="0"/>
      <p:bldP spid="19" grpId="0"/>
      <p:bldP spid="20" grpId="0"/>
      <p:bldP spid="24" grpId="0"/>
      <p:bldP spid="25" grpId="0"/>
      <p:bldP spid="26" grpId="0"/>
      <p:bldP spid="27" grpId="0"/>
      <p:bldP spid="28" grpId="0"/>
      <p:bldP spid="29" grpId="0"/>
      <p:bldP spid="30" grpId="0"/>
      <p:bldP spid="31" grpId="0"/>
      <p:bldP spid="32" grpId="0"/>
      <p:bldP spid="34" grpId="0"/>
      <p:bldP spid="35" grpId="0"/>
      <p:bldP spid="36" grpId="0"/>
      <p:bldP spid="37" grpId="0"/>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4" name="淘宝网Chenying0907出品 7"/>
          <p:cNvSpPr>
            <a:spLocks noChangeArrowheads="1"/>
          </p:cNvSpPr>
          <p:nvPr>
            <p:custDataLst>
              <p:tags r:id="rId3"/>
            </p:custDataLst>
          </p:nvPr>
        </p:nvSpPr>
        <p:spPr bwMode="auto">
          <a:xfrm>
            <a:off x="5146460" y="1872867"/>
            <a:ext cx="1384300" cy="1221316"/>
          </a:xfrm>
          <a:custGeom>
            <a:avLst/>
            <a:gdLst>
              <a:gd name="T0" fmla="*/ 2684 w 2684"/>
              <a:gd name="T1" fmla="*/ 2365 h 2365"/>
              <a:gd name="T2" fmla="*/ 1342 w 2684"/>
              <a:gd name="T3" fmla="*/ 0 h 2365"/>
              <a:gd name="T4" fmla="*/ 0 w 2684"/>
              <a:gd name="T5" fmla="*/ 2365 h 2365"/>
              <a:gd name="T6" fmla="*/ 2684 w 2684"/>
              <a:gd name="T7" fmla="*/ 2365 h 2365"/>
              <a:gd name="T8" fmla="*/ 0 60000 65536"/>
              <a:gd name="T9" fmla="*/ 0 60000 65536"/>
              <a:gd name="T10" fmla="*/ 0 60000 65536"/>
              <a:gd name="T11" fmla="*/ 0 60000 65536"/>
              <a:gd name="T12" fmla="*/ 0 w 2684"/>
              <a:gd name="T13" fmla="*/ 0 h 2365"/>
              <a:gd name="T14" fmla="*/ 2684 w 2684"/>
              <a:gd name="T15" fmla="*/ 2365 h 2365"/>
            </a:gdLst>
            <a:ahLst/>
            <a:cxnLst>
              <a:cxn ang="T8">
                <a:pos x="T0" y="T1"/>
              </a:cxn>
              <a:cxn ang="T9">
                <a:pos x="T2" y="T3"/>
              </a:cxn>
              <a:cxn ang="T10">
                <a:pos x="T4" y="T5"/>
              </a:cxn>
              <a:cxn ang="T11">
                <a:pos x="T6" y="T7"/>
              </a:cxn>
            </a:cxnLst>
            <a:rect l="T12" t="T13" r="T14" b="T15"/>
            <a:pathLst>
              <a:path w="2684" h="2365">
                <a:moveTo>
                  <a:pt x="2684" y="2365"/>
                </a:moveTo>
                <a:lnTo>
                  <a:pt x="1342" y="0"/>
                </a:lnTo>
                <a:lnTo>
                  <a:pt x="0" y="2365"/>
                </a:lnTo>
                <a:lnTo>
                  <a:pt x="2684" y="2365"/>
                </a:lnTo>
                <a:close/>
              </a:path>
            </a:pathLst>
          </a:custGeom>
          <a:solidFill>
            <a:srgbClr val="57C873"/>
          </a:solidFill>
          <a:ln>
            <a:noFill/>
          </a:ln>
        </p:spPr>
        <p:txBody>
          <a:bodyPr/>
          <a:lstStyle/>
          <a:p>
            <a:pPr defTabSz="1219200"/>
            <a:endParaRPr lang="zh-CN" altLang="zh-CN" sz="2400">
              <a:solidFill>
                <a:srgbClr val="000000"/>
              </a:solidFill>
              <a:latin typeface="Calibri" panose="020F0502020204030204"/>
              <a:ea typeface="微软雅黑" panose="020B0503020204020204" charset="-122"/>
              <a:sym typeface="宋体" panose="02010600030101010101" pitchFamily="2" charset="-122"/>
            </a:endParaRPr>
          </a:p>
        </p:txBody>
      </p:sp>
      <p:sp>
        <p:nvSpPr>
          <p:cNvPr id="5" name="淘宝网Chenying0907出品 8"/>
          <p:cNvSpPr>
            <a:spLocks noChangeArrowheads="1"/>
          </p:cNvSpPr>
          <p:nvPr>
            <p:custDataLst>
              <p:tags r:id="rId4"/>
            </p:custDataLst>
          </p:nvPr>
        </p:nvSpPr>
        <p:spPr bwMode="auto">
          <a:xfrm>
            <a:off x="3774859" y="3094183"/>
            <a:ext cx="1371600" cy="1320800"/>
          </a:xfrm>
          <a:custGeom>
            <a:avLst/>
            <a:gdLst>
              <a:gd name="T0" fmla="*/ 2664 w 2664"/>
              <a:gd name="T1" fmla="*/ 0 h 2553"/>
              <a:gd name="T2" fmla="*/ 0 w 2664"/>
              <a:gd name="T3" fmla="*/ 546 h 2553"/>
              <a:gd name="T4" fmla="*/ 1835 w 2664"/>
              <a:gd name="T5" fmla="*/ 2553 h 2553"/>
              <a:gd name="T6" fmla="*/ 2664 w 2664"/>
              <a:gd name="T7" fmla="*/ 0 h 2553"/>
              <a:gd name="T8" fmla="*/ 0 60000 65536"/>
              <a:gd name="T9" fmla="*/ 0 60000 65536"/>
              <a:gd name="T10" fmla="*/ 0 60000 65536"/>
              <a:gd name="T11" fmla="*/ 0 60000 65536"/>
              <a:gd name="T12" fmla="*/ 0 w 2664"/>
              <a:gd name="T13" fmla="*/ 0 h 2553"/>
              <a:gd name="T14" fmla="*/ 2664 w 2664"/>
              <a:gd name="T15" fmla="*/ 2553 h 2553"/>
            </a:gdLst>
            <a:ahLst/>
            <a:cxnLst>
              <a:cxn ang="T8">
                <a:pos x="T0" y="T1"/>
              </a:cxn>
              <a:cxn ang="T9">
                <a:pos x="T2" y="T3"/>
              </a:cxn>
              <a:cxn ang="T10">
                <a:pos x="T4" y="T5"/>
              </a:cxn>
              <a:cxn ang="T11">
                <a:pos x="T6" y="T7"/>
              </a:cxn>
            </a:cxnLst>
            <a:rect l="T12" t="T13" r="T14" b="T15"/>
            <a:pathLst>
              <a:path w="2664" h="2553">
                <a:moveTo>
                  <a:pt x="2664" y="0"/>
                </a:moveTo>
                <a:lnTo>
                  <a:pt x="0" y="546"/>
                </a:lnTo>
                <a:lnTo>
                  <a:pt x="1835" y="2553"/>
                </a:lnTo>
                <a:lnTo>
                  <a:pt x="2664" y="0"/>
                </a:lnTo>
                <a:close/>
              </a:path>
            </a:pathLst>
          </a:custGeom>
          <a:solidFill>
            <a:srgbClr val="B1D153"/>
          </a:solidFill>
          <a:ln>
            <a:noFill/>
          </a:ln>
        </p:spPr>
        <p:txBody>
          <a:bodyPr/>
          <a:lstStyle/>
          <a:p>
            <a:pPr defTabSz="1219200"/>
            <a:endParaRPr lang="zh-CN" altLang="zh-CN" sz="2400">
              <a:solidFill>
                <a:srgbClr val="000000"/>
              </a:solidFill>
              <a:latin typeface="Calibri" panose="020F0502020204030204"/>
              <a:ea typeface="微软雅黑" panose="020B0503020204020204" charset="-122"/>
              <a:sym typeface="宋体" panose="02010600030101010101" pitchFamily="2" charset="-122"/>
            </a:endParaRPr>
          </a:p>
        </p:txBody>
      </p:sp>
      <p:sp>
        <p:nvSpPr>
          <p:cNvPr id="6" name="淘宝网Chenying0907出品 9"/>
          <p:cNvSpPr>
            <a:spLocks noChangeArrowheads="1"/>
          </p:cNvSpPr>
          <p:nvPr>
            <p:custDataLst>
              <p:tags r:id="rId5"/>
            </p:custDataLst>
          </p:nvPr>
        </p:nvSpPr>
        <p:spPr bwMode="auto">
          <a:xfrm>
            <a:off x="4562260" y="4414983"/>
            <a:ext cx="1274233" cy="1392767"/>
          </a:xfrm>
          <a:custGeom>
            <a:avLst/>
            <a:gdLst>
              <a:gd name="T0" fmla="*/ 305 w 2476"/>
              <a:gd name="T1" fmla="*/ 0 h 2702"/>
              <a:gd name="T2" fmla="*/ 0 w 2476"/>
              <a:gd name="T3" fmla="*/ 2702 h 2702"/>
              <a:gd name="T4" fmla="*/ 2476 w 2476"/>
              <a:gd name="T5" fmla="*/ 1578 h 2702"/>
              <a:gd name="T6" fmla="*/ 305 w 2476"/>
              <a:gd name="T7" fmla="*/ 0 h 2702"/>
              <a:gd name="T8" fmla="*/ 0 60000 65536"/>
              <a:gd name="T9" fmla="*/ 0 60000 65536"/>
              <a:gd name="T10" fmla="*/ 0 60000 65536"/>
              <a:gd name="T11" fmla="*/ 0 60000 65536"/>
              <a:gd name="T12" fmla="*/ 0 w 2476"/>
              <a:gd name="T13" fmla="*/ 0 h 2702"/>
              <a:gd name="T14" fmla="*/ 2476 w 2476"/>
              <a:gd name="T15" fmla="*/ 2702 h 2702"/>
            </a:gdLst>
            <a:ahLst/>
            <a:cxnLst>
              <a:cxn ang="T8">
                <a:pos x="T0" y="T1"/>
              </a:cxn>
              <a:cxn ang="T9">
                <a:pos x="T2" y="T3"/>
              </a:cxn>
              <a:cxn ang="T10">
                <a:pos x="T4" y="T5"/>
              </a:cxn>
              <a:cxn ang="T11">
                <a:pos x="T6" y="T7"/>
              </a:cxn>
            </a:cxnLst>
            <a:rect l="T12" t="T13" r="T14" b="T15"/>
            <a:pathLst>
              <a:path w="2476" h="2702">
                <a:moveTo>
                  <a:pt x="305" y="0"/>
                </a:moveTo>
                <a:lnTo>
                  <a:pt x="0" y="2702"/>
                </a:lnTo>
                <a:lnTo>
                  <a:pt x="2476" y="1578"/>
                </a:lnTo>
                <a:lnTo>
                  <a:pt x="305" y="0"/>
                </a:lnTo>
                <a:close/>
              </a:path>
            </a:pathLst>
          </a:custGeom>
          <a:solidFill>
            <a:srgbClr val="72CD4F"/>
          </a:solidFill>
          <a:ln>
            <a:noFill/>
          </a:ln>
        </p:spPr>
        <p:txBody>
          <a:bodyPr/>
          <a:lstStyle/>
          <a:p>
            <a:pPr defTabSz="1219200"/>
            <a:endParaRPr lang="zh-CN" altLang="zh-CN" sz="2400">
              <a:solidFill>
                <a:srgbClr val="000000"/>
              </a:solidFill>
              <a:latin typeface="Calibri" panose="020F0502020204030204"/>
              <a:ea typeface="微软雅黑" panose="020B0503020204020204" charset="-122"/>
              <a:sym typeface="宋体" panose="02010600030101010101" pitchFamily="2" charset="-122"/>
            </a:endParaRPr>
          </a:p>
        </p:txBody>
      </p:sp>
      <p:sp>
        <p:nvSpPr>
          <p:cNvPr id="7" name="淘宝网Chenying0907出品 10"/>
          <p:cNvSpPr>
            <a:spLocks noChangeArrowheads="1"/>
          </p:cNvSpPr>
          <p:nvPr>
            <p:custDataLst>
              <p:tags r:id="rId6"/>
            </p:custDataLst>
          </p:nvPr>
        </p:nvSpPr>
        <p:spPr bwMode="auto">
          <a:xfrm>
            <a:off x="5836493" y="4414983"/>
            <a:ext cx="1278467" cy="1392767"/>
          </a:xfrm>
          <a:custGeom>
            <a:avLst/>
            <a:gdLst>
              <a:gd name="T0" fmla="*/ 0 w 2476"/>
              <a:gd name="T1" fmla="*/ 1578 h 2702"/>
              <a:gd name="T2" fmla="*/ 2476 w 2476"/>
              <a:gd name="T3" fmla="*/ 2702 h 2702"/>
              <a:gd name="T4" fmla="*/ 2172 w 2476"/>
              <a:gd name="T5" fmla="*/ 0 h 2702"/>
              <a:gd name="T6" fmla="*/ 0 w 2476"/>
              <a:gd name="T7" fmla="*/ 1578 h 2702"/>
              <a:gd name="T8" fmla="*/ 0 60000 65536"/>
              <a:gd name="T9" fmla="*/ 0 60000 65536"/>
              <a:gd name="T10" fmla="*/ 0 60000 65536"/>
              <a:gd name="T11" fmla="*/ 0 60000 65536"/>
              <a:gd name="T12" fmla="*/ 0 w 2476"/>
              <a:gd name="T13" fmla="*/ 0 h 2702"/>
              <a:gd name="T14" fmla="*/ 2476 w 2476"/>
              <a:gd name="T15" fmla="*/ 2702 h 2702"/>
            </a:gdLst>
            <a:ahLst/>
            <a:cxnLst>
              <a:cxn ang="T8">
                <a:pos x="T0" y="T1"/>
              </a:cxn>
              <a:cxn ang="T9">
                <a:pos x="T2" y="T3"/>
              </a:cxn>
              <a:cxn ang="T10">
                <a:pos x="T4" y="T5"/>
              </a:cxn>
              <a:cxn ang="T11">
                <a:pos x="T6" y="T7"/>
              </a:cxn>
            </a:cxnLst>
            <a:rect l="T12" t="T13" r="T14" b="T15"/>
            <a:pathLst>
              <a:path w="2476" h="2702">
                <a:moveTo>
                  <a:pt x="0" y="1578"/>
                </a:moveTo>
                <a:lnTo>
                  <a:pt x="2476" y="2702"/>
                </a:lnTo>
                <a:lnTo>
                  <a:pt x="2172" y="0"/>
                </a:lnTo>
                <a:lnTo>
                  <a:pt x="0" y="1578"/>
                </a:lnTo>
                <a:close/>
              </a:path>
            </a:pathLst>
          </a:custGeom>
          <a:solidFill>
            <a:srgbClr val="57C873"/>
          </a:solidFill>
          <a:ln>
            <a:noFill/>
          </a:ln>
        </p:spPr>
        <p:txBody>
          <a:bodyPr/>
          <a:lstStyle/>
          <a:p>
            <a:pPr defTabSz="1219200"/>
            <a:endParaRPr lang="zh-CN" altLang="zh-CN" sz="2400">
              <a:solidFill>
                <a:srgbClr val="000000"/>
              </a:solidFill>
              <a:latin typeface="Calibri" panose="020F0502020204030204"/>
              <a:ea typeface="微软雅黑" panose="020B0503020204020204" charset="-122"/>
              <a:sym typeface="宋体" panose="02010600030101010101" pitchFamily="2" charset="-122"/>
            </a:endParaRPr>
          </a:p>
        </p:txBody>
      </p:sp>
      <p:sp>
        <p:nvSpPr>
          <p:cNvPr id="8" name="淘宝网Chenying0907出品 11"/>
          <p:cNvSpPr>
            <a:spLocks noChangeArrowheads="1"/>
          </p:cNvSpPr>
          <p:nvPr>
            <p:custDataLst>
              <p:tags r:id="rId7"/>
            </p:custDataLst>
          </p:nvPr>
        </p:nvSpPr>
        <p:spPr bwMode="auto">
          <a:xfrm>
            <a:off x="6530759" y="3094183"/>
            <a:ext cx="1371600" cy="1320800"/>
          </a:xfrm>
          <a:custGeom>
            <a:avLst/>
            <a:gdLst>
              <a:gd name="T0" fmla="*/ 830 w 2664"/>
              <a:gd name="T1" fmla="*/ 2553 h 2553"/>
              <a:gd name="T2" fmla="*/ 2664 w 2664"/>
              <a:gd name="T3" fmla="*/ 546 h 2553"/>
              <a:gd name="T4" fmla="*/ 0 w 2664"/>
              <a:gd name="T5" fmla="*/ 0 h 2553"/>
              <a:gd name="T6" fmla="*/ 830 w 2664"/>
              <a:gd name="T7" fmla="*/ 2553 h 2553"/>
              <a:gd name="T8" fmla="*/ 0 60000 65536"/>
              <a:gd name="T9" fmla="*/ 0 60000 65536"/>
              <a:gd name="T10" fmla="*/ 0 60000 65536"/>
              <a:gd name="T11" fmla="*/ 0 60000 65536"/>
              <a:gd name="T12" fmla="*/ 0 w 2664"/>
              <a:gd name="T13" fmla="*/ 0 h 2553"/>
              <a:gd name="T14" fmla="*/ 2664 w 2664"/>
              <a:gd name="T15" fmla="*/ 2553 h 2553"/>
            </a:gdLst>
            <a:ahLst/>
            <a:cxnLst>
              <a:cxn ang="T8">
                <a:pos x="T0" y="T1"/>
              </a:cxn>
              <a:cxn ang="T9">
                <a:pos x="T2" y="T3"/>
              </a:cxn>
              <a:cxn ang="T10">
                <a:pos x="T4" y="T5"/>
              </a:cxn>
              <a:cxn ang="T11">
                <a:pos x="T6" y="T7"/>
              </a:cxn>
            </a:cxnLst>
            <a:rect l="T12" t="T13" r="T14" b="T15"/>
            <a:pathLst>
              <a:path w="2664" h="2553">
                <a:moveTo>
                  <a:pt x="830" y="2553"/>
                </a:moveTo>
                <a:lnTo>
                  <a:pt x="2664" y="546"/>
                </a:lnTo>
                <a:lnTo>
                  <a:pt x="0" y="0"/>
                </a:lnTo>
                <a:lnTo>
                  <a:pt x="830" y="2553"/>
                </a:lnTo>
                <a:close/>
              </a:path>
            </a:pathLst>
          </a:custGeom>
          <a:solidFill>
            <a:srgbClr val="B1D153"/>
          </a:solidFill>
          <a:ln>
            <a:noFill/>
          </a:ln>
        </p:spPr>
        <p:txBody>
          <a:bodyPr/>
          <a:lstStyle/>
          <a:p>
            <a:pPr defTabSz="1219200"/>
            <a:endParaRPr lang="zh-CN" altLang="zh-CN" sz="2400">
              <a:solidFill>
                <a:srgbClr val="000000"/>
              </a:solidFill>
              <a:latin typeface="Calibri" panose="020F0502020204030204"/>
              <a:ea typeface="微软雅黑" panose="020B0503020204020204" charset="-122"/>
              <a:sym typeface="宋体" panose="02010600030101010101" pitchFamily="2" charset="-122"/>
            </a:endParaRPr>
          </a:p>
        </p:txBody>
      </p:sp>
      <p:sp>
        <p:nvSpPr>
          <p:cNvPr id="9" name="淘宝网Chenying0907出品 7"/>
          <p:cNvSpPr>
            <a:spLocks noChangeArrowheads="1"/>
          </p:cNvSpPr>
          <p:nvPr>
            <p:custDataLst>
              <p:tags r:id="rId8"/>
            </p:custDataLst>
          </p:nvPr>
        </p:nvSpPr>
        <p:spPr bwMode="auto">
          <a:xfrm>
            <a:off x="5597311" y="2431667"/>
            <a:ext cx="47624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1219200"/>
            <a:r>
              <a:rPr lang="en-US" altLang="zh-CN" sz="3200" b="1">
                <a:solidFill>
                  <a:prstClr val="white"/>
                </a:solidFill>
                <a:latin typeface="Swiss911 UCm BT" pitchFamily="2" charset="0"/>
                <a:ea typeface="微软雅黑" panose="020B0503020204020204" charset="-122"/>
                <a:sym typeface="Swiss911 UCm BT" pitchFamily="2" charset="0"/>
              </a:rPr>
              <a:t>01</a:t>
            </a:r>
            <a:endParaRPr lang="zh-CN" altLang="en-US" sz="3200" b="1">
              <a:solidFill>
                <a:prstClr val="white"/>
              </a:solidFill>
              <a:latin typeface="Swiss911 UCm BT" pitchFamily="2" charset="0"/>
              <a:ea typeface="微软雅黑" panose="020B0503020204020204" charset="-122"/>
              <a:sym typeface="Swiss911 UCm BT" pitchFamily="2" charset="0"/>
            </a:endParaRPr>
          </a:p>
        </p:txBody>
      </p:sp>
      <p:sp>
        <p:nvSpPr>
          <p:cNvPr id="10" name="淘宝网Chenying0907出品 8"/>
          <p:cNvSpPr>
            <a:spLocks noChangeArrowheads="1"/>
          </p:cNvSpPr>
          <p:nvPr>
            <p:custDataLst>
              <p:tags r:id="rId9"/>
            </p:custDataLst>
          </p:nvPr>
        </p:nvSpPr>
        <p:spPr bwMode="auto">
          <a:xfrm>
            <a:off x="6877893" y="3343950"/>
            <a:ext cx="4762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1219200"/>
            <a:r>
              <a:rPr lang="en-US" altLang="zh-CN" sz="3200" b="1">
                <a:solidFill>
                  <a:prstClr val="white"/>
                </a:solidFill>
                <a:latin typeface="Swiss911 UCm BT" pitchFamily="2" charset="0"/>
                <a:ea typeface="微软雅黑" panose="020B0503020204020204" charset="-122"/>
                <a:sym typeface="Swiss911 UCm BT" pitchFamily="2" charset="0"/>
              </a:rPr>
              <a:t>02</a:t>
            </a:r>
            <a:endParaRPr lang="zh-CN" altLang="en-US" sz="3200" b="1">
              <a:solidFill>
                <a:prstClr val="white"/>
              </a:solidFill>
              <a:latin typeface="Swiss911 UCm BT" pitchFamily="2" charset="0"/>
              <a:ea typeface="微软雅黑" panose="020B0503020204020204" charset="-122"/>
              <a:sym typeface="Swiss911 UCm BT" pitchFamily="2" charset="0"/>
            </a:endParaRPr>
          </a:p>
        </p:txBody>
      </p:sp>
      <p:sp>
        <p:nvSpPr>
          <p:cNvPr id="11" name="淘宝网Chenying0907出品 9"/>
          <p:cNvSpPr>
            <a:spLocks noChangeArrowheads="1"/>
          </p:cNvSpPr>
          <p:nvPr>
            <p:custDataLst>
              <p:tags r:id="rId10"/>
            </p:custDataLst>
          </p:nvPr>
        </p:nvSpPr>
        <p:spPr bwMode="auto">
          <a:xfrm>
            <a:off x="6399526" y="4863717"/>
            <a:ext cx="4762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1219200"/>
            <a:r>
              <a:rPr lang="en-US" altLang="zh-CN" sz="3200" b="1">
                <a:solidFill>
                  <a:prstClr val="white"/>
                </a:solidFill>
                <a:latin typeface="Swiss911 UCm BT" pitchFamily="2" charset="0"/>
                <a:ea typeface="微软雅黑" panose="020B0503020204020204" charset="-122"/>
                <a:sym typeface="Swiss911 UCm BT" pitchFamily="2" charset="0"/>
              </a:rPr>
              <a:t>03</a:t>
            </a:r>
            <a:endParaRPr lang="zh-CN" altLang="en-US" sz="3200" b="1">
              <a:solidFill>
                <a:prstClr val="white"/>
              </a:solidFill>
              <a:latin typeface="Swiss911 UCm BT" pitchFamily="2" charset="0"/>
              <a:ea typeface="微软雅黑" panose="020B0503020204020204" charset="-122"/>
              <a:sym typeface="Swiss911 UCm BT" pitchFamily="2" charset="0"/>
            </a:endParaRPr>
          </a:p>
        </p:txBody>
      </p:sp>
      <p:sp>
        <p:nvSpPr>
          <p:cNvPr id="12" name="淘宝网Chenying0907出品 10"/>
          <p:cNvSpPr>
            <a:spLocks noChangeArrowheads="1"/>
          </p:cNvSpPr>
          <p:nvPr>
            <p:custDataLst>
              <p:tags r:id="rId11"/>
            </p:custDataLst>
          </p:nvPr>
        </p:nvSpPr>
        <p:spPr bwMode="auto">
          <a:xfrm>
            <a:off x="4721011" y="4882767"/>
            <a:ext cx="47624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1219200"/>
            <a:r>
              <a:rPr lang="en-US" altLang="zh-CN" sz="3200" b="1">
                <a:solidFill>
                  <a:prstClr val="white"/>
                </a:solidFill>
                <a:latin typeface="Swiss911 UCm BT" pitchFamily="2" charset="0"/>
                <a:ea typeface="微软雅黑" panose="020B0503020204020204" charset="-122"/>
                <a:sym typeface="Swiss911 UCm BT" pitchFamily="2" charset="0"/>
              </a:rPr>
              <a:t>04</a:t>
            </a:r>
            <a:endParaRPr lang="zh-CN" altLang="en-US" sz="3200" b="1">
              <a:solidFill>
                <a:prstClr val="white"/>
              </a:solidFill>
              <a:latin typeface="Swiss911 UCm BT" pitchFamily="2" charset="0"/>
              <a:ea typeface="微软雅黑" panose="020B0503020204020204" charset="-122"/>
              <a:sym typeface="Swiss911 UCm BT" pitchFamily="2" charset="0"/>
            </a:endParaRPr>
          </a:p>
        </p:txBody>
      </p:sp>
      <p:sp>
        <p:nvSpPr>
          <p:cNvPr id="13" name="淘宝网Chenying0907出品 11"/>
          <p:cNvSpPr>
            <a:spLocks noChangeArrowheads="1"/>
          </p:cNvSpPr>
          <p:nvPr>
            <p:custDataLst>
              <p:tags r:id="rId12"/>
            </p:custDataLst>
          </p:nvPr>
        </p:nvSpPr>
        <p:spPr bwMode="auto">
          <a:xfrm>
            <a:off x="4323078" y="3356650"/>
            <a:ext cx="47624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1219200"/>
            <a:r>
              <a:rPr lang="en-US" altLang="zh-CN" sz="3200" b="1">
                <a:solidFill>
                  <a:prstClr val="white"/>
                </a:solidFill>
                <a:latin typeface="Swiss911 UCm BT" pitchFamily="2" charset="0"/>
                <a:ea typeface="微软雅黑" panose="020B0503020204020204" charset="-122"/>
                <a:sym typeface="Swiss911 UCm BT" pitchFamily="2" charset="0"/>
              </a:rPr>
              <a:t>05</a:t>
            </a:r>
            <a:endParaRPr lang="zh-CN" altLang="en-US" sz="3200" b="1">
              <a:solidFill>
                <a:prstClr val="white"/>
              </a:solidFill>
              <a:latin typeface="Swiss911 UCm BT" pitchFamily="2" charset="0"/>
              <a:ea typeface="微软雅黑" panose="020B0503020204020204" charset="-122"/>
              <a:sym typeface="Swiss911 UCm BT" pitchFamily="2" charset="0"/>
            </a:endParaRPr>
          </a:p>
        </p:txBody>
      </p:sp>
      <p:sp>
        <p:nvSpPr>
          <p:cNvPr id="18" name="TextBox 17"/>
          <p:cNvSpPr>
            <a:spLocks noChangeArrowheads="1"/>
          </p:cNvSpPr>
          <p:nvPr>
            <p:custDataLst>
              <p:tags r:id="rId13"/>
            </p:custDataLst>
          </p:nvPr>
        </p:nvSpPr>
        <p:spPr bwMode="auto">
          <a:xfrm>
            <a:off x="4994059" y="1258346"/>
            <a:ext cx="16827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1219200"/>
            <a:r>
              <a:rPr lang="zh-CN" altLang="en-US" sz="3200" b="1">
                <a:solidFill>
                  <a:prstClr val="black">
                    <a:lumMod val="75000"/>
                    <a:lumOff val="25000"/>
                  </a:prstClr>
                </a:solidFill>
                <a:latin typeface="微软雅黑" panose="020B0503020204020204" charset="-122"/>
                <a:ea typeface="微软雅黑" panose="020B0503020204020204" charset="-122"/>
              </a:rPr>
              <a:t>唯物史观</a:t>
            </a:r>
            <a:endParaRPr lang="zh-CN" altLang="en-US" sz="3200" b="1">
              <a:solidFill>
                <a:prstClr val="black">
                  <a:lumMod val="75000"/>
                  <a:lumOff val="25000"/>
                </a:prstClr>
              </a:solidFill>
              <a:latin typeface="微软雅黑" panose="020B0503020204020204" charset="-122"/>
              <a:ea typeface="微软雅黑" panose="020B0503020204020204" charset="-122"/>
            </a:endParaRPr>
          </a:p>
        </p:txBody>
      </p:sp>
      <p:sp>
        <p:nvSpPr>
          <p:cNvPr id="14" name="矩形 13"/>
          <p:cNvSpPr/>
          <p:nvPr>
            <p:custDataLst>
              <p:tags r:id="rId14"/>
            </p:custDataLst>
          </p:nvPr>
        </p:nvSpPr>
        <p:spPr>
          <a:xfrm>
            <a:off x="4430730" y="3251667"/>
            <a:ext cx="293424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1219200"/>
            <a:r>
              <a:rPr lang="zh-CN" altLang="en-US" sz="2400" b="1">
                <a:solidFill>
                  <a:srgbClr val="CEB966">
                    <a:lumMod val="50000"/>
                  </a:srgbClr>
                </a:solidFill>
                <a:latin typeface="微软雅黑" panose="020B0503020204020204" charset="-122"/>
                <a:ea typeface="微软雅黑" panose="020B0503020204020204" charset="-122"/>
              </a:rPr>
              <a:t>历史学科</a:t>
            </a:r>
            <a:endParaRPr lang="en-US" altLang="zh-CN" sz="2400" b="1">
              <a:solidFill>
                <a:srgbClr val="CEB966">
                  <a:lumMod val="50000"/>
                </a:srgbClr>
              </a:solidFill>
              <a:latin typeface="微软雅黑" panose="020B0503020204020204" charset="-122"/>
              <a:ea typeface="微软雅黑" panose="020B0503020204020204" charset="-122"/>
            </a:endParaRPr>
          </a:p>
          <a:p>
            <a:pPr algn="ctr" defTabSz="1219200"/>
            <a:r>
              <a:rPr lang="zh-CN" altLang="en-US" sz="2400" b="1">
                <a:solidFill>
                  <a:srgbClr val="CEB966">
                    <a:lumMod val="50000"/>
                  </a:srgbClr>
                </a:solidFill>
                <a:latin typeface="微软雅黑" panose="020B0503020204020204" charset="-122"/>
                <a:ea typeface="微软雅黑" panose="020B0503020204020204" charset="-122"/>
              </a:rPr>
              <a:t>正确价值观</a:t>
            </a:r>
            <a:endParaRPr lang="en-US" altLang="zh-CN" sz="2400" b="1">
              <a:solidFill>
                <a:srgbClr val="CEB966">
                  <a:lumMod val="50000"/>
                </a:srgbClr>
              </a:solidFill>
              <a:latin typeface="微软雅黑" panose="020B0503020204020204" charset="-122"/>
              <a:ea typeface="微软雅黑" panose="020B0503020204020204" charset="-122"/>
            </a:endParaRPr>
          </a:p>
          <a:p>
            <a:pPr algn="ctr" defTabSz="1219200"/>
            <a:r>
              <a:rPr lang="zh-CN" altLang="en-US" sz="2400" b="1">
                <a:solidFill>
                  <a:srgbClr val="CEB966">
                    <a:lumMod val="50000"/>
                  </a:srgbClr>
                </a:solidFill>
                <a:latin typeface="微软雅黑" panose="020B0503020204020204" charset="-122"/>
                <a:ea typeface="微软雅黑" panose="020B0503020204020204" charset="-122"/>
              </a:rPr>
              <a:t>必备知识</a:t>
            </a:r>
            <a:endParaRPr lang="en-US" altLang="zh-CN" sz="2400" b="1">
              <a:solidFill>
                <a:srgbClr val="CEB966">
                  <a:lumMod val="50000"/>
                </a:srgbClr>
              </a:solidFill>
              <a:latin typeface="微软雅黑" panose="020B0503020204020204" charset="-122"/>
              <a:ea typeface="微软雅黑" panose="020B0503020204020204" charset="-122"/>
            </a:endParaRPr>
          </a:p>
          <a:p>
            <a:pPr algn="ctr" defTabSz="1219200"/>
            <a:r>
              <a:rPr lang="zh-CN" altLang="en-US" sz="2400" b="1">
                <a:solidFill>
                  <a:srgbClr val="CEB966">
                    <a:lumMod val="50000"/>
                  </a:srgbClr>
                </a:solidFill>
                <a:latin typeface="微软雅黑" panose="020B0503020204020204" charset="-122"/>
                <a:ea typeface="微软雅黑" panose="020B0503020204020204" charset="-122"/>
              </a:rPr>
              <a:t>关键能力</a:t>
            </a:r>
            <a:endParaRPr lang="zh-CN" altLang="en-US" sz="2400" b="1">
              <a:solidFill>
                <a:srgbClr val="CEB966">
                  <a:lumMod val="50000"/>
                </a:srgbClr>
              </a:solidFill>
              <a:latin typeface="微软雅黑" panose="020B0503020204020204" charset="-122"/>
              <a:ea typeface="微软雅黑" panose="020B0503020204020204" charset="-122"/>
            </a:endParaRPr>
          </a:p>
        </p:txBody>
      </p:sp>
      <p:sp>
        <p:nvSpPr>
          <p:cNvPr id="26" name="TextBox 17"/>
          <p:cNvSpPr>
            <a:spLocks noChangeArrowheads="1"/>
          </p:cNvSpPr>
          <p:nvPr>
            <p:custDataLst>
              <p:tags r:id="rId15"/>
            </p:custDataLst>
          </p:nvPr>
        </p:nvSpPr>
        <p:spPr bwMode="auto">
          <a:xfrm>
            <a:off x="7949853" y="3137006"/>
            <a:ext cx="16827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1219200"/>
            <a:r>
              <a:rPr lang="zh-CN" altLang="en-US" sz="3200" b="1">
                <a:solidFill>
                  <a:prstClr val="black">
                    <a:lumMod val="75000"/>
                    <a:lumOff val="25000"/>
                  </a:prstClr>
                </a:solidFill>
                <a:latin typeface="微软雅黑" panose="020B0503020204020204" charset="-122"/>
                <a:ea typeface="微软雅黑" panose="020B0503020204020204" charset="-122"/>
              </a:rPr>
              <a:t>时空观念</a:t>
            </a:r>
            <a:endParaRPr lang="zh-CN" altLang="en-US" sz="3200" b="1">
              <a:solidFill>
                <a:prstClr val="black">
                  <a:lumMod val="75000"/>
                  <a:lumOff val="25000"/>
                </a:prstClr>
              </a:solidFill>
              <a:latin typeface="微软雅黑" panose="020B0503020204020204" charset="-122"/>
              <a:ea typeface="微软雅黑" panose="020B0503020204020204" charset="-122"/>
            </a:endParaRPr>
          </a:p>
        </p:txBody>
      </p:sp>
      <p:sp>
        <p:nvSpPr>
          <p:cNvPr id="27" name="TextBox 17"/>
          <p:cNvSpPr>
            <a:spLocks noChangeArrowheads="1"/>
          </p:cNvSpPr>
          <p:nvPr>
            <p:custDataLst>
              <p:tags r:id="rId16"/>
            </p:custDataLst>
          </p:nvPr>
        </p:nvSpPr>
        <p:spPr bwMode="auto">
          <a:xfrm>
            <a:off x="7216560" y="5347001"/>
            <a:ext cx="16827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1219200"/>
            <a:r>
              <a:rPr lang="zh-CN" altLang="en-US" sz="3200" b="1">
                <a:solidFill>
                  <a:prstClr val="black">
                    <a:lumMod val="75000"/>
                    <a:lumOff val="25000"/>
                  </a:prstClr>
                </a:solidFill>
                <a:latin typeface="微软雅黑" panose="020B0503020204020204" charset="-122"/>
                <a:ea typeface="微软雅黑" panose="020B0503020204020204" charset="-122"/>
              </a:rPr>
              <a:t>史料实证</a:t>
            </a:r>
            <a:endParaRPr lang="zh-CN" altLang="en-US" sz="3200" b="1">
              <a:solidFill>
                <a:prstClr val="black">
                  <a:lumMod val="75000"/>
                  <a:lumOff val="25000"/>
                </a:prstClr>
              </a:solidFill>
              <a:latin typeface="微软雅黑" panose="020B0503020204020204" charset="-122"/>
              <a:ea typeface="微软雅黑" panose="020B0503020204020204" charset="-122"/>
            </a:endParaRPr>
          </a:p>
        </p:txBody>
      </p:sp>
      <p:sp>
        <p:nvSpPr>
          <p:cNvPr id="28" name="TextBox 17"/>
          <p:cNvSpPr>
            <a:spLocks noChangeArrowheads="1"/>
          </p:cNvSpPr>
          <p:nvPr>
            <p:custDataLst>
              <p:tags r:id="rId17"/>
            </p:custDataLst>
          </p:nvPr>
        </p:nvSpPr>
        <p:spPr bwMode="auto">
          <a:xfrm>
            <a:off x="2933484" y="5347001"/>
            <a:ext cx="16827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1219200"/>
            <a:r>
              <a:rPr lang="zh-CN" altLang="en-US" sz="3200" b="1">
                <a:solidFill>
                  <a:prstClr val="black">
                    <a:lumMod val="75000"/>
                    <a:lumOff val="25000"/>
                  </a:prstClr>
                </a:solidFill>
                <a:latin typeface="微软雅黑" panose="020B0503020204020204" charset="-122"/>
                <a:ea typeface="微软雅黑" panose="020B0503020204020204" charset="-122"/>
              </a:rPr>
              <a:t>历史解释</a:t>
            </a:r>
            <a:endParaRPr lang="zh-CN" altLang="en-US" sz="3200" b="1">
              <a:solidFill>
                <a:prstClr val="black">
                  <a:lumMod val="75000"/>
                  <a:lumOff val="25000"/>
                </a:prstClr>
              </a:solidFill>
              <a:latin typeface="微软雅黑" panose="020B0503020204020204" charset="-122"/>
              <a:ea typeface="微软雅黑" panose="020B0503020204020204" charset="-122"/>
            </a:endParaRPr>
          </a:p>
        </p:txBody>
      </p:sp>
      <p:sp>
        <p:nvSpPr>
          <p:cNvPr id="29" name="TextBox 17"/>
          <p:cNvSpPr>
            <a:spLocks noChangeArrowheads="1"/>
          </p:cNvSpPr>
          <p:nvPr>
            <p:custDataLst>
              <p:tags r:id="rId18"/>
            </p:custDataLst>
          </p:nvPr>
        </p:nvSpPr>
        <p:spPr bwMode="auto">
          <a:xfrm>
            <a:off x="2102943" y="3137006"/>
            <a:ext cx="16827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1219200"/>
            <a:r>
              <a:rPr lang="zh-CN" altLang="en-US" sz="3200" b="1">
                <a:solidFill>
                  <a:prstClr val="black">
                    <a:lumMod val="75000"/>
                    <a:lumOff val="25000"/>
                  </a:prstClr>
                </a:solidFill>
                <a:latin typeface="微软雅黑" panose="020B0503020204020204" charset="-122"/>
                <a:ea typeface="微软雅黑" panose="020B0503020204020204" charset="-122"/>
              </a:rPr>
              <a:t>家国情怀</a:t>
            </a:r>
            <a:endParaRPr lang="zh-CN" altLang="en-US" sz="3200" b="1">
              <a:solidFill>
                <a:prstClr val="black">
                  <a:lumMod val="75000"/>
                  <a:lumOff val="25000"/>
                </a:prstClr>
              </a:solidFill>
              <a:latin typeface="微软雅黑" panose="020B0503020204020204" charset="-122"/>
              <a:ea typeface="微软雅黑" panose="020B0503020204020204" charset="-122"/>
            </a:endParaRPr>
          </a:p>
        </p:txBody>
      </p:sp>
      <p:sp>
        <p:nvSpPr>
          <p:cNvPr id="15" name="标题 14"/>
          <p:cNvSpPr>
            <a:spLocks noGrp="1"/>
          </p:cNvSpPr>
          <p:nvPr>
            <p:ph type="title"/>
            <p:custDataLst>
              <p:tags r:id="rId19"/>
            </p:custDataLst>
          </p:nvPr>
        </p:nvSpPr>
        <p:spPr>
          <a:xfrm>
            <a:off x="838200" y="365125"/>
            <a:ext cx="10515600" cy="864235"/>
          </a:xfrm>
        </p:spPr>
        <p:txBody>
          <a:bodyPr/>
          <a:lstStyle/>
          <a:p>
            <a:r>
              <a:rPr lang="zh-CN" altLang="en-US" sz="3600" b="1">
                <a:latin typeface="黑体" panose="02010609060101010101" pitchFamily="49" charset="-122"/>
                <a:ea typeface="黑体" panose="02010609060101010101" pitchFamily="49" charset="-122"/>
              </a:rPr>
              <a:t>四、如何学习高中历史？</a:t>
            </a:r>
            <a:endParaRPr lang="zh-CN" altLang="en-US" sz="3600" b="1">
              <a:latin typeface="黑体" panose="02010609060101010101" pitchFamily="49" charset="-122"/>
              <a:ea typeface="黑体" panose="02010609060101010101" pitchFamily="49" charset="-122"/>
            </a:endParaRPr>
          </a:p>
        </p:txBody>
      </p:sp>
      <p:sp>
        <p:nvSpPr>
          <p:cNvPr id="16" name="内容占位符 15"/>
          <p:cNvSpPr>
            <a:spLocks noGrp="1"/>
          </p:cNvSpPr>
          <p:nvPr>
            <p:ph idx="1"/>
            <p:custDataLst>
              <p:tags r:id="rId20"/>
            </p:custDataLst>
          </p:nvPr>
        </p:nvSpPr>
        <p:spPr>
          <a:xfrm>
            <a:off x="838200" y="1308735"/>
            <a:ext cx="10515600" cy="659765"/>
          </a:xfrm>
        </p:spPr>
        <p:txBody>
          <a:bodyPr>
            <a:normAutofit/>
          </a:bodyPr>
          <a:lstStyle/>
          <a:p>
            <a:pPr marL="0" indent="0">
              <a:buNone/>
            </a:pPr>
            <a:r>
              <a:rPr lang="zh-CN" altLang="en-US">
                <a:latin typeface="黑体" panose="02010609060101010101" pitchFamily="49" charset="-122"/>
                <a:ea typeface="黑体" panose="02010609060101010101" pitchFamily="49" charset="-122"/>
                <a:cs typeface="黑体" panose="02010609060101010101" pitchFamily="49" charset="-122"/>
              </a:rPr>
              <a:t>检验自己：能力要求</a:t>
            </a:r>
            <a:endParaRPr lang="zh-CN">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2000"/>
                                        <p:tgtEl>
                                          <p:spTgt spid="5"/>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2000"/>
                                        <p:tgtEl>
                                          <p:spTgt spid="6"/>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in)">
                                      <p:cBhvr>
                                        <p:cTn id="16" dur="2000"/>
                                        <p:tgtEl>
                                          <p:spTgt spid="7"/>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ox(in)">
                                      <p:cBhvr>
                                        <p:cTn id="19" dur="2000"/>
                                        <p:tgtEl>
                                          <p:spTgt spid="8"/>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2000"/>
                                        <p:tgtEl>
                                          <p:spTgt spid="9"/>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ox(in)">
                                      <p:cBhvr>
                                        <p:cTn id="25" dur="2000"/>
                                        <p:tgtEl>
                                          <p:spTgt spid="10"/>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ox(in)">
                                      <p:cBhvr>
                                        <p:cTn id="28" dur="2000"/>
                                        <p:tgtEl>
                                          <p:spTgt spid="11"/>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ox(in)">
                                      <p:cBhvr>
                                        <p:cTn id="31" dur="2000"/>
                                        <p:tgtEl>
                                          <p:spTgt spid="12"/>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ox(in)">
                                      <p:cBhvr>
                                        <p:cTn id="34" dur="2000"/>
                                        <p:tgtEl>
                                          <p:spTgt spid="13"/>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ox(in)">
                                      <p:cBhvr>
                                        <p:cTn id="37" dur="2000"/>
                                        <p:tgtEl>
                                          <p:spTgt spid="18"/>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ox(in)">
                                      <p:cBhvr>
                                        <p:cTn id="40" dur="2000"/>
                                        <p:tgtEl>
                                          <p:spTgt spid="14"/>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ox(in)">
                                      <p:cBhvr>
                                        <p:cTn id="43" dur="2000"/>
                                        <p:tgtEl>
                                          <p:spTgt spid="26"/>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ox(in)">
                                      <p:cBhvr>
                                        <p:cTn id="46" dur="2000"/>
                                        <p:tgtEl>
                                          <p:spTgt spid="27"/>
                                        </p:tgtEl>
                                      </p:cBhvr>
                                    </p:animEffect>
                                  </p:childTnLst>
                                </p:cTn>
                              </p:par>
                              <p:par>
                                <p:cTn id="47" presetID="4" presetClass="entr" presetSubtype="16"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box(in)">
                                      <p:cBhvr>
                                        <p:cTn id="49" dur="2000"/>
                                        <p:tgtEl>
                                          <p:spTgt spid="28"/>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box(in)">
                                      <p:cBhvr>
                                        <p:cTn id="52"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8" grpId="0"/>
      <p:bldP spid="14" grpId="0"/>
      <p:bldP spid="26" grpId="0"/>
      <p:bldP spid="27" grpId="0"/>
      <p:bldP spid="28"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4" name="图片 3"/>
          <p:cNvPicPr>
            <a:picLocks noChangeAspect="1"/>
          </p:cNvPicPr>
          <p:nvPr>
            <p:custDataLst>
              <p:tags r:id="rId3"/>
            </p:custDataLst>
          </p:nvPr>
        </p:nvPicPr>
        <p:blipFill>
          <a:blip r:embed="rId4">
            <a:grayscl/>
            <a:extLst>
              <a:ext uri="{28A0092B-C50C-407E-A947-70E740481C1C}">
                <a14:useLocalDpi xmlns:a14="http://schemas.microsoft.com/office/drawing/2010/main" val="0"/>
              </a:ext>
            </a:extLst>
          </a:blip>
          <a:stretch>
            <a:fillRect/>
          </a:stretch>
        </p:blipFill>
        <p:spPr>
          <a:xfrm>
            <a:off x="549910" y="474980"/>
            <a:ext cx="5509895" cy="4805680"/>
          </a:xfrm>
          <a:prstGeom prst="rect">
            <a:avLst/>
          </a:prstGeom>
          <a:ln>
            <a:noFill/>
          </a:ln>
          <a:effectLst>
            <a:softEdge rad="63500"/>
          </a:effectLst>
        </p:spPr>
      </p:pic>
      <p:pic>
        <p:nvPicPr>
          <p:cNvPr id="2" name="图片 1"/>
          <p:cNvPicPr>
            <a:picLocks noChangeAspect="1"/>
          </p:cNvPicPr>
          <p:nvPr>
            <p:custDataLst>
              <p:tags r:id="rId5"/>
            </p:custDataLst>
          </p:nvPr>
        </p:nvPicPr>
        <p:blipFill>
          <a:blip r:embed="rId6">
            <a:grayscl/>
            <a:extLst>
              <a:ext uri="{28A0092B-C50C-407E-A947-70E740481C1C}">
                <a14:useLocalDpi xmlns:a14="http://schemas.microsoft.com/office/drawing/2010/main" val="0"/>
              </a:ext>
            </a:extLst>
          </a:blip>
          <a:srcRect t="2880" b="2880"/>
          <a:stretch>
            <a:fillRect/>
          </a:stretch>
        </p:blipFill>
        <p:spPr>
          <a:xfrm>
            <a:off x="6264910" y="570865"/>
            <a:ext cx="5326380" cy="4645660"/>
          </a:xfrm>
          <a:prstGeom prst="rect">
            <a:avLst/>
          </a:prstGeom>
          <a:ln>
            <a:noFill/>
          </a:ln>
          <a:effectLst>
            <a:softEdge rad="63500"/>
          </a:effectLst>
        </p:spPr>
      </p:pic>
      <p:sp>
        <p:nvSpPr>
          <p:cNvPr id="7" name="矩形 6"/>
          <p:cNvSpPr/>
          <p:nvPr>
            <p:custDataLst>
              <p:tags r:id="rId7"/>
            </p:custDataLst>
          </p:nvPr>
        </p:nvSpPr>
        <p:spPr>
          <a:xfrm>
            <a:off x="-113666" y="5674741"/>
            <a:ext cx="12305667" cy="696467"/>
          </a:xfrm>
          <a:prstGeom prst="rect">
            <a:avLst/>
          </a:prstGeom>
          <a:solidFill>
            <a:schemeClr val="bg2"/>
          </a:solidFill>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2800" b="1" smtClean="0">
                <a:solidFill>
                  <a:schemeClr val="tx1"/>
                </a:solidFill>
                <a:latin typeface="+mj-ea"/>
                <a:ea typeface="+mj-ea"/>
              </a:rPr>
              <a:t>居然是他</a:t>
            </a:r>
            <a:r>
              <a:rPr lang="en-US" altLang="zh-CN" sz="2800" b="1" smtClean="0">
                <a:solidFill>
                  <a:schemeClr val="tx1"/>
                </a:solidFill>
                <a:latin typeface="+mj-ea"/>
                <a:ea typeface="+mj-ea"/>
              </a:rPr>
              <a:t>——</a:t>
            </a:r>
            <a:r>
              <a:rPr lang="zh-CN" altLang="en-US" sz="2800" b="1" smtClean="0">
                <a:solidFill>
                  <a:schemeClr val="tx1"/>
                </a:solidFill>
                <a:latin typeface="+mj-ea"/>
                <a:ea typeface="+mj-ea"/>
              </a:rPr>
              <a:t>孔夫子！</a:t>
            </a:r>
            <a:endParaRPr lang="zh-CN" altLang="en-US" sz="2800" b="1">
              <a:solidFill>
                <a:schemeClr val="tx1"/>
              </a:solidFill>
              <a:latin typeface="+mj-ea"/>
              <a:ea typeface="+mj-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2" name="标题 1"/>
          <p:cNvSpPr>
            <a:spLocks noGrp="1"/>
          </p:cNvSpPr>
          <p:nvPr>
            <p:custDataLst>
              <p:tags r:id="rId3"/>
            </p:custDataLst>
          </p:nvPr>
        </p:nvSpPr>
        <p:spPr>
          <a:xfrm>
            <a:off x="774065" y="196850"/>
            <a:ext cx="10515600" cy="8642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a:latin typeface="黑体" panose="02010609060101010101" pitchFamily="49" charset="-122"/>
                <a:ea typeface="黑体" panose="02010609060101010101" pitchFamily="49" charset="-122"/>
              </a:rPr>
              <a:t>一、什么是历史？</a:t>
            </a:r>
            <a:endParaRPr lang="zh-CN" altLang="en-US" sz="3600" b="1">
              <a:latin typeface="黑体" panose="02010609060101010101" pitchFamily="49" charset="-122"/>
              <a:ea typeface="黑体" panose="02010609060101010101" pitchFamily="49" charset="-122"/>
            </a:endParaRPr>
          </a:p>
        </p:txBody>
      </p:sp>
      <p:sp>
        <p:nvSpPr>
          <p:cNvPr id="8204" name="Rectangle 12"/>
          <p:cNvSpPr>
            <a:spLocks noRot="1"/>
          </p:cNvSpPr>
          <p:nvPr>
            <p:custDataLst>
              <p:tags r:id="rId4"/>
            </p:custDataLst>
          </p:nvPr>
        </p:nvSpPr>
        <p:spPr>
          <a:xfrm>
            <a:off x="147955" y="1229360"/>
            <a:ext cx="8927465" cy="2172970"/>
          </a:xfrm>
          <a:prstGeom prst="rect">
            <a:avLst/>
          </a:prstGeom>
          <a:noFill/>
          <a:ln w="9525">
            <a:noFill/>
          </a:ln>
        </p:spPr>
        <p:txBody>
          <a:bodyPr/>
          <a:lstStyle>
            <a:lvl1pPr marL="342900" indent="-342900" algn="l" rtl="0" eaLnBrk="0" fontAlgn="base"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stStyle>
          <a:p>
            <a:pPr marL="342900" lvl="0" indent="-342900" eaLnBrk="1" hangingPunct="1">
              <a:lnSpc>
                <a:spcPct val="110000"/>
              </a:lnSpc>
            </a:pPr>
            <a:r>
              <a:rPr lang="zh-CN" altLang="en-US" b="1">
                <a:solidFill>
                  <a:schemeClr val="tx1"/>
                </a:solidFill>
                <a:latin typeface="黑体" panose="02010609060101010101" pitchFamily="49" charset="-122"/>
                <a:ea typeface="黑体" panose="02010609060101010101" pitchFamily="49" charset="-122"/>
                <a:cs typeface="黑体" panose="02010609060101010101" pitchFamily="49" charset="-122"/>
              </a:rPr>
              <a:t>“歴”</a:t>
            </a:r>
            <a:r>
              <a:rPr lang="en-US" altLang="zh-CN" b="1">
                <a:solidFill>
                  <a:schemeClr val="tx1"/>
                </a:solidFill>
                <a:latin typeface="黑体" panose="02010609060101010101" pitchFamily="49" charset="-122"/>
                <a:ea typeface="黑体" panose="02010609060101010101" pitchFamily="49" charset="-122"/>
                <a:cs typeface="黑体" panose="02010609060101010101" pitchFamily="49" charset="-122"/>
              </a:rPr>
              <a:t>,</a:t>
            </a:r>
            <a:r>
              <a:rPr lang="zh-CN" altLang="en-US" b="1">
                <a:solidFill>
                  <a:schemeClr val="tx1"/>
                </a:solidFill>
                <a:latin typeface="黑体" panose="02010609060101010101" pitchFamily="49" charset="-122"/>
                <a:ea typeface="黑体" panose="02010609060101010101" pitchFamily="49" charset="-122"/>
                <a:cs typeface="黑体" panose="02010609060101010101" pitchFamily="49" charset="-122"/>
              </a:rPr>
              <a:t>其下是“止”，在甲骨文和金文中的字形就是一只脚，表示人穿过森林。</a:t>
            </a:r>
            <a:r>
              <a:rPr lang="en-US" altLang="zh-CN" b="1">
                <a:solidFill>
                  <a:schemeClr val="tx1"/>
                </a:solidFill>
                <a:latin typeface="黑体" panose="02010609060101010101" pitchFamily="49" charset="-122"/>
                <a:ea typeface="黑体" panose="02010609060101010101" pitchFamily="49" charset="-122"/>
                <a:cs typeface="黑体" panose="02010609060101010101" pitchFamily="49" charset="-122"/>
              </a:rPr>
              <a:t>《</a:t>
            </a:r>
            <a:r>
              <a:rPr lang="zh-CN" altLang="en-US" b="1">
                <a:solidFill>
                  <a:schemeClr val="tx1"/>
                </a:solidFill>
                <a:latin typeface="黑体" panose="02010609060101010101" pitchFamily="49" charset="-122"/>
                <a:ea typeface="黑体" panose="02010609060101010101" pitchFamily="49" charset="-122"/>
                <a:cs typeface="黑体" panose="02010609060101010101" pitchFamily="49" charset="-122"/>
              </a:rPr>
              <a:t>说文解字</a:t>
            </a:r>
            <a:r>
              <a:rPr lang="en-US" altLang="zh-CN" b="1">
                <a:solidFill>
                  <a:schemeClr val="tx1"/>
                </a:solidFill>
                <a:latin typeface="黑体" panose="02010609060101010101" pitchFamily="49" charset="-122"/>
                <a:ea typeface="黑体" panose="02010609060101010101" pitchFamily="49" charset="-122"/>
                <a:cs typeface="黑体" panose="02010609060101010101" pitchFamily="49" charset="-122"/>
              </a:rPr>
              <a:t>》</a:t>
            </a:r>
            <a:r>
              <a:rPr lang="zh-CN" altLang="en-US" b="1">
                <a:solidFill>
                  <a:schemeClr val="tx1"/>
                </a:solidFill>
                <a:latin typeface="黑体" panose="02010609060101010101" pitchFamily="49" charset="-122"/>
                <a:ea typeface="黑体" panose="02010609060101010101" pitchFamily="49" charset="-122"/>
                <a:cs typeface="黑体" panose="02010609060101010101" pitchFamily="49" charset="-122"/>
              </a:rPr>
              <a:t>说“历，过也，传也”。“过”表示空间上的移动，“传”表示时间上的移动。</a:t>
            </a:r>
            <a:endParaRPr lang="zh-CN" altLang="en-US" b="1">
              <a:solidFill>
                <a:schemeClr val="tx1"/>
              </a:solidFill>
              <a:latin typeface="黑体" panose="02010609060101010101" pitchFamily="49" charset="-122"/>
              <a:ea typeface="黑体" panose="02010609060101010101" pitchFamily="49" charset="-122"/>
              <a:cs typeface="黑体" panose="02010609060101010101" pitchFamily="49" charset="-122"/>
            </a:endParaRPr>
          </a:p>
        </p:txBody>
      </p:sp>
      <p:sp>
        <p:nvSpPr>
          <p:cNvPr id="3" name="TextBox 7"/>
          <p:cNvSpPr txBox="1"/>
          <p:nvPr>
            <p:custDataLst>
              <p:tags r:id="rId5"/>
            </p:custDataLst>
          </p:nvPr>
        </p:nvSpPr>
        <p:spPr>
          <a:xfrm>
            <a:off x="339725" y="3347085"/>
            <a:ext cx="8180705" cy="3192145"/>
          </a:xfrm>
          <a:prstGeom prst="rect">
            <a:avLst/>
          </a:prstGeom>
          <a:noFill/>
          <a:ln w="9525">
            <a:noFill/>
          </a:ln>
        </p:spPr>
        <p:txBody>
          <a:bodyPr wrap="square" anchor="t">
            <a:spAutoFit/>
          </a:bodyPr>
          <a:lstStyle/>
          <a:p>
            <a:pPr>
              <a:lnSpc>
                <a:spcPct val="120000"/>
              </a:lnSpc>
              <a:buSzTx/>
            </a:pPr>
            <a:r>
              <a:rPr lang="zh-CN"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rPr>
              <a:t>《说文解字》中提到“史，记事者也。从又持中，中，正也”。由此可见，撰史者应该</a:t>
            </a:r>
            <a:r>
              <a:rPr lang="en-US"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rPr>
              <a:t>                </a:t>
            </a:r>
            <a:endParaRPr lang="en-US"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a:lnSpc>
                <a:spcPct val="120000"/>
              </a:lnSpc>
              <a:buSzTx/>
            </a:pPr>
            <a:r>
              <a:rPr lang="en-US"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rPr>
              <a:t>A</a:t>
            </a:r>
            <a:r>
              <a:rPr lang="zh-CN"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rPr>
              <a:t>．客观记载历史事实</a:t>
            </a:r>
            <a:r>
              <a:rPr lang="en-US"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rPr>
              <a:t>                 </a:t>
            </a:r>
            <a:endParaRPr lang="zh-CN"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a:lnSpc>
                <a:spcPct val="120000"/>
              </a:lnSpc>
              <a:buSzTx/>
            </a:pPr>
            <a:r>
              <a:rPr lang="en-US"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rPr>
              <a:t>B</a:t>
            </a:r>
            <a:r>
              <a:rPr lang="zh-CN"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rPr>
              <a:t>．公正评价历史事物</a:t>
            </a:r>
            <a:r>
              <a:rPr lang="en-US"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rPr>
              <a:t> </a:t>
            </a:r>
            <a:endParaRPr lang="zh-CN"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a:lnSpc>
                <a:spcPct val="120000"/>
              </a:lnSpc>
              <a:buSzTx/>
            </a:pPr>
            <a:r>
              <a:rPr lang="en-US"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rPr>
              <a:t>C</a:t>
            </a:r>
            <a:r>
              <a:rPr lang="zh-CN"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rPr>
              <a:t>．全面记载历史发展</a:t>
            </a:r>
            <a:r>
              <a:rPr lang="en-US"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rPr>
              <a:t>                    </a:t>
            </a:r>
            <a:endParaRPr lang="zh-CN"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a:lnSpc>
                <a:spcPct val="120000"/>
              </a:lnSpc>
              <a:buSzTx/>
            </a:pPr>
            <a:r>
              <a:rPr lang="en-US"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rPr>
              <a:t>D</a:t>
            </a:r>
            <a:r>
              <a:rPr lang="zh-CN"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rPr>
              <a:t>．辩证看待历史现实</a:t>
            </a:r>
            <a:r>
              <a:rPr lang="en-US"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rPr>
              <a:t> </a:t>
            </a:r>
            <a:endParaRPr lang="en-US"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endParaRPr>
          </a:p>
        </p:txBody>
      </p:sp>
      <p:pic>
        <p:nvPicPr>
          <p:cNvPr id="5124" name="Picture 8" descr="历"/>
          <p:cNvPicPr>
            <a:picLocks noChangeAspect="1"/>
          </p:cNvPicPr>
          <p:nvPr>
            <p:custDataLst>
              <p:tags r:id="rId6"/>
            </p:custDataLst>
          </p:nvPr>
        </p:nvPicPr>
        <p:blipFill>
          <a:blip r:embed="rId7">
            <a:clrChange>
              <a:clrFrom>
                <a:srgbClr val="010101"/>
              </a:clrFrom>
              <a:clrTo>
                <a:srgbClr val="010101">
                  <a:alpha val="0"/>
                </a:srgbClr>
              </a:clrTo>
            </a:clrChange>
          </a:blip>
          <a:srcRect r="9435" b="67973"/>
          <a:stretch>
            <a:fillRect/>
          </a:stretch>
        </p:blipFill>
        <p:spPr>
          <a:xfrm>
            <a:off x="9075420" y="910590"/>
            <a:ext cx="3083560" cy="2539365"/>
          </a:xfrm>
          <a:prstGeom prst="rect">
            <a:avLst/>
          </a:prstGeom>
          <a:solidFill>
            <a:schemeClr val="tx1"/>
          </a:solidFill>
          <a:ln w="9525">
            <a:noFill/>
          </a:ln>
        </p:spPr>
      </p:pic>
      <p:pic>
        <p:nvPicPr>
          <p:cNvPr id="8194" name="Picture 2" descr="s02203"/>
          <p:cNvPicPr>
            <a:picLocks noChangeAspect="1"/>
          </p:cNvPicPr>
          <p:nvPr>
            <p:custDataLst>
              <p:tags r:id="rId8"/>
            </p:custDataLst>
          </p:nvPr>
        </p:nvPicPr>
        <p:blipFill>
          <a:blip r:embed="rId9"/>
          <a:stretch>
            <a:fillRect/>
          </a:stretch>
        </p:blipFill>
        <p:spPr>
          <a:xfrm>
            <a:off x="9131300" y="3798570"/>
            <a:ext cx="3017520" cy="2877820"/>
          </a:xfrm>
          <a:prstGeom prst="rect">
            <a:avLst/>
          </a:prstGeom>
        </p:spPr>
      </p:pic>
      <p:sp>
        <p:nvSpPr>
          <p:cNvPr id="4" name="文本框 3"/>
          <p:cNvSpPr txBox="1"/>
          <p:nvPr>
            <p:custDataLst>
              <p:tags r:id="rId10"/>
            </p:custDataLst>
          </p:nvPr>
        </p:nvSpPr>
        <p:spPr>
          <a:xfrm>
            <a:off x="5557520" y="4751705"/>
            <a:ext cx="1076325" cy="1198880"/>
          </a:xfrm>
          <a:prstGeom prst="rect">
            <a:avLst/>
          </a:prstGeom>
          <a:noFill/>
        </p:spPr>
        <p:txBody>
          <a:bodyPr wrap="square" rtlCol="0">
            <a:spAutoFit/>
          </a:bodyPr>
          <a:lstStyle/>
          <a:p>
            <a:pPr algn="ctr"/>
            <a:r>
              <a:rPr lang="en-US" altLang="zh-CN" sz="7200" b="1">
                <a:solidFill>
                  <a:srgbClr val="FF0000"/>
                </a:solidFill>
                <a:latin typeface="+mj-ea"/>
                <a:ea typeface="+mj-ea"/>
              </a:rPr>
              <a:t>A</a:t>
            </a:r>
            <a:endParaRPr lang="en-US" altLang="zh-CN" sz="7200" b="1">
              <a:solidFill>
                <a:srgbClr val="FF0000"/>
              </a:solidFill>
              <a:latin typeface="+mj-ea"/>
              <a:ea typeface="+mj-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204"/>
                                        </p:tgtEl>
                                        <p:attrNameLst>
                                          <p:attrName>style.visibility</p:attrName>
                                        </p:attrNameLst>
                                      </p:cBhvr>
                                      <p:to>
                                        <p:strVal val="visible"/>
                                      </p:to>
                                    </p:set>
                                    <p:animEffect transition="in" filter="randombar(horizontal)">
                                      <p:cBhvr>
                                        <p:cTn id="7" dur="250"/>
                                        <p:tgtEl>
                                          <p:spTgt spid="82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1+#ppt_w/2"/>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4" grpId="0"/>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26" name="图片 25"/>
          <p:cNvPicPr>
            <a:picLocks noChangeAspect="1"/>
          </p:cNvPicPr>
          <p:nvPr>
            <p:custDataLst>
              <p:tags r:id="rId3"/>
            </p:custDataLst>
          </p:nvPr>
        </p:nvPicPr>
        <p:blipFill>
          <a:blip r:embed="rId4">
            <a:extLst>
              <a:ext uri="{28A0092B-C50C-407E-A947-70E740481C1C}">
                <a14:useLocalDpi xmlns:a14="http://schemas.microsoft.com/office/drawing/2010/main" val="0"/>
              </a:ext>
            </a:extLst>
          </a:blip>
          <a:srcRect t="3529" r="6409"/>
          <a:stretch>
            <a:fillRect/>
          </a:stretch>
        </p:blipFill>
        <p:spPr>
          <a:xfrm>
            <a:off x="1001048" y="755977"/>
            <a:ext cx="2401032" cy="3568313"/>
          </a:xfrm>
          <a:prstGeom prst="rect">
            <a:avLst/>
          </a:prstGeom>
        </p:spPr>
      </p:pic>
      <p:pic>
        <p:nvPicPr>
          <p:cNvPr id="27" name="图片 26"/>
          <p:cNvPicPr>
            <a:picLocks noChangeAspect="1"/>
          </p:cNvPicPr>
          <p:nvPr>
            <p:custDataLst>
              <p:tags r:id="rId5"/>
            </p:custDataLst>
          </p:nvPr>
        </p:nvPicPr>
        <p:blipFill>
          <a:blip r:embed="rId6">
            <a:extLst>
              <a:ext uri="{28A0092B-C50C-407E-A947-70E740481C1C}">
                <a14:useLocalDpi xmlns:a14="http://schemas.microsoft.com/office/drawing/2010/main" val="0"/>
              </a:ext>
            </a:extLst>
          </a:blip>
          <a:srcRect l="9640" r="9640" b="35121"/>
          <a:stretch>
            <a:fillRect/>
          </a:stretch>
        </p:blipFill>
        <p:spPr>
          <a:xfrm>
            <a:off x="5148347" y="675967"/>
            <a:ext cx="2400998" cy="3568313"/>
          </a:xfrm>
          <a:prstGeom prst="rect">
            <a:avLst/>
          </a:prstGeom>
        </p:spPr>
      </p:pic>
      <p:pic>
        <p:nvPicPr>
          <p:cNvPr id="28" name="图片 27"/>
          <p:cNvPicPr>
            <a:picLocks noChangeAspect="1"/>
          </p:cNvPicPr>
          <p:nvPr>
            <p:custDataLst>
              <p:tags r:id="rId7"/>
            </p:custDataLst>
          </p:nvPr>
        </p:nvPicPr>
        <p:blipFill>
          <a:blip r:embed="rId8">
            <a:extLst>
              <a:ext uri="{28A0092B-C50C-407E-A947-70E740481C1C}">
                <a14:useLocalDpi xmlns:a14="http://schemas.microsoft.com/office/drawing/2010/main" val="0"/>
              </a:ext>
            </a:extLst>
          </a:blip>
          <a:srcRect l="12906" t="2458" r="12906" b="6134"/>
          <a:stretch>
            <a:fillRect/>
          </a:stretch>
        </p:blipFill>
        <p:spPr>
          <a:xfrm>
            <a:off x="8933663" y="755977"/>
            <a:ext cx="2401038" cy="3568313"/>
          </a:xfrm>
          <a:prstGeom prst="rect">
            <a:avLst/>
          </a:prstGeom>
        </p:spPr>
      </p:pic>
      <p:sp>
        <p:nvSpPr>
          <p:cNvPr id="19" name="矩形 18"/>
          <p:cNvSpPr/>
          <p:nvPr>
            <p:custDataLst>
              <p:tags r:id="rId9"/>
            </p:custDataLst>
          </p:nvPr>
        </p:nvSpPr>
        <p:spPr>
          <a:xfrm>
            <a:off x="1018192" y="4392930"/>
            <a:ext cx="2384120" cy="520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smtClean="0">
                <a:solidFill>
                  <a:schemeClr val="tx1"/>
                </a:solidFill>
                <a:latin typeface="黑体" panose="02010609060101010101" pitchFamily="49" charset="-122"/>
                <a:ea typeface="黑体" panose="02010609060101010101" pitchFamily="49" charset="-122"/>
              </a:rPr>
              <a:t>儒家创始人</a:t>
            </a:r>
            <a:endParaRPr lang="zh-CN" altLang="en-US" sz="2400" b="1" smtClean="0">
              <a:solidFill>
                <a:schemeClr val="tx1"/>
              </a:solidFill>
              <a:latin typeface="黑体" panose="02010609060101010101" pitchFamily="49" charset="-122"/>
              <a:ea typeface="黑体" panose="02010609060101010101" pitchFamily="49" charset="-122"/>
            </a:endParaRPr>
          </a:p>
        </p:txBody>
      </p:sp>
      <p:sp>
        <p:nvSpPr>
          <p:cNvPr id="22" name="矩形 21"/>
          <p:cNvSpPr/>
          <p:nvPr>
            <p:custDataLst>
              <p:tags r:id="rId10"/>
            </p:custDataLst>
          </p:nvPr>
        </p:nvSpPr>
        <p:spPr>
          <a:xfrm>
            <a:off x="5148572" y="4442460"/>
            <a:ext cx="2806699" cy="4215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smtClean="0">
                <a:solidFill>
                  <a:schemeClr val="tx1"/>
                </a:solidFill>
                <a:latin typeface="黑体" panose="02010609060101010101" pitchFamily="49" charset="-122"/>
                <a:ea typeface="黑体" panose="02010609060101010101" pitchFamily="49" charset="-122"/>
              </a:rPr>
              <a:t>至圣先师</a:t>
            </a:r>
            <a:endParaRPr lang="zh-CN" altLang="en-US" sz="2400" b="1" smtClean="0">
              <a:solidFill>
                <a:schemeClr val="tx1"/>
              </a:solidFill>
              <a:latin typeface="黑体" panose="02010609060101010101" pitchFamily="49" charset="-122"/>
              <a:ea typeface="黑体" panose="02010609060101010101" pitchFamily="49" charset="-122"/>
            </a:endParaRPr>
          </a:p>
        </p:txBody>
      </p:sp>
      <p:sp>
        <p:nvSpPr>
          <p:cNvPr id="23" name="矩形 22"/>
          <p:cNvSpPr/>
          <p:nvPr>
            <p:custDataLst>
              <p:tags r:id="rId11"/>
            </p:custDataLst>
          </p:nvPr>
        </p:nvSpPr>
        <p:spPr>
          <a:xfrm>
            <a:off x="8768716" y="4436110"/>
            <a:ext cx="2730500" cy="428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smtClean="0">
                <a:solidFill>
                  <a:schemeClr val="tx1"/>
                </a:solidFill>
                <a:latin typeface="黑体" panose="02010609060101010101" pitchFamily="49" charset="-122"/>
                <a:ea typeface="黑体" panose="02010609060101010101" pitchFamily="49" charset="-122"/>
              </a:rPr>
              <a:t>改革家</a:t>
            </a:r>
            <a:endParaRPr lang="zh-CN" altLang="en-US" sz="2400" b="1" smtClean="0">
              <a:solidFill>
                <a:schemeClr val="tx1"/>
              </a:solidFill>
              <a:latin typeface="黑体" panose="02010609060101010101" pitchFamily="49" charset="-122"/>
              <a:ea typeface="黑体" panose="02010609060101010101" pitchFamily="49" charset="-122"/>
            </a:endParaRPr>
          </a:p>
        </p:txBody>
      </p:sp>
      <p:sp>
        <p:nvSpPr>
          <p:cNvPr id="7" name="矩形 6"/>
          <p:cNvSpPr/>
          <p:nvPr>
            <p:custDataLst>
              <p:tags r:id="rId12"/>
            </p:custDataLst>
          </p:nvPr>
        </p:nvSpPr>
        <p:spPr>
          <a:xfrm>
            <a:off x="-57151" y="5458206"/>
            <a:ext cx="12305667" cy="696467"/>
          </a:xfrm>
          <a:prstGeom prst="rect">
            <a:avLst/>
          </a:prstGeom>
          <a:solidFill>
            <a:schemeClr val="bg2"/>
          </a:solidFill>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2800" b="1" smtClean="0">
                <a:solidFill>
                  <a:schemeClr val="tx1"/>
                </a:solidFill>
                <a:latin typeface="+mj-ea"/>
                <a:ea typeface="+mj-ea"/>
              </a:rPr>
              <a:t>他还有众多的形象</a:t>
            </a:r>
            <a:r>
              <a:rPr lang="en-US" altLang="zh-CN" sz="2800" b="1" smtClean="0">
                <a:solidFill>
                  <a:schemeClr val="tx1"/>
                </a:solidFill>
                <a:latin typeface="+mj-ea"/>
                <a:ea typeface="+mj-ea"/>
              </a:rPr>
              <a:t>——</a:t>
            </a:r>
            <a:r>
              <a:rPr lang="zh-CN" altLang="en-US" sz="2800" b="1">
                <a:solidFill>
                  <a:schemeClr val="tx1"/>
                </a:solidFill>
                <a:latin typeface="+mj-ea"/>
                <a:ea typeface="+mj-ea"/>
              </a:rPr>
              <a:t>圣</a:t>
            </a:r>
            <a:r>
              <a:rPr lang="zh-CN" altLang="en-US" sz="2800" b="1" smtClean="0">
                <a:solidFill>
                  <a:schemeClr val="tx1"/>
                </a:solidFill>
                <a:latin typeface="+mj-ea"/>
                <a:ea typeface="+mj-ea"/>
              </a:rPr>
              <a:t>化神话的孔子</a:t>
            </a:r>
            <a:endParaRPr lang="zh-CN" altLang="en-US" sz="2800" b="1">
              <a:solidFill>
                <a:schemeClr val="tx1"/>
              </a:solidFill>
              <a:latin typeface="+mj-ea"/>
              <a:ea typeface="+mj-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2" name="图片 1"/>
          <p:cNvPicPr>
            <a:picLocks noChangeAspect="1"/>
          </p:cNvPicPr>
          <p:nvPr>
            <p:custDataLst>
              <p:tags r:id="rId3"/>
            </p:custDataLst>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04152" y="619760"/>
            <a:ext cx="5101323" cy="3657600"/>
          </a:xfrm>
          <a:prstGeom prst="rect">
            <a:avLst/>
          </a:prstGeom>
          <a:effectLst>
            <a:softEdge rad="63500"/>
          </a:effectLst>
        </p:spPr>
      </p:pic>
      <p:sp>
        <p:nvSpPr>
          <p:cNvPr id="19" name="矩形 18"/>
          <p:cNvSpPr/>
          <p:nvPr>
            <p:custDataLst>
              <p:tags r:id="rId6"/>
            </p:custDataLst>
          </p:nvPr>
        </p:nvSpPr>
        <p:spPr>
          <a:xfrm>
            <a:off x="603781" y="4277360"/>
            <a:ext cx="5102964" cy="520700"/>
          </a:xfrm>
          <a:prstGeom prst="rect">
            <a:avLst/>
          </a:prstGeom>
          <a:solidFill>
            <a:srgbClr val="5A3528"/>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smtClean="0">
                <a:solidFill>
                  <a:schemeClr val="bg1"/>
                </a:solidFill>
                <a:latin typeface="黑体" panose="02010609060101010101" pitchFamily="49" charset="-122"/>
                <a:ea typeface="黑体" panose="02010609060101010101" pitchFamily="49" charset="-122"/>
              </a:rPr>
              <a:t>五四运动提出“打倒孔家店”的口号</a:t>
            </a:r>
            <a:endParaRPr lang="zh-CN" altLang="en-US" sz="2200" b="1">
              <a:solidFill>
                <a:schemeClr val="bg1"/>
              </a:solidFill>
              <a:latin typeface="黑体" panose="02010609060101010101" pitchFamily="49" charset="-122"/>
              <a:ea typeface="黑体" panose="02010609060101010101" pitchFamily="49" charset="-122"/>
            </a:endParaRPr>
          </a:p>
        </p:txBody>
      </p:sp>
      <p:pic>
        <p:nvPicPr>
          <p:cNvPr id="3" name="图片 2"/>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6042342" y="676275"/>
            <a:ext cx="5715000" cy="3657600"/>
          </a:xfrm>
          <a:prstGeom prst="rect">
            <a:avLst/>
          </a:prstGeom>
          <a:effectLst>
            <a:softEdge rad="63500"/>
          </a:effectLst>
        </p:spPr>
      </p:pic>
      <p:sp>
        <p:nvSpPr>
          <p:cNvPr id="23" name="矩形 22"/>
          <p:cNvSpPr/>
          <p:nvPr>
            <p:custDataLst>
              <p:tags r:id="rId9"/>
            </p:custDataLst>
          </p:nvPr>
        </p:nvSpPr>
        <p:spPr>
          <a:xfrm>
            <a:off x="6089966" y="4333875"/>
            <a:ext cx="5715001" cy="520700"/>
          </a:xfrm>
          <a:prstGeom prst="rect">
            <a:avLst/>
          </a:prstGeom>
          <a:solidFill>
            <a:srgbClr val="5A3528"/>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smtClean="0">
                <a:solidFill>
                  <a:schemeClr val="bg1"/>
                </a:solidFill>
                <a:latin typeface="黑体" panose="02010609060101010101" pitchFamily="49" charset="-122"/>
                <a:ea typeface="黑体" panose="02010609060101010101" pitchFamily="49" charset="-122"/>
              </a:rPr>
              <a:t>文革期间发起“批林批孔”运动</a:t>
            </a:r>
            <a:endParaRPr lang="zh-CN" altLang="en-US" sz="2200" b="1">
              <a:solidFill>
                <a:schemeClr val="bg1"/>
              </a:solidFill>
              <a:latin typeface="黑体" panose="02010609060101010101" pitchFamily="49" charset="-122"/>
              <a:ea typeface="黑体" panose="02010609060101010101" pitchFamily="49" charset="-122"/>
            </a:endParaRPr>
          </a:p>
        </p:txBody>
      </p:sp>
      <p:sp>
        <p:nvSpPr>
          <p:cNvPr id="7" name="矩形 6"/>
          <p:cNvSpPr/>
          <p:nvPr>
            <p:custDataLst>
              <p:tags r:id="rId10"/>
            </p:custDataLst>
          </p:nvPr>
        </p:nvSpPr>
        <p:spPr>
          <a:xfrm>
            <a:off x="-167641" y="5346446"/>
            <a:ext cx="12305667" cy="696467"/>
          </a:xfrm>
          <a:prstGeom prst="rect">
            <a:avLst/>
          </a:prstGeom>
          <a:solidFill>
            <a:schemeClr val="bg2"/>
          </a:solidFill>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2800" b="1" smtClean="0">
                <a:solidFill>
                  <a:schemeClr val="tx1"/>
                </a:solidFill>
                <a:latin typeface="+mj-ea"/>
                <a:ea typeface="+mj-ea"/>
              </a:rPr>
              <a:t>他还有众多的形象</a:t>
            </a:r>
            <a:r>
              <a:rPr lang="en-US" altLang="zh-CN" sz="2800" b="1" smtClean="0">
                <a:solidFill>
                  <a:schemeClr val="tx1"/>
                </a:solidFill>
                <a:latin typeface="+mj-ea"/>
                <a:ea typeface="+mj-ea"/>
              </a:rPr>
              <a:t>——</a:t>
            </a:r>
            <a:r>
              <a:rPr lang="zh-CN" altLang="en-US" sz="2800" b="1" smtClean="0">
                <a:solidFill>
                  <a:schemeClr val="tx1"/>
                </a:solidFill>
                <a:latin typeface="+mj-ea"/>
                <a:ea typeface="+mj-ea"/>
              </a:rPr>
              <a:t>矮化丑化的孔子</a:t>
            </a:r>
            <a:endParaRPr lang="zh-CN" altLang="en-US" sz="2800" b="1">
              <a:solidFill>
                <a:schemeClr val="tx1"/>
              </a:solidFill>
              <a:latin typeface="+mj-ea"/>
              <a:ea typeface="+mj-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4" name="图片 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666646" y="853440"/>
            <a:ext cx="5102964" cy="3567177"/>
          </a:xfrm>
          <a:prstGeom prst="rect">
            <a:avLst/>
          </a:prstGeom>
          <a:effectLst>
            <a:softEdge rad="63500"/>
          </a:effectLst>
        </p:spPr>
      </p:pic>
      <p:pic>
        <p:nvPicPr>
          <p:cNvPr id="2" name="图片 1"/>
          <p:cNvPicPr>
            <a:picLocks noChangeAspect="1"/>
          </p:cNvPicPr>
          <p:nvPr>
            <p:custDataLst>
              <p:tags r:id="rId5"/>
            </p:custDataLst>
          </p:nvPr>
        </p:nvPicPr>
        <p:blipFill>
          <a:blip r:embed="rId6">
            <a:extLst>
              <a:ext uri="{28A0092B-C50C-407E-A947-70E740481C1C}">
                <a14:useLocalDpi xmlns:a14="http://schemas.microsoft.com/office/drawing/2010/main" val="0"/>
              </a:ext>
            </a:extLst>
          </a:blip>
          <a:srcRect l="3200" t="7867" r="4400" b="11866"/>
          <a:stretch>
            <a:fillRect/>
          </a:stretch>
        </p:blipFill>
        <p:spPr>
          <a:xfrm>
            <a:off x="6146165" y="772160"/>
            <a:ext cx="5715000" cy="3600450"/>
          </a:xfrm>
          <a:prstGeom prst="rect">
            <a:avLst/>
          </a:prstGeom>
          <a:effectLst>
            <a:softEdge rad="63500"/>
          </a:effectLst>
        </p:spPr>
      </p:pic>
      <p:sp>
        <p:nvSpPr>
          <p:cNvPr id="19" name="矩形 18"/>
          <p:cNvSpPr/>
          <p:nvPr>
            <p:custDataLst>
              <p:tags r:id="rId7"/>
            </p:custDataLst>
          </p:nvPr>
        </p:nvSpPr>
        <p:spPr>
          <a:xfrm>
            <a:off x="666646" y="4420870"/>
            <a:ext cx="5102964" cy="520700"/>
          </a:xfrm>
          <a:prstGeom prst="rect">
            <a:avLst/>
          </a:prstGeom>
          <a:solidFill>
            <a:srgbClr val="5A3528"/>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smtClean="0">
                <a:solidFill>
                  <a:schemeClr val="bg1"/>
                </a:solidFill>
                <a:latin typeface="黑体" panose="02010609060101010101" pitchFamily="49" charset="-122"/>
                <a:ea typeface="黑体" panose="02010609060101010101" pitchFamily="49" charset="-122"/>
              </a:rPr>
              <a:t>以孔子儒学为代表的国学大受热捧</a:t>
            </a:r>
            <a:endParaRPr lang="zh-CN" altLang="en-US" sz="2200" b="1">
              <a:solidFill>
                <a:schemeClr val="bg1"/>
              </a:solidFill>
              <a:latin typeface="黑体" panose="02010609060101010101" pitchFamily="49" charset="-122"/>
              <a:ea typeface="黑体" panose="02010609060101010101" pitchFamily="49" charset="-122"/>
            </a:endParaRPr>
          </a:p>
        </p:txBody>
      </p:sp>
      <p:sp>
        <p:nvSpPr>
          <p:cNvPr id="23" name="矩形 22"/>
          <p:cNvSpPr/>
          <p:nvPr>
            <p:custDataLst>
              <p:tags r:id="rId8"/>
            </p:custDataLst>
          </p:nvPr>
        </p:nvSpPr>
        <p:spPr>
          <a:xfrm>
            <a:off x="6146481" y="4420870"/>
            <a:ext cx="5715001" cy="520700"/>
          </a:xfrm>
          <a:prstGeom prst="rect">
            <a:avLst/>
          </a:prstGeom>
          <a:solidFill>
            <a:srgbClr val="5A3528"/>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200" b="1" smtClean="0">
                <a:solidFill>
                  <a:schemeClr val="bg1"/>
                </a:solidFill>
                <a:latin typeface="黑体" panose="02010609060101010101" pitchFamily="49" charset="-122"/>
                <a:ea typeface="黑体" panose="02010609060101010101" pitchFamily="49" charset="-122"/>
              </a:rPr>
              <a:t>2004</a:t>
            </a:r>
            <a:r>
              <a:rPr lang="zh-CN" altLang="en-US" sz="2200" b="1" smtClean="0">
                <a:solidFill>
                  <a:schemeClr val="bg1"/>
                </a:solidFill>
                <a:latin typeface="黑体" panose="02010609060101010101" pitchFamily="49" charset="-122"/>
                <a:ea typeface="黑体" panose="02010609060101010101" pitchFamily="49" charset="-122"/>
              </a:rPr>
              <a:t>年以来孔子学院</a:t>
            </a:r>
            <a:r>
              <a:rPr lang="zh-CN" altLang="en-US" sz="2200" b="1">
                <a:solidFill>
                  <a:schemeClr val="bg1"/>
                </a:solidFill>
                <a:latin typeface="黑体" panose="02010609060101010101" pitchFamily="49" charset="-122"/>
                <a:ea typeface="黑体" panose="02010609060101010101" pitchFamily="49" charset="-122"/>
              </a:rPr>
              <a:t>遍及</a:t>
            </a:r>
            <a:r>
              <a:rPr lang="zh-CN" altLang="en-US" sz="2200" b="1" smtClean="0">
                <a:solidFill>
                  <a:schemeClr val="bg1"/>
                </a:solidFill>
                <a:latin typeface="黑体" panose="02010609060101010101" pitchFamily="49" charset="-122"/>
                <a:ea typeface="黑体" panose="02010609060101010101" pitchFamily="49" charset="-122"/>
              </a:rPr>
              <a:t>全球</a:t>
            </a:r>
            <a:endParaRPr lang="zh-CN" altLang="en-US" sz="2200" b="1">
              <a:solidFill>
                <a:schemeClr val="bg1"/>
              </a:solidFill>
              <a:latin typeface="黑体" panose="02010609060101010101" pitchFamily="49" charset="-122"/>
              <a:ea typeface="黑体" panose="02010609060101010101" pitchFamily="49" charset="-122"/>
            </a:endParaRPr>
          </a:p>
        </p:txBody>
      </p:sp>
      <p:sp>
        <p:nvSpPr>
          <p:cNvPr id="7" name="矩形 6"/>
          <p:cNvSpPr/>
          <p:nvPr>
            <p:custDataLst>
              <p:tags r:id="rId9"/>
            </p:custDataLst>
          </p:nvPr>
        </p:nvSpPr>
        <p:spPr>
          <a:xfrm>
            <a:off x="-49530" y="5562600"/>
            <a:ext cx="12241530" cy="696595"/>
          </a:xfrm>
          <a:prstGeom prst="rect">
            <a:avLst/>
          </a:prstGeom>
          <a:solidFill>
            <a:schemeClr val="bg2"/>
          </a:solidFill>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2800" b="1" smtClean="0">
                <a:solidFill>
                  <a:schemeClr val="tx1"/>
                </a:solidFill>
                <a:latin typeface="+mj-ea"/>
                <a:ea typeface="+mj-ea"/>
              </a:rPr>
              <a:t>他还有众多的形象</a:t>
            </a:r>
            <a:r>
              <a:rPr lang="en-US" altLang="zh-CN" sz="2800" b="1" smtClean="0">
                <a:solidFill>
                  <a:schemeClr val="tx1"/>
                </a:solidFill>
                <a:latin typeface="+mj-ea"/>
                <a:ea typeface="+mj-ea"/>
              </a:rPr>
              <a:t>——</a:t>
            </a:r>
            <a:r>
              <a:rPr lang="zh-CN" altLang="en-US" sz="2800" b="1" smtClean="0">
                <a:solidFill>
                  <a:schemeClr val="tx1"/>
                </a:solidFill>
                <a:latin typeface="+mj-ea"/>
                <a:ea typeface="+mj-ea"/>
              </a:rPr>
              <a:t>国民化国际化的孔子</a:t>
            </a:r>
            <a:endParaRPr lang="zh-CN" altLang="en-US" sz="2800" b="1">
              <a:solidFill>
                <a:schemeClr val="tx1"/>
              </a:solidFill>
              <a:latin typeface="+mj-ea"/>
              <a:ea typeface="+mj-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2" name="图片 1"/>
          <p:cNvPicPr>
            <a:picLocks noChangeAspect="1"/>
          </p:cNvPicPr>
          <p:nvPr>
            <p:custDataLst>
              <p:tags r:id="rId3"/>
            </p:custDataLst>
          </p:nvPr>
        </p:nvPicPr>
        <p:blipFill>
          <a:blip r:embed="rId4"/>
          <a:stretch>
            <a:fillRect/>
          </a:stretch>
        </p:blipFill>
        <p:spPr>
          <a:xfrm>
            <a:off x="572797" y="1005300"/>
            <a:ext cx="11046909" cy="4359018"/>
          </a:xfrm>
          <a:prstGeom prst="rect">
            <a:avLst/>
          </a:prstGeom>
          <a:ln>
            <a:noFill/>
          </a:ln>
          <a:effectLst>
            <a:outerShdw blurRad="190500" algn="tl" rotWithShape="0">
              <a:srgbClr val="000000">
                <a:alpha val="70000"/>
              </a:srgbClr>
            </a:outerShdw>
          </a:effec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4" name="图片 3"/>
          <p:cNvPicPr>
            <a:picLocks noChangeAspect="1"/>
          </p:cNvPicPr>
          <p:nvPr>
            <p:custDataLst>
              <p:tags r:id="rId3"/>
            </p:custDataLst>
          </p:nvPr>
        </p:nvPicPr>
        <p:blipFill>
          <a:blip r:embed="rId4">
            <a:extLst>
              <a:ext uri="{28A0092B-C50C-407E-A947-70E740481C1C}">
                <a14:useLocalDpi xmlns:a14="http://schemas.microsoft.com/office/drawing/2010/main" val="0"/>
              </a:ext>
            </a:extLst>
          </a:blip>
          <a:srcRect t="3529" r="6409"/>
          <a:stretch>
            <a:fillRect/>
          </a:stretch>
        </p:blipFill>
        <p:spPr>
          <a:xfrm>
            <a:off x="522697" y="993878"/>
            <a:ext cx="2179673" cy="3733666"/>
          </a:xfrm>
          <a:prstGeom prst="rect">
            <a:avLst/>
          </a:prstGeom>
        </p:spPr>
      </p:pic>
      <p:pic>
        <p:nvPicPr>
          <p:cNvPr id="19" name="图片 18"/>
          <p:cNvPicPr>
            <a:picLocks noChangeAspect="1"/>
          </p:cNvPicPr>
          <p:nvPr>
            <p:custDataLst>
              <p:tags r:id="rId5"/>
            </p:custDataLst>
          </p:nvPr>
        </p:nvPicPr>
        <p:blipFill>
          <a:blip r:embed="rId6">
            <a:extLst>
              <a:ext uri="{28A0092B-C50C-407E-A947-70E740481C1C}">
                <a14:useLocalDpi xmlns:a14="http://schemas.microsoft.com/office/drawing/2010/main" val="0"/>
              </a:ext>
            </a:extLst>
          </a:blip>
          <a:srcRect t="2458" b="6134"/>
          <a:stretch>
            <a:fillRect/>
          </a:stretch>
        </p:blipFill>
        <p:spPr>
          <a:xfrm>
            <a:off x="3340246" y="931013"/>
            <a:ext cx="2790500" cy="3859620"/>
          </a:xfrm>
          <a:prstGeom prst="rect">
            <a:avLst/>
          </a:prstGeom>
        </p:spPr>
      </p:pic>
      <p:pic>
        <p:nvPicPr>
          <p:cNvPr id="17" name="图片 16"/>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6480332" y="931013"/>
            <a:ext cx="2820749" cy="3733666"/>
          </a:xfrm>
          <a:prstGeom prst="rect">
            <a:avLst/>
          </a:prstGeom>
        </p:spPr>
      </p:pic>
      <p:pic>
        <p:nvPicPr>
          <p:cNvPr id="18" name="图片 17"/>
          <p:cNvPicPr>
            <a:picLocks noChangeAspect="1"/>
          </p:cNvPicPr>
          <p:nvPr>
            <p:custDataLst>
              <p:tags r:id="rId9"/>
            </p:custDataLst>
          </p:nvPr>
        </p:nvPicPr>
        <p:blipFill>
          <a:blip r:embed="rId10">
            <a:extLst>
              <a:ext uri="{28A0092B-C50C-407E-A947-70E740481C1C}">
                <a14:useLocalDpi xmlns:a14="http://schemas.microsoft.com/office/drawing/2010/main" val="0"/>
              </a:ext>
            </a:extLst>
          </a:blip>
          <a:srcRect l="24717" t="11257" r="24368" b="-745"/>
          <a:stretch>
            <a:fillRect/>
          </a:stretch>
        </p:blipFill>
        <p:spPr>
          <a:xfrm>
            <a:off x="9650033" y="931013"/>
            <a:ext cx="2398989" cy="3859620"/>
          </a:xfrm>
          <a:prstGeom prst="rect">
            <a:avLst/>
          </a:prstGeom>
        </p:spPr>
      </p:pic>
      <p:sp>
        <p:nvSpPr>
          <p:cNvPr id="7" name="矩形 6"/>
          <p:cNvSpPr/>
          <p:nvPr>
            <p:custDataLst>
              <p:tags r:id="rId11"/>
            </p:custDataLst>
          </p:nvPr>
        </p:nvSpPr>
        <p:spPr>
          <a:xfrm>
            <a:off x="-57151" y="5498211"/>
            <a:ext cx="12305667" cy="696467"/>
          </a:xfrm>
          <a:prstGeom prst="rect">
            <a:avLst/>
          </a:prstGeom>
          <a:solidFill>
            <a:schemeClr val="bg2"/>
          </a:solidFill>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2800" b="1" smtClean="0">
                <a:solidFill>
                  <a:schemeClr val="tx1"/>
                </a:solidFill>
                <a:latin typeface="+mj-ea"/>
                <a:ea typeface="+mj-ea"/>
              </a:rPr>
              <a:t>社会存在决定社会意识</a:t>
            </a:r>
            <a:r>
              <a:rPr lang="en-US" altLang="zh-CN" sz="2800" b="1" smtClean="0">
                <a:solidFill>
                  <a:schemeClr val="tx1"/>
                </a:solidFill>
                <a:latin typeface="+mj-ea"/>
                <a:ea typeface="+mj-ea"/>
              </a:rPr>
              <a:t>——</a:t>
            </a:r>
            <a:r>
              <a:rPr lang="zh-CN" altLang="en-US" sz="2800" b="1" smtClean="0">
                <a:solidFill>
                  <a:schemeClr val="tx1"/>
                </a:solidFill>
                <a:latin typeface="+mj-ea"/>
                <a:ea typeface="+mj-ea"/>
              </a:rPr>
              <a:t>唯物史观</a:t>
            </a:r>
            <a:endParaRPr lang="zh-CN" altLang="en-US" sz="2800" b="1">
              <a:solidFill>
                <a:schemeClr val="tx1"/>
              </a:solidFill>
              <a:latin typeface="+mj-ea"/>
              <a:ea typeface="+mj-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2" name="图片 1"/>
          <p:cNvPicPr>
            <a:picLocks noChangeAspect="1"/>
          </p:cNvPicPr>
          <p:nvPr>
            <p:custDataLst>
              <p:tags r:id="rId3"/>
            </p:custDataLst>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61277" y="1148080"/>
            <a:ext cx="5101323" cy="3784600"/>
          </a:xfrm>
          <a:prstGeom prst="rect">
            <a:avLst/>
          </a:prstGeom>
          <a:effectLst>
            <a:softEdge rad="63500"/>
          </a:effectLst>
        </p:spPr>
      </p:pic>
      <p:pic>
        <p:nvPicPr>
          <p:cNvPr id="3" name="图片 2"/>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6065837" y="1148080"/>
            <a:ext cx="5530533" cy="3784600"/>
          </a:xfrm>
          <a:prstGeom prst="rect">
            <a:avLst/>
          </a:prstGeom>
          <a:effectLst>
            <a:softEdge rad="63500"/>
          </a:effectLst>
        </p:spPr>
      </p:pic>
      <p:sp>
        <p:nvSpPr>
          <p:cNvPr id="7" name="矩形 6"/>
          <p:cNvSpPr/>
          <p:nvPr>
            <p:custDataLst>
              <p:tags r:id="rId8"/>
            </p:custDataLst>
          </p:nvPr>
        </p:nvSpPr>
        <p:spPr>
          <a:xfrm>
            <a:off x="-57151" y="5674741"/>
            <a:ext cx="12305667" cy="696467"/>
          </a:xfrm>
          <a:prstGeom prst="rect">
            <a:avLst/>
          </a:prstGeom>
          <a:solidFill>
            <a:schemeClr val="bg2"/>
          </a:solidFill>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2800" b="1" smtClean="0">
                <a:solidFill>
                  <a:schemeClr val="tx1"/>
                </a:solidFill>
                <a:latin typeface="+mj-ea"/>
                <a:ea typeface="+mj-ea"/>
              </a:rPr>
              <a:t>不同的时代、社会、人群对孔子的诠释不同</a:t>
            </a:r>
            <a:r>
              <a:rPr lang="en-US" altLang="zh-CN" sz="2800" b="1" smtClean="0">
                <a:solidFill>
                  <a:schemeClr val="tx1"/>
                </a:solidFill>
                <a:latin typeface="+mj-ea"/>
                <a:ea typeface="+mj-ea"/>
              </a:rPr>
              <a:t>——</a:t>
            </a:r>
            <a:r>
              <a:rPr lang="zh-CN" altLang="en-US" sz="2800" b="1" smtClean="0">
                <a:solidFill>
                  <a:schemeClr val="tx1"/>
                </a:solidFill>
                <a:latin typeface="+mj-ea"/>
                <a:ea typeface="+mj-ea"/>
              </a:rPr>
              <a:t>历史解释</a:t>
            </a:r>
            <a:endParaRPr lang="zh-CN" altLang="en-US" sz="2800" b="1">
              <a:solidFill>
                <a:schemeClr val="tx1"/>
              </a:solidFill>
              <a:latin typeface="+mj-ea"/>
              <a:ea typeface="+mj-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11" name="Picture 2" descr="12655101_241n"/>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rcRect l="1175" r="1175"/>
          <a:stretch>
            <a:fillRect/>
          </a:stretch>
        </p:blipFill>
        <p:spPr bwMode="auto">
          <a:xfrm>
            <a:off x="608936" y="913501"/>
            <a:ext cx="2918266" cy="39044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custDataLst>
              <p:tags r:id="rId5"/>
            </p:custDataLst>
          </p:nvPr>
        </p:nvPicPr>
        <p:blipFill>
          <a:blip r:embed="rId6">
            <a:extLst>
              <a:ext uri="{28A0092B-C50C-407E-A947-70E740481C1C}">
                <a14:useLocalDpi xmlns:a14="http://schemas.microsoft.com/office/drawing/2010/main" val="0"/>
              </a:ext>
            </a:extLst>
          </a:blip>
          <a:srcRect t="3047" b="8013"/>
          <a:stretch>
            <a:fillRect/>
          </a:stretch>
        </p:blipFill>
        <p:spPr>
          <a:xfrm>
            <a:off x="4549588" y="913501"/>
            <a:ext cx="3091971" cy="3904475"/>
          </a:xfrm>
          <a:prstGeom prst="ellipse">
            <a:avLst/>
          </a:prstGeom>
          <a:ln>
            <a:noFill/>
          </a:ln>
          <a:effectLst>
            <a:softEdge rad="112500"/>
          </a:effectLst>
        </p:spPr>
      </p:pic>
      <p:pic>
        <p:nvPicPr>
          <p:cNvPr id="12" name="Picture 3" descr="12655101_231n"/>
          <p:cNvPicPr>
            <a:picLocks noChangeAspect="1" noChangeArrowheads="1"/>
          </p:cNvPicPr>
          <p:nvPr>
            <p:custDataLst>
              <p:tags r:id="rId7"/>
            </p:custDataLst>
          </p:nvPr>
        </p:nvPicPr>
        <p:blipFill>
          <a:blip r:embed="rId8">
            <a:extLst>
              <a:ext uri="{28A0092B-C50C-407E-A947-70E740481C1C}">
                <a14:useLocalDpi xmlns:a14="http://schemas.microsoft.com/office/drawing/2010/main" val="0"/>
              </a:ext>
            </a:extLst>
          </a:blip>
          <a:srcRect t="3116" b="3116"/>
          <a:stretch>
            <a:fillRect/>
          </a:stretch>
        </p:blipFill>
        <p:spPr bwMode="auto">
          <a:xfrm>
            <a:off x="8481700" y="913501"/>
            <a:ext cx="2918266" cy="39044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矩形 6"/>
          <p:cNvSpPr/>
          <p:nvPr>
            <p:custDataLst>
              <p:tags r:id="rId9"/>
            </p:custDataLst>
          </p:nvPr>
        </p:nvSpPr>
        <p:spPr>
          <a:xfrm>
            <a:off x="-57151" y="5554091"/>
            <a:ext cx="12305667" cy="696467"/>
          </a:xfrm>
          <a:prstGeom prst="rect">
            <a:avLst/>
          </a:prstGeom>
          <a:solidFill>
            <a:schemeClr val="bg2"/>
          </a:solidFill>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2800" b="1" smtClean="0">
                <a:solidFill>
                  <a:schemeClr val="tx1"/>
                </a:solidFill>
                <a:latin typeface="+mn-ea"/>
              </a:rPr>
              <a:t>特定的时空产生不同的孔子形象</a:t>
            </a:r>
            <a:r>
              <a:rPr lang="en-US" altLang="zh-CN" sz="2800" b="1" smtClean="0">
                <a:solidFill>
                  <a:schemeClr val="tx1"/>
                </a:solidFill>
                <a:latin typeface="+mn-ea"/>
              </a:rPr>
              <a:t>——</a:t>
            </a:r>
            <a:r>
              <a:rPr lang="zh-CN" altLang="en-US" sz="2800" b="1" smtClean="0">
                <a:solidFill>
                  <a:schemeClr val="tx1"/>
                </a:solidFill>
                <a:latin typeface="+mn-ea"/>
              </a:rPr>
              <a:t>时空观念</a:t>
            </a:r>
            <a:endParaRPr lang="en-US" altLang="zh-CN" sz="2800" b="1" smtClean="0">
              <a:solidFill>
                <a:schemeClr val="tx1"/>
              </a:solidFill>
              <a:latin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9" name="图片 8"/>
          <p:cNvPicPr>
            <a:picLocks noChangeAspect="1"/>
          </p:cNvPicPr>
          <p:nvPr>
            <p:custDataLst>
              <p:tags r:id="rId3"/>
            </p:custDataLst>
          </p:nvPr>
        </p:nvPicPr>
        <p:blipFill>
          <a:blip r:embed="rId4">
            <a:extLst>
              <a:ext uri="{28A0092B-C50C-407E-A947-70E740481C1C}">
                <a14:useLocalDpi xmlns:a14="http://schemas.microsoft.com/office/drawing/2010/main" val="0"/>
              </a:ext>
            </a:extLst>
          </a:blip>
          <a:srcRect l="12266" r="7929"/>
          <a:stretch>
            <a:fillRect/>
          </a:stretch>
        </p:blipFill>
        <p:spPr>
          <a:xfrm>
            <a:off x="101600" y="841906"/>
            <a:ext cx="3962400" cy="4286457"/>
          </a:xfrm>
          <a:prstGeom prst="rect">
            <a:avLst/>
          </a:prstGeom>
          <a:ln>
            <a:noFill/>
          </a:ln>
          <a:effectLst>
            <a:softEdge rad="112500"/>
          </a:effectLst>
        </p:spPr>
      </p:pic>
      <p:pic>
        <p:nvPicPr>
          <p:cNvPr id="4" name="图片 3"/>
          <p:cNvPicPr>
            <a:picLocks noChangeAspect="1"/>
          </p:cNvPicPr>
          <p:nvPr>
            <p:custDataLst>
              <p:tags r:id="rId5"/>
            </p:custDataLst>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5898" t="6895" r="5893" b="7845"/>
          <a:stretch>
            <a:fillRect/>
          </a:stretch>
        </p:blipFill>
        <p:spPr>
          <a:xfrm>
            <a:off x="4488021" y="921027"/>
            <a:ext cx="3636963" cy="3950057"/>
          </a:xfrm>
          <a:prstGeom prst="rect">
            <a:avLst/>
          </a:prstGeom>
        </p:spPr>
      </p:pic>
      <p:pic>
        <p:nvPicPr>
          <p:cNvPr id="13" name="图片 12"/>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9166224" y="1057581"/>
            <a:ext cx="2613026" cy="3677942"/>
          </a:xfrm>
          <a:prstGeom prst="rect">
            <a:avLst/>
          </a:prstGeom>
        </p:spPr>
      </p:pic>
      <p:sp>
        <p:nvSpPr>
          <p:cNvPr id="7" name="矩形 6"/>
          <p:cNvSpPr/>
          <p:nvPr>
            <p:custDataLst>
              <p:tags r:id="rId10"/>
            </p:custDataLst>
          </p:nvPr>
        </p:nvSpPr>
        <p:spPr>
          <a:xfrm>
            <a:off x="-113666" y="5681726"/>
            <a:ext cx="12305667" cy="696467"/>
          </a:xfrm>
          <a:prstGeom prst="rect">
            <a:avLst/>
          </a:prstGeom>
          <a:solidFill>
            <a:schemeClr val="bg2"/>
          </a:solidFill>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2800" b="1" smtClean="0">
                <a:solidFill>
                  <a:schemeClr val="tx1"/>
                </a:solidFill>
                <a:latin typeface="+mn-ea"/>
              </a:rPr>
              <a:t>阅读书籍了解孔子</a:t>
            </a:r>
            <a:r>
              <a:rPr lang="en-US" altLang="zh-CN" sz="2800" b="1" smtClean="0">
                <a:solidFill>
                  <a:schemeClr val="tx1"/>
                </a:solidFill>
                <a:latin typeface="+mn-ea"/>
              </a:rPr>
              <a:t>——</a:t>
            </a:r>
            <a:r>
              <a:rPr lang="zh-CN" altLang="en-US" sz="2800" b="1" smtClean="0">
                <a:solidFill>
                  <a:schemeClr val="tx1"/>
                </a:solidFill>
                <a:latin typeface="+mn-ea"/>
              </a:rPr>
              <a:t>史料实证</a:t>
            </a:r>
            <a:endParaRPr lang="en-US" altLang="zh-CN" sz="2800" b="1" smtClean="0">
              <a:solidFill>
                <a:schemeClr val="tx1"/>
              </a:solidFill>
              <a:latin typeface="+mn-ea"/>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4" name="图片 3"/>
          <p:cNvPicPr>
            <a:picLocks noChangeAspect="1"/>
          </p:cNvPicPr>
          <p:nvPr>
            <p:custDataLst>
              <p:tags r:id="rId3"/>
            </p:custDataLst>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557530" y="951230"/>
            <a:ext cx="5339080" cy="3886835"/>
          </a:xfrm>
          <a:prstGeom prst="rect">
            <a:avLst/>
          </a:prstGeom>
          <a:ln>
            <a:noFill/>
          </a:ln>
          <a:effectLst>
            <a:outerShdw blurRad="292100" dist="139700" dir="2700000" algn="tl" rotWithShape="0">
              <a:srgbClr val="333333">
                <a:alpha val="65000"/>
              </a:srgbClr>
            </a:outerShdw>
          </a:effectLst>
        </p:spPr>
      </p:pic>
      <p:pic>
        <p:nvPicPr>
          <p:cNvPr id="10" name="图片 9"/>
          <p:cNvPicPr>
            <a:picLocks noChangeAspect="1"/>
          </p:cNvPicPr>
          <p:nvPr>
            <p:custDataLst>
              <p:tags r:id="rId6"/>
            </p:custDataLst>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b="26711"/>
          <a:stretch>
            <a:fillRect/>
          </a:stretch>
        </p:blipFill>
        <p:spPr>
          <a:xfrm>
            <a:off x="6221095" y="951230"/>
            <a:ext cx="5338445" cy="3886835"/>
          </a:xfrm>
          <a:prstGeom prst="rect">
            <a:avLst/>
          </a:prstGeom>
          <a:ln>
            <a:noFill/>
          </a:ln>
          <a:effectLst>
            <a:outerShdw blurRad="292100" dist="139700" dir="2700000" algn="tl" rotWithShape="0">
              <a:srgbClr val="333333">
                <a:alpha val="65000"/>
              </a:srgbClr>
            </a:outerShdw>
          </a:effectLst>
        </p:spPr>
      </p:pic>
      <p:sp>
        <p:nvSpPr>
          <p:cNvPr id="7" name="矩形 6"/>
          <p:cNvSpPr/>
          <p:nvPr>
            <p:custDataLst>
              <p:tags r:id="rId9"/>
            </p:custDataLst>
          </p:nvPr>
        </p:nvSpPr>
        <p:spPr>
          <a:xfrm>
            <a:off x="-113666" y="5618861"/>
            <a:ext cx="12305667" cy="696467"/>
          </a:xfrm>
          <a:prstGeom prst="rect">
            <a:avLst/>
          </a:prstGeom>
          <a:solidFill>
            <a:schemeClr val="bg2"/>
          </a:solidFill>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2800" b="1" smtClean="0">
                <a:solidFill>
                  <a:schemeClr val="tx1"/>
                </a:solidFill>
                <a:latin typeface="+mn-ea"/>
              </a:rPr>
              <a:t>实地参观考察了解孔子</a:t>
            </a:r>
            <a:r>
              <a:rPr lang="en-US" altLang="zh-CN" sz="2800" b="1" smtClean="0">
                <a:solidFill>
                  <a:schemeClr val="tx1"/>
                </a:solidFill>
                <a:latin typeface="+mn-ea"/>
              </a:rPr>
              <a:t>——</a:t>
            </a:r>
            <a:r>
              <a:rPr lang="zh-CN" altLang="en-US" sz="2800" b="1" smtClean="0">
                <a:solidFill>
                  <a:schemeClr val="tx1"/>
                </a:solidFill>
                <a:latin typeface="+mn-ea"/>
              </a:rPr>
              <a:t>史料实证</a:t>
            </a:r>
            <a:endParaRPr lang="en-US" altLang="zh-CN" sz="2800" b="1" smtClean="0">
              <a:solidFill>
                <a:schemeClr val="tx1"/>
              </a:solidFill>
              <a:latin typeface="+mn-ea"/>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4" name="图片 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394231" y="1101090"/>
            <a:ext cx="5102964" cy="3733729"/>
          </a:xfrm>
          <a:prstGeom prst="rect">
            <a:avLst/>
          </a:prstGeom>
          <a:effectLst>
            <a:softEdge rad="63500"/>
          </a:effectLst>
        </p:spPr>
      </p:pic>
      <p:pic>
        <p:nvPicPr>
          <p:cNvPr id="2" name="图片 1"/>
          <p:cNvPicPr>
            <a:picLocks noChangeAspect="1"/>
          </p:cNvPicPr>
          <p:nvPr>
            <p:custDataLst>
              <p:tags r:id="rId5"/>
            </p:custDataLst>
          </p:nvPr>
        </p:nvPicPr>
        <p:blipFill>
          <a:blip r:embed="rId6">
            <a:extLst>
              <a:ext uri="{28A0092B-C50C-407E-A947-70E740481C1C}">
                <a14:useLocalDpi xmlns:a14="http://schemas.microsoft.com/office/drawing/2010/main" val="0"/>
              </a:ext>
            </a:extLst>
          </a:blip>
          <a:srcRect l="3200" t="7867" r="4400" b="11866"/>
          <a:stretch>
            <a:fillRect/>
          </a:stretch>
        </p:blipFill>
        <p:spPr>
          <a:xfrm>
            <a:off x="5985825" y="1164336"/>
            <a:ext cx="5715002" cy="3735323"/>
          </a:xfrm>
          <a:prstGeom prst="rect">
            <a:avLst/>
          </a:prstGeom>
          <a:effectLst>
            <a:softEdge rad="63500"/>
          </a:effectLst>
        </p:spPr>
      </p:pic>
      <p:sp>
        <p:nvSpPr>
          <p:cNvPr id="7" name="矩形 6"/>
          <p:cNvSpPr/>
          <p:nvPr>
            <p:custDataLst>
              <p:tags r:id="rId7"/>
            </p:custDataLst>
          </p:nvPr>
        </p:nvSpPr>
        <p:spPr>
          <a:xfrm>
            <a:off x="-113666" y="5594096"/>
            <a:ext cx="12305667" cy="696467"/>
          </a:xfrm>
          <a:prstGeom prst="rect">
            <a:avLst/>
          </a:prstGeom>
          <a:solidFill>
            <a:schemeClr val="bg2"/>
          </a:solidFill>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2800" b="1" smtClean="0">
                <a:solidFill>
                  <a:schemeClr val="tx1"/>
                </a:solidFill>
                <a:latin typeface="+mj-ea"/>
                <a:ea typeface="+mj-ea"/>
              </a:rPr>
              <a:t>国学复兴、文化自信、国际影响</a:t>
            </a:r>
            <a:r>
              <a:rPr lang="en-US" altLang="zh-CN" sz="2800" b="1" smtClean="0">
                <a:solidFill>
                  <a:schemeClr val="tx1"/>
                </a:solidFill>
                <a:latin typeface="+mj-ea"/>
                <a:ea typeface="+mj-ea"/>
              </a:rPr>
              <a:t>——</a:t>
            </a:r>
            <a:r>
              <a:rPr lang="zh-CN" altLang="en-US" sz="2800" b="1" smtClean="0">
                <a:solidFill>
                  <a:schemeClr val="tx1"/>
                </a:solidFill>
                <a:latin typeface="+mj-ea"/>
                <a:ea typeface="+mj-ea"/>
              </a:rPr>
              <a:t>家国情怀</a:t>
            </a:r>
            <a:endParaRPr lang="zh-CN" altLang="en-US" sz="2800" b="1">
              <a:solidFill>
                <a:schemeClr val="tx1"/>
              </a:solidFill>
              <a:latin typeface="+mj-ea"/>
              <a:ea typeface="+mj-ea"/>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2" name="标题 1"/>
          <p:cNvSpPr>
            <a:spLocks noGrp="1"/>
          </p:cNvSpPr>
          <p:nvPr>
            <p:custDataLst>
              <p:tags r:id="rId3"/>
            </p:custDataLst>
          </p:nvPr>
        </p:nvSpPr>
        <p:spPr>
          <a:xfrm>
            <a:off x="774065" y="196850"/>
            <a:ext cx="10515600" cy="8642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a:latin typeface="黑体" panose="02010609060101010101" pitchFamily="49" charset="-122"/>
                <a:ea typeface="黑体" panose="02010609060101010101" pitchFamily="49" charset="-122"/>
              </a:rPr>
              <a:t>一、什么是历史？</a:t>
            </a:r>
            <a:endParaRPr lang="zh-CN" altLang="en-US" sz="3600" b="1">
              <a:latin typeface="黑体" panose="02010609060101010101" pitchFamily="49" charset="-122"/>
              <a:ea typeface="黑体" panose="02010609060101010101" pitchFamily="49" charset="-122"/>
            </a:endParaRPr>
          </a:p>
        </p:txBody>
      </p:sp>
      <p:sp>
        <p:nvSpPr>
          <p:cNvPr id="8195" name="Text Box 8"/>
          <p:cNvSpPr txBox="1"/>
          <p:nvPr>
            <p:custDataLst>
              <p:tags r:id="rId4"/>
            </p:custDataLst>
          </p:nvPr>
        </p:nvSpPr>
        <p:spPr>
          <a:xfrm>
            <a:off x="203200" y="1191260"/>
            <a:ext cx="11656695" cy="452310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stStyle>
          <a:p>
            <a:pPr marL="0" lvl="0" indent="0" eaLnBrk="1" hangingPunct="1">
              <a:lnSpc>
                <a:spcPct val="200000"/>
              </a:lnSpc>
              <a:spcBef>
                <a:spcPct val="0"/>
              </a:spcBef>
              <a:buNone/>
            </a:pPr>
            <a:r>
              <a:rPr lang="zh-CN" altLang="en-US" sz="3600" b="1">
                <a:solidFill>
                  <a:schemeClr val="tx1"/>
                </a:solidFill>
                <a:latin typeface="华文中宋" panose="02010600040101010101" charset="-122"/>
                <a:ea typeface="华文中宋" panose="02010600040101010101" charset="-122"/>
                <a:cs typeface="华文中宋" panose="02010600040101010101" charset="-122"/>
              </a:rPr>
              <a:t>所谓“历史”，包含两层意思：</a:t>
            </a:r>
            <a:endParaRPr lang="zh-CN" altLang="en-US" sz="3600" b="1">
              <a:solidFill>
                <a:schemeClr val="tx1"/>
              </a:solidFill>
              <a:latin typeface="华文中宋" panose="02010600040101010101" charset="-122"/>
              <a:ea typeface="华文中宋" panose="02010600040101010101" charset="-122"/>
              <a:cs typeface="华文中宋" panose="02010600040101010101" charset="-122"/>
            </a:endParaRPr>
          </a:p>
          <a:p>
            <a:pPr marL="0" lvl="0" indent="0" eaLnBrk="1" hangingPunct="1">
              <a:lnSpc>
                <a:spcPct val="200000"/>
              </a:lnSpc>
              <a:spcBef>
                <a:spcPct val="0"/>
              </a:spcBef>
              <a:buNone/>
            </a:pPr>
            <a:r>
              <a:rPr lang="zh-CN" altLang="en-US" sz="3600" b="1">
                <a:solidFill>
                  <a:schemeClr val="tx1"/>
                </a:solidFill>
                <a:latin typeface="华文中宋" panose="02010600040101010101" charset="-122"/>
                <a:ea typeface="华文中宋" panose="02010600040101010101" charset="-122"/>
                <a:cs typeface="华文中宋" panose="02010600040101010101" charset="-122"/>
              </a:rPr>
              <a:t>一、过去发生的事件与过程</a:t>
            </a:r>
            <a:r>
              <a:rPr lang="zh-CN" altLang="en-US" sz="3600" b="1">
                <a:solidFill>
                  <a:srgbClr val="C00000"/>
                </a:solidFill>
                <a:latin typeface="华文中宋" panose="02010600040101010101" charset="-122"/>
                <a:ea typeface="华文中宋" panose="02010600040101010101" charset="-122"/>
                <a:cs typeface="华文中宋" panose="02010600040101010101" charset="-122"/>
                <a:sym typeface="+mn-ea"/>
              </a:rPr>
              <a:t>【史实】</a:t>
            </a:r>
            <a:r>
              <a:rPr lang="zh-CN" altLang="en-US" sz="3600" b="1">
                <a:solidFill>
                  <a:schemeClr val="tx1"/>
                </a:solidFill>
                <a:latin typeface="华文中宋" panose="02010600040101010101" charset="-122"/>
                <a:ea typeface="华文中宋" panose="02010600040101010101" charset="-122"/>
                <a:cs typeface="华文中宋" panose="02010600040101010101" charset="-122"/>
              </a:rPr>
              <a:t>，即</a:t>
            </a:r>
            <a:r>
              <a:rPr lang="zh-CN" altLang="en-US" sz="3600" b="1">
                <a:solidFill>
                  <a:srgbClr val="FF0000"/>
                </a:solidFill>
                <a:latin typeface="华文中宋" panose="02010600040101010101" charset="-122"/>
                <a:ea typeface="华文中宋" panose="02010600040101010101" charset="-122"/>
                <a:cs typeface="华文中宋" panose="02010600040101010101" charset="-122"/>
              </a:rPr>
              <a:t>客观历史</a:t>
            </a:r>
            <a:r>
              <a:rPr lang="zh-CN" altLang="en-US" sz="3600" b="1">
                <a:solidFill>
                  <a:schemeClr val="tx1"/>
                </a:solidFill>
                <a:latin typeface="华文中宋" panose="02010600040101010101" charset="-122"/>
                <a:ea typeface="华文中宋" panose="02010600040101010101" charset="-122"/>
                <a:cs typeface="华文中宋" panose="02010600040101010101" charset="-122"/>
              </a:rPr>
              <a:t>本身。</a:t>
            </a:r>
            <a:endParaRPr lang="zh-CN" altLang="en-US" sz="3600" b="1">
              <a:gradFill>
                <a:gsLst>
                  <a:gs pos="0">
                    <a:srgbClr val="012D86"/>
                  </a:gs>
                  <a:gs pos="100000">
                    <a:srgbClr val="0E2557"/>
                  </a:gs>
                </a:gsLst>
                <a:lin scaled="0"/>
              </a:gradFill>
              <a:latin typeface="华文中宋" panose="02010600040101010101" charset="-122"/>
              <a:ea typeface="华文中宋" panose="02010600040101010101" charset="-122"/>
              <a:cs typeface="华文中宋" panose="02010600040101010101" charset="-122"/>
            </a:endParaRPr>
          </a:p>
          <a:p>
            <a:pPr marL="0" lvl="0" indent="0" eaLnBrk="1" hangingPunct="1">
              <a:lnSpc>
                <a:spcPct val="200000"/>
              </a:lnSpc>
              <a:spcBef>
                <a:spcPct val="0"/>
              </a:spcBef>
              <a:buNone/>
            </a:pPr>
            <a:r>
              <a:rPr lang="zh-CN" altLang="en-US" sz="3600" b="1">
                <a:solidFill>
                  <a:schemeClr val="tx1"/>
                </a:solidFill>
                <a:latin typeface="华文中宋" panose="02010600040101010101" charset="-122"/>
                <a:ea typeface="华文中宋" panose="02010600040101010101" charset="-122"/>
                <a:cs typeface="华文中宋" panose="02010600040101010101" charset="-122"/>
              </a:rPr>
              <a:t>二、有关过去的记录与研究</a:t>
            </a:r>
            <a:r>
              <a:rPr lang="zh-CN" altLang="en-US" sz="3600" b="1">
                <a:solidFill>
                  <a:srgbClr val="C00000"/>
                </a:solidFill>
                <a:latin typeface="华文中宋" panose="02010600040101010101" charset="-122"/>
                <a:ea typeface="华文中宋" panose="02010600040101010101" charset="-122"/>
                <a:cs typeface="华文中宋" panose="02010600040101010101" charset="-122"/>
                <a:sym typeface="+mn-ea"/>
              </a:rPr>
              <a:t>【史料】</a:t>
            </a:r>
            <a:r>
              <a:rPr lang="zh-CN" altLang="en-US" sz="3600" b="1">
                <a:solidFill>
                  <a:schemeClr val="tx1"/>
                </a:solidFill>
                <a:latin typeface="华文中宋" panose="02010600040101010101" charset="-122"/>
                <a:ea typeface="华文中宋" panose="02010600040101010101" charset="-122"/>
                <a:cs typeface="华文中宋" panose="02010600040101010101" charset="-122"/>
              </a:rPr>
              <a:t>，即经过人脑的思考、加工而形成的</a:t>
            </a:r>
            <a:r>
              <a:rPr lang="zh-CN" altLang="en-US" sz="3600" b="1">
                <a:solidFill>
                  <a:srgbClr val="FF0000"/>
                </a:solidFill>
                <a:latin typeface="华文中宋" panose="02010600040101010101" charset="-122"/>
                <a:ea typeface="华文中宋" panose="02010600040101010101" charset="-122"/>
                <a:cs typeface="华文中宋" panose="02010600040101010101" charset="-122"/>
              </a:rPr>
              <a:t>主体化的历史</a:t>
            </a:r>
            <a:r>
              <a:rPr lang="zh-CN" altLang="en-US" sz="3600" b="1">
                <a:solidFill>
                  <a:schemeClr val="tx1"/>
                </a:solidFill>
                <a:latin typeface="华文中宋" panose="02010600040101010101" charset="-122"/>
                <a:ea typeface="华文中宋" panose="02010600040101010101" charset="-122"/>
                <a:cs typeface="华文中宋" panose="02010600040101010101" charset="-122"/>
              </a:rPr>
              <a:t>。</a:t>
            </a:r>
            <a:endParaRPr lang="zh-CN" altLang="en-US" sz="3600" b="1">
              <a:solidFill>
                <a:srgbClr val="C00000"/>
              </a:solidFill>
              <a:latin typeface="华文中宋" panose="02010600040101010101" charset="-122"/>
              <a:ea typeface="华文中宋" panose="02010600040101010101" charset="-122"/>
              <a:cs typeface="华文中宋" panose="02010600040101010101" charset="-122"/>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2" name="图片 1"/>
          <p:cNvPicPr>
            <a:picLocks noChangeAspect="1"/>
          </p:cNvPicPr>
          <p:nvPr>
            <p:custDataLst>
              <p:tags r:id="rId3"/>
            </p:custDataLst>
          </p:nvPr>
        </p:nvPicPr>
        <p:blipFill>
          <a:blip r:embed="rId4"/>
          <a:stretch>
            <a:fillRect/>
          </a:stretch>
        </p:blipFill>
        <p:spPr>
          <a:xfrm>
            <a:off x="572797" y="1005300"/>
            <a:ext cx="11046909" cy="4359018"/>
          </a:xfrm>
          <a:prstGeom prst="rect">
            <a:avLst/>
          </a:prstGeom>
          <a:ln>
            <a:noFill/>
          </a:ln>
          <a:effectLst>
            <a:outerShdw blurRad="190500" algn="tl" rotWithShape="0">
              <a:srgbClr val="000000">
                <a:alpha val="70000"/>
              </a:srgbClr>
            </a:outerShdw>
          </a:effectLst>
        </p:spPr>
      </p:pic>
      <p:sp>
        <p:nvSpPr>
          <p:cNvPr id="3" name="文本框 2"/>
          <p:cNvSpPr txBox="1"/>
          <p:nvPr>
            <p:custDataLst>
              <p:tags r:id="rId5"/>
            </p:custDataLst>
          </p:nvPr>
        </p:nvSpPr>
        <p:spPr>
          <a:xfrm>
            <a:off x="952500" y="4418965"/>
            <a:ext cx="2045335" cy="583565"/>
          </a:xfrm>
          <a:prstGeom prst="rect">
            <a:avLst/>
          </a:prstGeom>
          <a:noFill/>
        </p:spPr>
        <p:txBody>
          <a:bodyPr wrap="square" rtlCol="0">
            <a:spAutoFit/>
          </a:bodyPr>
          <a:lstStyle/>
          <a:p>
            <a:pPr algn="ctr"/>
            <a:r>
              <a:rPr lang="zh-CN" altLang="en-US" sz="3200" b="1">
                <a:solidFill>
                  <a:srgbClr val="FFFF00"/>
                </a:solidFill>
              </a:rPr>
              <a:t>唯物史观</a:t>
            </a:r>
            <a:endParaRPr lang="zh-CN" altLang="en-US" sz="3200" b="1">
              <a:solidFill>
                <a:srgbClr val="FFFF00"/>
              </a:solidFill>
            </a:endParaRPr>
          </a:p>
        </p:txBody>
      </p:sp>
      <p:sp>
        <p:nvSpPr>
          <p:cNvPr id="4" name="文本框 3"/>
          <p:cNvSpPr txBox="1"/>
          <p:nvPr>
            <p:custDataLst>
              <p:tags r:id="rId6"/>
            </p:custDataLst>
          </p:nvPr>
        </p:nvSpPr>
        <p:spPr>
          <a:xfrm>
            <a:off x="3747135" y="4418965"/>
            <a:ext cx="2045335" cy="583565"/>
          </a:xfrm>
          <a:prstGeom prst="rect">
            <a:avLst/>
          </a:prstGeom>
          <a:noFill/>
        </p:spPr>
        <p:txBody>
          <a:bodyPr wrap="square" rtlCol="0">
            <a:spAutoFit/>
          </a:bodyPr>
          <a:lstStyle/>
          <a:p>
            <a:pPr algn="ctr"/>
            <a:r>
              <a:rPr lang="zh-CN" altLang="en-US" sz="3200" b="1">
                <a:solidFill>
                  <a:srgbClr val="FFFF00"/>
                </a:solidFill>
              </a:rPr>
              <a:t>历史解释</a:t>
            </a:r>
            <a:endParaRPr lang="zh-CN" altLang="en-US" sz="3200" b="1">
              <a:solidFill>
                <a:srgbClr val="FFFF00"/>
              </a:solidFill>
            </a:endParaRPr>
          </a:p>
        </p:txBody>
      </p:sp>
      <p:sp>
        <p:nvSpPr>
          <p:cNvPr id="5" name="文本框 4"/>
          <p:cNvSpPr txBox="1"/>
          <p:nvPr>
            <p:custDataLst>
              <p:tags r:id="rId7"/>
            </p:custDataLst>
          </p:nvPr>
        </p:nvSpPr>
        <p:spPr>
          <a:xfrm>
            <a:off x="6541770" y="4418965"/>
            <a:ext cx="2045335" cy="583565"/>
          </a:xfrm>
          <a:prstGeom prst="rect">
            <a:avLst/>
          </a:prstGeom>
          <a:noFill/>
        </p:spPr>
        <p:txBody>
          <a:bodyPr wrap="square" rtlCol="0">
            <a:spAutoFit/>
          </a:bodyPr>
          <a:lstStyle/>
          <a:p>
            <a:pPr algn="ctr"/>
            <a:r>
              <a:rPr lang="zh-CN" altLang="en-US" sz="3200" b="1">
                <a:solidFill>
                  <a:srgbClr val="FFFF00"/>
                </a:solidFill>
              </a:rPr>
              <a:t>史料实证</a:t>
            </a:r>
            <a:endParaRPr lang="zh-CN" altLang="en-US" sz="3200" b="1">
              <a:solidFill>
                <a:srgbClr val="FFFF00"/>
              </a:solidFill>
            </a:endParaRPr>
          </a:p>
        </p:txBody>
      </p:sp>
      <p:sp>
        <p:nvSpPr>
          <p:cNvPr id="7" name="文本框 6"/>
          <p:cNvSpPr txBox="1"/>
          <p:nvPr>
            <p:custDataLst>
              <p:tags r:id="rId8"/>
            </p:custDataLst>
          </p:nvPr>
        </p:nvSpPr>
        <p:spPr>
          <a:xfrm>
            <a:off x="9258300" y="4418965"/>
            <a:ext cx="2045335" cy="583565"/>
          </a:xfrm>
          <a:prstGeom prst="rect">
            <a:avLst/>
          </a:prstGeom>
          <a:noFill/>
        </p:spPr>
        <p:txBody>
          <a:bodyPr wrap="square" rtlCol="0">
            <a:spAutoFit/>
          </a:bodyPr>
          <a:lstStyle/>
          <a:p>
            <a:pPr algn="ctr"/>
            <a:r>
              <a:rPr lang="zh-CN" altLang="en-US" sz="3200" b="1">
                <a:solidFill>
                  <a:srgbClr val="FFFF00"/>
                </a:solidFill>
              </a:rPr>
              <a:t>家国情怀</a:t>
            </a:r>
            <a:endParaRPr lang="zh-CN" altLang="en-US" sz="3200" b="1">
              <a:solidFill>
                <a:srgbClr val="FFFF00"/>
              </a:solidFill>
            </a:endParaRPr>
          </a:p>
        </p:txBody>
      </p:sp>
      <p:sp>
        <p:nvSpPr>
          <p:cNvPr id="8" name="文本框 7"/>
          <p:cNvSpPr txBox="1"/>
          <p:nvPr>
            <p:custDataLst>
              <p:tags r:id="rId9"/>
            </p:custDataLst>
          </p:nvPr>
        </p:nvSpPr>
        <p:spPr>
          <a:xfrm>
            <a:off x="5073650" y="5627370"/>
            <a:ext cx="2045335" cy="583565"/>
          </a:xfrm>
          <a:prstGeom prst="rect">
            <a:avLst/>
          </a:prstGeom>
          <a:noFill/>
        </p:spPr>
        <p:txBody>
          <a:bodyPr wrap="square" rtlCol="0">
            <a:spAutoFit/>
          </a:bodyPr>
          <a:lstStyle/>
          <a:p>
            <a:pPr algn="ctr"/>
            <a:r>
              <a:rPr lang="zh-CN" altLang="en-US" sz="3200" b="1">
                <a:solidFill>
                  <a:srgbClr val="FF0000"/>
                </a:solidFill>
              </a:rPr>
              <a:t>时空观念</a:t>
            </a:r>
            <a:endParaRPr lang="zh-CN" altLang="en-US" sz="3200" b="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12" name="标题 11"/>
          <p:cNvSpPr>
            <a:spLocks noGrp="1"/>
          </p:cNvSpPr>
          <p:nvPr>
            <p:custDataLst>
              <p:tags r:id="rId3"/>
            </p:custDataLst>
          </p:nvPr>
        </p:nvSpPr>
        <p:spPr>
          <a:xfrm>
            <a:off x="838200" y="365125"/>
            <a:ext cx="10515600" cy="8642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a:latin typeface="黑体" panose="02010609060101010101" pitchFamily="49" charset="-122"/>
                <a:ea typeface="黑体" panose="02010609060101010101" pitchFamily="49" charset="-122"/>
              </a:rPr>
              <a:t>四、如何学习高中历史？</a:t>
            </a:r>
            <a:endParaRPr lang="zh-CN" altLang="en-US" sz="3600" b="1">
              <a:latin typeface="黑体" panose="02010609060101010101" pitchFamily="49" charset="-122"/>
              <a:ea typeface="黑体" panose="02010609060101010101" pitchFamily="49" charset="-122"/>
            </a:endParaRPr>
          </a:p>
        </p:txBody>
      </p:sp>
      <p:sp>
        <p:nvSpPr>
          <p:cNvPr id="3" name="文本框 2"/>
          <p:cNvSpPr txBox="1"/>
          <p:nvPr>
            <p:custDataLst>
              <p:tags r:id="rId4"/>
            </p:custDataLst>
          </p:nvPr>
        </p:nvSpPr>
        <p:spPr>
          <a:xfrm>
            <a:off x="2977515" y="1300480"/>
            <a:ext cx="4631690" cy="706755"/>
          </a:xfrm>
          <a:prstGeom prst="rect">
            <a:avLst/>
          </a:prstGeom>
          <a:noFill/>
          <a:ln w="28575" cmpd="thickThin">
            <a:solidFill>
              <a:schemeClr val="accent1">
                <a:shade val="50000"/>
              </a:schemeClr>
            </a:solidFill>
            <a:prstDash val="solid"/>
          </a:ln>
        </p:spPr>
        <p:txBody>
          <a:bodyPr wrap="square" rtlCol="0">
            <a:spAutoFit/>
          </a:bodyPr>
          <a:lstStyle/>
          <a:p>
            <a:pPr algn="ctr"/>
            <a:r>
              <a:rPr lang="zh-CN" altLang="en-US" sz="4000" b="1"/>
              <a:t>高中历史学习方法</a:t>
            </a:r>
            <a:endParaRPr lang="zh-CN" altLang="en-US" sz="4000" b="1"/>
          </a:p>
        </p:txBody>
      </p:sp>
      <p:sp>
        <p:nvSpPr>
          <p:cNvPr id="4" name="文本框 3"/>
          <p:cNvSpPr txBox="1"/>
          <p:nvPr>
            <p:custDataLst>
              <p:tags r:id="rId5"/>
            </p:custDataLst>
          </p:nvPr>
        </p:nvSpPr>
        <p:spPr>
          <a:xfrm>
            <a:off x="582930" y="2078355"/>
            <a:ext cx="4271645" cy="583565"/>
          </a:xfrm>
          <a:prstGeom prst="rect">
            <a:avLst/>
          </a:prstGeom>
          <a:noFill/>
        </p:spPr>
        <p:txBody>
          <a:bodyPr wrap="square" rtlCol="0">
            <a:spAutoFit/>
          </a:bodyPr>
          <a:lstStyle/>
          <a:p>
            <a:r>
              <a:rPr lang="en-US" altLang="zh-CN" sz="3200"/>
              <a:t>1.</a:t>
            </a:r>
            <a:r>
              <a:rPr lang="zh-CN" altLang="en-US" sz="3200"/>
              <a:t>了解基本历史知识：</a:t>
            </a:r>
            <a:endParaRPr lang="zh-CN" altLang="en-US" sz="3200"/>
          </a:p>
        </p:txBody>
      </p:sp>
      <p:sp>
        <p:nvSpPr>
          <p:cNvPr id="5" name="文本框 4"/>
          <p:cNvSpPr txBox="1"/>
          <p:nvPr>
            <p:custDataLst>
              <p:tags r:id="rId6"/>
            </p:custDataLst>
          </p:nvPr>
        </p:nvSpPr>
        <p:spPr>
          <a:xfrm>
            <a:off x="582930" y="2733040"/>
            <a:ext cx="3476625" cy="583565"/>
          </a:xfrm>
          <a:prstGeom prst="rect">
            <a:avLst/>
          </a:prstGeom>
          <a:noFill/>
        </p:spPr>
        <p:txBody>
          <a:bodyPr wrap="square" rtlCol="0">
            <a:spAutoFit/>
          </a:bodyPr>
          <a:lstStyle/>
          <a:p>
            <a:r>
              <a:rPr lang="zh-CN" altLang="en-US" sz="3200"/>
              <a:t>①熟知</a:t>
            </a:r>
            <a:r>
              <a:rPr lang="zh-CN" altLang="en-US" sz="3200">
                <a:solidFill>
                  <a:srgbClr val="FF0000"/>
                </a:solidFill>
              </a:rPr>
              <a:t>课标</a:t>
            </a:r>
            <a:r>
              <a:rPr lang="zh-CN" altLang="en-US" sz="3200"/>
              <a:t>要求；</a:t>
            </a:r>
            <a:endParaRPr lang="zh-CN" altLang="en-US" sz="3200"/>
          </a:p>
        </p:txBody>
      </p:sp>
      <p:sp>
        <p:nvSpPr>
          <p:cNvPr id="7" name="文本框 6"/>
          <p:cNvSpPr txBox="1"/>
          <p:nvPr>
            <p:custDataLst>
              <p:tags r:id="rId7"/>
            </p:custDataLst>
          </p:nvPr>
        </p:nvSpPr>
        <p:spPr>
          <a:xfrm>
            <a:off x="582930" y="3387725"/>
            <a:ext cx="11217275" cy="1506855"/>
          </a:xfrm>
          <a:prstGeom prst="rect">
            <a:avLst/>
          </a:prstGeom>
          <a:noFill/>
          <a:ln w="28575" cmpd="sng">
            <a:solidFill>
              <a:schemeClr val="accent1">
                <a:shade val="50000"/>
              </a:schemeClr>
            </a:solidFill>
            <a:prstDash val="sysDot"/>
          </a:ln>
        </p:spPr>
        <p:txBody>
          <a:bodyPr wrap="square" rtlCol="0" anchor="t">
            <a:spAutoFit/>
          </a:bodyPr>
          <a:lstStyle/>
          <a:p>
            <a:r>
              <a:rPr lang="en-US" altLang="zh-CN" sz="2800">
                <a:latin typeface="楷体" panose="02010609060101010101" charset="-122"/>
                <a:ea typeface="楷体" panose="02010609060101010101" charset="-122"/>
              </a:rPr>
              <a:t>  </a:t>
            </a:r>
            <a:r>
              <a:rPr lang="zh-CN" altLang="en-US" sz="3200" b="1">
                <a:latin typeface="楷体" panose="02010609060101010101" charset="-122"/>
                <a:ea typeface="楷体" panose="02010609060101010101" charset="-122"/>
              </a:rPr>
              <a:t>实施普通高中新课程的省份不再制定考试大纲，高考以普通高中课程标准和高校人才选拔要求为依据。</a:t>
            </a:r>
            <a:endParaRPr lang="zh-CN" altLang="en-US" sz="2800">
              <a:latin typeface="楷体" panose="02010609060101010101" charset="-122"/>
              <a:ea typeface="楷体" panose="02010609060101010101" charset="-122"/>
            </a:endParaRPr>
          </a:p>
          <a:p>
            <a:r>
              <a:rPr lang="en-US" altLang="zh-CN" sz="2800">
                <a:latin typeface="楷体" panose="02010609060101010101" charset="-122"/>
                <a:ea typeface="楷体" panose="02010609060101010101" charset="-122"/>
              </a:rPr>
              <a:t>——</a:t>
            </a:r>
            <a:r>
              <a:rPr lang="zh-CN" altLang="en-US" sz="2800">
                <a:latin typeface="楷体" panose="02010609060101010101" charset="-122"/>
                <a:ea typeface="楷体" panose="02010609060101010101" charset="-122"/>
              </a:rPr>
              <a:t>《</a:t>
            </a:r>
            <a:r>
              <a:rPr lang="en-US" altLang="zh-CN" sz="2800">
                <a:latin typeface="楷体" panose="02010609060101010101" charset="-122"/>
                <a:ea typeface="楷体" panose="02010609060101010101" charset="-122"/>
              </a:rPr>
              <a:t>关于新时代推进普通高中育人方式改革的指导意见</a:t>
            </a:r>
            <a:r>
              <a:rPr lang="zh-CN" altLang="en-US" sz="2800">
                <a:latin typeface="楷体" panose="02010609060101010101" charset="-122"/>
                <a:ea typeface="楷体" panose="02010609060101010101" charset="-122"/>
              </a:rPr>
              <a:t>》</a:t>
            </a:r>
            <a:endParaRPr lang="zh-CN" altLang="en-US" sz="2800">
              <a:latin typeface="楷体" panose="02010609060101010101" charset="-122"/>
              <a:ea typeface="楷体" panose="02010609060101010101" charset="-122"/>
            </a:endParaRPr>
          </a:p>
        </p:txBody>
      </p:sp>
      <p:sp>
        <p:nvSpPr>
          <p:cNvPr id="2" name="文本框 1"/>
          <p:cNvSpPr txBox="1"/>
          <p:nvPr>
            <p:custDataLst>
              <p:tags r:id="rId8"/>
            </p:custDataLst>
          </p:nvPr>
        </p:nvSpPr>
        <p:spPr>
          <a:xfrm>
            <a:off x="582930" y="4965700"/>
            <a:ext cx="11217275" cy="1076325"/>
          </a:xfrm>
          <a:prstGeom prst="rect">
            <a:avLst/>
          </a:prstGeom>
          <a:noFill/>
        </p:spPr>
        <p:txBody>
          <a:bodyPr wrap="square" rtlCol="0" anchor="t">
            <a:spAutoFit/>
          </a:bodyPr>
          <a:lstStyle/>
          <a:p>
            <a:r>
              <a:rPr lang="zh-CN" altLang="en-US" sz="3200">
                <a:sym typeface="+mn-ea"/>
              </a:rPr>
              <a:t>②课前必须通读教材，弄清相关史实的</a:t>
            </a:r>
            <a:r>
              <a:rPr lang="en-US" altLang="zh-CN" sz="3200">
                <a:sym typeface="+mn-ea"/>
              </a:rPr>
              <a:t>“</a:t>
            </a:r>
            <a:r>
              <a:rPr lang="zh-CN" altLang="en-US" sz="3200">
                <a:sym typeface="+mn-ea"/>
              </a:rPr>
              <a:t>六要素</a:t>
            </a:r>
            <a:r>
              <a:rPr lang="en-US" altLang="zh-CN" sz="3200">
                <a:sym typeface="+mn-ea"/>
              </a:rPr>
              <a:t>”</a:t>
            </a:r>
            <a:r>
              <a:rPr lang="zh-CN" altLang="en-US" sz="3200">
                <a:sym typeface="+mn-ea"/>
              </a:rPr>
              <a:t>。</a:t>
            </a:r>
            <a:endParaRPr lang="zh-CN" altLang="en-US" sz="3200">
              <a:sym typeface="+mn-ea"/>
            </a:endParaRPr>
          </a:p>
          <a:p>
            <a:r>
              <a:rPr lang="zh-CN" altLang="en-US" sz="3200">
                <a:sym typeface="+mn-ea"/>
              </a:rPr>
              <a:t>（what、who、</a:t>
            </a:r>
            <a:r>
              <a:rPr lang="zh-CN" altLang="en-US" sz="3200">
                <a:solidFill>
                  <a:srgbClr val="FF0000"/>
                </a:solidFill>
                <a:sym typeface="+mn-ea"/>
              </a:rPr>
              <a:t>when、where</a:t>
            </a:r>
            <a:r>
              <a:rPr lang="zh-CN" altLang="en-US" sz="3200">
                <a:sym typeface="+mn-ea"/>
              </a:rPr>
              <a:t>、why、how）</a:t>
            </a:r>
            <a:endParaRPr lang="zh-CN" altLang="en-US"/>
          </a:p>
        </p:txBody>
      </p:sp>
      <p:cxnSp>
        <p:nvCxnSpPr>
          <p:cNvPr id="10" name="直接箭头连接符 9"/>
          <p:cNvCxnSpPr/>
          <p:nvPr>
            <p:custDataLst>
              <p:tags r:id="rId9"/>
            </p:custDataLst>
          </p:nvPr>
        </p:nvCxnSpPr>
        <p:spPr>
          <a:xfrm flipH="1">
            <a:off x="3945255" y="6002655"/>
            <a:ext cx="0" cy="33337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custDataLst>
              <p:tags r:id="rId10"/>
            </p:custDataLst>
          </p:nvPr>
        </p:nvCxnSpPr>
        <p:spPr>
          <a:xfrm flipH="1">
            <a:off x="5350510" y="5960110"/>
            <a:ext cx="0" cy="33337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8" name="文本框 7"/>
          <p:cNvSpPr txBox="1"/>
          <p:nvPr>
            <p:custDataLst>
              <p:tags r:id="rId11"/>
            </p:custDataLst>
          </p:nvPr>
        </p:nvSpPr>
        <p:spPr>
          <a:xfrm>
            <a:off x="1753235" y="6336030"/>
            <a:ext cx="4855210" cy="521970"/>
          </a:xfrm>
          <a:prstGeom prst="rect">
            <a:avLst/>
          </a:prstGeom>
          <a:noFill/>
        </p:spPr>
        <p:txBody>
          <a:bodyPr wrap="square" rtlCol="0">
            <a:spAutoFit/>
          </a:bodyPr>
          <a:lstStyle/>
          <a:p>
            <a:r>
              <a:rPr lang="zh-CN" altLang="en-US" sz="2800">
                <a:latin typeface="楷体" panose="02010609060101010101" charset="-122"/>
                <a:ea typeface="楷体" panose="02010609060101010101" charset="-122"/>
              </a:rPr>
              <a:t>事物发展的延续性、膨胀性</a:t>
            </a:r>
            <a:endParaRPr lang="zh-CN" altLang="en-US" sz="2800">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par>
                          <p:cTn id="19" fill="hold">
                            <p:stCondLst>
                              <p:cond delay="500"/>
                            </p:stCondLst>
                            <p:childTnLst>
                              <p:par>
                                <p:cTn id="20" presetID="18" presetClass="entr" presetSubtype="12"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linds(horizontal)">
                                      <p:cBhvr>
                                        <p:cTn id="33" dur="500"/>
                                        <p:tgtEl>
                                          <p:spTgt spid="10"/>
                                        </p:tgtEl>
                                      </p:cBhvr>
                                    </p:animEffect>
                                  </p:childTnLst>
                                </p:cTn>
                              </p:par>
                              <p:par>
                                <p:cTn id="34" presetID="3" presetClass="entr" presetSubtype="1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linds(horizontal)">
                                      <p:cBhvr>
                                        <p:cTn id="36" dur="500"/>
                                        <p:tgtEl>
                                          <p:spTgt spid="9"/>
                                        </p:tgtEl>
                                      </p:cBhvr>
                                    </p:animEffect>
                                  </p:childTnLst>
                                </p:cTn>
                              </p:par>
                            </p:childTnLst>
                          </p:cTn>
                        </p:par>
                        <p:par>
                          <p:cTn id="37" fill="hold">
                            <p:stCondLst>
                              <p:cond delay="500"/>
                            </p:stCondLst>
                            <p:childTnLst>
                              <p:par>
                                <p:cTn id="38" presetID="18" presetClass="entr" presetSubtype="12"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strips(downLeft)">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2"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3" name="文本框 2"/>
          <p:cNvSpPr txBox="1"/>
          <p:nvPr>
            <p:custDataLst>
              <p:tags r:id="rId3"/>
            </p:custDataLst>
          </p:nvPr>
        </p:nvSpPr>
        <p:spPr>
          <a:xfrm>
            <a:off x="3780155" y="875665"/>
            <a:ext cx="4631690" cy="706755"/>
          </a:xfrm>
          <a:prstGeom prst="rect">
            <a:avLst/>
          </a:prstGeom>
          <a:noFill/>
          <a:ln w="28575" cmpd="thickThin">
            <a:solidFill>
              <a:schemeClr val="accent1">
                <a:shade val="50000"/>
              </a:schemeClr>
            </a:solidFill>
            <a:prstDash val="solid"/>
          </a:ln>
        </p:spPr>
        <p:txBody>
          <a:bodyPr wrap="square" rtlCol="0">
            <a:spAutoFit/>
          </a:bodyPr>
          <a:lstStyle/>
          <a:p>
            <a:pPr algn="ctr"/>
            <a:r>
              <a:rPr lang="zh-CN" altLang="en-US" sz="4000" b="1"/>
              <a:t>高中历史学习方法</a:t>
            </a:r>
            <a:endParaRPr lang="zh-CN" altLang="en-US" sz="4000" b="1"/>
          </a:p>
        </p:txBody>
      </p:sp>
      <p:sp>
        <p:nvSpPr>
          <p:cNvPr id="4" name="文本框 3"/>
          <p:cNvSpPr txBox="1"/>
          <p:nvPr>
            <p:custDataLst>
              <p:tags r:id="rId4"/>
            </p:custDataLst>
          </p:nvPr>
        </p:nvSpPr>
        <p:spPr>
          <a:xfrm>
            <a:off x="673100" y="1659255"/>
            <a:ext cx="6980555" cy="583565"/>
          </a:xfrm>
          <a:prstGeom prst="rect">
            <a:avLst/>
          </a:prstGeom>
          <a:noFill/>
        </p:spPr>
        <p:txBody>
          <a:bodyPr wrap="square" rtlCol="0">
            <a:spAutoFit/>
          </a:bodyPr>
          <a:lstStyle/>
          <a:p>
            <a:r>
              <a:rPr lang="en-US" altLang="zh-CN" sz="3200"/>
              <a:t>2.</a:t>
            </a:r>
            <a:r>
              <a:rPr lang="zh-CN" altLang="en-US" sz="3200"/>
              <a:t>理解历史因果关系、内在规律等：</a:t>
            </a:r>
            <a:endParaRPr lang="zh-CN" altLang="en-US" sz="3200"/>
          </a:p>
        </p:txBody>
      </p:sp>
      <p:sp>
        <p:nvSpPr>
          <p:cNvPr id="5" name="文本框 4"/>
          <p:cNvSpPr txBox="1"/>
          <p:nvPr>
            <p:custDataLst>
              <p:tags r:id="rId5"/>
            </p:custDataLst>
          </p:nvPr>
        </p:nvSpPr>
        <p:spPr>
          <a:xfrm>
            <a:off x="734060" y="2242820"/>
            <a:ext cx="10189845" cy="1076325"/>
          </a:xfrm>
          <a:prstGeom prst="rect">
            <a:avLst/>
          </a:prstGeom>
          <a:noFill/>
        </p:spPr>
        <p:txBody>
          <a:bodyPr wrap="square" rtlCol="0">
            <a:spAutoFit/>
          </a:bodyPr>
          <a:lstStyle/>
          <a:p>
            <a:r>
              <a:rPr lang="zh-CN" altLang="en-US" sz="3200"/>
              <a:t>①神入历史，置身</a:t>
            </a:r>
            <a:r>
              <a:rPr lang="zh-CN" altLang="en-US" sz="3200">
                <a:solidFill>
                  <a:srgbClr val="FF0000"/>
                </a:solidFill>
              </a:rPr>
              <a:t>历史情境</a:t>
            </a:r>
            <a:r>
              <a:rPr lang="zh-CN" altLang="en-US" sz="3200"/>
              <a:t>中体悟历史；</a:t>
            </a:r>
            <a:endParaRPr lang="zh-CN" altLang="en-US" sz="3200"/>
          </a:p>
          <a:p>
            <a:r>
              <a:rPr lang="zh-CN" altLang="en-US" sz="3200"/>
              <a:t>（图片、文字、视频、故事、问题）</a:t>
            </a:r>
            <a:endParaRPr lang="zh-CN" altLang="en-US" sz="3200"/>
          </a:p>
        </p:txBody>
      </p:sp>
      <p:sp>
        <p:nvSpPr>
          <p:cNvPr id="6" name="文本框 5"/>
          <p:cNvSpPr txBox="1"/>
          <p:nvPr>
            <p:custDataLst>
              <p:tags r:id="rId6"/>
            </p:custDataLst>
          </p:nvPr>
        </p:nvSpPr>
        <p:spPr>
          <a:xfrm>
            <a:off x="734695" y="4523740"/>
            <a:ext cx="11458575" cy="1076325"/>
          </a:xfrm>
          <a:prstGeom prst="rect">
            <a:avLst/>
          </a:prstGeom>
          <a:noFill/>
        </p:spPr>
        <p:txBody>
          <a:bodyPr wrap="square" rtlCol="0" anchor="t">
            <a:spAutoFit/>
          </a:bodyPr>
          <a:lstStyle/>
          <a:p>
            <a:r>
              <a:rPr lang="zh-CN" altLang="en-US" sz="3200">
                <a:sym typeface="+mn-ea"/>
              </a:rPr>
              <a:t>③梳理时间、人物、事件等线索，做到及时落实复习消化；</a:t>
            </a:r>
            <a:endParaRPr lang="zh-CN" altLang="en-US" sz="3200">
              <a:sym typeface="+mn-ea"/>
            </a:endParaRPr>
          </a:p>
          <a:p>
            <a:r>
              <a:rPr lang="zh-CN" altLang="en-US" sz="3200">
                <a:sym typeface="+mn-ea"/>
              </a:rPr>
              <a:t>（复习时要进行</a:t>
            </a:r>
            <a:r>
              <a:rPr lang="zh-CN" altLang="en-US" sz="3200">
                <a:solidFill>
                  <a:srgbClr val="FF0000"/>
                </a:solidFill>
                <a:sym typeface="+mn-ea"/>
              </a:rPr>
              <a:t>知识归类，把握重点，新旧联系</a:t>
            </a:r>
            <a:r>
              <a:rPr lang="zh-CN" altLang="en-US" sz="3200">
                <a:sym typeface="+mn-ea"/>
              </a:rPr>
              <a:t>，融汇贯通。）</a:t>
            </a:r>
            <a:endParaRPr lang="zh-CN" altLang="en-US"/>
          </a:p>
        </p:txBody>
      </p:sp>
      <p:sp>
        <p:nvSpPr>
          <p:cNvPr id="11" name="文本框 10"/>
          <p:cNvSpPr txBox="1"/>
          <p:nvPr>
            <p:custDataLst>
              <p:tags r:id="rId7"/>
            </p:custDataLst>
          </p:nvPr>
        </p:nvSpPr>
        <p:spPr>
          <a:xfrm>
            <a:off x="673100" y="3426460"/>
            <a:ext cx="8129270" cy="1076325"/>
          </a:xfrm>
          <a:prstGeom prst="rect">
            <a:avLst/>
          </a:prstGeom>
          <a:noFill/>
        </p:spPr>
        <p:txBody>
          <a:bodyPr wrap="square" rtlCol="0">
            <a:spAutoFit/>
          </a:bodyPr>
          <a:lstStyle/>
          <a:p>
            <a:r>
              <a:rPr lang="zh-CN" altLang="en-US" sz="3200"/>
              <a:t>②巧记关键知识点笔记，积极</a:t>
            </a:r>
            <a:r>
              <a:rPr lang="zh-CN" altLang="en-US" sz="3200">
                <a:solidFill>
                  <a:srgbClr val="FF0000"/>
                </a:solidFill>
              </a:rPr>
              <a:t>探究课堂问题</a:t>
            </a:r>
            <a:r>
              <a:rPr lang="zh-CN" altLang="en-US" sz="3200"/>
              <a:t>；（抢答</a:t>
            </a:r>
            <a:r>
              <a:rPr lang="en-US" altLang="zh-CN" sz="3200"/>
              <a:t>+</a:t>
            </a:r>
            <a:r>
              <a:rPr lang="zh-CN" altLang="en-US" sz="3200"/>
              <a:t>应答）</a:t>
            </a:r>
            <a:endParaRPr lang="zh-CN" altLang="en-US" sz="3200"/>
          </a:p>
        </p:txBody>
      </p:sp>
      <p:sp>
        <p:nvSpPr>
          <p:cNvPr id="12" name="文本框 11"/>
          <p:cNvSpPr txBox="1"/>
          <p:nvPr>
            <p:custDataLst>
              <p:tags r:id="rId8"/>
            </p:custDataLst>
          </p:nvPr>
        </p:nvSpPr>
        <p:spPr>
          <a:xfrm>
            <a:off x="734695" y="5621655"/>
            <a:ext cx="11457940" cy="1076325"/>
          </a:xfrm>
          <a:prstGeom prst="rect">
            <a:avLst/>
          </a:prstGeom>
          <a:noFill/>
        </p:spPr>
        <p:txBody>
          <a:bodyPr wrap="square" rtlCol="0" anchor="t">
            <a:spAutoFit/>
          </a:bodyPr>
          <a:lstStyle/>
          <a:p>
            <a:r>
              <a:rPr lang="zh-CN" altLang="en-US" sz="3200">
                <a:sym typeface="+mn-ea"/>
              </a:rPr>
              <a:t>④课后作业（书写工整；答题序号化与层次化；完成后用</a:t>
            </a:r>
            <a:r>
              <a:rPr lang="zh-CN" altLang="en-US" sz="3200">
                <a:solidFill>
                  <a:srgbClr val="FF0000"/>
                </a:solidFill>
                <a:sym typeface="+mn-ea"/>
              </a:rPr>
              <a:t>红笔及时</a:t>
            </a:r>
            <a:r>
              <a:rPr lang="zh-CN" altLang="en-US" sz="3200">
                <a:sym typeface="+mn-ea"/>
              </a:rPr>
              <a:t>订正；做好错题整理与史论梳理，逐步总结答题技巧。）</a:t>
            </a:r>
            <a:endParaRPr lang="zh-CN" altLang="en-US"/>
          </a:p>
        </p:txBody>
      </p:sp>
      <p:sp>
        <p:nvSpPr>
          <p:cNvPr id="8" name="标题 11"/>
          <p:cNvSpPr>
            <a:spLocks noGrp="1"/>
          </p:cNvSpPr>
          <p:nvPr>
            <p:custDataLst>
              <p:tags r:id="rId9"/>
            </p:custDataLst>
          </p:nvPr>
        </p:nvSpPr>
        <p:spPr>
          <a:xfrm>
            <a:off x="734060" y="76200"/>
            <a:ext cx="10515600" cy="8642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a:latin typeface="黑体" panose="02010609060101010101" pitchFamily="49" charset="-122"/>
                <a:ea typeface="黑体" panose="02010609060101010101" pitchFamily="49" charset="-122"/>
              </a:rPr>
              <a:t>四、如何学习高中历史？</a:t>
            </a:r>
            <a:endParaRPr lang="zh-CN" altLang="en-US" sz="3600" b="1">
              <a:latin typeface="黑体" panose="02010609060101010101" pitchFamily="49" charset="-122"/>
              <a:ea typeface="黑体" panose="02010609060101010101" pitchFamily="49" charset="-122"/>
            </a:endParaRPr>
          </a:p>
        </p:txBody>
      </p:sp>
    </p:spTree>
    <p:custDataLst>
      <p:tags r:id="rId10"/>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4" name="图片 3" descr="timg"/>
          <p:cNvPicPr>
            <a:picLocks noChangeAspect="1"/>
          </p:cNvPicPr>
          <p:nvPr>
            <p:custDataLst>
              <p:tags r:id="rId3"/>
            </p:custDataLst>
          </p:nvPr>
        </p:nvPicPr>
        <p:blipFill>
          <a:blip r:embed="rId4"/>
          <a:stretch>
            <a:fillRect/>
          </a:stretch>
        </p:blipFill>
        <p:spPr>
          <a:xfrm>
            <a:off x="0" y="-25400"/>
            <a:ext cx="8128000" cy="6908800"/>
          </a:xfrm>
          <a:prstGeom prst="rect">
            <a:avLst/>
          </a:prstGeom>
        </p:spPr>
      </p:pic>
      <p:pic>
        <p:nvPicPr>
          <p:cNvPr id="7" name="图片 6"/>
          <p:cNvPicPr>
            <a:picLocks noChangeAspect="1"/>
          </p:cNvPicPr>
          <p:nvPr>
            <p:custDataLst>
              <p:tags r:id="rId5"/>
            </p:custDataLst>
          </p:nvPr>
        </p:nvPicPr>
        <p:blipFill>
          <a:blip r:embed="rId6"/>
          <a:stretch>
            <a:fillRect/>
          </a:stretch>
        </p:blipFill>
        <p:spPr>
          <a:xfrm>
            <a:off x="1116330" y="-12700"/>
            <a:ext cx="11075670" cy="6882765"/>
          </a:xfrm>
          <a:prstGeom prst="rect">
            <a:avLst/>
          </a:prstGeom>
        </p:spPr>
      </p:pic>
      <p:pic>
        <p:nvPicPr>
          <p:cNvPr id="8" name="图片 7" descr="timg"/>
          <p:cNvPicPr>
            <a:picLocks noChangeAspect="1"/>
          </p:cNvPicPr>
          <p:nvPr>
            <p:custDataLst>
              <p:tags r:id="rId7"/>
            </p:custDataLst>
          </p:nvPr>
        </p:nvPicPr>
        <p:blipFill>
          <a:blip r:embed="rId8"/>
          <a:stretch>
            <a:fillRect/>
          </a:stretch>
        </p:blipFill>
        <p:spPr>
          <a:xfrm>
            <a:off x="3114675" y="-25400"/>
            <a:ext cx="9161145" cy="6980555"/>
          </a:xfrm>
          <a:prstGeom prst="rect">
            <a:avLst/>
          </a:prstGeom>
        </p:spPr>
      </p:pic>
      <p:pic>
        <p:nvPicPr>
          <p:cNvPr id="9" name="图片 8" descr="timg"/>
          <p:cNvPicPr>
            <a:picLocks noChangeAspect="1"/>
          </p:cNvPicPr>
          <p:nvPr>
            <p:custDataLst>
              <p:tags r:id="rId9"/>
            </p:custDataLst>
          </p:nvPr>
        </p:nvPicPr>
        <p:blipFill>
          <a:blip r:embed="rId10"/>
          <a:stretch>
            <a:fillRect/>
          </a:stretch>
        </p:blipFill>
        <p:spPr>
          <a:xfrm>
            <a:off x="4624070" y="-25400"/>
            <a:ext cx="7651750" cy="69799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3" name="文本框 2"/>
          <p:cNvSpPr txBox="1"/>
          <p:nvPr>
            <p:custDataLst>
              <p:tags r:id="rId3"/>
            </p:custDataLst>
          </p:nvPr>
        </p:nvSpPr>
        <p:spPr>
          <a:xfrm>
            <a:off x="3780155" y="875665"/>
            <a:ext cx="4631690" cy="706755"/>
          </a:xfrm>
          <a:prstGeom prst="rect">
            <a:avLst/>
          </a:prstGeom>
          <a:noFill/>
          <a:ln w="28575" cmpd="thickThin">
            <a:solidFill>
              <a:schemeClr val="accent1">
                <a:shade val="50000"/>
              </a:schemeClr>
            </a:solidFill>
            <a:prstDash val="solid"/>
          </a:ln>
        </p:spPr>
        <p:txBody>
          <a:bodyPr wrap="square" rtlCol="0">
            <a:spAutoFit/>
          </a:bodyPr>
          <a:lstStyle/>
          <a:p>
            <a:pPr algn="ctr"/>
            <a:r>
              <a:rPr lang="zh-CN" altLang="en-US" sz="4000" b="1"/>
              <a:t>高中历史学习方法</a:t>
            </a:r>
            <a:endParaRPr lang="zh-CN" altLang="en-US" sz="4000" b="1"/>
          </a:p>
        </p:txBody>
      </p:sp>
      <p:sp>
        <p:nvSpPr>
          <p:cNvPr id="4" name="文本框 3"/>
          <p:cNvSpPr txBox="1"/>
          <p:nvPr>
            <p:custDataLst>
              <p:tags r:id="rId4"/>
            </p:custDataLst>
          </p:nvPr>
        </p:nvSpPr>
        <p:spPr>
          <a:xfrm>
            <a:off x="408940" y="1698625"/>
            <a:ext cx="6381750" cy="1076325"/>
          </a:xfrm>
          <a:prstGeom prst="rect">
            <a:avLst/>
          </a:prstGeom>
          <a:noFill/>
        </p:spPr>
        <p:txBody>
          <a:bodyPr wrap="square" rtlCol="0">
            <a:spAutoFit/>
          </a:bodyPr>
          <a:lstStyle/>
          <a:p>
            <a:r>
              <a:rPr lang="en-US" altLang="zh-CN" sz="3200"/>
              <a:t>3.</a:t>
            </a:r>
            <a:r>
              <a:rPr lang="zh-CN" altLang="en-US" sz="3200"/>
              <a:t>对历史和现实中的事物或者问题，阐述自己的见解：</a:t>
            </a:r>
            <a:endParaRPr lang="zh-CN" altLang="en-US" sz="3200"/>
          </a:p>
        </p:txBody>
      </p:sp>
      <p:pic>
        <p:nvPicPr>
          <p:cNvPr id="8" name="图片 7"/>
          <p:cNvPicPr>
            <a:picLocks noChangeAspect="1"/>
          </p:cNvPicPr>
          <p:nvPr>
            <p:custDataLst>
              <p:tags r:id="rId5"/>
            </p:custDataLst>
          </p:nvPr>
        </p:nvPicPr>
        <p:blipFill>
          <a:blip r:embed="rId6"/>
          <a:stretch>
            <a:fillRect/>
          </a:stretch>
        </p:blipFill>
        <p:spPr>
          <a:xfrm>
            <a:off x="7098665" y="1645920"/>
            <a:ext cx="3442970" cy="5122545"/>
          </a:xfrm>
          <a:prstGeom prst="rect">
            <a:avLst/>
          </a:prstGeom>
        </p:spPr>
      </p:pic>
      <p:sp>
        <p:nvSpPr>
          <p:cNvPr id="9" name="文本框 8"/>
          <p:cNvSpPr txBox="1"/>
          <p:nvPr>
            <p:custDataLst>
              <p:tags r:id="rId7"/>
            </p:custDataLst>
          </p:nvPr>
        </p:nvSpPr>
        <p:spPr>
          <a:xfrm>
            <a:off x="537210" y="2833370"/>
            <a:ext cx="6125210" cy="1076325"/>
          </a:xfrm>
          <a:prstGeom prst="rect">
            <a:avLst/>
          </a:prstGeom>
          <a:noFill/>
        </p:spPr>
        <p:txBody>
          <a:bodyPr wrap="square" rtlCol="0">
            <a:spAutoFit/>
          </a:bodyPr>
          <a:lstStyle/>
          <a:p>
            <a:r>
              <a:rPr lang="zh-CN" altLang="en-US" sz="3200"/>
              <a:t>①关心时事政治，留意日常经历，做一个</a:t>
            </a:r>
            <a:r>
              <a:rPr lang="zh-CN" altLang="en-US" sz="3200">
                <a:solidFill>
                  <a:srgbClr val="FF0000"/>
                </a:solidFill>
              </a:rPr>
              <a:t>有常识</a:t>
            </a:r>
            <a:r>
              <a:rPr lang="zh-CN" altLang="en-US" sz="3200"/>
              <a:t>的人；</a:t>
            </a:r>
            <a:endParaRPr lang="zh-CN" altLang="en-US" sz="3200"/>
          </a:p>
        </p:txBody>
      </p:sp>
      <p:pic>
        <p:nvPicPr>
          <p:cNvPr id="101" name="图片 100"/>
          <p:cNvPicPr/>
          <p:nvPr>
            <p:custDataLst>
              <p:tags r:id="rId8"/>
            </p:custDataLst>
          </p:nvPr>
        </p:nvPicPr>
        <p:blipFill>
          <a:blip r:embed="rId9" r:link="rId10">
            <a:clrChange>
              <a:clrFrom>
                <a:srgbClr val="FFFFFF">
                  <a:alpha val="100000"/>
                </a:srgbClr>
              </a:clrFrom>
              <a:clrTo>
                <a:srgbClr val="FFFFFF">
                  <a:alpha val="100000"/>
                  <a:alpha val="0"/>
                </a:srgbClr>
              </a:clrTo>
            </a:clrChange>
          </a:blip>
          <a:stretch>
            <a:fillRect/>
          </a:stretch>
        </p:blipFill>
        <p:spPr>
          <a:xfrm>
            <a:off x="1188720" y="3909695"/>
            <a:ext cx="4989830" cy="2858770"/>
          </a:xfrm>
          <a:prstGeom prst="rect">
            <a:avLst/>
          </a:prstGeom>
          <a:noFill/>
          <a:ln w="9525">
            <a:noFill/>
          </a:ln>
        </p:spPr>
      </p:pic>
      <p:sp>
        <p:nvSpPr>
          <p:cNvPr id="5" name="标题 11"/>
          <p:cNvSpPr>
            <a:spLocks noGrp="1"/>
          </p:cNvSpPr>
          <p:nvPr>
            <p:custDataLst>
              <p:tags r:id="rId11"/>
            </p:custDataLst>
          </p:nvPr>
        </p:nvSpPr>
        <p:spPr>
          <a:xfrm>
            <a:off x="734060" y="76200"/>
            <a:ext cx="10515600" cy="8642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a:latin typeface="黑体" panose="02010609060101010101" pitchFamily="49" charset="-122"/>
                <a:ea typeface="黑体" panose="02010609060101010101" pitchFamily="49" charset="-122"/>
              </a:rPr>
              <a:t>四、如何学习高中历史？</a:t>
            </a:r>
            <a:endParaRPr lang="zh-CN" altLang="en-US" sz="3600" b="1">
              <a:latin typeface="黑体" panose="02010609060101010101" pitchFamily="49" charset="-122"/>
              <a:ea typeface="黑体" panose="02010609060101010101" pitchFamily="49" charset="-122"/>
            </a:endParaRPr>
          </a:p>
        </p:txBody>
      </p:sp>
    </p:spTree>
    <p:custDataLst>
      <p:tags r:id="rId1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01"/>
                                        </p:tgtEl>
                                        <p:attrNameLst>
                                          <p:attrName>style.visibility</p:attrName>
                                        </p:attrNameLst>
                                      </p:cBhvr>
                                      <p:to>
                                        <p:strVal val="visible"/>
                                      </p:to>
                                    </p:set>
                                    <p:anim calcmode="lin" valueType="num">
                                      <p:cBhvr additive="base">
                                        <p:cTn id="14" dur="500" fill="hold"/>
                                        <p:tgtEl>
                                          <p:spTgt spid="101"/>
                                        </p:tgtEl>
                                        <p:attrNameLst>
                                          <p:attrName>ppt_x</p:attrName>
                                        </p:attrNameLst>
                                      </p:cBhvr>
                                      <p:tavLst>
                                        <p:tav tm="0">
                                          <p:val>
                                            <p:strVal val="#ppt_x"/>
                                          </p:val>
                                        </p:tav>
                                        <p:tav tm="100000">
                                          <p:val>
                                            <p:strVal val="#ppt_x"/>
                                          </p:val>
                                        </p:tav>
                                      </p:tavLst>
                                    </p:anim>
                                    <p:anim calcmode="lin" valueType="num">
                                      <p:cBhvr additive="base">
                                        <p:cTn id="15"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3" name="文本框 2"/>
          <p:cNvSpPr txBox="1"/>
          <p:nvPr>
            <p:custDataLst>
              <p:tags r:id="rId3"/>
            </p:custDataLst>
          </p:nvPr>
        </p:nvSpPr>
        <p:spPr>
          <a:xfrm>
            <a:off x="3780155" y="875665"/>
            <a:ext cx="4631690" cy="706755"/>
          </a:xfrm>
          <a:prstGeom prst="rect">
            <a:avLst/>
          </a:prstGeom>
          <a:noFill/>
          <a:ln w="28575" cmpd="thickThin">
            <a:solidFill>
              <a:schemeClr val="accent1">
                <a:shade val="50000"/>
              </a:schemeClr>
            </a:solidFill>
            <a:prstDash val="solid"/>
          </a:ln>
        </p:spPr>
        <p:txBody>
          <a:bodyPr wrap="square" rtlCol="0">
            <a:spAutoFit/>
          </a:bodyPr>
          <a:lstStyle/>
          <a:p>
            <a:pPr algn="ctr"/>
            <a:r>
              <a:rPr lang="zh-CN" altLang="en-US" sz="4000" b="1"/>
              <a:t>高中历史学习模式</a:t>
            </a:r>
            <a:endParaRPr lang="zh-CN" altLang="en-US" sz="4000" b="1"/>
          </a:p>
        </p:txBody>
      </p:sp>
      <p:sp>
        <p:nvSpPr>
          <p:cNvPr id="4" name="文本框 3"/>
          <p:cNvSpPr txBox="1"/>
          <p:nvPr>
            <p:custDataLst>
              <p:tags r:id="rId4"/>
            </p:custDataLst>
          </p:nvPr>
        </p:nvSpPr>
        <p:spPr>
          <a:xfrm>
            <a:off x="353060" y="1766570"/>
            <a:ext cx="11078210" cy="583565"/>
          </a:xfrm>
          <a:prstGeom prst="rect">
            <a:avLst/>
          </a:prstGeom>
          <a:noFill/>
        </p:spPr>
        <p:txBody>
          <a:bodyPr wrap="square" rtlCol="0">
            <a:spAutoFit/>
          </a:bodyPr>
          <a:lstStyle/>
          <a:p>
            <a:r>
              <a:rPr lang="en-US" altLang="zh-CN" sz="3200"/>
              <a:t>3.</a:t>
            </a:r>
            <a:r>
              <a:rPr lang="zh-CN" altLang="en-US" sz="3200"/>
              <a:t>对历史和现实中的事物或者问题，阐述自己的见解：</a:t>
            </a:r>
            <a:endParaRPr lang="zh-CN" altLang="en-US" sz="3200"/>
          </a:p>
        </p:txBody>
      </p:sp>
      <p:sp>
        <p:nvSpPr>
          <p:cNvPr id="9" name="文本框 8"/>
          <p:cNvSpPr txBox="1"/>
          <p:nvPr>
            <p:custDataLst>
              <p:tags r:id="rId5"/>
            </p:custDataLst>
          </p:nvPr>
        </p:nvSpPr>
        <p:spPr>
          <a:xfrm>
            <a:off x="784860" y="2474595"/>
            <a:ext cx="8835390" cy="583565"/>
          </a:xfrm>
          <a:prstGeom prst="rect">
            <a:avLst/>
          </a:prstGeom>
          <a:noFill/>
        </p:spPr>
        <p:txBody>
          <a:bodyPr wrap="square" rtlCol="0">
            <a:spAutoFit/>
          </a:bodyPr>
          <a:lstStyle/>
          <a:p>
            <a:r>
              <a:rPr lang="zh-CN" altLang="en-US" sz="3200"/>
              <a:t>②适当阅读课外历史书籍，做一个</a:t>
            </a:r>
            <a:r>
              <a:rPr lang="zh-CN" altLang="en-US" sz="3200">
                <a:solidFill>
                  <a:srgbClr val="FF0000"/>
                </a:solidFill>
              </a:rPr>
              <a:t>有见识</a:t>
            </a:r>
            <a:r>
              <a:rPr lang="zh-CN" altLang="en-US" sz="3200"/>
              <a:t>的人。</a:t>
            </a:r>
            <a:endParaRPr lang="zh-CN" altLang="en-US" sz="3200"/>
          </a:p>
        </p:txBody>
      </p:sp>
      <p:sp>
        <p:nvSpPr>
          <p:cNvPr id="5" name="文本框 4"/>
          <p:cNvSpPr txBox="1"/>
          <p:nvPr>
            <p:custDataLst>
              <p:tags r:id="rId6"/>
            </p:custDataLst>
          </p:nvPr>
        </p:nvSpPr>
        <p:spPr>
          <a:xfrm>
            <a:off x="1298575" y="3182620"/>
            <a:ext cx="9475470" cy="3169285"/>
          </a:xfrm>
          <a:prstGeom prst="rect">
            <a:avLst/>
          </a:prstGeom>
          <a:noFill/>
          <a:ln w="28575" cmpd="thickThin">
            <a:solidFill>
              <a:schemeClr val="accent1">
                <a:shade val="50000"/>
              </a:schemeClr>
            </a:solidFill>
            <a:prstDash val="sysDash"/>
          </a:ln>
        </p:spPr>
        <p:txBody>
          <a:bodyPr wrap="square" rtlCol="0" anchor="t">
            <a:spAutoFit/>
          </a:bodyPr>
          <a:lstStyle/>
          <a:p>
            <a:r>
              <a:rPr lang="zh-CN" altLang="en-US" sz="4000">
                <a:latin typeface="黑体" panose="02010609060101010101" pitchFamily="49" charset="-122"/>
                <a:ea typeface="黑体" panose="02010609060101010101" pitchFamily="49" charset="-122"/>
              </a:rPr>
              <a:t>张帆《中国古代简史》</a:t>
            </a:r>
            <a:endParaRPr lang="zh-CN" altLang="en-US" sz="4000">
              <a:latin typeface="黑体" panose="02010609060101010101" pitchFamily="49" charset="-122"/>
              <a:ea typeface="黑体" panose="02010609060101010101" pitchFamily="49" charset="-122"/>
            </a:endParaRPr>
          </a:p>
          <a:p>
            <a:r>
              <a:rPr lang="zh-CN" altLang="en-US" sz="4000">
                <a:latin typeface="黑体" panose="02010609060101010101" pitchFamily="49" charset="-122"/>
                <a:ea typeface="黑体" panose="02010609060101010101" pitchFamily="49" charset="-122"/>
              </a:rPr>
              <a:t>陈旭麓《近代中国社会的新陈代谢》</a:t>
            </a:r>
            <a:endParaRPr lang="zh-CN" altLang="en-US" sz="4000">
              <a:latin typeface="黑体" panose="02010609060101010101" pitchFamily="49" charset="-122"/>
              <a:ea typeface="黑体" panose="02010609060101010101" pitchFamily="49" charset="-122"/>
            </a:endParaRPr>
          </a:p>
          <a:p>
            <a:r>
              <a:rPr lang="zh-CN" altLang="en-US" sz="4000">
                <a:latin typeface="黑体" panose="02010609060101010101" pitchFamily="49" charset="-122"/>
                <a:ea typeface="黑体" panose="02010609060101010101" pitchFamily="49" charset="-122"/>
              </a:rPr>
              <a:t>斯塔夫里阿诺斯《全球通史》</a:t>
            </a:r>
            <a:endParaRPr lang="zh-CN" altLang="en-US" sz="4000">
              <a:latin typeface="黑体" panose="02010609060101010101" pitchFamily="49" charset="-122"/>
              <a:ea typeface="黑体" panose="02010609060101010101" pitchFamily="49" charset="-122"/>
            </a:endParaRPr>
          </a:p>
          <a:p>
            <a:r>
              <a:rPr lang="zh-CN" altLang="en-US" sz="4000">
                <a:latin typeface="黑体" panose="02010609060101010101" pitchFamily="49" charset="-122"/>
                <a:ea typeface="黑体" panose="02010609060101010101" pitchFamily="49" charset="-122"/>
              </a:rPr>
              <a:t>樊树志《国史十六讲》</a:t>
            </a:r>
            <a:endParaRPr lang="zh-CN" altLang="en-US" sz="4000">
              <a:latin typeface="黑体" panose="02010609060101010101" pitchFamily="49" charset="-122"/>
              <a:ea typeface="黑体" panose="02010609060101010101" pitchFamily="49" charset="-122"/>
            </a:endParaRPr>
          </a:p>
          <a:p>
            <a:r>
              <a:rPr lang="zh-CN" altLang="en-US" sz="4000">
                <a:latin typeface="黑体" panose="02010609060101010101" pitchFamily="49" charset="-122"/>
                <a:ea typeface="黑体" panose="02010609060101010101" pitchFamily="49" charset="-122"/>
              </a:rPr>
              <a:t>钱穆《国史大纲》</a:t>
            </a:r>
            <a:endParaRPr lang="zh-CN" altLang="en-US" sz="4000">
              <a:latin typeface="黑体" panose="02010609060101010101" pitchFamily="49" charset="-122"/>
              <a:ea typeface="黑体" panose="02010609060101010101" pitchFamily="49" charset="-122"/>
            </a:endParaRPr>
          </a:p>
        </p:txBody>
      </p:sp>
      <p:sp>
        <p:nvSpPr>
          <p:cNvPr id="7" name="标题 11"/>
          <p:cNvSpPr>
            <a:spLocks noGrp="1"/>
          </p:cNvSpPr>
          <p:nvPr>
            <p:custDataLst>
              <p:tags r:id="rId7"/>
            </p:custDataLst>
          </p:nvPr>
        </p:nvSpPr>
        <p:spPr>
          <a:xfrm>
            <a:off x="734060" y="76200"/>
            <a:ext cx="10515600" cy="8642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a:latin typeface="黑体" panose="02010609060101010101" pitchFamily="49" charset="-122"/>
                <a:ea typeface="黑体" panose="02010609060101010101" pitchFamily="49" charset="-122"/>
              </a:rPr>
              <a:t>四、如何学习高中历史？</a:t>
            </a:r>
            <a:endParaRPr lang="zh-CN" altLang="en-US" sz="3600" b="1">
              <a:latin typeface="黑体" panose="02010609060101010101" pitchFamily="49" charset="-122"/>
              <a:ea typeface="黑体" panose="02010609060101010101" pitchFamily="49" charset="-122"/>
            </a:endParaRPr>
          </a:p>
        </p:txBody>
      </p:sp>
    </p:spTree>
    <p:custDataLst>
      <p:tags r:id="rId8"/>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62865" y="-38100"/>
            <a:ext cx="12305665" cy="6896100"/>
          </a:xfrm>
          <a:prstGeom prst="rect">
            <a:avLst/>
          </a:prstGeom>
          <a:solidFill>
            <a:srgbClr val="333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8" name="矩形 7"/>
          <p:cNvSpPr/>
          <p:nvPr>
            <p:custDataLst>
              <p:tags r:id="rId2"/>
            </p:custDataLst>
          </p:nvPr>
        </p:nvSpPr>
        <p:spPr>
          <a:xfrm>
            <a:off x="-62865" y="-38100"/>
            <a:ext cx="12305665" cy="837565"/>
          </a:xfrm>
          <a:prstGeom prst="rect">
            <a:avLst/>
          </a:prstGeom>
          <a:solidFill>
            <a:srgbClr val="C29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smtClean="0">
                <a:solidFill>
                  <a:schemeClr val="bg1"/>
                </a:solidFill>
                <a:latin typeface="微软雅黑" panose="020B0503020204020204" charset="-122"/>
                <a:ea typeface="微软雅黑" panose="020B0503020204020204" charset="-122"/>
              </a:rPr>
              <a:t>你应该知道的历史常识？</a:t>
            </a:r>
            <a:endParaRPr lang="zh-CN" altLang="en-US" sz="3600" b="1">
              <a:solidFill>
                <a:schemeClr val="bg1"/>
              </a:solidFill>
              <a:latin typeface="微软雅黑" panose="020B0503020204020204" charset="-122"/>
              <a:ea typeface="微软雅黑" panose="020B0503020204020204" charset="-122"/>
            </a:endParaRPr>
          </a:p>
        </p:txBody>
      </p:sp>
      <p:sp>
        <p:nvSpPr>
          <p:cNvPr id="7" name="矩形 6"/>
          <p:cNvSpPr/>
          <p:nvPr>
            <p:custDataLst>
              <p:tags r:id="rId3"/>
            </p:custDataLst>
          </p:nvPr>
        </p:nvSpPr>
        <p:spPr>
          <a:xfrm>
            <a:off x="-62866" y="6163056"/>
            <a:ext cx="12305667" cy="696467"/>
          </a:xfrm>
          <a:prstGeom prst="rect">
            <a:avLst/>
          </a:prstGeom>
          <a:solidFill>
            <a:schemeClr val="bg2"/>
          </a:solidFill>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2800" b="1" smtClean="0">
                <a:solidFill>
                  <a:schemeClr val="tx1"/>
                </a:solidFill>
                <a:latin typeface="+mj-ea"/>
                <a:ea typeface="+mj-ea"/>
              </a:rPr>
              <a:t>历史常识</a:t>
            </a:r>
            <a:r>
              <a:rPr lang="en-US" altLang="zh-CN" sz="2800" b="1" smtClean="0">
                <a:solidFill>
                  <a:schemeClr val="tx1"/>
                </a:solidFill>
                <a:latin typeface="+mj-ea"/>
                <a:ea typeface="+mj-ea"/>
              </a:rPr>
              <a:t>——</a:t>
            </a:r>
            <a:r>
              <a:rPr lang="zh-CN" altLang="en-US" sz="2800" b="1" smtClean="0">
                <a:solidFill>
                  <a:schemeClr val="tx1"/>
                </a:solidFill>
                <a:latin typeface="+mj-ea"/>
                <a:ea typeface="+mj-ea"/>
              </a:rPr>
              <a:t>常见纪年方法</a:t>
            </a:r>
            <a:endParaRPr lang="zh-CN" altLang="en-US" sz="2800" b="1">
              <a:solidFill>
                <a:schemeClr val="tx1"/>
              </a:solidFill>
              <a:latin typeface="+mj-ea"/>
              <a:ea typeface="+mj-ea"/>
            </a:endParaRPr>
          </a:p>
        </p:txBody>
      </p:sp>
      <p:grpSp>
        <p:nvGrpSpPr>
          <p:cNvPr id="6" name="组合 5" hidden="1"/>
          <p:cNvGrpSpPr/>
          <p:nvPr>
            <p:custDataLst>
              <p:tags r:id="rId4"/>
            </p:custDataLst>
          </p:nvPr>
        </p:nvGrpSpPr>
        <p:grpSpPr>
          <a:xfrm>
            <a:off x="699977" y="1233377"/>
            <a:ext cx="10953307" cy="4603897"/>
            <a:chOff x="699977" y="1233377"/>
            <a:chExt cx="10792046" cy="4476307"/>
          </a:xfrm>
        </p:grpSpPr>
        <p:graphicFrame>
          <p:nvGraphicFramePr>
            <p:cNvPr id="3" name="图示 2"/>
            <p:cNvGraphicFramePr/>
            <p:nvPr>
              <p:custDataLst>
                <p:tags r:id="rId5"/>
              </p:custDataLst>
            </p:nvPr>
          </p:nvGraphicFramePr>
          <p:xfrm>
            <a:off x="699977" y="1233377"/>
            <a:ext cx="10792046" cy="447630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文本框 3"/>
            <p:cNvSpPr txBox="1"/>
            <p:nvPr>
              <p:custDataLst>
                <p:tags r:id="rId11"/>
              </p:custDataLst>
            </p:nvPr>
          </p:nvSpPr>
          <p:spPr>
            <a:xfrm>
              <a:off x="1009620" y="1605508"/>
              <a:ext cx="449162" cy="646331"/>
            </a:xfrm>
            <a:prstGeom prst="rect">
              <a:avLst/>
            </a:prstGeom>
            <a:noFill/>
          </p:spPr>
          <p:txBody>
            <a:bodyPr wrap="none" rtlCol="0">
              <a:spAutoFit/>
            </a:bodyPr>
            <a:lstStyle/>
            <a:p>
              <a:r>
                <a:rPr lang="en-US" altLang="zh-CN" sz="3600" b="1" smtClean="0">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rPr>
                <a:t>1</a:t>
              </a:r>
              <a:endParaRPr lang="zh-CN" altLang="en-US" sz="3600" b="1">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endParaRPr>
            </a:p>
          </p:txBody>
        </p:sp>
        <p:sp>
          <p:nvSpPr>
            <p:cNvPr id="9" name="文本框 8"/>
            <p:cNvSpPr txBox="1"/>
            <p:nvPr>
              <p:custDataLst>
                <p:tags r:id="rId12"/>
              </p:custDataLst>
            </p:nvPr>
          </p:nvSpPr>
          <p:spPr>
            <a:xfrm>
              <a:off x="1375138" y="2629788"/>
              <a:ext cx="449162" cy="646331"/>
            </a:xfrm>
            <a:prstGeom prst="rect">
              <a:avLst/>
            </a:prstGeom>
            <a:noFill/>
          </p:spPr>
          <p:txBody>
            <a:bodyPr wrap="none" rtlCol="0">
              <a:spAutoFit/>
            </a:bodyPr>
            <a:lstStyle/>
            <a:p>
              <a:r>
                <a:rPr lang="en-US" altLang="zh-CN" sz="3600" b="1" smtClean="0">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rPr>
                <a:t>2</a:t>
              </a:r>
              <a:endParaRPr lang="zh-CN" altLang="en-US" sz="3600" b="1">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endParaRPr>
            </a:p>
          </p:txBody>
        </p:sp>
        <p:sp>
          <p:nvSpPr>
            <p:cNvPr id="10" name="文本框 9"/>
            <p:cNvSpPr txBox="1"/>
            <p:nvPr>
              <p:custDataLst>
                <p:tags r:id="rId13"/>
              </p:custDataLst>
            </p:nvPr>
          </p:nvSpPr>
          <p:spPr>
            <a:xfrm>
              <a:off x="1389312" y="3664694"/>
              <a:ext cx="449162" cy="646331"/>
            </a:xfrm>
            <a:prstGeom prst="rect">
              <a:avLst/>
            </a:prstGeom>
            <a:noFill/>
          </p:spPr>
          <p:txBody>
            <a:bodyPr wrap="none" rtlCol="0">
              <a:spAutoFit/>
            </a:bodyPr>
            <a:lstStyle/>
            <a:p>
              <a:r>
                <a:rPr lang="en-US" altLang="zh-CN" sz="3600" b="1" smtClean="0">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rPr>
                <a:t>3</a:t>
              </a:r>
              <a:endParaRPr lang="zh-CN" altLang="en-US" sz="3600" b="1">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endParaRPr>
            </a:p>
          </p:txBody>
        </p:sp>
        <p:sp>
          <p:nvSpPr>
            <p:cNvPr id="11" name="文本框 10"/>
            <p:cNvSpPr txBox="1"/>
            <p:nvPr>
              <p:custDataLst>
                <p:tags r:id="rId14"/>
              </p:custDataLst>
            </p:nvPr>
          </p:nvSpPr>
          <p:spPr>
            <a:xfrm>
              <a:off x="985271" y="4684831"/>
              <a:ext cx="449162" cy="646331"/>
            </a:xfrm>
            <a:prstGeom prst="rect">
              <a:avLst/>
            </a:prstGeom>
            <a:noFill/>
          </p:spPr>
          <p:txBody>
            <a:bodyPr wrap="none" rtlCol="0">
              <a:spAutoFit/>
            </a:bodyPr>
            <a:lstStyle/>
            <a:p>
              <a:r>
                <a:rPr lang="en-US" altLang="zh-CN" sz="3600" b="1" smtClean="0">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rPr>
                <a:t>4</a:t>
              </a:r>
              <a:endParaRPr lang="zh-CN" altLang="en-US" sz="3600" b="1">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endParaRPr>
            </a:p>
          </p:txBody>
        </p:sp>
      </p:grpSp>
      <p:grpSp>
        <p:nvGrpSpPr>
          <p:cNvPr id="12" name="组合 11" hidden="1"/>
          <p:cNvGrpSpPr/>
          <p:nvPr>
            <p:custDataLst>
              <p:tags r:id="rId15"/>
            </p:custDataLst>
          </p:nvPr>
        </p:nvGrpSpPr>
        <p:grpSpPr>
          <a:xfrm>
            <a:off x="852377" y="1179312"/>
            <a:ext cx="10953307" cy="4603897"/>
            <a:chOff x="699977" y="1233377"/>
            <a:chExt cx="10792046" cy="4476307"/>
          </a:xfrm>
        </p:grpSpPr>
        <p:graphicFrame>
          <p:nvGraphicFramePr>
            <p:cNvPr id="13" name="图示 12"/>
            <p:cNvGraphicFramePr/>
            <p:nvPr>
              <p:custDataLst>
                <p:tags r:id="rId16"/>
              </p:custDataLst>
            </p:nvPr>
          </p:nvGraphicFramePr>
          <p:xfrm>
            <a:off x="699977" y="1233377"/>
            <a:ext cx="10792046" cy="4476307"/>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4" name="文本框 13"/>
            <p:cNvSpPr txBox="1"/>
            <p:nvPr>
              <p:custDataLst>
                <p:tags r:id="rId22"/>
              </p:custDataLst>
            </p:nvPr>
          </p:nvSpPr>
          <p:spPr>
            <a:xfrm>
              <a:off x="1009620" y="1605508"/>
              <a:ext cx="449162" cy="646331"/>
            </a:xfrm>
            <a:prstGeom prst="rect">
              <a:avLst/>
            </a:prstGeom>
            <a:noFill/>
          </p:spPr>
          <p:txBody>
            <a:bodyPr wrap="none" rtlCol="0">
              <a:spAutoFit/>
            </a:bodyPr>
            <a:lstStyle/>
            <a:p>
              <a:r>
                <a:rPr lang="en-US" altLang="zh-CN" sz="3600" b="1" smtClean="0">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rPr>
                <a:t>1</a:t>
              </a:r>
              <a:endParaRPr lang="zh-CN" altLang="en-US" sz="3600" b="1">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endParaRPr>
            </a:p>
          </p:txBody>
        </p:sp>
        <p:sp>
          <p:nvSpPr>
            <p:cNvPr id="15" name="文本框 14"/>
            <p:cNvSpPr txBox="1"/>
            <p:nvPr>
              <p:custDataLst>
                <p:tags r:id="rId23"/>
              </p:custDataLst>
            </p:nvPr>
          </p:nvSpPr>
          <p:spPr>
            <a:xfrm>
              <a:off x="1375138" y="2629788"/>
              <a:ext cx="449162" cy="646331"/>
            </a:xfrm>
            <a:prstGeom prst="rect">
              <a:avLst/>
            </a:prstGeom>
            <a:noFill/>
          </p:spPr>
          <p:txBody>
            <a:bodyPr wrap="none" rtlCol="0">
              <a:spAutoFit/>
            </a:bodyPr>
            <a:lstStyle/>
            <a:p>
              <a:r>
                <a:rPr lang="en-US" altLang="zh-CN" sz="3600" b="1" smtClean="0">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rPr>
                <a:t>2</a:t>
              </a:r>
              <a:endParaRPr lang="zh-CN" altLang="en-US" sz="3600" b="1">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endParaRPr>
            </a:p>
          </p:txBody>
        </p:sp>
        <p:sp>
          <p:nvSpPr>
            <p:cNvPr id="16" name="文本框 15"/>
            <p:cNvSpPr txBox="1"/>
            <p:nvPr>
              <p:custDataLst>
                <p:tags r:id="rId24"/>
              </p:custDataLst>
            </p:nvPr>
          </p:nvSpPr>
          <p:spPr>
            <a:xfrm>
              <a:off x="1389312" y="3664694"/>
              <a:ext cx="449162" cy="646331"/>
            </a:xfrm>
            <a:prstGeom prst="rect">
              <a:avLst/>
            </a:prstGeom>
            <a:noFill/>
          </p:spPr>
          <p:txBody>
            <a:bodyPr wrap="none" rtlCol="0">
              <a:spAutoFit/>
            </a:bodyPr>
            <a:lstStyle/>
            <a:p>
              <a:r>
                <a:rPr lang="en-US" altLang="zh-CN" sz="3600" b="1" smtClean="0">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rPr>
                <a:t>3</a:t>
              </a:r>
              <a:endParaRPr lang="zh-CN" altLang="en-US" sz="3600" b="1">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endParaRPr>
            </a:p>
          </p:txBody>
        </p:sp>
        <p:sp>
          <p:nvSpPr>
            <p:cNvPr id="17" name="文本框 16"/>
            <p:cNvSpPr txBox="1"/>
            <p:nvPr>
              <p:custDataLst>
                <p:tags r:id="rId25"/>
              </p:custDataLst>
            </p:nvPr>
          </p:nvSpPr>
          <p:spPr>
            <a:xfrm>
              <a:off x="985271" y="4684831"/>
              <a:ext cx="449162" cy="646331"/>
            </a:xfrm>
            <a:prstGeom prst="rect">
              <a:avLst/>
            </a:prstGeom>
            <a:noFill/>
          </p:spPr>
          <p:txBody>
            <a:bodyPr wrap="none" rtlCol="0">
              <a:spAutoFit/>
            </a:bodyPr>
            <a:lstStyle/>
            <a:p>
              <a:r>
                <a:rPr lang="en-US" altLang="zh-CN" sz="3600" b="1" smtClean="0">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rPr>
                <a:t>4</a:t>
              </a:r>
              <a:endParaRPr lang="zh-CN" altLang="en-US" sz="3600" b="1">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endParaRPr>
            </a:p>
          </p:txBody>
        </p:sp>
      </p:grpSp>
      <p:pic>
        <p:nvPicPr>
          <p:cNvPr id="2" name="图片 1"/>
          <p:cNvPicPr>
            <a:picLocks noChangeAspect="1"/>
          </p:cNvPicPr>
          <p:nvPr>
            <p:custDataLst>
              <p:tags r:id="rId26"/>
            </p:custDataLst>
          </p:nvPr>
        </p:nvPicPr>
        <p:blipFill>
          <a:blip r:embed="rId27"/>
          <a:stretch>
            <a:fillRect/>
          </a:stretch>
        </p:blipFill>
        <p:spPr>
          <a:xfrm>
            <a:off x="618269" y="1176773"/>
            <a:ext cx="10955462" cy="46089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rcRect l="1500" t="16211" b="15079"/>
          <a:stretch>
            <a:fillRect/>
          </a:stretch>
        </p:blipFill>
        <p:spPr>
          <a:xfrm>
            <a:off x="216535" y="173990"/>
            <a:ext cx="657225" cy="458470"/>
          </a:xfrm>
          <a:prstGeom prst="rect">
            <a:avLst/>
          </a:prstGeom>
        </p:spPr>
      </p:pic>
      <p:sp>
        <p:nvSpPr>
          <p:cNvPr id="2" name="文本框 1"/>
          <p:cNvSpPr txBox="1"/>
          <p:nvPr/>
        </p:nvSpPr>
        <p:spPr>
          <a:xfrm>
            <a:off x="882550" y="182098"/>
            <a:ext cx="1935145" cy="58477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zh-CN" altLang="en-US" sz="3200" b="1" spc="200">
                <a:solidFill>
                  <a:srgbClr val="4B9FA5"/>
                </a:solidFill>
                <a:effectLst/>
                <a:uFillTx/>
                <a:latin typeface="+mj-ea"/>
                <a:ea typeface="+mj-ea"/>
                <a:cs typeface="阿里巴巴普惠体 B" panose="00020600040101010101" pitchFamily="18" charset="-122"/>
              </a:rPr>
              <a:t>史学常识</a:t>
            </a:r>
            <a:endParaRPr lang="zh-CN" altLang="en-US" sz="3200" b="1" spc="200">
              <a:solidFill>
                <a:srgbClr val="4B9FA5"/>
              </a:solidFill>
              <a:effectLst/>
              <a:uFillTx/>
              <a:latin typeface="+mj-ea"/>
              <a:ea typeface="+mj-ea"/>
              <a:cs typeface="阿里巴巴普惠体 B" panose="00020600040101010101" pitchFamily="18" charset="-122"/>
            </a:endParaRPr>
          </a:p>
        </p:txBody>
      </p:sp>
      <p:sp>
        <p:nvSpPr>
          <p:cNvPr id="3" name="文本框 2"/>
          <p:cNvSpPr txBox="1"/>
          <p:nvPr/>
        </p:nvSpPr>
        <p:spPr>
          <a:xfrm>
            <a:off x="216535" y="829310"/>
            <a:ext cx="5618480" cy="521970"/>
          </a:xfrm>
          <a:prstGeom prst="rect">
            <a:avLst/>
          </a:prstGeom>
          <a:noFill/>
          <a:ln w="9525">
            <a:noFill/>
          </a:ln>
        </p:spPr>
        <p:txBody>
          <a:bodyPr wrap="square">
            <a:spAutoFit/>
          </a:bodyPr>
          <a:lstStyle/>
          <a:p>
            <a:pPr indent="0"/>
            <a:r>
              <a:rPr lang="en-US" altLang="zh-CN" sz="2800" b="1" spc="200">
                <a:solidFill>
                  <a:schemeClr val="tx1"/>
                </a:solidFill>
                <a:uFillTx/>
                <a:latin typeface="方正清刻本悦宋简体" panose="02000000000000000000" charset="-122"/>
                <a:ea typeface="方正清刻本悦宋简体" panose="02000000000000000000" charset="-122"/>
              </a:rPr>
              <a:t> </a:t>
            </a:r>
            <a:r>
              <a:rPr lang="zh-CN" sz="2800" b="1" spc="200">
                <a:solidFill>
                  <a:schemeClr val="tx1"/>
                </a:solidFill>
                <a:uFillTx/>
                <a:latin typeface="方正清刻本悦宋简体" panose="02000000000000000000" charset="-122"/>
                <a:ea typeface="方正清刻本悦宋简体" panose="02000000000000000000" charset="-122"/>
              </a:rPr>
              <a:t>中国历史</a:t>
            </a:r>
            <a:r>
              <a:rPr lang="zh-CN" altLang="en-US" sz="2800" b="1" spc="200">
                <a:solidFill>
                  <a:schemeClr val="tx1"/>
                </a:solidFill>
                <a:uFillTx/>
                <a:latin typeface="方正清刻本悦宋简体" panose="02000000000000000000" charset="-122"/>
                <a:ea typeface="方正清刻本悦宋简体" panose="02000000000000000000" charset="-122"/>
              </a:rPr>
              <a:t>的</a:t>
            </a:r>
            <a:r>
              <a:rPr lang="zh-CN" sz="2800" b="1" spc="200">
                <a:solidFill>
                  <a:schemeClr val="tx1"/>
                </a:solidFill>
                <a:uFillTx/>
                <a:latin typeface="方正清刻本悦宋简体" panose="02000000000000000000" charset="-122"/>
                <a:ea typeface="方正清刻本悦宋简体" panose="02000000000000000000" charset="-122"/>
              </a:rPr>
              <a:t>分期</a:t>
            </a:r>
            <a:r>
              <a:rPr lang="zh-CN" altLang="en-US" sz="2800" b="1" spc="200">
                <a:solidFill>
                  <a:schemeClr val="tx1"/>
                </a:solidFill>
                <a:uFillTx/>
                <a:latin typeface="方正清刻本悦宋简体" panose="02000000000000000000" charset="-122"/>
                <a:ea typeface="方正清刻本悦宋简体" panose="02000000000000000000" charset="-122"/>
              </a:rPr>
              <a:t>：</a:t>
            </a:r>
            <a:endParaRPr lang="zh-CN" sz="2800" b="1" spc="200">
              <a:solidFill>
                <a:schemeClr val="tx1"/>
              </a:solidFill>
              <a:uFillTx/>
              <a:latin typeface="方正清刻本悦宋简体" panose="02000000000000000000" charset="-122"/>
              <a:ea typeface="方正清刻本悦宋简体" panose="02000000000000000000" charset="-122"/>
            </a:endParaRPr>
          </a:p>
        </p:txBody>
      </p:sp>
      <p:sp>
        <p:nvSpPr>
          <p:cNvPr id="16" name="任意多边形 2"/>
          <p:cNvSpPr/>
          <p:nvPr>
            <p:custDataLst>
              <p:tags r:id="rId2"/>
            </p:custDataLst>
          </p:nvPr>
        </p:nvSpPr>
        <p:spPr bwMode="auto">
          <a:xfrm>
            <a:off x="22860" y="1987162"/>
            <a:ext cx="10769604" cy="3940374"/>
          </a:xfrm>
          <a:custGeom>
            <a:avLst/>
            <a:gdLst>
              <a:gd name="T0" fmla="*/ 0 w 2828"/>
              <a:gd name="T1" fmla="*/ 856 h 1032"/>
              <a:gd name="T2" fmla="*/ 660 w 2828"/>
              <a:gd name="T3" fmla="*/ 540 h 1032"/>
              <a:gd name="T4" fmla="*/ 1232 w 2828"/>
              <a:gd name="T5" fmla="*/ 720 h 1032"/>
              <a:gd name="T6" fmla="*/ 1772 w 2828"/>
              <a:gd name="T7" fmla="*/ 320 h 1032"/>
              <a:gd name="T8" fmla="*/ 2315 w 2828"/>
              <a:gd name="T9" fmla="*/ 479 h 1032"/>
              <a:gd name="T10" fmla="*/ 2828 w 2828"/>
              <a:gd name="T11" fmla="*/ 0 h 1032"/>
            </a:gdLst>
            <a:ahLst/>
            <a:cxnLst>
              <a:cxn ang="0">
                <a:pos x="T0" y="T1"/>
              </a:cxn>
              <a:cxn ang="0">
                <a:pos x="T2" y="T3"/>
              </a:cxn>
              <a:cxn ang="0">
                <a:pos x="T4" y="T5"/>
              </a:cxn>
              <a:cxn ang="0">
                <a:pos x="T6" y="T7"/>
              </a:cxn>
              <a:cxn ang="0">
                <a:pos x="T8" y="T9"/>
              </a:cxn>
              <a:cxn ang="0">
                <a:pos x="T10" y="T11"/>
              </a:cxn>
            </a:cxnLst>
            <a:rect l="0" t="0" r="r" b="b"/>
            <a:pathLst>
              <a:path w="2828" h="1032">
                <a:moveTo>
                  <a:pt x="0" y="856"/>
                </a:moveTo>
                <a:cubicBezTo>
                  <a:pt x="420" y="1032"/>
                  <a:pt x="464" y="536"/>
                  <a:pt x="660" y="540"/>
                </a:cubicBezTo>
                <a:cubicBezTo>
                  <a:pt x="856" y="544"/>
                  <a:pt x="976" y="736"/>
                  <a:pt x="1232" y="720"/>
                </a:cubicBezTo>
                <a:cubicBezTo>
                  <a:pt x="1488" y="704"/>
                  <a:pt x="1508" y="352"/>
                  <a:pt x="1772" y="320"/>
                </a:cubicBezTo>
                <a:cubicBezTo>
                  <a:pt x="2036" y="288"/>
                  <a:pt x="2063" y="491"/>
                  <a:pt x="2315" y="479"/>
                </a:cubicBezTo>
                <a:cubicBezTo>
                  <a:pt x="2567" y="467"/>
                  <a:pt x="2572" y="84"/>
                  <a:pt x="2828" y="0"/>
                </a:cubicBezTo>
              </a:path>
            </a:pathLst>
          </a:custGeom>
          <a:noFill/>
          <a:ln w="15875" cap="flat">
            <a:solidFill>
              <a:srgbClr val="000000"/>
            </a:solidFill>
            <a:prstDash val="dash"/>
            <a:miter lim="800000"/>
          </a:ln>
        </p:spPr>
        <p:txBody>
          <a:bodyPr vert="horz" wrap="square" lIns="91440" tIns="45720" rIns="91440" bIns="45720" numCol="1" anchor="t" anchorCtr="0" compatLnSpc="1"/>
          <a:lstStyle/>
          <a:p>
            <a:pPr>
              <a:lnSpc>
                <a:spcPct val="120000"/>
              </a:lnSpc>
            </a:pPr>
            <a:endParaRPr lang="en-US">
              <a:latin typeface="Arial" panose="020B0604020202020204" pitchFamily="34" charset="0"/>
              <a:ea typeface="微软雅黑" panose="020B0503020204020204" charset="-122"/>
              <a:sym typeface="Arial" panose="020B0604020202020204" pitchFamily="34" charset="0"/>
            </a:endParaRPr>
          </a:p>
        </p:txBody>
      </p:sp>
      <p:sp>
        <p:nvSpPr>
          <p:cNvPr id="17" name="任意多边形 7"/>
          <p:cNvSpPr/>
          <p:nvPr>
            <p:custDataLst>
              <p:tags r:id="rId3"/>
            </p:custDataLst>
          </p:nvPr>
        </p:nvSpPr>
        <p:spPr>
          <a:xfrm rot="816452">
            <a:off x="10827842" y="1327299"/>
            <a:ext cx="791732" cy="791732"/>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rgbClr val="1F74AD"/>
          </a:solidFill>
          <a:ln w="12700">
            <a:miter lim="400000"/>
          </a:ln>
        </p:spPr>
        <p:txBody>
          <a:bodyPr lIns="19045" tIns="19045" rIns="19045" bIns="19045" anchor="ctr"/>
          <a:lstStyle/>
          <a:p>
            <a:pPr defTabSz="227965">
              <a:lnSpc>
                <a:spcPct val="120000"/>
              </a:lnSpc>
              <a:defRPr sz="3000" cap="none">
                <a:solidFill>
                  <a:srgbClr val="FFFFFF"/>
                </a:solidFill>
                <a:effectLst>
                  <a:outerShdw blurRad="38100" dist="12700" dir="5400000" rotWithShape="0">
                    <a:srgbClr val="000000">
                      <a:alpha val="50000"/>
                    </a:srgbClr>
                  </a:outerShdw>
                </a:effectLst>
              </a:defRPr>
            </a:pPr>
            <a:endParaRPr sz="1500">
              <a:latin typeface="Arial" panose="020B0604020202020204" pitchFamily="34" charset="0"/>
              <a:ea typeface="微软雅黑" panose="020B0503020204020204" charset="-122"/>
              <a:sym typeface="Arial" panose="020B0604020202020204" pitchFamily="34" charset="0"/>
            </a:endParaRPr>
          </a:p>
        </p:txBody>
      </p:sp>
      <p:sp>
        <p:nvSpPr>
          <p:cNvPr id="35" name="椭圆 34"/>
          <p:cNvSpPr/>
          <p:nvPr>
            <p:custDataLst>
              <p:tags r:id="rId4"/>
            </p:custDataLst>
          </p:nvPr>
        </p:nvSpPr>
        <p:spPr bwMode="auto">
          <a:xfrm>
            <a:off x="4345940" y="4338955"/>
            <a:ext cx="684000" cy="684000"/>
          </a:xfrm>
          <a:prstGeom prst="ellipse">
            <a:avLst/>
          </a:prstGeom>
          <a:solidFill>
            <a:srgbClr val="1F74AD"/>
          </a:solidFill>
          <a:effectLst/>
        </p:spPr>
        <p:style>
          <a:lnRef idx="0">
            <a:srgbClr val="1F74AD"/>
          </a:lnRef>
          <a:fillRef idx="3">
            <a:srgbClr val="1F74AD"/>
          </a:fillRef>
          <a:effectRef idx="3">
            <a:srgbClr val="1F74AD"/>
          </a:effectRef>
          <a:fontRef idx="minor">
            <a:sysClr val="window" lastClr="FFFFFF"/>
          </a:fontRef>
        </p:style>
        <p:txBody>
          <a:bodyPr vert="horz" wrap="square" lIns="91440" tIns="45720" rIns="91440" bIns="45720" numCol="1" anchor="ctr" anchorCtr="0" compatLnSpc="1"/>
          <a:lstStyle/>
          <a:p>
            <a:pPr algn="ctr">
              <a:lnSpc>
                <a:spcPct val="120000"/>
              </a:lnSpc>
            </a:pPr>
            <a:r>
              <a:rPr lang="zh-CN" altLang="en-US" sz="3200">
                <a:solidFill>
                  <a:sysClr val="window" lastClr="FFFFFF"/>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sym typeface="Arial" panose="020B0604020202020204" pitchFamily="34" charset="0"/>
              </a:rPr>
              <a:t>近</a:t>
            </a:r>
            <a:endParaRPr lang="zh-CN" altLang="en-US" sz="3200">
              <a:solidFill>
                <a:sysClr val="window" lastClr="FFFFFF"/>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sym typeface="Arial" panose="020B0604020202020204" pitchFamily="34" charset="0"/>
            </a:endParaRPr>
          </a:p>
        </p:txBody>
      </p:sp>
      <p:sp>
        <p:nvSpPr>
          <p:cNvPr id="33" name="椭圆 32"/>
          <p:cNvSpPr/>
          <p:nvPr>
            <p:custDataLst>
              <p:tags r:id="rId5"/>
            </p:custDataLst>
          </p:nvPr>
        </p:nvSpPr>
        <p:spPr bwMode="auto">
          <a:xfrm>
            <a:off x="7609655" y="3191480"/>
            <a:ext cx="801555" cy="799360"/>
          </a:xfrm>
          <a:prstGeom prst="ellipse">
            <a:avLst/>
          </a:prstGeom>
          <a:solidFill>
            <a:srgbClr val="000000">
              <a:lumMod val="50000"/>
              <a:lumOff val="50000"/>
            </a:srgbClr>
          </a:solidFill>
          <a:effectLst/>
        </p:spPr>
        <p:style>
          <a:lnRef idx="0">
            <a:srgbClr val="1F74AD"/>
          </a:lnRef>
          <a:fillRef idx="3">
            <a:srgbClr val="1F74AD"/>
          </a:fillRef>
          <a:effectRef idx="3">
            <a:srgbClr val="1F74AD"/>
          </a:effectRef>
          <a:fontRef idx="minor">
            <a:sysClr val="window" lastClr="FFFFFF"/>
          </a:fontRef>
        </p:style>
        <p:txBody>
          <a:bodyPr vert="horz" wrap="square" lIns="91440" tIns="45720" rIns="91440" bIns="45720" numCol="1" anchor="ctr" anchorCtr="0" compatLnSpc="1"/>
          <a:lstStyle/>
          <a:p>
            <a:pPr algn="ctr">
              <a:lnSpc>
                <a:spcPct val="120000"/>
              </a:lnSpc>
            </a:pPr>
            <a:r>
              <a:rPr lang="zh-CN" altLang="en-US" sz="3200">
                <a:solidFill>
                  <a:sysClr val="window" lastClr="FFFFFF"/>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sym typeface="Arial" panose="020B0604020202020204" pitchFamily="34" charset="0"/>
              </a:rPr>
              <a:t>现</a:t>
            </a:r>
            <a:endParaRPr lang="zh-CN" altLang="en-US" sz="3200">
              <a:solidFill>
                <a:sysClr val="window" lastClr="FFFFFF"/>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sym typeface="Arial" panose="020B0604020202020204" pitchFamily="34" charset="0"/>
            </a:endParaRPr>
          </a:p>
        </p:txBody>
      </p:sp>
      <p:sp>
        <p:nvSpPr>
          <p:cNvPr id="27" name="椭圆 26"/>
          <p:cNvSpPr/>
          <p:nvPr>
            <p:custDataLst>
              <p:tags r:id="rId6"/>
            </p:custDataLst>
          </p:nvPr>
        </p:nvSpPr>
        <p:spPr bwMode="auto">
          <a:xfrm>
            <a:off x="1406730" y="4517648"/>
            <a:ext cx="623266" cy="621557"/>
          </a:xfrm>
          <a:prstGeom prst="ellipse">
            <a:avLst/>
          </a:prstGeom>
          <a:solidFill>
            <a:srgbClr val="000000">
              <a:lumMod val="50000"/>
              <a:lumOff val="50000"/>
            </a:srgbClr>
          </a:solidFill>
          <a:effectLst/>
        </p:spPr>
        <p:style>
          <a:lnRef idx="0">
            <a:srgbClr val="1F74AD"/>
          </a:lnRef>
          <a:fillRef idx="3">
            <a:srgbClr val="1F74AD"/>
          </a:fillRef>
          <a:effectRef idx="3">
            <a:srgbClr val="1F74AD"/>
          </a:effectRef>
          <a:fontRef idx="minor">
            <a:sysClr val="window" lastClr="FFFFFF"/>
          </a:fontRef>
        </p:style>
        <p:txBody>
          <a:bodyPr vert="horz" wrap="square" lIns="91440" tIns="45720" rIns="91440" bIns="45720" numCol="1" anchor="ctr" anchorCtr="0" compatLnSpc="1"/>
          <a:lstStyle>
            <a:defPPr>
              <a:defRPr lang="zh-CN"/>
            </a:defPPr>
            <a:lvl1pPr marL="0" algn="l" defTabSz="913765" rtl="0" eaLnBrk="1" latinLnBrk="0" hangingPunct="1">
              <a:defRPr sz="1800" kern="1200">
                <a:solidFill>
                  <a:sysClr val="window" lastClr="FFFFFF"/>
                </a:solidFill>
              </a:defRPr>
            </a:lvl1pPr>
            <a:lvl2pPr marL="457200" algn="l" defTabSz="913765" rtl="0" eaLnBrk="1" latinLnBrk="0" hangingPunct="1">
              <a:defRPr sz="1800" kern="1200">
                <a:solidFill>
                  <a:sysClr val="window" lastClr="FFFFFF"/>
                </a:solidFill>
              </a:defRPr>
            </a:lvl2pPr>
            <a:lvl3pPr marL="914400" algn="l" defTabSz="913765" rtl="0" eaLnBrk="1" latinLnBrk="0" hangingPunct="1">
              <a:defRPr sz="1800" kern="1200">
                <a:solidFill>
                  <a:sysClr val="window" lastClr="FFFFFF"/>
                </a:solidFill>
              </a:defRPr>
            </a:lvl3pPr>
            <a:lvl4pPr marL="1371600" algn="l" defTabSz="913765" rtl="0" eaLnBrk="1" latinLnBrk="0" hangingPunct="1">
              <a:defRPr sz="1800" kern="1200">
                <a:solidFill>
                  <a:sysClr val="window" lastClr="FFFFFF"/>
                </a:solidFill>
              </a:defRPr>
            </a:lvl4pPr>
            <a:lvl5pPr marL="1828800" algn="l" defTabSz="913765" rtl="0" eaLnBrk="1" latinLnBrk="0" hangingPunct="1">
              <a:defRPr sz="1800" kern="1200">
                <a:solidFill>
                  <a:sysClr val="window" lastClr="FFFFFF"/>
                </a:solidFill>
              </a:defRPr>
            </a:lvl5pPr>
            <a:lvl6pPr marL="2286000" algn="l" defTabSz="913765" rtl="0" eaLnBrk="1" latinLnBrk="0" hangingPunct="1">
              <a:defRPr sz="1800" kern="1200">
                <a:solidFill>
                  <a:sysClr val="window" lastClr="FFFFFF"/>
                </a:solidFill>
              </a:defRPr>
            </a:lvl6pPr>
            <a:lvl7pPr marL="2743200" algn="l" defTabSz="913765" rtl="0" eaLnBrk="1" latinLnBrk="0" hangingPunct="1">
              <a:defRPr sz="1800" kern="1200">
                <a:solidFill>
                  <a:sysClr val="window" lastClr="FFFFFF"/>
                </a:solidFill>
              </a:defRPr>
            </a:lvl7pPr>
            <a:lvl8pPr marL="3200400" algn="l" defTabSz="913765" rtl="0" eaLnBrk="1" latinLnBrk="0" hangingPunct="1">
              <a:defRPr sz="1800" kern="1200">
                <a:solidFill>
                  <a:sysClr val="window" lastClr="FFFFFF"/>
                </a:solidFill>
              </a:defRPr>
            </a:lvl8pPr>
            <a:lvl9pPr marL="3657600" algn="l" defTabSz="913765" rtl="0" eaLnBrk="1" latinLnBrk="0" hangingPunct="1">
              <a:defRPr sz="1800" kern="1200">
                <a:solidFill>
                  <a:sysClr val="window" lastClr="FFFFFF"/>
                </a:solidFill>
              </a:defRPr>
            </a:lvl9pPr>
          </a:lstStyle>
          <a:p>
            <a:pPr algn="ctr">
              <a:lnSpc>
                <a:spcPct val="120000"/>
              </a:lnSpc>
            </a:pPr>
            <a:r>
              <a:rPr lang="zh-CN" altLang="en-US" sz="3200">
                <a:solidFill>
                  <a:sysClr val="window" lastClr="FFFFFF"/>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sym typeface="Arial" panose="020B0604020202020204" pitchFamily="34" charset="0"/>
              </a:rPr>
              <a:t>古</a:t>
            </a:r>
            <a:endParaRPr lang="zh-CN" altLang="en-US" sz="3200">
              <a:solidFill>
                <a:sysClr val="window" lastClr="FFFFFF"/>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sym typeface="Arial" panose="020B0604020202020204" pitchFamily="34" charset="0"/>
            </a:endParaRPr>
          </a:p>
        </p:txBody>
      </p:sp>
      <p:sp>
        <p:nvSpPr>
          <p:cNvPr id="26" name="文本框 25"/>
          <p:cNvSpPr txBox="1"/>
          <p:nvPr>
            <p:custDataLst>
              <p:tags r:id="rId7"/>
            </p:custDataLst>
          </p:nvPr>
        </p:nvSpPr>
        <p:spPr bwMode="auto">
          <a:xfrm>
            <a:off x="951230" y="5179060"/>
            <a:ext cx="2601595" cy="1059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0" anchor="b">
            <a:noAutofit/>
          </a:bodyPr>
          <a:lstStyle>
            <a:defPPr>
              <a:defRPr lang="zh-CN"/>
            </a:defPPr>
            <a:lvl1pPr marL="0" algn="l" defTabSz="913765" rtl="0" eaLnBrk="1" latinLnBrk="0" hangingPunct="1">
              <a:defRPr sz="1800" kern="1200">
                <a:solidFill>
                  <a:srgbClr val="000000"/>
                </a:solidFill>
              </a:defRPr>
            </a:lvl1pPr>
            <a:lvl2pPr marL="457200" algn="l" defTabSz="913765" rtl="0" eaLnBrk="1" latinLnBrk="0" hangingPunct="1">
              <a:defRPr sz="1800" kern="1200">
                <a:solidFill>
                  <a:srgbClr val="000000"/>
                </a:solidFill>
              </a:defRPr>
            </a:lvl2pPr>
            <a:lvl3pPr marL="914400" algn="l" defTabSz="913765" rtl="0" eaLnBrk="1" latinLnBrk="0" hangingPunct="1">
              <a:defRPr sz="1800" kern="1200">
                <a:solidFill>
                  <a:srgbClr val="000000"/>
                </a:solidFill>
              </a:defRPr>
            </a:lvl3pPr>
            <a:lvl4pPr marL="1371600" algn="l" defTabSz="913765" rtl="0" eaLnBrk="1" latinLnBrk="0" hangingPunct="1">
              <a:defRPr sz="1800" kern="1200">
                <a:solidFill>
                  <a:srgbClr val="000000"/>
                </a:solidFill>
              </a:defRPr>
            </a:lvl4pPr>
            <a:lvl5pPr marL="1828800" algn="l" defTabSz="913765" rtl="0" eaLnBrk="1" latinLnBrk="0" hangingPunct="1">
              <a:defRPr sz="1800" kern="1200">
                <a:solidFill>
                  <a:srgbClr val="000000"/>
                </a:solidFill>
              </a:defRPr>
            </a:lvl5pPr>
            <a:lvl6pPr marL="2286000" algn="l" defTabSz="913765" rtl="0" eaLnBrk="1" latinLnBrk="0" hangingPunct="1">
              <a:defRPr sz="1800" kern="1200">
                <a:solidFill>
                  <a:srgbClr val="000000"/>
                </a:solidFill>
              </a:defRPr>
            </a:lvl6pPr>
            <a:lvl7pPr marL="2743200" algn="l" defTabSz="913765" rtl="0" eaLnBrk="1" latinLnBrk="0" hangingPunct="1">
              <a:defRPr sz="1800" kern="1200">
                <a:solidFill>
                  <a:srgbClr val="000000"/>
                </a:solidFill>
              </a:defRPr>
            </a:lvl7pPr>
            <a:lvl8pPr marL="3200400" algn="l" defTabSz="913765" rtl="0" eaLnBrk="1" latinLnBrk="0" hangingPunct="1">
              <a:defRPr sz="1800" kern="1200">
                <a:solidFill>
                  <a:srgbClr val="000000"/>
                </a:solidFill>
              </a:defRPr>
            </a:lvl8pPr>
            <a:lvl9pPr marL="3657600" algn="l" defTabSz="913765" rtl="0" eaLnBrk="1" latinLnBrk="0" hangingPunct="1">
              <a:defRPr sz="1800" kern="1200">
                <a:solidFill>
                  <a:srgbClr val="000000"/>
                </a:solidFill>
              </a:defRPr>
            </a:lvl9pPr>
          </a:lstStyle>
          <a:p>
            <a:pPr algn="ctr">
              <a:lnSpc>
                <a:spcPct val="120000"/>
              </a:lnSpc>
              <a:spcBef>
                <a:spcPct val="0"/>
              </a:spcBef>
            </a:pPr>
            <a:r>
              <a:rPr lang="zh-CN" altLang="en-US" sz="2800" b="1" spc="300">
                <a:latin typeface="方正清刻本悦宋简体" panose="02000000000000000000" charset="-122"/>
                <a:ea typeface="方正清刻本悦宋简体" panose="02000000000000000000" charset="-122"/>
                <a:cs typeface="+mn-ea"/>
                <a:sym typeface="Arial" panose="020B0604020202020204" pitchFamily="34" charset="0"/>
              </a:rPr>
              <a:t>中国古代史</a:t>
            </a:r>
            <a:endParaRPr lang="zh-CN" altLang="en-US" sz="2800" b="1" spc="300">
              <a:latin typeface="方正清刻本悦宋简体" panose="02000000000000000000" charset="-122"/>
              <a:ea typeface="方正清刻本悦宋简体" panose="02000000000000000000" charset="-122"/>
              <a:cs typeface="+mn-ea"/>
              <a:sym typeface="Arial" panose="020B0604020202020204" pitchFamily="34" charset="0"/>
            </a:endParaRPr>
          </a:p>
          <a:p>
            <a:pPr algn="ctr">
              <a:lnSpc>
                <a:spcPct val="120000"/>
              </a:lnSpc>
              <a:spcBef>
                <a:spcPct val="0"/>
              </a:spcBef>
            </a:pPr>
            <a:r>
              <a:rPr lang="en-US" altLang="zh-CN" sz="2800" spc="300">
                <a:solidFill>
                  <a:srgbClr val="C00000"/>
                </a:solidFill>
                <a:latin typeface="Times New Roman" panose="02020603050405020304"/>
                <a:ea typeface="方正清刻本悦宋简体" panose="02000000000000000000" charset="-122"/>
                <a:cs typeface="Times New Roman" panose="02020603050405020304" charset="0"/>
                <a:sym typeface="Arial" panose="020B0604020202020204" pitchFamily="34" charset="0"/>
              </a:rPr>
              <a:t>1840</a:t>
            </a:r>
            <a:r>
              <a:rPr lang="zh-CN" altLang="en-US" sz="2800" spc="300">
                <a:solidFill>
                  <a:srgbClr val="C00000"/>
                </a:solidFill>
                <a:latin typeface="方正清刻本悦宋简体" panose="02000000000000000000" charset="-122"/>
                <a:ea typeface="方正清刻本悦宋简体" panose="02000000000000000000" charset="-122"/>
                <a:cs typeface="+mn-ea"/>
                <a:sym typeface="Arial" panose="020B0604020202020204" pitchFamily="34" charset="0"/>
              </a:rPr>
              <a:t>年以前</a:t>
            </a:r>
            <a:endParaRPr lang="zh-CN" altLang="en-US" sz="2800" spc="300">
              <a:solidFill>
                <a:srgbClr val="C00000"/>
              </a:solidFill>
              <a:latin typeface="方正清刻本悦宋简体" panose="02000000000000000000" charset="-122"/>
              <a:ea typeface="方正清刻本悦宋简体" panose="02000000000000000000" charset="-122"/>
              <a:cs typeface="+mn-ea"/>
              <a:sym typeface="Arial" panose="020B0604020202020204" pitchFamily="34" charset="0"/>
            </a:endParaRPr>
          </a:p>
        </p:txBody>
      </p:sp>
      <p:sp>
        <p:nvSpPr>
          <p:cNvPr id="20" name="文本框 19"/>
          <p:cNvSpPr txBox="1"/>
          <p:nvPr>
            <p:custDataLst>
              <p:tags r:id="rId8"/>
            </p:custDataLst>
          </p:nvPr>
        </p:nvSpPr>
        <p:spPr>
          <a:xfrm>
            <a:off x="2881630" y="2966085"/>
            <a:ext cx="3339465" cy="1250950"/>
          </a:xfrm>
          <a:prstGeom prst="rect">
            <a:avLst/>
          </a:prstGeom>
          <a:noFill/>
        </p:spPr>
        <p:txBody>
          <a:bodyPr wrap="square" lIns="90000" tIns="46800" rIns="90000" bIns="0" rtlCol="0" anchor="ctr"/>
          <a:lstStyle/>
          <a:p>
            <a:pPr algn="ctr">
              <a:lnSpc>
                <a:spcPct val="120000"/>
              </a:lnSpc>
            </a:pPr>
            <a:r>
              <a:rPr lang="zh-CN" altLang="en-US" sz="2800" b="1" spc="300">
                <a:solidFill>
                  <a:srgbClr val="1F74AD"/>
                </a:solidFill>
                <a:latin typeface="Times New Roman" panose="02020603050405020304"/>
                <a:ea typeface="方正清刻本悦宋简体" panose="02000000000000000000" charset="-122"/>
                <a:cs typeface="Times New Roman" panose="02020603050405020304" charset="0"/>
                <a:sym typeface="Arial" panose="020B0604020202020204" pitchFamily="34" charset="0"/>
              </a:rPr>
              <a:t>中国近代史</a:t>
            </a:r>
            <a:endParaRPr lang="zh-CN" altLang="en-US" sz="2800" b="1" spc="300">
              <a:solidFill>
                <a:srgbClr val="1F74AD"/>
              </a:solidFill>
              <a:latin typeface="Times New Roman" panose="02020603050405020304"/>
              <a:ea typeface="方正清刻本悦宋简体" panose="02000000000000000000" charset="-122"/>
              <a:cs typeface="Times New Roman" panose="02020603050405020304" charset="0"/>
              <a:sym typeface="Arial" panose="020B0604020202020204" pitchFamily="34" charset="0"/>
            </a:endParaRPr>
          </a:p>
          <a:p>
            <a:pPr algn="ctr">
              <a:lnSpc>
                <a:spcPct val="120000"/>
              </a:lnSpc>
            </a:pPr>
            <a:r>
              <a:rPr lang="en-US" altLang="zh-CN" sz="2800" spc="300">
                <a:solidFill>
                  <a:srgbClr val="C00000"/>
                </a:solidFill>
                <a:latin typeface="Times New Roman" panose="02020603050405020304"/>
                <a:ea typeface="方正清刻本悦宋简体" panose="02000000000000000000" charset="-122"/>
                <a:cs typeface="Times New Roman" panose="02020603050405020304" charset="0"/>
                <a:sym typeface="Arial" panose="020B0604020202020204" pitchFamily="34" charset="0"/>
              </a:rPr>
              <a:t>1840-1949</a:t>
            </a:r>
            <a:r>
              <a:rPr lang="zh-CN" altLang="en-US" sz="2800" spc="300">
                <a:solidFill>
                  <a:srgbClr val="C00000"/>
                </a:solidFill>
                <a:latin typeface="Times New Roman" panose="02020603050405020304"/>
                <a:ea typeface="方正清刻本悦宋简体" panose="02000000000000000000" charset="-122"/>
                <a:cs typeface="Times New Roman" panose="02020603050405020304" charset="0"/>
                <a:sym typeface="Arial" panose="020B0604020202020204" pitchFamily="34" charset="0"/>
              </a:rPr>
              <a:t>年</a:t>
            </a:r>
            <a:endParaRPr lang="zh-CN" altLang="en-US" sz="2800" spc="300">
              <a:solidFill>
                <a:srgbClr val="C00000"/>
              </a:solidFill>
              <a:latin typeface="Times New Roman" panose="02020603050405020304"/>
              <a:ea typeface="方正清刻本悦宋简体" panose="02000000000000000000" charset="-122"/>
              <a:cs typeface="Times New Roman" panose="02020603050405020304" charset="0"/>
              <a:sym typeface="Arial" panose="020B0604020202020204" pitchFamily="34" charset="0"/>
            </a:endParaRPr>
          </a:p>
        </p:txBody>
      </p:sp>
      <p:sp>
        <p:nvSpPr>
          <p:cNvPr id="48" name="文本框 47"/>
          <p:cNvSpPr txBox="1"/>
          <p:nvPr>
            <p:custDataLst>
              <p:tags r:id="rId9"/>
            </p:custDataLst>
          </p:nvPr>
        </p:nvSpPr>
        <p:spPr bwMode="auto">
          <a:xfrm>
            <a:off x="6611620" y="3898900"/>
            <a:ext cx="2601595" cy="1142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0" anchor="b"/>
          <a:lstStyle>
            <a:defPPr>
              <a:defRPr lang="zh-CN"/>
            </a:defPPr>
            <a:lvl1pPr marL="0" algn="l" defTabSz="913765" rtl="0" eaLnBrk="1" latinLnBrk="0" hangingPunct="1">
              <a:defRPr sz="1800" kern="1200">
                <a:solidFill>
                  <a:srgbClr val="000000"/>
                </a:solidFill>
              </a:defRPr>
            </a:lvl1pPr>
            <a:lvl2pPr marL="457200" algn="l" defTabSz="913765" rtl="0" eaLnBrk="1" latinLnBrk="0" hangingPunct="1">
              <a:defRPr sz="1800" kern="1200">
                <a:solidFill>
                  <a:srgbClr val="000000"/>
                </a:solidFill>
              </a:defRPr>
            </a:lvl2pPr>
            <a:lvl3pPr marL="914400" algn="l" defTabSz="913765" rtl="0" eaLnBrk="1" latinLnBrk="0" hangingPunct="1">
              <a:defRPr sz="1800" kern="1200">
                <a:solidFill>
                  <a:srgbClr val="000000"/>
                </a:solidFill>
              </a:defRPr>
            </a:lvl3pPr>
            <a:lvl4pPr marL="1371600" algn="l" defTabSz="913765" rtl="0" eaLnBrk="1" latinLnBrk="0" hangingPunct="1">
              <a:defRPr sz="1800" kern="1200">
                <a:solidFill>
                  <a:srgbClr val="000000"/>
                </a:solidFill>
              </a:defRPr>
            </a:lvl4pPr>
            <a:lvl5pPr marL="1828800" algn="l" defTabSz="913765" rtl="0" eaLnBrk="1" latinLnBrk="0" hangingPunct="1">
              <a:defRPr sz="1800" kern="1200">
                <a:solidFill>
                  <a:srgbClr val="000000"/>
                </a:solidFill>
              </a:defRPr>
            </a:lvl5pPr>
            <a:lvl6pPr marL="2286000" algn="l" defTabSz="913765" rtl="0" eaLnBrk="1" latinLnBrk="0" hangingPunct="1">
              <a:defRPr sz="1800" kern="1200">
                <a:solidFill>
                  <a:srgbClr val="000000"/>
                </a:solidFill>
              </a:defRPr>
            </a:lvl6pPr>
            <a:lvl7pPr marL="2743200" algn="l" defTabSz="913765" rtl="0" eaLnBrk="1" latinLnBrk="0" hangingPunct="1">
              <a:defRPr sz="1800" kern="1200">
                <a:solidFill>
                  <a:srgbClr val="000000"/>
                </a:solidFill>
              </a:defRPr>
            </a:lvl7pPr>
            <a:lvl8pPr marL="3200400" algn="l" defTabSz="913765" rtl="0" eaLnBrk="1" latinLnBrk="0" hangingPunct="1">
              <a:defRPr sz="1800" kern="1200">
                <a:solidFill>
                  <a:srgbClr val="000000"/>
                </a:solidFill>
              </a:defRPr>
            </a:lvl8pPr>
            <a:lvl9pPr marL="3657600" algn="l" defTabSz="913765" rtl="0" eaLnBrk="1" latinLnBrk="0" hangingPunct="1">
              <a:defRPr sz="1800" kern="1200">
                <a:solidFill>
                  <a:srgbClr val="000000"/>
                </a:solidFill>
              </a:defRPr>
            </a:lvl9pPr>
          </a:lstStyle>
          <a:p>
            <a:pPr algn="ctr">
              <a:lnSpc>
                <a:spcPct val="120000"/>
              </a:lnSpc>
              <a:spcBef>
                <a:spcPct val="0"/>
              </a:spcBef>
            </a:pPr>
            <a:r>
              <a:rPr lang="zh-CN" altLang="en-US" sz="2800" b="1" spc="300">
                <a:latin typeface="方正清刻本悦宋简体" panose="02000000000000000000" charset="-122"/>
                <a:ea typeface="方正清刻本悦宋简体" panose="02000000000000000000" charset="-122"/>
                <a:cs typeface="方正清刻本悦宋简体" panose="02000000000000000000" charset="-122"/>
                <a:sym typeface="Arial" panose="020B0604020202020204" pitchFamily="34" charset="0"/>
              </a:rPr>
              <a:t>中国现代史</a:t>
            </a:r>
            <a:endParaRPr lang="zh-CN" altLang="en-US" sz="2800" b="1" spc="300">
              <a:latin typeface="方正清刻本悦宋简体" panose="02000000000000000000" charset="-122"/>
              <a:ea typeface="方正清刻本悦宋简体" panose="02000000000000000000" charset="-122"/>
              <a:cs typeface="方正清刻本悦宋简体" panose="02000000000000000000" charset="-122"/>
              <a:sym typeface="Arial" panose="020B0604020202020204" pitchFamily="34" charset="0"/>
            </a:endParaRPr>
          </a:p>
          <a:p>
            <a:pPr algn="ctr">
              <a:lnSpc>
                <a:spcPct val="120000"/>
              </a:lnSpc>
              <a:spcBef>
                <a:spcPct val="0"/>
              </a:spcBef>
            </a:pPr>
            <a:r>
              <a:rPr lang="en-US" altLang="zh-CN" sz="2800" spc="300">
                <a:solidFill>
                  <a:srgbClr val="C00000"/>
                </a:solidFill>
                <a:latin typeface="Times New Roman" panose="02020603050405020304"/>
                <a:ea typeface="方正清刻本悦宋简体" panose="02000000000000000000" charset="-122"/>
                <a:cs typeface="Times New Roman" panose="02020603050405020304" charset="0"/>
                <a:sym typeface="Arial" panose="020B0604020202020204" pitchFamily="34" charset="0"/>
              </a:rPr>
              <a:t>1949</a:t>
            </a:r>
            <a:r>
              <a:rPr lang="zh-CN" altLang="en-US" sz="2800" spc="300">
                <a:solidFill>
                  <a:srgbClr val="C00000"/>
                </a:solidFill>
                <a:latin typeface="Times New Roman" panose="02020603050405020304"/>
                <a:ea typeface="方正清刻本悦宋简体" panose="02000000000000000000" charset="-122"/>
                <a:cs typeface="Times New Roman" panose="02020603050405020304" charset="0"/>
                <a:sym typeface="Arial" panose="020B0604020202020204" pitchFamily="34" charset="0"/>
              </a:rPr>
              <a:t>年至今</a:t>
            </a:r>
            <a:endParaRPr lang="zh-CN" altLang="en-US" sz="2800" spc="300">
              <a:solidFill>
                <a:srgbClr val="C00000"/>
              </a:solidFill>
              <a:latin typeface="Times New Roman" panose="02020603050405020304"/>
              <a:ea typeface="方正清刻本悦宋简体" panose="02000000000000000000" charset="-122"/>
              <a:cs typeface="Times New Roman" panose="02020603050405020304" charset="0"/>
              <a:sym typeface="Arial" panose="020B0604020202020204" pitchFamily="34" charset="0"/>
            </a:endParaRPr>
          </a:p>
        </p:txBody>
      </p:sp>
      <p:sp>
        <p:nvSpPr>
          <p:cNvPr id="5" name="文本框 4"/>
          <p:cNvSpPr txBox="1"/>
          <p:nvPr/>
        </p:nvSpPr>
        <p:spPr>
          <a:xfrm>
            <a:off x="6573520" y="6349735"/>
            <a:ext cx="5618480" cy="368300"/>
          </a:xfrm>
          <a:prstGeom prst="rect">
            <a:avLst/>
          </a:prstGeom>
          <a:noFill/>
          <a:ln w="9525">
            <a:noFill/>
          </a:ln>
        </p:spPr>
        <p:txBody>
          <a:bodyPr wrap="square">
            <a:spAutoFit/>
          </a:bodyPr>
          <a:lstStyle/>
          <a:p>
            <a:pPr indent="0" algn="r"/>
            <a:r>
              <a:rPr lang="zh-CN" b="1" spc="200">
                <a:solidFill>
                  <a:schemeClr val="tx2"/>
                </a:solidFill>
                <a:uFillTx/>
                <a:latin typeface="方正清刻本悦宋简体" panose="02000000000000000000" charset="-122"/>
                <a:ea typeface="方正清刻本悦宋简体" panose="02000000000000000000" charset="-122"/>
              </a:rPr>
              <a:t>注：依据统编版高中历史教材划定</a:t>
            </a:r>
            <a:endParaRPr lang="zh-CN" b="1" spc="200">
              <a:solidFill>
                <a:schemeClr val="tx2"/>
              </a:solidFill>
              <a:uFillTx/>
              <a:latin typeface="方正清刻本悦宋简体" panose="02000000000000000000" charset="-122"/>
              <a:ea typeface="方正清刻本悦宋简体" panose="02000000000000000000" charset="-122"/>
            </a:endParaRPr>
          </a:p>
        </p:txBody>
      </p:sp>
      <p:grpSp>
        <p:nvGrpSpPr>
          <p:cNvPr id="10" name="组合 9"/>
          <p:cNvGrpSpPr/>
          <p:nvPr/>
        </p:nvGrpSpPr>
        <p:grpSpPr>
          <a:xfrm>
            <a:off x="360680" y="1584960"/>
            <a:ext cx="2980690" cy="1979930"/>
            <a:chOff x="568" y="2496"/>
            <a:chExt cx="4694" cy="3118"/>
          </a:xfrm>
        </p:grpSpPr>
        <p:pic>
          <p:nvPicPr>
            <p:cNvPr id="4" name="图片 3"/>
            <p:cNvPicPr>
              <a:picLocks noChangeAspect="1"/>
            </p:cNvPicPr>
            <p:nvPr/>
          </p:nvPicPr>
          <p:blipFill>
            <a:blip r:embed="rId10"/>
            <a:stretch>
              <a:fillRect/>
            </a:stretch>
          </p:blipFill>
          <p:spPr>
            <a:xfrm>
              <a:off x="568" y="2496"/>
              <a:ext cx="4694" cy="3118"/>
            </a:xfrm>
            <a:prstGeom prst="rect">
              <a:avLst/>
            </a:prstGeom>
            <a:effectLst>
              <a:outerShdw blurRad="50800" dist="38100" dir="2700000" algn="tl" rotWithShape="0">
                <a:prstClr val="black">
                  <a:alpha val="40000"/>
                </a:prstClr>
              </a:outerShdw>
            </a:effectLst>
          </p:spPr>
        </p:pic>
        <p:sp>
          <p:nvSpPr>
            <p:cNvPr id="12" name="稻壳儿春秋广告/盗版必究        原创来源：http://chn.docer.com/works?userid=199329941#!/work_time"/>
            <p:cNvSpPr txBox="1"/>
            <p:nvPr/>
          </p:nvSpPr>
          <p:spPr>
            <a:xfrm>
              <a:off x="568" y="2496"/>
              <a:ext cx="2163" cy="628"/>
            </a:xfrm>
            <a:prstGeom prst="rect">
              <a:avLst/>
            </a:prstGeom>
            <a:noFill/>
            <a:effectLst/>
          </p:spPr>
          <p:txBody>
            <a:bodyPr vert="horz" wrap="square" rtlCol="0">
              <a:spAutoFit/>
            </a:bodyPr>
            <a:lstStyle/>
            <a:p>
              <a:pPr algn="just"/>
              <a:r>
                <a:rPr lang="zh-CN" altLang="en-US" sz="2000" b="1" spc="200">
                  <a:solidFill>
                    <a:schemeClr val="bg1"/>
                  </a:solidFill>
                  <a:effectLst>
                    <a:outerShdw blurRad="38100" dist="38100" dir="2700000" algn="tl">
                      <a:srgbClr val="000000">
                        <a:alpha val="43137"/>
                      </a:srgbClr>
                    </a:outerShdw>
                  </a:effectLst>
                  <a:latin typeface="方正启体_GBK" panose="02000000000000000000" charset="-122"/>
                  <a:ea typeface="方正启体_GBK" panose="02000000000000000000" charset="-122"/>
                </a:rPr>
                <a:t>鸦片战争</a:t>
              </a:r>
              <a:endParaRPr lang="zh-CN" altLang="en-US" sz="2000" b="1" spc="200">
                <a:solidFill>
                  <a:schemeClr val="bg1"/>
                </a:solidFill>
                <a:effectLst>
                  <a:outerShdw blurRad="38100" dist="38100" dir="2700000" algn="tl">
                    <a:srgbClr val="000000">
                      <a:alpha val="43137"/>
                    </a:srgbClr>
                  </a:outerShdw>
                </a:effectLst>
                <a:latin typeface="方正启体_GBK" panose="02000000000000000000" charset="-122"/>
                <a:ea typeface="方正启体_GBK" panose="02000000000000000000" charset="-122"/>
              </a:endParaRPr>
            </a:p>
          </p:txBody>
        </p:sp>
      </p:grpSp>
      <p:grpSp>
        <p:nvGrpSpPr>
          <p:cNvPr id="8" name="组合 7"/>
          <p:cNvGrpSpPr/>
          <p:nvPr/>
        </p:nvGrpSpPr>
        <p:grpSpPr>
          <a:xfrm>
            <a:off x="8997315" y="4258945"/>
            <a:ext cx="2981960" cy="1979930"/>
            <a:chOff x="14299" y="6833"/>
            <a:chExt cx="4696" cy="3118"/>
          </a:xfrm>
        </p:grpSpPr>
        <p:pic>
          <p:nvPicPr>
            <p:cNvPr id="6" name="图片 5" descr="开国大典 董希文1953"/>
            <p:cNvPicPr>
              <a:picLocks noChangeAspect="1"/>
            </p:cNvPicPr>
            <p:nvPr/>
          </p:nvPicPr>
          <p:blipFill>
            <a:blip r:embed="rId11"/>
            <a:srcRect t="185" r="16987"/>
            <a:stretch>
              <a:fillRect/>
            </a:stretch>
          </p:blipFill>
          <p:spPr>
            <a:xfrm>
              <a:off x="14299" y="6833"/>
              <a:ext cx="4696" cy="3118"/>
            </a:xfrm>
            <a:prstGeom prst="rect">
              <a:avLst/>
            </a:prstGeom>
            <a:ln>
              <a:noFill/>
            </a:ln>
            <a:effectLst>
              <a:outerShdw blurRad="50800" dist="38100" dir="2700000" algn="tl" rotWithShape="0">
                <a:prstClr val="black">
                  <a:alpha val="40000"/>
                </a:prstClr>
              </a:outerShdw>
            </a:effectLst>
          </p:spPr>
        </p:pic>
        <p:sp>
          <p:nvSpPr>
            <p:cNvPr id="7" name="稻壳儿春秋广告/盗版必究        原创来源：http://chn.docer.com/works?userid=199329941#!/work_time"/>
            <p:cNvSpPr txBox="1"/>
            <p:nvPr/>
          </p:nvSpPr>
          <p:spPr>
            <a:xfrm>
              <a:off x="14299" y="6833"/>
              <a:ext cx="2521" cy="628"/>
            </a:xfrm>
            <a:prstGeom prst="rect">
              <a:avLst/>
            </a:prstGeom>
            <a:noFill/>
            <a:effectLst/>
          </p:spPr>
          <p:txBody>
            <a:bodyPr vert="horz" wrap="square" rtlCol="0">
              <a:spAutoFit/>
            </a:bodyPr>
            <a:lstStyle/>
            <a:p>
              <a:pPr algn="just"/>
              <a:r>
                <a:rPr lang="zh-CN" altLang="en-US" sz="2000" b="1" spc="200">
                  <a:solidFill>
                    <a:schemeClr val="bg1"/>
                  </a:solidFill>
                  <a:effectLst>
                    <a:outerShdw blurRad="38100" dist="38100" dir="2700000" algn="tl">
                      <a:srgbClr val="000000">
                        <a:alpha val="43137"/>
                      </a:srgbClr>
                    </a:outerShdw>
                  </a:effectLst>
                  <a:latin typeface="方正启体_GBK" panose="02000000000000000000" charset="-122"/>
                  <a:ea typeface="方正启体_GBK" panose="02000000000000000000" charset="-122"/>
                </a:rPr>
                <a:t>新中国成立</a:t>
              </a:r>
              <a:endParaRPr lang="zh-CN" altLang="en-US" sz="2000" b="1" spc="200">
                <a:solidFill>
                  <a:schemeClr val="bg1"/>
                </a:solidFill>
                <a:effectLst>
                  <a:outerShdw blurRad="38100" dist="38100" dir="2700000" algn="tl">
                    <a:srgbClr val="000000">
                      <a:alpha val="43137"/>
                    </a:srgbClr>
                  </a:outerShdw>
                </a:effectLst>
                <a:latin typeface="方正启体_GBK" panose="02000000000000000000" charset="-122"/>
                <a:ea typeface="方正启体_GBK" panose="02000000000000000000" charset="-122"/>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strips(down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strips(down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strips(downLeft)">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0" grpId="0"/>
      <p:bldP spid="4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表格 5121"/>
          <p:cNvGraphicFramePr>
            <a:graphicFrameLocks noGrp="1"/>
          </p:cNvGraphicFramePr>
          <p:nvPr/>
        </p:nvGraphicFramePr>
        <p:xfrm>
          <a:off x="836930" y="1154431"/>
          <a:ext cx="10384790" cy="5024757"/>
        </p:xfrm>
        <a:graphic>
          <a:graphicData uri="http://schemas.openxmlformats.org/drawingml/2006/table">
            <a:tbl>
              <a:tblPr/>
              <a:tblGrid>
                <a:gridCol w="2196465"/>
                <a:gridCol w="2870200"/>
                <a:gridCol w="5318125"/>
              </a:tblGrid>
              <a:tr h="520700">
                <a:tc>
                  <a:txBody>
                    <a:bodyPr wrap="square"/>
                    <a:lstStyle/>
                    <a:p>
                      <a:pPr marL="0" lvl="0" indent="0">
                        <a:buNone/>
                      </a:pPr>
                      <a:r>
                        <a:rPr lang="zh-CN" altLang="en-US" sz="2400" b="1">
                          <a:solidFill>
                            <a:schemeClr val="accent6"/>
                          </a:solidFill>
                          <a:latin typeface="微软雅黑" panose="020B0503020204020204" charset="-122"/>
                          <a:ea typeface="微软雅黑" panose="020B0503020204020204" charset="-122"/>
                        </a:rPr>
                        <a:t>阶段划分</a:t>
                      </a:r>
                      <a:endParaRPr lang="zh-CN" altLang="en-US" sz="2400" b="1">
                        <a:solidFill>
                          <a:schemeClr val="accent6"/>
                        </a:solidFill>
                        <a:latin typeface="微软雅黑" panose="020B0503020204020204" charset="-122"/>
                        <a:ea typeface="微软雅黑" panose="020B0503020204020204" charset="-122"/>
                      </a:endParaRPr>
                    </a:p>
                  </a:txBody>
                  <a:tcPr marL="90000" marR="90000" marT="46800" marB="46800" vert="horz" anchor="ctr" anchorCtr="1">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buNone/>
                      </a:pPr>
                      <a:r>
                        <a:rPr lang="zh-CN" altLang="en-US" sz="2400" b="1">
                          <a:solidFill>
                            <a:schemeClr val="accent6"/>
                          </a:solidFill>
                          <a:latin typeface="微软雅黑" panose="020B0503020204020204" charset="-122"/>
                          <a:ea typeface="微软雅黑" panose="020B0503020204020204" charset="-122"/>
                        </a:rPr>
                        <a:t>文明时期</a:t>
                      </a:r>
                      <a:endParaRPr lang="zh-CN" altLang="en-US" sz="2400" b="1">
                        <a:solidFill>
                          <a:schemeClr val="accent6"/>
                        </a:solidFill>
                        <a:latin typeface="微软雅黑" panose="020B0503020204020204" charset="-122"/>
                        <a:ea typeface="微软雅黑" panose="020B0503020204020204" charset="-122"/>
                      </a:endParaRPr>
                    </a:p>
                  </a:txBody>
                  <a:tcPr marL="90000" marR="90000" marT="46800" marB="46800" vert="horz"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buNone/>
                      </a:pPr>
                      <a:r>
                        <a:rPr lang="zh-CN" altLang="en-US" sz="2400" b="1">
                          <a:solidFill>
                            <a:schemeClr val="accent6"/>
                          </a:solidFill>
                          <a:latin typeface="微软雅黑" panose="020B0503020204020204" charset="-122"/>
                          <a:ea typeface="微软雅黑" panose="020B0503020204020204" charset="-122"/>
                        </a:rPr>
                        <a:t>历史地位</a:t>
                      </a:r>
                      <a:endParaRPr lang="zh-CN" altLang="en-US" sz="2400" b="1">
                        <a:solidFill>
                          <a:schemeClr val="accent6"/>
                        </a:solidFill>
                        <a:latin typeface="微软雅黑" panose="020B0503020204020204" charset="-122"/>
                        <a:ea typeface="微软雅黑" panose="020B0503020204020204" charset="-122"/>
                      </a:endParaRPr>
                    </a:p>
                  </a:txBody>
                  <a:tcPr marL="90000" marR="90000" marT="46800" marB="46800" vert="horz" anchor="ctr" anchorCtr="1">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549911">
                <a:tc>
                  <a:txBody>
                    <a:bodyPr wrap="square"/>
                    <a:lstStyle/>
                    <a:p>
                      <a:pPr marL="0" lvl="0" indent="0">
                        <a:buNone/>
                      </a:pPr>
                      <a:r>
                        <a:rPr lang="zh-CN" altLang="en-US" sz="2400" b="1">
                          <a:solidFill>
                            <a:srgbClr val="00B0F0"/>
                          </a:solidFill>
                          <a:latin typeface="微软雅黑" panose="020B0503020204020204" charset="-122"/>
                          <a:ea typeface="微软雅黑" panose="020B0503020204020204" charset="-122"/>
                        </a:rPr>
                        <a:t>第一阶段</a:t>
                      </a:r>
                      <a:endParaRPr lang="zh-CN" altLang="en-US" sz="2400" b="1">
                        <a:solidFill>
                          <a:srgbClr val="00B0F0"/>
                        </a:solidFill>
                        <a:latin typeface="微软雅黑" panose="020B0503020204020204" charset="-122"/>
                        <a:ea typeface="微软雅黑" panose="020B0503020204020204" charset="-122"/>
                      </a:endParaRPr>
                    </a:p>
                  </a:txBody>
                  <a:tcPr marL="90000" marR="90000" marT="46800" marB="46800" vert="horz" anchor="ctr" anchorCtr="1">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buNone/>
                      </a:pPr>
                      <a:r>
                        <a:rPr lang="zh-CN" altLang="en-US" sz="2400" b="1">
                          <a:solidFill>
                            <a:schemeClr val="tx1"/>
                          </a:solidFill>
                          <a:latin typeface="微软雅黑" panose="020B0503020204020204" charset="-122"/>
                          <a:ea typeface="微软雅黑" panose="020B0503020204020204" charset="-122"/>
                        </a:rPr>
                        <a:t>先秦文明</a:t>
                      </a:r>
                      <a:endParaRPr lang="zh-CN" altLang="en-US" sz="2400" b="1">
                        <a:solidFill>
                          <a:schemeClr val="tx1"/>
                        </a:solidFill>
                        <a:latin typeface="微软雅黑" panose="020B0503020204020204" charset="-122"/>
                        <a:ea typeface="微软雅黑" panose="020B0503020204020204" charset="-122"/>
                      </a:endParaRPr>
                    </a:p>
                  </a:txBody>
                  <a:tcPr marL="90000" marR="90000" marT="46800" marB="46800" vert="horz"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buNone/>
                      </a:pPr>
                      <a:r>
                        <a:rPr lang="zh-CN" altLang="en-US" sz="2400" b="1">
                          <a:solidFill>
                            <a:schemeClr val="tx1"/>
                          </a:solidFill>
                          <a:latin typeface="微软雅黑" panose="020B0503020204020204" charset="-122"/>
                          <a:ea typeface="微软雅黑" panose="020B0503020204020204" charset="-122"/>
                        </a:rPr>
                        <a:t>古代中华文明的</a:t>
                      </a:r>
                      <a:r>
                        <a:rPr lang="zh-CN" altLang="en-US" sz="2400" b="1">
                          <a:solidFill>
                            <a:srgbClr val="FF0000"/>
                          </a:solidFill>
                          <a:latin typeface="微软雅黑" panose="020B0503020204020204" charset="-122"/>
                          <a:ea typeface="微软雅黑" panose="020B0503020204020204" charset="-122"/>
                        </a:rPr>
                        <a:t>起源</a:t>
                      </a:r>
                      <a:r>
                        <a:rPr lang="zh-CN" altLang="en-US" sz="2400" b="1">
                          <a:solidFill>
                            <a:schemeClr val="tx1"/>
                          </a:solidFill>
                          <a:latin typeface="微软雅黑" panose="020B0503020204020204" charset="-122"/>
                          <a:ea typeface="微软雅黑" panose="020B0503020204020204" charset="-122"/>
                        </a:rPr>
                        <a:t>和</a:t>
                      </a:r>
                      <a:r>
                        <a:rPr lang="zh-CN" altLang="en-US" sz="2400" b="1">
                          <a:solidFill>
                            <a:srgbClr val="FF0000"/>
                          </a:solidFill>
                          <a:latin typeface="微软雅黑" panose="020B0503020204020204" charset="-122"/>
                          <a:ea typeface="微软雅黑" panose="020B0503020204020204" charset="-122"/>
                        </a:rPr>
                        <a:t>奠基</a:t>
                      </a:r>
                      <a:endParaRPr lang="zh-CN" altLang="en-US" sz="2400" b="1">
                        <a:solidFill>
                          <a:srgbClr val="FF0000"/>
                        </a:solidFill>
                        <a:latin typeface="微软雅黑" panose="020B0503020204020204" charset="-122"/>
                        <a:ea typeface="微软雅黑" panose="020B0503020204020204" charset="-122"/>
                      </a:endParaRPr>
                    </a:p>
                  </a:txBody>
                  <a:tcPr marL="90000" marR="90000" marT="46800" marB="46800" vert="horz" anchor="ctr" anchorCtr="1">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560705">
                <a:tc>
                  <a:txBody>
                    <a:bodyPr wrap="square"/>
                    <a:lstStyle/>
                    <a:p>
                      <a:pPr marL="0" lvl="0" indent="0">
                        <a:buNone/>
                      </a:pPr>
                      <a:r>
                        <a:rPr lang="zh-CN" altLang="en-US" sz="2400" b="1">
                          <a:solidFill>
                            <a:srgbClr val="00B0F0"/>
                          </a:solidFill>
                          <a:latin typeface="微软雅黑" panose="020B0503020204020204" charset="-122"/>
                          <a:ea typeface="微软雅黑" panose="020B0503020204020204" charset="-122"/>
                        </a:rPr>
                        <a:t>第二阶段</a:t>
                      </a:r>
                      <a:endParaRPr lang="zh-CN" altLang="en-US" sz="2400" b="1">
                        <a:solidFill>
                          <a:srgbClr val="00B0F0"/>
                        </a:solidFill>
                        <a:latin typeface="微软雅黑" panose="020B0503020204020204" charset="-122"/>
                        <a:ea typeface="微软雅黑" panose="020B0503020204020204" charset="-122"/>
                      </a:endParaRPr>
                    </a:p>
                  </a:txBody>
                  <a:tcPr marL="90000" marR="90000" marT="46800" marB="46800" vert="horz" anchor="ctr" anchorCtr="1">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buNone/>
                      </a:pPr>
                      <a:r>
                        <a:rPr lang="zh-CN" altLang="en-US" sz="2400" b="1">
                          <a:solidFill>
                            <a:schemeClr val="tx1"/>
                          </a:solidFill>
                          <a:latin typeface="微软雅黑" panose="020B0503020204020204" charset="-122"/>
                          <a:ea typeface="微软雅黑" panose="020B0503020204020204" charset="-122"/>
                        </a:rPr>
                        <a:t>秦汉文明</a:t>
                      </a:r>
                      <a:endParaRPr lang="zh-CN" altLang="en-US" sz="2400" b="1">
                        <a:solidFill>
                          <a:schemeClr val="tx1"/>
                        </a:solidFill>
                        <a:latin typeface="微软雅黑" panose="020B0503020204020204" charset="-122"/>
                        <a:ea typeface="微软雅黑" panose="020B0503020204020204" charset="-122"/>
                      </a:endParaRPr>
                    </a:p>
                  </a:txBody>
                  <a:tcPr marL="90000" marR="90000" marT="46800" marB="46800" vert="horz"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buNone/>
                      </a:pPr>
                      <a:r>
                        <a:rPr lang="zh-CN" altLang="en-US" sz="2400" b="1">
                          <a:solidFill>
                            <a:schemeClr val="tx1"/>
                          </a:solidFill>
                          <a:latin typeface="微软雅黑" panose="020B0503020204020204" charset="-122"/>
                          <a:ea typeface="微软雅黑" panose="020B0503020204020204" charset="-122"/>
                        </a:rPr>
                        <a:t>古代中华文明的</a:t>
                      </a:r>
                      <a:r>
                        <a:rPr lang="zh-CN" altLang="en-US" sz="2400" b="1">
                          <a:solidFill>
                            <a:srgbClr val="FF0000"/>
                          </a:solidFill>
                          <a:latin typeface="微软雅黑" panose="020B0503020204020204" charset="-122"/>
                          <a:ea typeface="微软雅黑" panose="020B0503020204020204" charset="-122"/>
                        </a:rPr>
                        <a:t>形成和发展</a:t>
                      </a:r>
                      <a:endParaRPr lang="zh-CN" altLang="en-US" sz="2400" b="1">
                        <a:solidFill>
                          <a:srgbClr val="FF0000"/>
                        </a:solidFill>
                        <a:latin typeface="微软雅黑" panose="020B0503020204020204" charset="-122"/>
                        <a:ea typeface="微软雅黑" panose="020B0503020204020204" charset="-122"/>
                      </a:endParaRPr>
                    </a:p>
                  </a:txBody>
                  <a:tcPr marL="90000" marR="90000" marT="46800" marB="46800" vert="horz" anchor="ctr" anchorCtr="1">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549275">
                <a:tc>
                  <a:txBody>
                    <a:bodyPr wrap="square"/>
                    <a:lstStyle/>
                    <a:p>
                      <a:pPr marL="0" lvl="0" indent="0">
                        <a:buNone/>
                      </a:pPr>
                      <a:r>
                        <a:rPr lang="zh-CN" altLang="en-US" sz="2400" b="1">
                          <a:solidFill>
                            <a:srgbClr val="00B0F0"/>
                          </a:solidFill>
                          <a:latin typeface="微软雅黑" panose="020B0503020204020204" charset="-122"/>
                          <a:ea typeface="微软雅黑" panose="020B0503020204020204" charset="-122"/>
                        </a:rPr>
                        <a:t>第三阶段</a:t>
                      </a:r>
                      <a:endParaRPr lang="zh-CN" altLang="en-US" sz="2400" b="1">
                        <a:solidFill>
                          <a:srgbClr val="00B0F0"/>
                        </a:solidFill>
                        <a:latin typeface="微软雅黑" panose="020B0503020204020204" charset="-122"/>
                        <a:ea typeface="微软雅黑" panose="020B0503020204020204" charset="-122"/>
                      </a:endParaRPr>
                    </a:p>
                  </a:txBody>
                  <a:tcPr marL="90000" marR="90000" marT="46800" marB="46800" vert="horz" anchor="ctr" anchorCtr="1">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buNone/>
                      </a:pPr>
                      <a:r>
                        <a:rPr lang="zh-CN" altLang="en-US" sz="2400" b="1">
                          <a:solidFill>
                            <a:schemeClr val="tx1"/>
                          </a:solidFill>
                          <a:latin typeface="微软雅黑" panose="020B0503020204020204" charset="-122"/>
                          <a:ea typeface="微软雅黑" panose="020B0503020204020204" charset="-122"/>
                          <a:sym typeface="+mn-ea"/>
                        </a:rPr>
                        <a:t>魏晋南北朝</a:t>
                      </a:r>
                      <a:endParaRPr lang="zh-CN" altLang="en-US" sz="2400" b="1">
                        <a:solidFill>
                          <a:schemeClr val="tx1"/>
                        </a:solidFill>
                        <a:latin typeface="微软雅黑" panose="020B0503020204020204" charset="-122"/>
                        <a:ea typeface="微软雅黑" panose="020B0503020204020204" charset="-122"/>
                        <a:sym typeface="+mn-ea"/>
                      </a:endParaRPr>
                    </a:p>
                  </a:txBody>
                  <a:tcPr marL="90000" marR="90000" marT="46800" marB="46800" vert="horz"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buNone/>
                      </a:pPr>
                      <a:r>
                        <a:rPr lang="zh-CN" altLang="en-US" sz="2400" b="1">
                          <a:solidFill>
                            <a:schemeClr val="tx1"/>
                          </a:solidFill>
                          <a:latin typeface="微软雅黑" panose="020B0503020204020204" charset="-122"/>
                          <a:ea typeface="微软雅黑" panose="020B0503020204020204" charset="-122"/>
                        </a:rPr>
                        <a:t>古代国家</a:t>
                      </a:r>
                      <a:r>
                        <a:rPr lang="zh-CN" altLang="en-US" sz="2400" b="1">
                          <a:solidFill>
                            <a:srgbClr val="FF0000"/>
                          </a:solidFill>
                          <a:latin typeface="微软雅黑" panose="020B0503020204020204" charset="-122"/>
                          <a:ea typeface="微软雅黑" panose="020B0503020204020204" charset="-122"/>
                        </a:rPr>
                        <a:t>分裂和民族大融合</a:t>
                      </a:r>
                      <a:endParaRPr lang="zh-CN" altLang="en-US" sz="2400" b="1">
                        <a:solidFill>
                          <a:srgbClr val="FF0000"/>
                        </a:solidFill>
                        <a:latin typeface="微软雅黑" panose="020B0503020204020204" charset="-122"/>
                        <a:ea typeface="微软雅黑" panose="020B0503020204020204" charset="-122"/>
                      </a:endParaRPr>
                    </a:p>
                  </a:txBody>
                  <a:tcPr marL="90000" marR="90000" marT="46800" marB="46800" vert="horz" anchor="ctr" anchorCtr="1">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596900">
                <a:tc>
                  <a:txBody>
                    <a:bodyPr wrap="square"/>
                    <a:lstStyle/>
                    <a:p>
                      <a:pPr marL="0" lvl="0" indent="0">
                        <a:buNone/>
                      </a:pPr>
                      <a:r>
                        <a:rPr lang="zh-CN" altLang="en-US" sz="2400" b="1">
                          <a:solidFill>
                            <a:srgbClr val="00B0F0"/>
                          </a:solidFill>
                          <a:latin typeface="微软雅黑" panose="020B0503020204020204" charset="-122"/>
                          <a:ea typeface="微软雅黑" panose="020B0503020204020204" charset="-122"/>
                        </a:rPr>
                        <a:t>第四阶段</a:t>
                      </a:r>
                      <a:endParaRPr lang="zh-CN" altLang="en-US" sz="2400" b="1">
                        <a:solidFill>
                          <a:srgbClr val="00B0F0"/>
                        </a:solidFill>
                        <a:latin typeface="微软雅黑" panose="020B0503020204020204" charset="-122"/>
                        <a:ea typeface="微软雅黑" panose="020B0503020204020204" charset="-122"/>
                      </a:endParaRPr>
                    </a:p>
                  </a:txBody>
                  <a:tcPr marL="90000" marR="90000" marT="46800" marB="46800" vert="horz" anchor="ctr" anchorCtr="1">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buNone/>
                      </a:pPr>
                      <a:r>
                        <a:rPr lang="zh-CN" altLang="en-US" sz="2400" b="1">
                          <a:solidFill>
                            <a:schemeClr val="tx1"/>
                          </a:solidFill>
                          <a:latin typeface="微软雅黑" panose="020B0503020204020204" charset="-122"/>
                          <a:ea typeface="微软雅黑" panose="020B0503020204020204" charset="-122"/>
                        </a:rPr>
                        <a:t>隋唐文明</a:t>
                      </a:r>
                      <a:endParaRPr lang="zh-CN" altLang="en-US" sz="2400" b="1">
                        <a:solidFill>
                          <a:schemeClr val="tx1"/>
                        </a:solidFill>
                        <a:latin typeface="微软雅黑" panose="020B0503020204020204" charset="-122"/>
                        <a:ea typeface="微软雅黑" panose="020B0503020204020204" charset="-122"/>
                      </a:endParaRPr>
                    </a:p>
                  </a:txBody>
                  <a:tcPr marL="90000" marR="90000" marT="46800" marB="46800" vert="horz"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buNone/>
                      </a:pPr>
                      <a:r>
                        <a:rPr lang="zh-CN" altLang="en-US" sz="2400" b="1">
                          <a:solidFill>
                            <a:schemeClr val="tx1"/>
                          </a:solidFill>
                          <a:latin typeface="微软雅黑" panose="020B0503020204020204" charset="-122"/>
                          <a:ea typeface="微软雅黑" panose="020B0503020204020204" charset="-122"/>
                        </a:rPr>
                        <a:t>古代中华文明的</a:t>
                      </a:r>
                      <a:r>
                        <a:rPr lang="zh-CN" altLang="en-US" sz="2400" b="1">
                          <a:solidFill>
                            <a:srgbClr val="FF0000"/>
                          </a:solidFill>
                          <a:latin typeface="微软雅黑" panose="020B0503020204020204" charset="-122"/>
                          <a:ea typeface="微软雅黑" panose="020B0503020204020204" charset="-122"/>
                        </a:rPr>
                        <a:t>鼎盛与繁荣</a:t>
                      </a:r>
                      <a:endParaRPr lang="zh-CN" altLang="en-US" sz="2400" b="1">
                        <a:solidFill>
                          <a:srgbClr val="FF0000"/>
                        </a:solidFill>
                        <a:latin typeface="微软雅黑" panose="020B0503020204020204" charset="-122"/>
                        <a:ea typeface="微软雅黑" panose="020B0503020204020204" charset="-122"/>
                      </a:endParaRPr>
                    </a:p>
                  </a:txBody>
                  <a:tcPr marL="90000" marR="90000" marT="46800" marB="46800" vert="horz" anchor="ctr" anchorCtr="1">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1118871">
                <a:tc>
                  <a:txBody>
                    <a:bodyPr wrap="square"/>
                    <a:lstStyle/>
                    <a:p>
                      <a:pPr marL="0" lvl="0" indent="0">
                        <a:buNone/>
                      </a:pPr>
                      <a:r>
                        <a:rPr lang="zh-CN" altLang="en-US" sz="2400" b="1">
                          <a:solidFill>
                            <a:srgbClr val="00B0F0"/>
                          </a:solidFill>
                          <a:latin typeface="微软雅黑" panose="020B0503020204020204" charset="-122"/>
                          <a:ea typeface="微软雅黑" panose="020B0503020204020204" charset="-122"/>
                        </a:rPr>
                        <a:t>第五阶段</a:t>
                      </a:r>
                      <a:endParaRPr lang="zh-CN" altLang="en-US" sz="2400" b="1">
                        <a:solidFill>
                          <a:srgbClr val="00B0F0"/>
                        </a:solidFill>
                        <a:latin typeface="微软雅黑" panose="020B0503020204020204" charset="-122"/>
                        <a:ea typeface="微软雅黑" panose="020B0503020204020204" charset="-122"/>
                      </a:endParaRPr>
                    </a:p>
                  </a:txBody>
                  <a:tcPr marL="90000" marR="90000" marT="46800" marB="46800" vert="horz" anchor="ctr" anchorCtr="1">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buNone/>
                      </a:pPr>
                      <a:r>
                        <a:rPr lang="zh-CN" altLang="en-US" sz="2400" b="1">
                          <a:solidFill>
                            <a:schemeClr val="tx1"/>
                          </a:solidFill>
                          <a:latin typeface="微软雅黑" panose="020B0503020204020204" charset="-122"/>
                          <a:ea typeface="微软雅黑" panose="020B0503020204020204" charset="-122"/>
                        </a:rPr>
                        <a:t>宋元文明</a:t>
                      </a:r>
                      <a:endParaRPr lang="zh-CN" altLang="en-US" sz="2400" b="1">
                        <a:solidFill>
                          <a:schemeClr val="tx1"/>
                        </a:solidFill>
                        <a:latin typeface="微软雅黑" panose="020B0503020204020204" charset="-122"/>
                        <a:ea typeface="微软雅黑" panose="020B0503020204020204" charset="-122"/>
                      </a:endParaRPr>
                    </a:p>
                  </a:txBody>
                  <a:tcPr marL="90000" marR="90000" marT="46800" marB="46800" vert="horz"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lnSpc>
                          <a:spcPct val="110000"/>
                        </a:lnSpc>
                        <a:buNone/>
                      </a:pPr>
                      <a:r>
                        <a:rPr lang="zh-CN" altLang="en-US" sz="2400" b="1">
                          <a:solidFill>
                            <a:schemeClr val="tx1"/>
                          </a:solidFill>
                          <a:latin typeface="微软雅黑" panose="020B0503020204020204" charset="-122"/>
                          <a:ea typeface="微软雅黑" panose="020B0503020204020204" charset="-122"/>
                        </a:rPr>
                        <a:t>古代中国民族</a:t>
                      </a:r>
                      <a:r>
                        <a:rPr lang="zh-CN" altLang="en-US" sz="2400" b="1">
                          <a:solidFill>
                            <a:srgbClr val="FF0000"/>
                          </a:solidFill>
                          <a:latin typeface="微软雅黑" panose="020B0503020204020204" charset="-122"/>
                          <a:ea typeface="微软雅黑" panose="020B0503020204020204" charset="-122"/>
                        </a:rPr>
                        <a:t>融合</a:t>
                      </a:r>
                      <a:r>
                        <a:rPr lang="zh-CN" altLang="en-US" sz="2400" b="1">
                          <a:solidFill>
                            <a:schemeClr val="tx1"/>
                          </a:solidFill>
                          <a:latin typeface="微软雅黑" panose="020B0503020204020204" charset="-122"/>
                          <a:ea typeface="微软雅黑" panose="020B0503020204020204" charset="-122"/>
                        </a:rPr>
                        <a:t>进一步</a:t>
                      </a:r>
                      <a:r>
                        <a:rPr lang="zh-CN" altLang="en-US" sz="2400" b="1">
                          <a:solidFill>
                            <a:srgbClr val="FF0000"/>
                          </a:solidFill>
                          <a:latin typeface="微软雅黑" panose="020B0503020204020204" charset="-122"/>
                          <a:ea typeface="微软雅黑" panose="020B0503020204020204" charset="-122"/>
                        </a:rPr>
                        <a:t>加</a:t>
                      </a:r>
                      <a:endParaRPr lang="zh-CN" altLang="en-US" sz="2400" b="1">
                        <a:solidFill>
                          <a:srgbClr val="FF0000"/>
                        </a:solidFill>
                        <a:latin typeface="微软雅黑" panose="020B0503020204020204" charset="-122"/>
                        <a:ea typeface="微软雅黑" panose="020B0503020204020204" charset="-122"/>
                      </a:endParaRPr>
                    </a:p>
                    <a:p>
                      <a:pPr marL="0" lvl="0" indent="0">
                        <a:lnSpc>
                          <a:spcPct val="110000"/>
                        </a:lnSpc>
                        <a:buNone/>
                      </a:pPr>
                      <a:r>
                        <a:rPr lang="zh-CN" altLang="en-US" sz="2400" b="1">
                          <a:solidFill>
                            <a:srgbClr val="FF0000"/>
                          </a:solidFill>
                          <a:latin typeface="微软雅黑" panose="020B0503020204020204" charset="-122"/>
                          <a:ea typeface="微软雅黑" panose="020B0503020204020204" charset="-122"/>
                        </a:rPr>
                        <a:t>强</a:t>
                      </a:r>
                      <a:r>
                        <a:rPr lang="zh-CN" altLang="en-US" sz="2400" b="1">
                          <a:solidFill>
                            <a:schemeClr val="tx1"/>
                          </a:solidFill>
                          <a:latin typeface="微软雅黑" panose="020B0503020204020204" charset="-122"/>
                          <a:ea typeface="微软雅黑" panose="020B0503020204020204" charset="-122"/>
                        </a:rPr>
                        <a:t>和封建经济</a:t>
                      </a:r>
                      <a:r>
                        <a:rPr lang="zh-CN" altLang="en-US" sz="2400" b="1">
                          <a:solidFill>
                            <a:srgbClr val="FF0000"/>
                          </a:solidFill>
                          <a:latin typeface="微软雅黑" panose="020B0503020204020204" charset="-122"/>
                          <a:ea typeface="微软雅黑" panose="020B0503020204020204" charset="-122"/>
                        </a:rPr>
                        <a:t>继续发展</a:t>
                      </a:r>
                      <a:r>
                        <a:rPr lang="zh-CN" altLang="en-US" sz="2400" b="1">
                          <a:solidFill>
                            <a:schemeClr val="tx1"/>
                          </a:solidFill>
                          <a:latin typeface="微软雅黑" panose="020B0503020204020204" charset="-122"/>
                          <a:ea typeface="微软雅黑" panose="020B0503020204020204" charset="-122"/>
                        </a:rPr>
                        <a:t>时期</a:t>
                      </a:r>
                      <a:endParaRPr lang="zh-CN" altLang="en-US" sz="2400" b="1">
                        <a:solidFill>
                          <a:schemeClr val="tx1"/>
                        </a:solidFill>
                        <a:latin typeface="微软雅黑" panose="020B0503020204020204" charset="-122"/>
                        <a:ea typeface="微软雅黑" panose="020B0503020204020204" charset="-122"/>
                      </a:endParaRPr>
                    </a:p>
                  </a:txBody>
                  <a:tcPr marL="90000" marR="90000" marT="46800" marB="46800" vert="horz" anchor="ctr" anchorCtr="1">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1128395">
                <a:tc>
                  <a:txBody>
                    <a:bodyPr wrap="square"/>
                    <a:lstStyle/>
                    <a:p>
                      <a:pPr marL="0" lvl="0" indent="0">
                        <a:buNone/>
                      </a:pPr>
                      <a:r>
                        <a:rPr lang="zh-CN" altLang="en-US" sz="2400" b="1">
                          <a:solidFill>
                            <a:srgbClr val="00B0F0"/>
                          </a:solidFill>
                          <a:latin typeface="微软雅黑" panose="020B0503020204020204" charset="-122"/>
                          <a:ea typeface="微软雅黑" panose="020B0503020204020204" charset="-122"/>
                        </a:rPr>
                        <a:t>第六阶段</a:t>
                      </a:r>
                      <a:endParaRPr lang="zh-CN" altLang="en-US" sz="2400" b="1">
                        <a:solidFill>
                          <a:srgbClr val="00B0F0"/>
                        </a:solidFill>
                        <a:latin typeface="微软雅黑" panose="020B0503020204020204" charset="-122"/>
                        <a:ea typeface="微软雅黑" panose="020B0503020204020204" charset="-122"/>
                      </a:endParaRPr>
                    </a:p>
                  </a:txBody>
                  <a:tcPr marL="90000" marR="90000" marT="46800" marB="46800" vert="horz" anchor="ctr" anchorCtr="1">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buNone/>
                      </a:pPr>
                      <a:r>
                        <a:rPr lang="zh-CN" altLang="en-US" sz="2400" b="1">
                          <a:solidFill>
                            <a:schemeClr val="tx1"/>
                          </a:solidFill>
                          <a:latin typeface="微软雅黑" panose="020B0503020204020204" charset="-122"/>
                          <a:ea typeface="微软雅黑" panose="020B0503020204020204" charset="-122"/>
                        </a:rPr>
                        <a:t>明清文明</a:t>
                      </a:r>
                      <a:endParaRPr lang="zh-CN" altLang="en-US" sz="2400" b="1">
                        <a:solidFill>
                          <a:schemeClr val="tx1"/>
                        </a:solidFill>
                        <a:latin typeface="微软雅黑" panose="020B0503020204020204" charset="-122"/>
                        <a:ea typeface="微软雅黑" panose="020B0503020204020204" charset="-122"/>
                      </a:endParaRPr>
                    </a:p>
                  </a:txBody>
                  <a:tcPr marL="90000" marR="90000" marT="46800" marB="46800" vert="horz"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lnSpc>
                          <a:spcPct val="110000"/>
                        </a:lnSpc>
                        <a:buNone/>
                      </a:pPr>
                      <a:r>
                        <a:rPr lang="zh-CN" altLang="en-US" sz="2400" b="1">
                          <a:solidFill>
                            <a:schemeClr val="tx1"/>
                          </a:solidFill>
                          <a:latin typeface="微软雅黑" panose="020B0503020204020204" charset="-122"/>
                          <a:ea typeface="微软雅黑" panose="020B0503020204020204" charset="-122"/>
                        </a:rPr>
                        <a:t>统一的</a:t>
                      </a:r>
                      <a:r>
                        <a:rPr lang="zh-CN" altLang="en-US" sz="2400" b="1">
                          <a:solidFill>
                            <a:srgbClr val="FF0000"/>
                          </a:solidFill>
                          <a:latin typeface="微软雅黑" panose="020B0503020204020204" charset="-122"/>
                          <a:ea typeface="微软雅黑" panose="020B0503020204020204" charset="-122"/>
                        </a:rPr>
                        <a:t>多民族国家进一步巩</a:t>
                      </a:r>
                      <a:endParaRPr lang="zh-CN" altLang="en-US" sz="2400" b="1">
                        <a:solidFill>
                          <a:srgbClr val="FF0000"/>
                        </a:solidFill>
                        <a:latin typeface="微软雅黑" panose="020B0503020204020204" charset="-122"/>
                        <a:ea typeface="微软雅黑" panose="020B0503020204020204" charset="-122"/>
                      </a:endParaRPr>
                    </a:p>
                    <a:p>
                      <a:pPr marL="0" lvl="0" indent="0">
                        <a:lnSpc>
                          <a:spcPct val="110000"/>
                        </a:lnSpc>
                        <a:buNone/>
                      </a:pPr>
                      <a:r>
                        <a:rPr lang="zh-CN" altLang="en-US" sz="2400" b="1">
                          <a:solidFill>
                            <a:srgbClr val="FF0000"/>
                          </a:solidFill>
                          <a:latin typeface="微软雅黑" panose="020B0503020204020204" charset="-122"/>
                          <a:ea typeface="微软雅黑" panose="020B0503020204020204" charset="-122"/>
                        </a:rPr>
                        <a:t>固</a:t>
                      </a:r>
                      <a:r>
                        <a:rPr lang="zh-CN" altLang="en-US" sz="2400" b="1">
                          <a:solidFill>
                            <a:schemeClr val="tx1"/>
                          </a:solidFill>
                          <a:latin typeface="微软雅黑" panose="020B0503020204020204" charset="-122"/>
                          <a:ea typeface="微软雅黑" panose="020B0503020204020204" charset="-122"/>
                        </a:rPr>
                        <a:t>和</a:t>
                      </a:r>
                      <a:r>
                        <a:rPr lang="zh-CN" altLang="en-US" sz="2400" b="1">
                          <a:solidFill>
                            <a:srgbClr val="FF0000"/>
                          </a:solidFill>
                          <a:latin typeface="微软雅黑" panose="020B0503020204020204" charset="-122"/>
                          <a:ea typeface="微软雅黑" panose="020B0503020204020204" charset="-122"/>
                        </a:rPr>
                        <a:t>封建制度逐渐走向衰落</a:t>
                      </a:r>
                      <a:endParaRPr lang="zh-CN" altLang="en-US" sz="2400" b="1">
                        <a:solidFill>
                          <a:srgbClr val="FF0000"/>
                        </a:solidFill>
                        <a:latin typeface="微软雅黑" panose="020B0503020204020204" charset="-122"/>
                        <a:ea typeface="微软雅黑" panose="020B0503020204020204" charset="-122"/>
                      </a:endParaRPr>
                    </a:p>
                  </a:txBody>
                  <a:tcPr marL="90000" marR="90000" marT="46800" marB="46800" vert="horz" anchor="ctr" anchorCtr="1">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r>
            </a:tbl>
          </a:graphicData>
        </a:graphic>
      </p:graphicFrame>
      <p:sp>
        <p:nvSpPr>
          <p:cNvPr id="5152" name="文本框 5151"/>
          <p:cNvSpPr txBox="1"/>
          <p:nvPr/>
        </p:nvSpPr>
        <p:spPr>
          <a:xfrm>
            <a:off x="2627313" y="495300"/>
            <a:ext cx="7416800" cy="583565"/>
          </a:xfrm>
          <a:prstGeom prst="rect">
            <a:avLst/>
          </a:prstGeom>
          <a:noFill/>
          <a:ln w="9525">
            <a:noFill/>
          </a:ln>
        </p:spPr>
        <p:txBody>
          <a:bodyPr lIns="91438" tIns="45719" rIns="91438" bIns="45719" anchor="t">
            <a:spAutoFit/>
          </a:bodyPr>
          <a:lstStyle/>
          <a:p>
            <a:pPr algn="ctr">
              <a:spcBef>
                <a:spcPct val="50000"/>
              </a:spcBef>
            </a:pPr>
            <a:r>
              <a:rPr lang="zh-CN" altLang="en-US" sz="3200" b="1">
                <a:solidFill>
                  <a:srgbClr val="002060"/>
                </a:solidFill>
                <a:latin typeface="微软雅黑" panose="020B0503020204020204" charset="-122"/>
                <a:ea typeface="微软雅黑" panose="020B0503020204020204" charset="-122"/>
              </a:rPr>
              <a:t>古代中华文明的形成和发展历程</a:t>
            </a:r>
            <a:endParaRPr lang="zh-CN" altLang="en-US" sz="3200" b="1">
              <a:solidFill>
                <a:srgbClr val="00206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52"/>
                                        </p:tgtEl>
                                        <p:attrNameLst>
                                          <p:attrName>style.visibility</p:attrName>
                                        </p:attrNameLst>
                                      </p:cBhvr>
                                      <p:to>
                                        <p:strVal val="visible"/>
                                      </p:to>
                                    </p:set>
                                    <p:anim calcmode="lin" valueType="num">
                                      <p:cBhvr>
                                        <p:cTn id="7" dur="500" fill="hold"/>
                                        <p:tgtEl>
                                          <p:spTgt spid="5152"/>
                                        </p:tgtEl>
                                        <p:attrNameLst>
                                          <p:attrName>ppt_x</p:attrName>
                                        </p:attrNameLst>
                                      </p:cBhvr>
                                      <p:tavLst>
                                        <p:tav tm="0">
                                          <p:val>
                                            <p:strVal val="#ppt_x"/>
                                          </p:val>
                                        </p:tav>
                                        <p:tav tm="100000">
                                          <p:val>
                                            <p:strVal val="#ppt_x"/>
                                          </p:val>
                                        </p:tav>
                                      </p:tavLst>
                                    </p:anim>
                                    <p:anim calcmode="lin" valueType="num">
                                      <p:cBhvr>
                                        <p:cTn id="8" dur="500" fill="hold"/>
                                        <p:tgtEl>
                                          <p:spTgt spid="515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6"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strips(downRight)">
                                      <p:cBhvr>
                                        <p:cTn id="13" dur="3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79918" y="232894"/>
            <a:ext cx="11653935" cy="6073458"/>
          </a:xfrm>
          <a:prstGeom prst="rect">
            <a:avLst/>
          </a:prstGeom>
        </p:spPr>
        <p:style>
          <a:lnRef idx="0">
            <a:scrgbClr r="0" g="0" b="0"/>
          </a:lnRef>
          <a:fillRef idx="4294967295">
            <a:schemeClr val="lt2"/>
          </a:fillRef>
          <a:effectRef idx="0">
            <a:scrgbClr r="0" g="0" b="0"/>
          </a:effectRef>
          <a:fontRef idx="major"/>
        </p:style>
        <p:txBody>
          <a:bodyPr wrap="square">
            <a:spAutoFit/>
          </a:bodyPr>
          <a:lstStyle/>
          <a:p>
            <a:r>
              <a:rPr lang="zh-CN" altLang="en-US" sz="3600" b="1">
                <a:latin typeface="微软雅黑" panose="020B0503020204020204" charset="-122"/>
                <a:ea typeface="微软雅黑" panose="020B0503020204020204" charset="-122"/>
              </a:rPr>
              <a:t>                      </a:t>
            </a:r>
            <a:r>
              <a:rPr lang="zh-CN" altLang="en-US" sz="3600" b="1">
                <a:solidFill>
                  <a:srgbClr val="C00000"/>
                </a:solidFill>
                <a:latin typeface="微软雅黑" panose="020B0503020204020204" charset="-122"/>
                <a:ea typeface="微软雅黑" panose="020B0503020204020204" charset="-122"/>
              </a:rPr>
              <a:t>中国古代历史上的分裂与统一</a:t>
            </a:r>
            <a:endParaRPr lang="en-US" altLang="zh-CN" sz="3600" b="1">
              <a:solidFill>
                <a:srgbClr val="C00000"/>
              </a:solidFill>
              <a:latin typeface="微软雅黑" panose="020B0503020204020204" charset="-122"/>
              <a:ea typeface="微软雅黑" panose="020B0503020204020204" charset="-122"/>
            </a:endParaRPr>
          </a:p>
          <a:p>
            <a:pPr>
              <a:lnSpc>
                <a:spcPct val="150000"/>
              </a:lnSpc>
            </a:pPr>
            <a:endParaRPr lang="en-US" altLang="zh-CN" sz="3200" b="1">
              <a:latin typeface="微软雅黑" panose="020B0503020204020204" charset="-122"/>
              <a:ea typeface="微软雅黑" panose="020B0503020204020204" charset="-122"/>
            </a:endParaRPr>
          </a:p>
          <a:p>
            <a:pPr>
              <a:lnSpc>
                <a:spcPct val="150000"/>
              </a:lnSpc>
            </a:pPr>
            <a:r>
              <a:rPr lang="zh-CN" altLang="en-US" sz="3200" b="1">
                <a:latin typeface="微软雅黑" panose="020B0503020204020204" charset="-122"/>
                <a:ea typeface="微软雅黑" panose="020B0503020204020204" charset="-122"/>
              </a:rPr>
              <a:t>三个大分裂时期：</a:t>
            </a:r>
            <a:endParaRPr lang="en-US" altLang="zh-CN" sz="3200" b="1">
              <a:latin typeface="微软雅黑" panose="020B0503020204020204" charset="-122"/>
              <a:ea typeface="微软雅黑" panose="020B0503020204020204" charset="-122"/>
            </a:endParaRPr>
          </a:p>
          <a:p>
            <a:pPr>
              <a:lnSpc>
                <a:spcPts val="4400"/>
              </a:lnSpc>
            </a:pPr>
            <a:r>
              <a:rPr lang="zh-CN" altLang="en-US" sz="3200">
                <a:latin typeface="微软雅黑" panose="020B0503020204020204" charset="-122"/>
                <a:ea typeface="微软雅黑" panose="020B0503020204020204" charset="-122"/>
              </a:rPr>
              <a:t>①春秋战国时期</a:t>
            </a:r>
            <a:r>
              <a:rPr lang="en-US" altLang="zh-CN" sz="3200">
                <a:latin typeface="微软雅黑" panose="020B0503020204020204" charset="-122"/>
                <a:ea typeface="微软雅黑" panose="020B0503020204020204" charset="-122"/>
              </a:rPr>
              <a:t>    </a:t>
            </a:r>
            <a:r>
              <a:rPr lang="zh-CN" altLang="en-US" sz="3200">
                <a:latin typeface="微软雅黑" panose="020B0503020204020204" charset="-122"/>
                <a:ea typeface="微软雅黑" panose="020B0503020204020204" charset="-122"/>
              </a:rPr>
              <a:t>②三国两晋南北朝时期</a:t>
            </a:r>
            <a:endParaRPr lang="en-US" altLang="zh-CN" sz="3200">
              <a:latin typeface="微软雅黑" panose="020B0503020204020204" charset="-122"/>
              <a:ea typeface="微软雅黑" panose="020B0503020204020204" charset="-122"/>
            </a:endParaRPr>
          </a:p>
          <a:p>
            <a:pPr>
              <a:lnSpc>
                <a:spcPts val="4400"/>
              </a:lnSpc>
            </a:pPr>
            <a:r>
              <a:rPr lang="zh-CN" altLang="en-US" sz="3200">
                <a:latin typeface="微软雅黑" panose="020B0503020204020204" charset="-122"/>
                <a:ea typeface="微软雅黑" panose="020B0503020204020204" charset="-122"/>
              </a:rPr>
              <a:t>③五代十国辽宋夏金时期</a:t>
            </a:r>
            <a:endParaRPr lang="zh-CN" altLang="en-US" sz="3200">
              <a:latin typeface="微软雅黑" panose="020B0503020204020204" charset="-122"/>
              <a:ea typeface="微软雅黑" panose="020B0503020204020204" charset="-122"/>
            </a:endParaRPr>
          </a:p>
          <a:p>
            <a:pPr>
              <a:lnSpc>
                <a:spcPts val="4400"/>
              </a:lnSpc>
            </a:pPr>
            <a:r>
              <a:rPr lang="zh-CN" altLang="en-US" sz="3200" b="1">
                <a:latin typeface="微软雅黑" panose="020B0503020204020204" charset="-122"/>
                <a:ea typeface="微软雅黑" panose="020B0503020204020204" charset="-122"/>
              </a:rPr>
              <a:t>四个统一时期：</a:t>
            </a:r>
            <a:endParaRPr lang="zh-CN" altLang="en-US" sz="3200" b="1">
              <a:latin typeface="微软雅黑" panose="020B0503020204020204" charset="-122"/>
              <a:ea typeface="微软雅黑" panose="020B0503020204020204" charset="-122"/>
            </a:endParaRPr>
          </a:p>
          <a:p>
            <a:pPr>
              <a:lnSpc>
                <a:spcPts val="4400"/>
              </a:lnSpc>
            </a:pPr>
            <a:r>
              <a:rPr lang="zh-CN" altLang="en-US" sz="3200">
                <a:latin typeface="微软雅黑" panose="020B0503020204020204" charset="-122"/>
                <a:ea typeface="微软雅黑" panose="020B0503020204020204" charset="-122"/>
              </a:rPr>
              <a:t>①秦汉时期（秦结束春秋战国五百多年分裂动荡）</a:t>
            </a:r>
            <a:endParaRPr lang="zh-CN" altLang="en-US" sz="3200">
              <a:latin typeface="微软雅黑" panose="020B0503020204020204" charset="-122"/>
              <a:ea typeface="微软雅黑" panose="020B0503020204020204" charset="-122"/>
            </a:endParaRPr>
          </a:p>
          <a:p>
            <a:pPr>
              <a:lnSpc>
                <a:spcPts val="4400"/>
              </a:lnSpc>
            </a:pPr>
            <a:r>
              <a:rPr lang="zh-CN" altLang="en-US" sz="3200">
                <a:latin typeface="微软雅黑" panose="020B0503020204020204" charset="-122"/>
                <a:ea typeface="微软雅黑" panose="020B0503020204020204" charset="-122"/>
              </a:rPr>
              <a:t>②西晋时期（西晋结束三国鼎立分裂割据局面，实现短期统一）</a:t>
            </a:r>
            <a:endParaRPr lang="zh-CN" altLang="en-US" sz="3200">
              <a:latin typeface="微软雅黑" panose="020B0503020204020204" charset="-122"/>
              <a:ea typeface="微软雅黑" panose="020B0503020204020204" charset="-122"/>
            </a:endParaRPr>
          </a:p>
          <a:p>
            <a:pPr>
              <a:lnSpc>
                <a:spcPts val="4400"/>
              </a:lnSpc>
            </a:pPr>
            <a:r>
              <a:rPr lang="zh-CN" altLang="en-US" sz="3200">
                <a:latin typeface="微软雅黑" panose="020B0503020204020204" charset="-122"/>
                <a:ea typeface="微软雅黑" panose="020B0503020204020204" charset="-122"/>
              </a:rPr>
              <a:t>③隋唐时期（隋结束南北朝分裂战乱）</a:t>
            </a:r>
            <a:endParaRPr lang="zh-CN" altLang="en-US" sz="3200">
              <a:latin typeface="微软雅黑" panose="020B0503020204020204" charset="-122"/>
              <a:ea typeface="微软雅黑" panose="020B0503020204020204" charset="-122"/>
            </a:endParaRPr>
          </a:p>
          <a:p>
            <a:pPr>
              <a:lnSpc>
                <a:spcPts val="4400"/>
              </a:lnSpc>
            </a:pPr>
            <a:r>
              <a:rPr lang="zh-CN" altLang="en-US" sz="3200">
                <a:latin typeface="微软雅黑" panose="020B0503020204020204" charset="-122"/>
                <a:ea typeface="微软雅黑" panose="020B0503020204020204" charset="-122"/>
              </a:rPr>
              <a:t>④元明清时期（元结束五代十国辽宋夏金分裂）</a:t>
            </a:r>
            <a:endParaRPr lang="zh-CN" altLang="en-US" sz="3200">
              <a:latin typeface="微软雅黑" panose="020B0503020204020204" charset="-122"/>
              <a:ea typeface="微软雅黑" panose="020B0503020204020204" charset="-122"/>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4" name="文本框 3"/>
          <p:cNvSpPr txBox="1"/>
          <p:nvPr>
            <p:custDataLst>
              <p:tags r:id="rId3"/>
            </p:custDataLst>
          </p:nvPr>
        </p:nvSpPr>
        <p:spPr>
          <a:xfrm>
            <a:off x="652780" y="120650"/>
            <a:ext cx="11309985" cy="1568450"/>
          </a:xfrm>
          <a:prstGeom prst="rect">
            <a:avLst/>
          </a:prstGeom>
          <a:solidFill>
            <a:schemeClr val="bg1"/>
          </a:solidFill>
        </p:spPr>
        <p:txBody>
          <a:bodyPr wrap="square" rtlCol="0" anchor="t">
            <a:spAutoFit/>
          </a:bodyPr>
          <a:lstStyle/>
          <a:p>
            <a:r>
              <a:rPr lang="en-US" altLang="zh-CN" sz="3200">
                <a:latin typeface="宋体" panose="02010600030101010101" pitchFamily="2" charset="-122"/>
                <a:ea typeface="宋体" panose="02010600030101010101" pitchFamily="2" charset="-122"/>
                <a:cs typeface="宋体" panose="02010600030101010101" pitchFamily="2" charset="-122"/>
              </a:rPr>
              <a:t>	</a:t>
            </a:r>
            <a:r>
              <a:rPr lang="zh-CN" altLang="en-US" sz="3200">
                <a:latin typeface="宋体" panose="02010600030101010101" pitchFamily="2" charset="-122"/>
                <a:ea typeface="宋体" panose="02010600030101010101" pitchFamily="2" charset="-122"/>
                <a:cs typeface="宋体" panose="02010600030101010101" pitchFamily="2" charset="-122"/>
              </a:rPr>
              <a:t>一般将史料区分为</a:t>
            </a:r>
            <a:r>
              <a:rPr lang="zh-CN" altLang="en-US" sz="3200" b="1">
                <a:solidFill>
                  <a:srgbClr val="1D41D5"/>
                </a:solidFill>
                <a:latin typeface="宋体" panose="02010600030101010101" pitchFamily="2" charset="-122"/>
                <a:ea typeface="宋体" panose="02010600030101010101" pitchFamily="2" charset="-122"/>
                <a:cs typeface="宋体" panose="02010600030101010101" pitchFamily="2" charset="-122"/>
              </a:rPr>
              <a:t>第一手史料</a:t>
            </a:r>
            <a:r>
              <a:rPr lang="zh-CN" altLang="en-US" sz="3200">
                <a:latin typeface="宋体" panose="02010600030101010101" pitchFamily="2" charset="-122"/>
                <a:ea typeface="宋体" panose="02010600030101010101" pitchFamily="2" charset="-122"/>
                <a:cs typeface="宋体" panose="02010600030101010101" pitchFamily="2" charset="-122"/>
              </a:rPr>
              <a:t>和</a:t>
            </a:r>
            <a:r>
              <a:rPr lang="zh-CN" altLang="en-US" sz="3200" b="1">
                <a:solidFill>
                  <a:srgbClr val="1D41D5"/>
                </a:solidFill>
                <a:latin typeface="宋体" panose="02010600030101010101" pitchFamily="2" charset="-122"/>
                <a:ea typeface="宋体" panose="02010600030101010101" pitchFamily="2" charset="-122"/>
                <a:cs typeface="宋体" panose="02010600030101010101" pitchFamily="2" charset="-122"/>
              </a:rPr>
              <a:t>第二手史料</a:t>
            </a:r>
            <a:r>
              <a:rPr lang="zh-CN" altLang="en-US" sz="3200">
                <a:latin typeface="宋体" panose="02010600030101010101" pitchFamily="2" charset="-122"/>
                <a:ea typeface="宋体" panose="02010600030101010101" pitchFamily="2" charset="-122"/>
                <a:cs typeface="宋体" panose="02010600030101010101" pitchFamily="2" charset="-122"/>
              </a:rPr>
              <a:t>。前者是指</a:t>
            </a:r>
            <a:r>
              <a:rPr lang="zh-CN" altLang="en-US" sz="3200" b="1">
                <a:solidFill>
                  <a:srgbClr val="1D41D5"/>
                </a:solidFill>
                <a:latin typeface="宋体" panose="02010600030101010101" pitchFamily="2" charset="-122"/>
                <a:ea typeface="宋体" panose="02010600030101010101" pitchFamily="2" charset="-122"/>
                <a:cs typeface="宋体" panose="02010600030101010101" pitchFamily="2" charset="-122"/>
              </a:rPr>
              <a:t>接近或直接</a:t>
            </a:r>
            <a:r>
              <a:rPr lang="zh-CN" altLang="en-US" sz="3200">
                <a:latin typeface="宋体" panose="02010600030101010101" pitchFamily="2" charset="-122"/>
                <a:ea typeface="宋体" panose="02010600030101010101" pitchFamily="2" charset="-122"/>
                <a:cs typeface="宋体" panose="02010600030101010101" pitchFamily="2" charset="-122"/>
              </a:rPr>
              <a:t>在历史发生当时所产生，可较直接作为历史根据的史料，后者是指经过后人运用第一手史料所作的</a:t>
            </a:r>
            <a:r>
              <a:rPr lang="zh-CN" altLang="en-US" sz="3200" b="1">
                <a:solidFill>
                  <a:srgbClr val="1D41D5"/>
                </a:solidFill>
                <a:latin typeface="宋体" panose="02010600030101010101" pitchFamily="2" charset="-122"/>
                <a:ea typeface="宋体" panose="02010600030101010101" pitchFamily="2" charset="-122"/>
                <a:cs typeface="宋体" panose="02010600030101010101" pitchFamily="2" charset="-122"/>
              </a:rPr>
              <a:t>研究及诠释</a:t>
            </a:r>
            <a:r>
              <a:rPr lang="zh-CN" altLang="en-US" sz="3200">
                <a:latin typeface="宋体" panose="02010600030101010101" pitchFamily="2" charset="-122"/>
                <a:ea typeface="宋体" panose="02010600030101010101" pitchFamily="2" charset="-122"/>
                <a:cs typeface="宋体" panose="02010600030101010101" pitchFamily="2" charset="-122"/>
              </a:rPr>
              <a:t>。</a:t>
            </a:r>
            <a:endParaRPr lang="zh-CN" altLang="en-US" sz="3200">
              <a:latin typeface="宋体" panose="02010600030101010101" pitchFamily="2" charset="-122"/>
              <a:ea typeface="宋体" panose="02010600030101010101" pitchFamily="2" charset="-122"/>
              <a:cs typeface="宋体" panose="02010600030101010101" pitchFamily="2" charset="-122"/>
            </a:endParaRPr>
          </a:p>
        </p:txBody>
      </p:sp>
      <p:cxnSp>
        <p:nvCxnSpPr>
          <p:cNvPr id="5" name="直接箭头连接符 4"/>
          <p:cNvCxnSpPr/>
          <p:nvPr>
            <p:custDataLst>
              <p:tags r:id="rId4"/>
            </p:custDataLst>
          </p:nvPr>
        </p:nvCxnSpPr>
        <p:spPr>
          <a:xfrm>
            <a:off x="2082800" y="992505"/>
            <a:ext cx="2827020" cy="93726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custDataLst>
              <p:tags r:id="rId5"/>
            </p:custDataLst>
          </p:nvPr>
        </p:nvCxnSpPr>
        <p:spPr>
          <a:xfrm flipH="1">
            <a:off x="5967095" y="1570990"/>
            <a:ext cx="3303270" cy="35052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7" name="文本框 6"/>
          <p:cNvSpPr txBox="1"/>
          <p:nvPr>
            <p:custDataLst>
              <p:tags r:id="rId6"/>
            </p:custDataLst>
          </p:nvPr>
        </p:nvSpPr>
        <p:spPr>
          <a:xfrm>
            <a:off x="4690110" y="1957070"/>
            <a:ext cx="1586230" cy="583565"/>
          </a:xfrm>
          <a:prstGeom prst="rect">
            <a:avLst/>
          </a:prstGeom>
          <a:noFill/>
        </p:spPr>
        <p:txBody>
          <a:bodyPr wrap="square" rtlCol="0">
            <a:spAutoFit/>
          </a:bodyPr>
          <a:lstStyle/>
          <a:p>
            <a:pPr algn="ctr"/>
            <a:r>
              <a:rPr lang="zh-CN" altLang="en-US" sz="3200" b="1">
                <a:effectLst>
                  <a:outerShdw blurRad="38100" dist="38100" dir="2700000" algn="tl">
                    <a:srgbClr val="000000">
                      <a:alpha val="43137"/>
                    </a:srgbClr>
                  </a:outerShdw>
                </a:effectLst>
                <a:latin typeface="微软雅黑" panose="020B0503020204020204" charset="-122"/>
                <a:ea typeface="微软雅黑" panose="020B0503020204020204" charset="-122"/>
              </a:rPr>
              <a:t>主观性</a:t>
            </a:r>
            <a:endParaRPr lang="zh-CN" altLang="en-US" sz="3200" b="1">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9" name="文本框 8"/>
          <p:cNvSpPr txBox="1"/>
          <p:nvPr>
            <p:custDataLst>
              <p:tags r:id="rId7"/>
            </p:custDataLst>
          </p:nvPr>
        </p:nvSpPr>
        <p:spPr>
          <a:xfrm>
            <a:off x="570230" y="2648585"/>
            <a:ext cx="11272520" cy="1931035"/>
          </a:xfrm>
          <a:prstGeom prst="rect">
            <a:avLst/>
          </a:prstGeom>
          <a:noFill/>
          <a:ln w="28575" cmpd="sng">
            <a:solidFill>
              <a:schemeClr val="accent1">
                <a:shade val="50000"/>
              </a:schemeClr>
            </a:solidFill>
            <a:prstDash val="sysDot"/>
          </a:ln>
        </p:spPr>
        <p:txBody>
          <a:bodyPr wrap="square" rtlCol="0">
            <a:spAutoFit/>
          </a:bodyPr>
          <a:lstStyle/>
          <a:p>
            <a:pPr>
              <a:lnSpc>
                <a:spcPct val="130000"/>
              </a:lnSpc>
            </a:pPr>
            <a:r>
              <a:rPr lang="en-US" altLang="zh-CN" sz="3200" b="1">
                <a:latin typeface="楷体" panose="02010609060101010101" charset="-122"/>
                <a:ea typeface="楷体" panose="02010609060101010101" charset="-122"/>
              </a:rPr>
              <a:t> </a:t>
            </a:r>
            <a:r>
              <a:rPr lang="zh-CN" altLang="en-US" sz="3200" b="1">
                <a:latin typeface="楷体" panose="02010609060101010101" charset="-122"/>
                <a:ea typeface="楷体" panose="02010609060101010101" charset="-122"/>
              </a:rPr>
              <a:t>通过现存文献来书写历史，如同要完成一幅多数碎片已经遗失的</a:t>
            </a:r>
            <a:r>
              <a:rPr lang="zh-CN" altLang="en-US" sz="3200" b="1">
                <a:solidFill>
                  <a:srgbClr val="7030A0"/>
                </a:solidFill>
                <a:latin typeface="楷体" panose="02010609060101010101" charset="-122"/>
                <a:ea typeface="楷体" panose="02010609060101010101" charset="-122"/>
              </a:rPr>
              <a:t>拼图</a:t>
            </a:r>
            <a:r>
              <a:rPr lang="zh-CN" altLang="en-US" sz="3200" b="1">
                <a:latin typeface="楷体" panose="02010609060101010101" charset="-122"/>
                <a:ea typeface="楷体" panose="02010609060101010101" charset="-122"/>
              </a:rPr>
              <a:t>。</a:t>
            </a:r>
            <a:endParaRPr lang="zh-CN" altLang="en-US" sz="2800" b="1">
              <a:latin typeface="楷体" panose="02010609060101010101" charset="-122"/>
              <a:ea typeface="楷体" panose="02010609060101010101" charset="-122"/>
            </a:endParaRPr>
          </a:p>
          <a:p>
            <a:pPr algn="r">
              <a:lnSpc>
                <a:spcPct val="130000"/>
              </a:lnSpc>
            </a:pPr>
            <a:r>
              <a:rPr lang="zh-CN" altLang="en-US" sz="2800">
                <a:latin typeface="楷体" panose="02010609060101010101" charset="-122"/>
                <a:ea typeface="楷体" panose="02010609060101010101" charset="-122"/>
              </a:rPr>
              <a:t>——（美）阿尔伯特</a:t>
            </a:r>
            <a:r>
              <a:rPr lang="en-US" altLang="zh-CN" sz="2800">
                <a:latin typeface="楷体" panose="02010609060101010101" charset="-122"/>
                <a:ea typeface="楷体" panose="02010609060101010101" charset="-122"/>
              </a:rPr>
              <a:t>·</a:t>
            </a:r>
            <a:r>
              <a:rPr lang="zh-CN" altLang="en-US" sz="2800">
                <a:latin typeface="楷体" panose="02010609060101010101" charset="-122"/>
                <a:ea typeface="楷体" panose="02010609060101010101" charset="-122"/>
              </a:rPr>
              <a:t>克雷格《哈佛极简中国史》</a:t>
            </a:r>
            <a:endParaRPr lang="zh-CN" altLang="en-US" sz="2800">
              <a:latin typeface="楷体" panose="02010609060101010101" charset="-122"/>
              <a:ea typeface="楷体" panose="02010609060101010101" charset="-122"/>
            </a:endParaRPr>
          </a:p>
        </p:txBody>
      </p:sp>
      <p:sp>
        <p:nvSpPr>
          <p:cNvPr id="10" name="文本框 9"/>
          <p:cNvSpPr txBox="1"/>
          <p:nvPr>
            <p:custDataLst>
              <p:tags r:id="rId8"/>
            </p:custDataLst>
          </p:nvPr>
        </p:nvSpPr>
        <p:spPr>
          <a:xfrm>
            <a:off x="570230" y="4798695"/>
            <a:ext cx="11273155" cy="1931035"/>
          </a:xfrm>
          <a:prstGeom prst="rect">
            <a:avLst/>
          </a:prstGeom>
          <a:noFill/>
          <a:ln w="28575" cmpd="sng">
            <a:solidFill>
              <a:schemeClr val="accent1">
                <a:shade val="50000"/>
              </a:schemeClr>
            </a:solidFill>
            <a:prstDash val="sysDot"/>
          </a:ln>
        </p:spPr>
        <p:txBody>
          <a:bodyPr wrap="square" rtlCol="0">
            <a:spAutoFit/>
          </a:bodyPr>
          <a:lstStyle/>
          <a:p>
            <a:pPr>
              <a:lnSpc>
                <a:spcPct val="130000"/>
              </a:lnSpc>
            </a:pPr>
            <a:r>
              <a:rPr lang="en-US" altLang="zh-CN" sz="3200" b="1">
                <a:latin typeface="楷体" panose="02010609060101010101" charset="-122"/>
                <a:ea typeface="楷体" panose="02010609060101010101" charset="-122"/>
              </a:rPr>
              <a:t> </a:t>
            </a:r>
            <a:r>
              <a:rPr lang="zh-CN" altLang="en-US" sz="3200" b="1">
                <a:latin typeface="楷体" panose="02010609060101010101" charset="-122"/>
                <a:ea typeface="楷体" panose="02010609060101010101" charset="-122"/>
              </a:rPr>
              <a:t>历史是历史学家与历史事实之间连续不断的、互为作用的过程，是现在与过去之间</a:t>
            </a:r>
            <a:r>
              <a:rPr lang="zh-CN" altLang="en-US" sz="3200" b="1">
                <a:solidFill>
                  <a:srgbClr val="7030A0"/>
                </a:solidFill>
                <a:latin typeface="楷体" panose="02010609060101010101" charset="-122"/>
                <a:ea typeface="楷体" panose="02010609060101010101" charset="-122"/>
              </a:rPr>
              <a:t>无休止的对话</a:t>
            </a:r>
            <a:r>
              <a:rPr lang="zh-CN" altLang="en-US" sz="3200" b="1">
                <a:latin typeface="楷体" panose="02010609060101010101" charset="-122"/>
                <a:ea typeface="楷体" panose="02010609060101010101" charset="-122"/>
              </a:rPr>
              <a:t>。</a:t>
            </a:r>
            <a:endParaRPr lang="zh-CN" altLang="en-US" sz="2800" b="1">
              <a:latin typeface="楷体" panose="02010609060101010101" charset="-122"/>
              <a:ea typeface="楷体" panose="02010609060101010101" charset="-122"/>
            </a:endParaRPr>
          </a:p>
          <a:p>
            <a:pPr algn="r">
              <a:lnSpc>
                <a:spcPct val="130000"/>
              </a:lnSpc>
            </a:pPr>
            <a:r>
              <a:rPr lang="zh-CN" altLang="en-US" sz="2800">
                <a:latin typeface="楷体" panose="02010609060101010101" charset="-122"/>
                <a:ea typeface="楷体" panose="02010609060101010101" charset="-122"/>
              </a:rPr>
              <a:t>——（英）爱德华·卡尔《历史是什么》</a:t>
            </a:r>
            <a:endParaRPr lang="zh-CN" altLang="en-US" sz="2800">
              <a:latin typeface="楷体" panose="02010609060101010101" charset="-122"/>
              <a:ea typeface="楷体" panose="02010609060101010101" charset="-122"/>
            </a:endParaRPr>
          </a:p>
        </p:txBody>
      </p:sp>
    </p:spTree>
    <p:custDataLst>
      <p:tags r:id="rId9"/>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par>
                          <p:cTn id="11" fill="hold">
                            <p:stCondLst>
                              <p:cond delay="500"/>
                            </p:stCondLst>
                            <p:childTnLst>
                              <p:par>
                                <p:cTn id="12" presetID="18" presetClass="entr" presetSubtype="12"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trips(down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linds(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7477" y="317241"/>
            <a:ext cx="11584554" cy="61555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50000"/>
              </a:lnSpc>
            </a:pPr>
            <a:r>
              <a:rPr lang="zh-CN" altLang="en-US" sz="3600" b="1">
                <a:solidFill>
                  <a:srgbClr val="FF0000"/>
                </a:solidFill>
                <a:latin typeface="微软雅黑" panose="020B0503020204020204" charset="-122"/>
                <a:ea typeface="微软雅黑" panose="020B0503020204020204" charset="-122"/>
              </a:rPr>
              <a:t>中国古代的重要“盛世”</a:t>
            </a:r>
            <a:r>
              <a:rPr lang="zh-CN" altLang="en-US" sz="3600">
                <a:solidFill>
                  <a:srgbClr val="FF0000"/>
                </a:solidFill>
                <a:latin typeface="微软雅黑" panose="020B0503020204020204" charset="-122"/>
                <a:ea typeface="微软雅黑" panose="020B0503020204020204" charset="-122"/>
              </a:rPr>
              <a:t> </a:t>
            </a:r>
            <a:endParaRPr lang="zh-CN" altLang="en-US" sz="3600">
              <a:solidFill>
                <a:srgbClr val="FF0000"/>
              </a:solidFill>
              <a:latin typeface="微软雅黑" panose="020B0503020204020204" charset="-122"/>
              <a:ea typeface="微软雅黑" panose="020B0503020204020204" charset="-122"/>
            </a:endParaRPr>
          </a:p>
          <a:p>
            <a:r>
              <a:rPr lang="en-US" altLang="zh-CN" sz="2800">
                <a:latin typeface="微软雅黑" panose="020B0503020204020204" charset="-122"/>
                <a:ea typeface="微软雅黑" panose="020B0503020204020204" charset="-122"/>
              </a:rPr>
              <a:t>      </a:t>
            </a:r>
            <a:endParaRPr lang="en-US" altLang="zh-CN" sz="28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rPr>
              <a:t>      </a:t>
            </a:r>
            <a:r>
              <a:rPr lang="en-US" altLang="zh-CN" sz="2400" b="1">
                <a:solidFill>
                  <a:srgbClr val="002060"/>
                </a:solidFill>
                <a:latin typeface="微软雅黑" panose="020B0503020204020204" charset="-122"/>
                <a:ea typeface="微软雅黑" panose="020B0503020204020204" charset="-122"/>
              </a:rPr>
              <a:t>1</a:t>
            </a:r>
            <a:r>
              <a:rPr lang="zh-CN" altLang="en-US" sz="2400" b="1">
                <a:solidFill>
                  <a:srgbClr val="002060"/>
                </a:solidFill>
                <a:latin typeface="微软雅黑" panose="020B0503020204020204" charset="-122"/>
                <a:ea typeface="微软雅黑" panose="020B0503020204020204" charset="-122"/>
              </a:rPr>
              <a:t>、两汉：文景之治、光武中兴。    </a:t>
            </a:r>
            <a:r>
              <a:rPr lang="en-US" altLang="zh-CN" sz="2400" b="1">
                <a:solidFill>
                  <a:srgbClr val="002060"/>
                </a:solidFill>
                <a:latin typeface="微软雅黑" panose="020B0503020204020204" charset="-122"/>
                <a:ea typeface="微软雅黑" panose="020B0503020204020204" charset="-122"/>
              </a:rPr>
              <a:t> </a:t>
            </a:r>
            <a:endParaRPr lang="en-US" altLang="zh-CN" sz="2400" b="1">
              <a:solidFill>
                <a:srgbClr val="002060"/>
              </a:solidFill>
              <a:latin typeface="微软雅黑" panose="020B0503020204020204" charset="-122"/>
              <a:ea typeface="微软雅黑" panose="020B0503020204020204" charset="-122"/>
            </a:endParaRPr>
          </a:p>
          <a:p>
            <a:r>
              <a:rPr lang="zh-CN" altLang="en-US" sz="2400" b="1">
                <a:solidFill>
                  <a:srgbClr val="002060"/>
                </a:solidFill>
                <a:latin typeface="微软雅黑" panose="020B0503020204020204" charset="-122"/>
                <a:ea typeface="微软雅黑" panose="020B0503020204020204" charset="-122"/>
              </a:rPr>
              <a:t>      </a:t>
            </a:r>
            <a:r>
              <a:rPr lang="en-US" altLang="zh-CN" sz="2400" b="1">
                <a:solidFill>
                  <a:srgbClr val="002060"/>
                </a:solidFill>
                <a:latin typeface="微软雅黑" panose="020B0503020204020204" charset="-122"/>
                <a:ea typeface="微软雅黑" panose="020B0503020204020204" charset="-122"/>
              </a:rPr>
              <a:t>2</a:t>
            </a:r>
            <a:r>
              <a:rPr lang="zh-CN" altLang="en-US" sz="2400" b="1">
                <a:solidFill>
                  <a:srgbClr val="002060"/>
                </a:solidFill>
                <a:latin typeface="微软雅黑" panose="020B0503020204020204" charset="-122"/>
                <a:ea typeface="微软雅黑" panose="020B0503020204020204" charset="-122"/>
              </a:rPr>
              <a:t>、唐朝：贞观之治、开元盛世。</a:t>
            </a:r>
            <a:endParaRPr lang="zh-CN" altLang="en-US" sz="2400" b="1">
              <a:solidFill>
                <a:srgbClr val="002060"/>
              </a:solidFill>
              <a:latin typeface="微软雅黑" panose="020B0503020204020204" charset="-122"/>
              <a:ea typeface="微软雅黑" panose="020B0503020204020204" charset="-122"/>
            </a:endParaRPr>
          </a:p>
          <a:p>
            <a:r>
              <a:rPr lang="zh-CN" altLang="en-US" sz="2400" b="1">
                <a:solidFill>
                  <a:srgbClr val="002060"/>
                </a:solidFill>
                <a:latin typeface="微软雅黑" panose="020B0503020204020204" charset="-122"/>
                <a:ea typeface="微软雅黑" panose="020B0503020204020204" charset="-122"/>
              </a:rPr>
              <a:t>      </a:t>
            </a:r>
            <a:r>
              <a:rPr lang="en-US" altLang="zh-CN" sz="2400" b="1">
                <a:solidFill>
                  <a:srgbClr val="002060"/>
                </a:solidFill>
                <a:latin typeface="微软雅黑" panose="020B0503020204020204" charset="-122"/>
                <a:ea typeface="微软雅黑" panose="020B0503020204020204" charset="-122"/>
              </a:rPr>
              <a:t>3</a:t>
            </a:r>
            <a:r>
              <a:rPr lang="zh-CN" altLang="en-US" sz="2400" b="1">
                <a:solidFill>
                  <a:srgbClr val="002060"/>
                </a:solidFill>
                <a:latin typeface="微软雅黑" panose="020B0503020204020204" charset="-122"/>
                <a:ea typeface="微软雅黑" panose="020B0503020204020204" charset="-122"/>
              </a:rPr>
              <a:t>、金朝：大定之治。              </a:t>
            </a:r>
            <a:endParaRPr lang="en-US" altLang="zh-CN" sz="2400" b="1">
              <a:solidFill>
                <a:srgbClr val="002060"/>
              </a:solidFill>
              <a:latin typeface="微软雅黑" panose="020B0503020204020204" charset="-122"/>
              <a:ea typeface="微软雅黑" panose="020B0503020204020204" charset="-122"/>
            </a:endParaRPr>
          </a:p>
          <a:p>
            <a:r>
              <a:rPr lang="en-US" altLang="zh-CN" sz="2400" b="1">
                <a:solidFill>
                  <a:srgbClr val="002060"/>
                </a:solidFill>
                <a:latin typeface="微软雅黑" panose="020B0503020204020204" charset="-122"/>
                <a:ea typeface="微软雅黑" panose="020B0503020204020204" charset="-122"/>
              </a:rPr>
              <a:t>      4</a:t>
            </a:r>
            <a:r>
              <a:rPr lang="zh-CN" altLang="en-US" sz="2400" b="1">
                <a:solidFill>
                  <a:srgbClr val="002060"/>
                </a:solidFill>
                <a:latin typeface="微软雅黑" panose="020B0503020204020204" charset="-122"/>
                <a:ea typeface="微软雅黑" panose="020B0503020204020204" charset="-122"/>
              </a:rPr>
              <a:t>、清朝：康乾盛世</a:t>
            </a:r>
            <a:r>
              <a:rPr lang="zh-CN" altLang="en-US" sz="2800" b="1">
                <a:solidFill>
                  <a:srgbClr val="002060"/>
                </a:solidFill>
                <a:latin typeface="微软雅黑" panose="020B0503020204020204" charset="-122"/>
                <a:ea typeface="微软雅黑" panose="020B0503020204020204" charset="-122"/>
              </a:rPr>
              <a:t>。</a:t>
            </a:r>
            <a:endParaRPr lang="zh-CN" altLang="en-US" sz="2800" b="1">
              <a:solidFill>
                <a:srgbClr val="002060"/>
              </a:solidFill>
              <a:latin typeface="微软雅黑" panose="020B0503020204020204" charset="-122"/>
              <a:ea typeface="微软雅黑" panose="020B0503020204020204" charset="-122"/>
            </a:endParaRPr>
          </a:p>
          <a:p>
            <a:r>
              <a:rPr lang="zh-CN" altLang="en-US" sz="3600" b="1">
                <a:latin typeface="微软雅黑" panose="020B0503020204020204" charset="-122"/>
                <a:ea typeface="微软雅黑" panose="020B0503020204020204" charset="-122"/>
              </a:rPr>
              <a:t>                            </a:t>
            </a:r>
            <a:endParaRPr lang="en-US" altLang="zh-CN" sz="3600" b="1">
              <a:latin typeface="微软雅黑" panose="020B0503020204020204" charset="-122"/>
              <a:ea typeface="微软雅黑" panose="020B0503020204020204" charset="-122"/>
            </a:endParaRPr>
          </a:p>
          <a:p>
            <a:r>
              <a:rPr lang="en-US" altLang="zh-CN" sz="3600" b="1">
                <a:solidFill>
                  <a:srgbClr val="FF0000"/>
                </a:solidFill>
                <a:latin typeface="微软雅黑" panose="020B0503020204020204" charset="-122"/>
                <a:ea typeface="微软雅黑" panose="020B0503020204020204" charset="-122"/>
              </a:rPr>
              <a:t>                             </a:t>
            </a:r>
            <a:r>
              <a:rPr lang="zh-CN" altLang="en-US" sz="3600" b="1">
                <a:solidFill>
                  <a:srgbClr val="FF0000"/>
                </a:solidFill>
                <a:latin typeface="微软雅黑" panose="020B0503020204020204" charset="-122"/>
                <a:ea typeface="微软雅黑" panose="020B0503020204020204" charset="-122"/>
              </a:rPr>
              <a:t>古今地名对照 </a:t>
            </a:r>
            <a:endParaRPr lang="en-US" altLang="zh-CN" sz="3600" b="1">
              <a:solidFill>
                <a:srgbClr val="FF0000"/>
              </a:solidFill>
              <a:latin typeface="微软雅黑" panose="020B0503020204020204" charset="-122"/>
              <a:ea typeface="微软雅黑" panose="020B0503020204020204" charset="-122"/>
            </a:endParaRPr>
          </a:p>
          <a:p>
            <a:r>
              <a:rPr lang="zh-CN" altLang="en-US" sz="2800" b="1">
                <a:solidFill>
                  <a:srgbClr val="002060"/>
                </a:solidFill>
                <a:latin typeface="微软雅黑" panose="020B0503020204020204" charset="-122"/>
                <a:ea typeface="微软雅黑" panose="020B0503020204020204" charset="-122"/>
              </a:rPr>
              <a:t>      </a:t>
            </a:r>
            <a:endParaRPr lang="en-US" altLang="zh-CN" sz="2800" b="1">
              <a:solidFill>
                <a:srgbClr val="002060"/>
              </a:solidFill>
              <a:latin typeface="微软雅黑" panose="020B0503020204020204" charset="-122"/>
              <a:ea typeface="微软雅黑" panose="020B0503020204020204" charset="-122"/>
            </a:endParaRPr>
          </a:p>
          <a:p>
            <a:r>
              <a:rPr lang="en-US" altLang="zh-CN" sz="2800" b="1">
                <a:solidFill>
                  <a:srgbClr val="002060"/>
                </a:solidFill>
                <a:latin typeface="微软雅黑" panose="020B0503020204020204" charset="-122"/>
                <a:ea typeface="微软雅黑" panose="020B0503020204020204" charset="-122"/>
              </a:rPr>
              <a:t>      </a:t>
            </a:r>
            <a:r>
              <a:rPr lang="zh-CN" altLang="en-US" sz="2800" b="1">
                <a:solidFill>
                  <a:srgbClr val="002060"/>
                </a:solidFill>
                <a:latin typeface="微软雅黑" panose="020B0503020204020204" charset="-122"/>
                <a:ea typeface="微软雅黑" panose="020B0503020204020204" charset="-122"/>
              </a:rPr>
              <a:t> </a:t>
            </a:r>
            <a:r>
              <a:rPr lang="zh-CN" altLang="en-US" sz="2800" b="1">
                <a:solidFill>
                  <a:srgbClr val="002060"/>
                </a:solidFill>
                <a:latin typeface="黑体" panose="02010609060101010101" pitchFamily="49" charset="-122"/>
                <a:ea typeface="黑体" panose="02010609060101010101" pitchFamily="49" charset="-122"/>
              </a:rPr>
              <a:t>大都（北京）；大梁、汴梁、东京、汴京（开封）；京口（镇江）；金陵、建业、建康、江宁、石头诚（南京）；临安、钱塘（杭州）；姑苏、吴郡（苏州）；淮上、江都、维扬（扬州）；会稽（绍兴）；镐京、长安（西安）洛邑（洛阳）；奉天（沈阳）；直沽（天津）。</a:t>
            </a:r>
            <a:endParaRPr lang="zh-CN" altLang="en-US" sz="2800" b="1">
              <a:solidFill>
                <a:srgbClr val="002060"/>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1" name="Rectangle 3"/>
          <p:cNvSpPr>
            <a:spLocks noGrp="1" noChangeArrowheads="1"/>
          </p:cNvSpPr>
          <p:nvPr>
            <p:ph type="subTitle" idx="1"/>
          </p:nvPr>
        </p:nvSpPr>
        <p:spPr>
          <a:xfrm>
            <a:off x="396632" y="791432"/>
            <a:ext cx="11425767" cy="4862023"/>
          </a:xfrm>
        </p:spPr>
        <p:style>
          <a:lnRef idx="2">
            <a:schemeClr val="accent6"/>
          </a:lnRef>
          <a:fillRef idx="1">
            <a:schemeClr val="lt1"/>
          </a:fillRef>
          <a:effectRef idx="0">
            <a:schemeClr val="accent6"/>
          </a:effectRef>
          <a:fontRef idx="minor">
            <a:schemeClr val="dk1"/>
          </a:fontRef>
        </p:style>
        <p:txBody>
          <a:bodyPr>
            <a:normAutofit/>
          </a:bodyPr>
          <a:lstStyle/>
          <a:p>
            <a:pPr>
              <a:lnSpc>
                <a:spcPct val="80000"/>
              </a:lnSpc>
              <a:buFontTx/>
              <a:buNone/>
            </a:pPr>
            <a:endParaRPr lang="en-US" altLang="zh-CN" b="1">
              <a:solidFill>
                <a:schemeClr val="tx1"/>
              </a:solidFill>
              <a:latin typeface="微软雅黑" panose="020B0503020204020204" charset="-122"/>
              <a:ea typeface="微软雅黑" panose="020B0503020204020204" charset="-122"/>
            </a:endParaRPr>
          </a:p>
          <a:p>
            <a:pPr>
              <a:lnSpc>
                <a:spcPct val="80000"/>
              </a:lnSpc>
              <a:buFontTx/>
              <a:buNone/>
            </a:pPr>
            <a:r>
              <a:rPr lang="zh-CN" altLang="en-US" sz="4300" b="1">
                <a:solidFill>
                  <a:srgbClr val="FF0000"/>
                </a:solidFill>
                <a:latin typeface="微软雅黑" panose="020B0503020204020204" charset="-122"/>
                <a:ea typeface="微软雅黑" panose="020B0503020204020204" charset="-122"/>
              </a:rPr>
              <a:t>课堂精练</a:t>
            </a:r>
            <a:endParaRPr lang="en-US" altLang="zh-CN" sz="4300" b="1">
              <a:solidFill>
                <a:srgbClr val="FF0000"/>
              </a:solidFill>
              <a:latin typeface="微软雅黑" panose="020B0503020204020204" charset="-122"/>
              <a:ea typeface="微软雅黑" panose="020B0503020204020204" charset="-122"/>
            </a:endParaRPr>
          </a:p>
          <a:p>
            <a:pPr>
              <a:lnSpc>
                <a:spcPct val="80000"/>
              </a:lnSpc>
              <a:buFontTx/>
              <a:buNone/>
            </a:pPr>
            <a:endParaRPr lang="en-US" altLang="zh-CN" b="1">
              <a:solidFill>
                <a:schemeClr val="tx1"/>
              </a:solidFill>
              <a:latin typeface="微软雅黑" panose="020B0503020204020204" charset="-122"/>
              <a:ea typeface="微软雅黑" panose="020B0503020204020204" charset="-122"/>
            </a:endParaRPr>
          </a:p>
          <a:p>
            <a:pPr>
              <a:lnSpc>
                <a:spcPct val="80000"/>
              </a:lnSpc>
              <a:buFontTx/>
              <a:buNone/>
            </a:pPr>
            <a:r>
              <a:rPr lang="en-US" altLang="zh-CN" b="1">
                <a:solidFill>
                  <a:schemeClr val="tx1"/>
                </a:solidFill>
                <a:latin typeface="Arial" panose="020B0604020202020204"/>
                <a:ea typeface="宋体" panose="02010600030101010101" pitchFamily="2" charset="-122"/>
              </a:rPr>
              <a:t>1</a:t>
            </a:r>
            <a:r>
              <a:rPr lang="zh-CN" altLang="en-US" b="1">
                <a:solidFill>
                  <a:schemeClr val="tx1"/>
                </a:solidFill>
                <a:latin typeface="Arial" panose="020B0604020202020204"/>
                <a:ea typeface="宋体" panose="02010600030101010101" pitchFamily="2" charset="-122"/>
              </a:rPr>
              <a:t>、（高考题）下列各组古今地名对应正确的是（         ）</a:t>
            </a:r>
            <a:endParaRPr lang="zh-CN" altLang="en-US" b="1">
              <a:solidFill>
                <a:schemeClr val="tx1"/>
              </a:solidFill>
              <a:latin typeface="Arial" panose="020B0604020202020204"/>
              <a:ea typeface="宋体" panose="02010600030101010101" pitchFamily="2" charset="-122"/>
            </a:endParaRPr>
          </a:p>
          <a:p>
            <a:pPr>
              <a:lnSpc>
                <a:spcPct val="120000"/>
              </a:lnSpc>
              <a:buFontTx/>
              <a:buNone/>
            </a:pPr>
            <a:r>
              <a:rPr lang="zh-CN" altLang="en-US" b="1">
                <a:solidFill>
                  <a:schemeClr val="tx1"/>
                </a:solidFill>
                <a:latin typeface="Arial" panose="020B0604020202020204"/>
                <a:ea typeface="宋体" panose="02010600030101010101" pitchFamily="2" charset="-122"/>
              </a:rPr>
              <a:t>①大都－北京　　　②汴梁－开封　　　</a:t>
            </a:r>
            <a:endParaRPr lang="zh-CN" altLang="en-US" b="1">
              <a:solidFill>
                <a:schemeClr val="tx1"/>
              </a:solidFill>
              <a:latin typeface="Arial" panose="020B0604020202020204"/>
              <a:ea typeface="宋体" panose="02010600030101010101" pitchFamily="2" charset="-122"/>
            </a:endParaRPr>
          </a:p>
          <a:p>
            <a:pPr>
              <a:lnSpc>
                <a:spcPct val="120000"/>
              </a:lnSpc>
              <a:buFontTx/>
              <a:buNone/>
            </a:pPr>
            <a:r>
              <a:rPr lang="zh-CN" altLang="en-US" b="1">
                <a:solidFill>
                  <a:schemeClr val="tx1"/>
                </a:solidFill>
                <a:latin typeface="Arial" panose="020B0604020202020204"/>
                <a:ea typeface="宋体" panose="02010600030101010101" pitchFamily="2" charset="-122"/>
              </a:rPr>
              <a:t>③临安－苏州　　　④益州－成都</a:t>
            </a:r>
            <a:endParaRPr lang="en-US" altLang="zh-CN" b="1">
              <a:solidFill>
                <a:schemeClr val="tx1"/>
              </a:solidFill>
              <a:latin typeface="Arial" panose="020B0604020202020204"/>
              <a:ea typeface="宋体" panose="02010600030101010101" pitchFamily="2" charset="-122"/>
            </a:endParaRPr>
          </a:p>
          <a:p>
            <a:pPr>
              <a:lnSpc>
                <a:spcPct val="120000"/>
              </a:lnSpc>
              <a:buFontTx/>
              <a:buNone/>
            </a:pPr>
            <a:r>
              <a:rPr lang="en-US" altLang="zh-CN" b="1">
                <a:solidFill>
                  <a:schemeClr val="tx1"/>
                </a:solidFill>
                <a:latin typeface="Arial" panose="020B0604020202020204"/>
                <a:ea typeface="宋体" panose="02010600030101010101" pitchFamily="2" charset="-122"/>
              </a:rPr>
              <a:t>A</a:t>
            </a:r>
            <a:r>
              <a:rPr lang="zh-CN" altLang="en-US" b="1">
                <a:solidFill>
                  <a:schemeClr val="tx1"/>
                </a:solidFill>
                <a:latin typeface="Arial" panose="020B0604020202020204"/>
                <a:ea typeface="宋体" panose="02010600030101010101" pitchFamily="2" charset="-122"/>
              </a:rPr>
              <a:t>．①②③                   </a:t>
            </a:r>
            <a:r>
              <a:rPr lang="en-US" altLang="zh-CN" b="1">
                <a:solidFill>
                  <a:schemeClr val="tx1"/>
                </a:solidFill>
                <a:latin typeface="Arial" panose="020B0604020202020204"/>
                <a:ea typeface="宋体" panose="02010600030101010101" pitchFamily="2" charset="-122"/>
              </a:rPr>
              <a:t>B.   ①②④</a:t>
            </a:r>
            <a:endParaRPr lang="en-US" altLang="zh-CN" b="1">
              <a:solidFill>
                <a:schemeClr val="tx1"/>
              </a:solidFill>
              <a:latin typeface="Arial" panose="020B0604020202020204"/>
              <a:ea typeface="宋体" panose="02010600030101010101" pitchFamily="2" charset="-122"/>
            </a:endParaRPr>
          </a:p>
          <a:p>
            <a:pPr>
              <a:lnSpc>
                <a:spcPct val="120000"/>
              </a:lnSpc>
              <a:buFontTx/>
              <a:buNone/>
            </a:pPr>
            <a:r>
              <a:rPr lang="en-US" altLang="zh-CN" b="1">
                <a:solidFill>
                  <a:schemeClr val="tx1"/>
                </a:solidFill>
                <a:latin typeface="Arial" panose="020B0604020202020204"/>
                <a:ea typeface="宋体" panose="02010600030101010101" pitchFamily="2" charset="-122"/>
              </a:rPr>
              <a:t>C</a:t>
            </a:r>
            <a:r>
              <a:rPr lang="zh-CN" altLang="en-US" b="1">
                <a:solidFill>
                  <a:schemeClr val="tx1"/>
                </a:solidFill>
                <a:latin typeface="Arial" panose="020B0604020202020204"/>
                <a:ea typeface="宋体" panose="02010600030101010101" pitchFamily="2" charset="-122"/>
              </a:rPr>
              <a:t>．①③④                   </a:t>
            </a:r>
            <a:r>
              <a:rPr lang="en-US" altLang="zh-CN" b="1">
                <a:solidFill>
                  <a:schemeClr val="tx1"/>
                </a:solidFill>
                <a:latin typeface="Arial" panose="020B0604020202020204"/>
                <a:ea typeface="宋体" panose="02010600030101010101" pitchFamily="2" charset="-122"/>
              </a:rPr>
              <a:t>D.   ②③④</a:t>
            </a:r>
            <a:endParaRPr lang="zh-CN" altLang="en-US" b="1">
              <a:solidFill>
                <a:schemeClr val="tx1"/>
              </a:solidFill>
              <a:latin typeface="Arial" panose="020B0604020202020204"/>
              <a:ea typeface="宋体" panose="02010600030101010101" pitchFamily="2" charset="-122"/>
            </a:endParaRPr>
          </a:p>
        </p:txBody>
      </p:sp>
      <p:sp>
        <p:nvSpPr>
          <p:cNvPr id="360454" name="Text Box 6"/>
          <p:cNvSpPr txBox="1">
            <a:spLocks noChangeArrowheads="1"/>
          </p:cNvSpPr>
          <p:nvPr/>
        </p:nvSpPr>
        <p:spPr bwMode="auto">
          <a:xfrm>
            <a:off x="10093081" y="2289297"/>
            <a:ext cx="96096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3200">
                <a:solidFill>
                  <a:srgbClr val="FF0066"/>
                </a:solidFill>
              </a:rPr>
              <a:t>B</a:t>
            </a:r>
            <a:endParaRPr lang="en-US" altLang="zh-CN" sz="3200">
              <a:solidFill>
                <a:srgbClr val="FF0066"/>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0454">
                                            <p:txEl>
                                              <p:pRg st="0" end="0"/>
                                            </p:txEl>
                                          </p:spTgt>
                                        </p:tgtEl>
                                        <p:attrNameLst>
                                          <p:attrName>style.visibility</p:attrName>
                                        </p:attrNameLst>
                                      </p:cBhvr>
                                      <p:to>
                                        <p:strVal val="visible"/>
                                      </p:to>
                                    </p:set>
                                    <p:anim calcmode="lin" valueType="num">
                                      <p:cBhvr additive="base">
                                        <p:cTn id="7" dur="500" fill="hold"/>
                                        <p:tgtEl>
                                          <p:spTgt spid="36045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045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87698" y="696782"/>
            <a:ext cx="11367796" cy="565539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50000"/>
              </a:lnSpc>
            </a:pPr>
            <a:r>
              <a:rPr lang="zh-CN" altLang="en-US" sz="3600" b="1">
                <a:solidFill>
                  <a:srgbClr val="FF0000"/>
                </a:solidFill>
                <a:latin typeface="微软雅黑" panose="020B0503020204020204" charset="-122"/>
                <a:ea typeface="微软雅黑" panose="020B0503020204020204" charset="-122"/>
              </a:rPr>
              <a:t>古代帝王的谥号、庙号、年号、尊号</a:t>
            </a:r>
            <a:endParaRPr lang="zh-CN" altLang="en-US" sz="3600" b="1">
              <a:solidFill>
                <a:srgbClr val="FF0000"/>
              </a:solidFill>
              <a:latin typeface="微软雅黑" panose="020B0503020204020204" charset="-122"/>
              <a:ea typeface="微软雅黑" panose="020B0503020204020204" charset="-122"/>
            </a:endParaRPr>
          </a:p>
          <a:p>
            <a:pPr>
              <a:lnSpc>
                <a:spcPts val="4100"/>
              </a:lnSpc>
            </a:pPr>
            <a:r>
              <a:rPr lang="zh-CN" altLang="en-US" sz="2800">
                <a:latin typeface="微软雅黑" panose="020B0503020204020204" charset="-122"/>
                <a:ea typeface="微软雅黑" panose="020B0503020204020204" charset="-122"/>
              </a:rPr>
              <a:t>       </a:t>
            </a:r>
            <a:endParaRPr lang="en-US" altLang="zh-CN" sz="2800">
              <a:latin typeface="微软雅黑" panose="020B0503020204020204" charset="-122"/>
              <a:ea typeface="微软雅黑" panose="020B0503020204020204" charset="-122"/>
            </a:endParaRPr>
          </a:p>
          <a:p>
            <a:pPr>
              <a:lnSpc>
                <a:spcPts val="4100"/>
              </a:lnSpc>
            </a:pPr>
            <a:r>
              <a:rPr lang="en-US" altLang="zh-CN" sz="2800">
                <a:latin typeface="微软雅黑" panose="020B0503020204020204" charset="-122"/>
                <a:ea typeface="微软雅黑" panose="020B0503020204020204" charset="-122"/>
              </a:rPr>
              <a:t>       </a:t>
            </a:r>
            <a:r>
              <a:rPr lang="zh-CN" altLang="en-US" sz="2800">
                <a:latin typeface="微软雅黑" panose="020B0503020204020204" charset="-122"/>
                <a:ea typeface="微软雅黑" panose="020B0503020204020204" charset="-122"/>
              </a:rPr>
              <a:t>中国古代，皇帝的称呼往往和年号、谥号和庙号联系在一起，比如汉高祖就是庙号，隋炀帝就是谥号，乾隆皇帝就是年号。一般较早朝代的皇帝谥号用得多，后来庙号多，明清时期则往往年号更深入人心。</a:t>
            </a:r>
            <a:endParaRPr lang="zh-CN" altLang="en-US" sz="2800">
              <a:latin typeface="微软雅黑" panose="020B0503020204020204" charset="-122"/>
              <a:ea typeface="微软雅黑" panose="020B0503020204020204" charset="-122"/>
            </a:endParaRPr>
          </a:p>
          <a:p>
            <a:pPr>
              <a:lnSpc>
                <a:spcPts val="4100"/>
              </a:lnSpc>
            </a:pPr>
            <a:r>
              <a:rPr lang="zh-CN" altLang="en-US" sz="2800" b="1">
                <a:latin typeface="微软雅黑" panose="020B0503020204020204" charset="-122"/>
                <a:ea typeface="微软雅黑" panose="020B0503020204020204" charset="-122"/>
              </a:rPr>
              <a:t>       </a:t>
            </a:r>
            <a:r>
              <a:rPr lang="en-US" altLang="zh-CN" sz="2800" b="1">
                <a:solidFill>
                  <a:srgbClr val="C00000"/>
                </a:solidFill>
                <a:latin typeface="微软雅黑" panose="020B0503020204020204" charset="-122"/>
                <a:ea typeface="微软雅黑" panose="020B0503020204020204" charset="-122"/>
              </a:rPr>
              <a:t>1</a:t>
            </a:r>
            <a:r>
              <a:rPr lang="zh-CN" altLang="en-US" sz="2800" b="1">
                <a:solidFill>
                  <a:srgbClr val="C00000"/>
                </a:solidFill>
                <a:latin typeface="微软雅黑" panose="020B0503020204020204" charset="-122"/>
                <a:ea typeface="微软雅黑" panose="020B0503020204020204" charset="-122"/>
              </a:rPr>
              <a:t>、谥号</a:t>
            </a:r>
            <a:r>
              <a:rPr lang="zh-CN" altLang="en-US" sz="2800">
                <a:solidFill>
                  <a:srgbClr val="C00000"/>
                </a:solidFill>
                <a:latin typeface="微软雅黑" panose="020B0503020204020204" charset="-122"/>
                <a:ea typeface="微软雅黑" panose="020B0503020204020204" charset="-122"/>
              </a:rPr>
              <a:t>：</a:t>
            </a:r>
            <a:r>
              <a:rPr lang="zh-CN" altLang="en-US" sz="2800">
                <a:latin typeface="微软雅黑" panose="020B0503020204020204" charset="-122"/>
                <a:ea typeface="微软雅黑" panose="020B0503020204020204" charset="-122"/>
              </a:rPr>
              <a:t>就是王、公、卿、大夫</a:t>
            </a:r>
            <a:r>
              <a:rPr lang="en-US" altLang="zh-CN" sz="2800">
                <a:latin typeface="微软雅黑" panose="020B0503020204020204" charset="-122"/>
                <a:ea typeface="微软雅黑" panose="020B0503020204020204" charset="-122"/>
              </a:rPr>
              <a:t>(</a:t>
            </a:r>
            <a:r>
              <a:rPr lang="zh-CN" altLang="en-US" sz="2800">
                <a:latin typeface="微软雅黑" panose="020B0503020204020204" charset="-122"/>
                <a:ea typeface="微软雅黑" panose="020B0503020204020204" charset="-122"/>
              </a:rPr>
              <a:t>自汉代起则是皇帝、大臣、亲贵、士大夫</a:t>
            </a:r>
            <a:r>
              <a:rPr lang="en-US" altLang="zh-CN" sz="2800">
                <a:latin typeface="微软雅黑" panose="020B0503020204020204" charset="-122"/>
                <a:ea typeface="微软雅黑" panose="020B0503020204020204" charset="-122"/>
              </a:rPr>
              <a:t>)</a:t>
            </a:r>
            <a:r>
              <a:rPr lang="zh-CN" altLang="en-US" sz="2800" b="1">
                <a:latin typeface="微软雅黑" panose="020B0503020204020204" charset="-122"/>
                <a:ea typeface="微软雅黑" panose="020B0503020204020204" charset="-122"/>
              </a:rPr>
              <a:t>死后依其生前事迹给予的称号</a:t>
            </a:r>
            <a:r>
              <a:rPr lang="zh-CN" altLang="en-US" sz="2800">
                <a:latin typeface="微软雅黑" panose="020B0503020204020204" charset="-122"/>
                <a:ea typeface="微软雅黑" panose="020B0503020204020204" charset="-122"/>
              </a:rPr>
              <a:t>。也就是用一两个字对一个人的一生做一个概括的评价，算是盖棺定论。谥号含有褒贬之意，最高的褒扬就是文、武，还有成、桓、昭、穆、景、明等也是褒字；厉、幽、畅都是贬字，冲、殇、愍、哀、悼等谥表示同情且兼有不同程度的贬义。</a:t>
            </a:r>
            <a:endParaRPr lang="zh-CN" altLang="en-US" sz="2800">
              <a:latin typeface="微软雅黑" panose="020B0503020204020204" charset="-122"/>
              <a:ea typeface="微软雅黑" panose="020B0503020204020204" charset="-122"/>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03916" y="1224261"/>
            <a:ext cx="10993137" cy="39703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50000"/>
              </a:lnSpc>
            </a:pPr>
            <a:r>
              <a:rPr lang="en-US" altLang="zh-CN" sz="2800" b="1">
                <a:solidFill>
                  <a:srgbClr val="C00000"/>
                </a:solidFill>
                <a:latin typeface="微软雅黑" panose="020B0503020204020204" charset="-122"/>
                <a:ea typeface="微软雅黑" panose="020B0503020204020204" charset="-122"/>
              </a:rPr>
              <a:t>       2</a:t>
            </a:r>
            <a:r>
              <a:rPr lang="zh-CN" altLang="en-US" sz="2800" b="1">
                <a:solidFill>
                  <a:srgbClr val="C00000"/>
                </a:solidFill>
                <a:latin typeface="微软雅黑" panose="020B0503020204020204" charset="-122"/>
                <a:ea typeface="微软雅黑" panose="020B0503020204020204" charset="-122"/>
              </a:rPr>
              <a:t>、庙号：</a:t>
            </a:r>
            <a:r>
              <a:rPr lang="zh-CN" altLang="en-US" sz="2800">
                <a:latin typeface="微软雅黑" panose="020B0503020204020204" charset="-122"/>
                <a:ea typeface="微软雅黑" panose="020B0503020204020204" charset="-122"/>
              </a:rPr>
              <a:t>是中国古代帝王死后在太庙里立宣奉祀时追尊的名号。一般认为，庙号起源于商朝，如太甲为太宗、太戊为中宗、武丁为高宗</a:t>
            </a:r>
            <a:r>
              <a:rPr lang="en-US" altLang="zh-CN" sz="2800">
                <a:latin typeface="微软雅黑" panose="020B0503020204020204" charset="-122"/>
                <a:ea typeface="微软雅黑" panose="020B0503020204020204" charset="-122"/>
              </a:rPr>
              <a:t>(</a:t>
            </a:r>
            <a:r>
              <a:rPr lang="zh-CN" altLang="en-US" sz="2800">
                <a:latin typeface="微软雅黑" panose="020B0503020204020204" charset="-122"/>
                <a:ea typeface="微软雅黑" panose="020B0503020204020204" charset="-122"/>
              </a:rPr>
              <a:t>成汤有可能是太祖</a:t>
            </a:r>
            <a:r>
              <a:rPr lang="en-US" altLang="zh-CN" sz="2800">
                <a:latin typeface="微软雅黑" panose="020B0503020204020204" charset="-122"/>
                <a:ea typeface="微软雅黑" panose="020B0503020204020204" charset="-122"/>
              </a:rPr>
              <a:t>)</a:t>
            </a:r>
            <a:r>
              <a:rPr lang="zh-CN" altLang="en-US" sz="2800">
                <a:latin typeface="微软雅黑" panose="020B0503020204020204" charset="-122"/>
                <a:ea typeface="微软雅黑" panose="020B0503020204020204" charset="-122"/>
              </a:rPr>
              <a:t>。庙号最初非常严格，按照“祖有功而宗有德”的标准，开国君主一般是祖、继嗣君主有治国才能者为宗。</a:t>
            </a:r>
            <a:endParaRPr lang="zh-CN" altLang="en-US" sz="2800">
              <a:latin typeface="微软雅黑" panose="020B0503020204020204" charset="-122"/>
              <a:ea typeface="微软雅黑" panose="020B0503020204020204" charset="-122"/>
            </a:endParaRPr>
          </a:p>
          <a:p>
            <a:pPr>
              <a:lnSpc>
                <a:spcPct val="150000"/>
              </a:lnSpc>
            </a:pPr>
            <a:r>
              <a:rPr lang="zh-CN" altLang="en-US" sz="2800" b="1">
                <a:solidFill>
                  <a:srgbClr val="C00000"/>
                </a:solidFill>
                <a:latin typeface="微软雅黑" panose="020B0503020204020204" charset="-122"/>
                <a:ea typeface="微软雅黑" panose="020B0503020204020204" charset="-122"/>
              </a:rPr>
              <a:t>       </a:t>
            </a:r>
            <a:r>
              <a:rPr lang="en-US" altLang="zh-CN" sz="2800" b="1">
                <a:solidFill>
                  <a:srgbClr val="C00000"/>
                </a:solidFill>
                <a:latin typeface="微软雅黑" panose="020B0503020204020204" charset="-122"/>
                <a:ea typeface="微软雅黑" panose="020B0503020204020204" charset="-122"/>
              </a:rPr>
              <a:t>3</a:t>
            </a:r>
            <a:r>
              <a:rPr lang="zh-CN" altLang="en-US" sz="2800" b="1">
                <a:solidFill>
                  <a:srgbClr val="C00000"/>
                </a:solidFill>
                <a:latin typeface="微软雅黑" panose="020B0503020204020204" charset="-122"/>
                <a:ea typeface="微软雅黑" panose="020B0503020204020204" charset="-122"/>
              </a:rPr>
              <a:t>、年号：</a:t>
            </a:r>
            <a:r>
              <a:rPr lang="zh-CN" altLang="en-US" sz="2800">
                <a:latin typeface="微软雅黑" panose="020B0503020204020204" charset="-122"/>
                <a:ea typeface="微软雅黑" panose="020B0503020204020204" charset="-122"/>
              </a:rPr>
              <a:t>人们习惯上对明清两朝的皇帝多称年号，如永乐帝、乾隆帝等。年号是封建皇帝纪年的名号，由汉武帝首创。</a:t>
            </a:r>
            <a:endParaRPr lang="zh-CN" altLang="en-US" sz="2800">
              <a:latin typeface="微软雅黑" panose="020B0503020204020204" charset="-122"/>
              <a:ea typeface="微软雅黑" panose="020B0503020204020204" charset="-122"/>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18746" y="607006"/>
            <a:ext cx="11095892" cy="526297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50000"/>
              </a:lnSpc>
            </a:pPr>
            <a:r>
              <a:rPr lang="en-US" altLang="zh-CN" sz="2800" b="1">
                <a:latin typeface="微软雅黑" panose="020B0503020204020204" charset="-122"/>
                <a:ea typeface="微软雅黑" panose="020B0503020204020204" charset="-122"/>
              </a:rPr>
              <a:t>       </a:t>
            </a:r>
            <a:r>
              <a:rPr lang="en-US" altLang="zh-CN" sz="2800" b="1">
                <a:solidFill>
                  <a:srgbClr val="C00000"/>
                </a:solidFill>
                <a:latin typeface="微软雅黑" panose="020B0503020204020204" charset="-122"/>
                <a:ea typeface="微软雅黑" panose="020B0503020204020204" charset="-122"/>
              </a:rPr>
              <a:t>4</a:t>
            </a:r>
            <a:r>
              <a:rPr lang="zh-CN" altLang="en-US" sz="2800" b="1">
                <a:solidFill>
                  <a:srgbClr val="C00000"/>
                </a:solidFill>
                <a:latin typeface="微软雅黑" panose="020B0503020204020204" charset="-122"/>
                <a:ea typeface="微软雅黑" panose="020B0503020204020204" charset="-122"/>
              </a:rPr>
              <a:t>、尊号、徽号：</a:t>
            </a:r>
            <a:r>
              <a:rPr lang="zh-CN" altLang="en-US" sz="2800">
                <a:latin typeface="微软雅黑" panose="020B0503020204020204" charset="-122"/>
                <a:ea typeface="微软雅黑" panose="020B0503020204020204" charset="-122"/>
              </a:rPr>
              <a:t>“尊”为尊敬，“徽”为美好。</a:t>
            </a:r>
            <a:endParaRPr lang="zh-CN" altLang="en-US" sz="2800">
              <a:latin typeface="微软雅黑" panose="020B0503020204020204" charset="-122"/>
              <a:ea typeface="微软雅黑" panose="020B0503020204020204" charset="-122"/>
            </a:endParaRPr>
          </a:p>
          <a:p>
            <a:pPr>
              <a:lnSpc>
                <a:spcPct val="150000"/>
              </a:lnSpc>
            </a:pPr>
            <a:r>
              <a:rPr lang="zh-CN" altLang="en-US" sz="2800">
                <a:latin typeface="微软雅黑" panose="020B0503020204020204" charset="-122"/>
                <a:ea typeface="微软雅黑" panose="020B0503020204020204" charset="-122"/>
              </a:rPr>
              <a:t>       是对尊者加上的号，以表示尊崇褒美的意思。尊号起于唐代。往往在皇帝和皇后生前就有尊号。如尊号是为皇帝加的全由尊崇褒美之词组成的特殊称号，或生前所上，或死后追加，如唐高祖李渊的尊号为“神光大圣大光孝皇帝”。唐玄宗开元二十七年受尊号为开元圣文神武皇帝，清代同治帝曾尊生母那拉氏为圣母皇太后，再加上徽号为“慈禧”。封建时代帝后的尊号可以上几次，实际上都是臣子对他们的阿谀奉承。</a:t>
            </a:r>
            <a:endParaRPr lang="zh-CN" altLang="en-US" sz="2800">
              <a:latin typeface="微软雅黑" panose="020B0503020204020204" charset="-122"/>
              <a:ea typeface="微软雅黑" panose="020B0503020204020204" charset="-122"/>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9614" y="1430703"/>
            <a:ext cx="11271739" cy="424731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50000"/>
              </a:lnSpc>
            </a:pPr>
            <a:r>
              <a:rPr lang="zh-CN" altLang="en-US" sz="4000" b="1">
                <a:solidFill>
                  <a:srgbClr val="FF0000"/>
                </a:solidFill>
                <a:latin typeface="微软雅黑" panose="020B0503020204020204" charset="-122"/>
                <a:ea typeface="微软雅黑" panose="020B0503020204020204" charset="-122"/>
              </a:rPr>
              <a:t>课堂精练</a:t>
            </a:r>
            <a:endParaRPr lang="en-US" altLang="zh-CN" sz="4000" b="1">
              <a:solidFill>
                <a:srgbClr val="FF0000"/>
              </a:solidFill>
              <a:latin typeface="微软雅黑" panose="020B0503020204020204" charset="-122"/>
              <a:ea typeface="微软雅黑" panose="020B0503020204020204" charset="-122"/>
            </a:endParaRPr>
          </a:p>
          <a:p>
            <a:pPr>
              <a:lnSpc>
                <a:spcPct val="150000"/>
              </a:lnSpc>
            </a:pPr>
            <a:endParaRPr lang="en-US" altLang="zh-CN" sz="2800">
              <a:latin typeface="微软雅黑" panose="020B0503020204020204" charset="-122"/>
              <a:ea typeface="微软雅黑" panose="020B0503020204020204" charset="-122"/>
            </a:endParaRPr>
          </a:p>
          <a:p>
            <a:pPr>
              <a:lnSpc>
                <a:spcPct val="150000"/>
              </a:lnSpc>
            </a:pPr>
            <a:r>
              <a:rPr lang="en-US" altLang="zh-CN" sz="2800">
                <a:latin typeface="微软雅黑" panose="020B0503020204020204" charset="-122"/>
                <a:ea typeface="微软雅黑" panose="020B0503020204020204" charset="-122"/>
              </a:rPr>
              <a:t>       3</a:t>
            </a:r>
            <a:r>
              <a:rPr lang="zh-CN" altLang="en-US" sz="2800">
                <a:latin typeface="微软雅黑" panose="020B0503020204020204" charset="-122"/>
                <a:ea typeface="微软雅黑" panose="020B0503020204020204" charset="-122"/>
              </a:rPr>
              <a:t>、谥号，就是用一两个字对一个人的一生做一个概括的评价。下列哪位皇帝的谥号含有平庸和无能的含义</a:t>
            </a:r>
            <a:r>
              <a:rPr lang="en-US" altLang="zh-CN" sz="2800">
                <a:latin typeface="微软雅黑" panose="020B0503020204020204" charset="-122"/>
                <a:ea typeface="微软雅黑" panose="020B0503020204020204" charset="-122"/>
              </a:rPr>
              <a:t>(</a:t>
            </a:r>
            <a:r>
              <a:rPr lang="zh-CN" altLang="en-US" sz="2800">
                <a:latin typeface="微软雅黑" panose="020B0503020204020204" charset="-122"/>
                <a:ea typeface="微软雅黑" panose="020B0503020204020204" charset="-122"/>
              </a:rPr>
              <a:t>　　 </a:t>
            </a:r>
            <a:r>
              <a:rPr lang="en-US" altLang="zh-CN" sz="2800">
                <a:latin typeface="微软雅黑" panose="020B0503020204020204" charset="-122"/>
                <a:ea typeface="微软雅黑" panose="020B0503020204020204" charset="-122"/>
              </a:rPr>
              <a:t>)</a:t>
            </a:r>
            <a:endParaRPr lang="en-US" altLang="zh-CN" sz="2800">
              <a:latin typeface="微软雅黑" panose="020B0503020204020204" charset="-122"/>
              <a:ea typeface="微软雅黑" panose="020B0503020204020204" charset="-122"/>
            </a:endParaRPr>
          </a:p>
          <a:p>
            <a:pPr>
              <a:lnSpc>
                <a:spcPct val="150000"/>
              </a:lnSpc>
            </a:pPr>
            <a:r>
              <a:rPr lang="en-US" altLang="zh-CN" sz="2800">
                <a:latin typeface="微软雅黑" panose="020B0503020204020204" charset="-122"/>
                <a:ea typeface="微软雅黑" panose="020B0503020204020204" charset="-122"/>
              </a:rPr>
              <a:t>       A</a:t>
            </a:r>
            <a:r>
              <a:rPr lang="zh-CN" altLang="en-US" sz="2800">
                <a:latin typeface="微软雅黑" panose="020B0503020204020204" charset="-122"/>
                <a:ea typeface="微软雅黑" panose="020B0503020204020204" charset="-122"/>
              </a:rPr>
              <a:t>、汉明帝  		                </a:t>
            </a:r>
            <a:r>
              <a:rPr lang="en-US" altLang="zh-CN" sz="2800">
                <a:latin typeface="微软雅黑" panose="020B0503020204020204" charset="-122"/>
                <a:ea typeface="微软雅黑" panose="020B0503020204020204" charset="-122"/>
              </a:rPr>
              <a:t>B</a:t>
            </a:r>
            <a:r>
              <a:rPr lang="zh-CN" altLang="en-US" sz="2800">
                <a:latin typeface="微软雅黑" panose="020B0503020204020204" charset="-122"/>
                <a:ea typeface="微软雅黑" panose="020B0503020204020204" charset="-122"/>
              </a:rPr>
              <a:t>、汉景帝          </a:t>
            </a:r>
            <a:endParaRPr lang="en-US" altLang="zh-CN" sz="2800">
              <a:latin typeface="微软雅黑" panose="020B0503020204020204" charset="-122"/>
              <a:ea typeface="微软雅黑" panose="020B0503020204020204" charset="-122"/>
            </a:endParaRPr>
          </a:p>
          <a:p>
            <a:pPr>
              <a:lnSpc>
                <a:spcPct val="150000"/>
              </a:lnSpc>
            </a:pPr>
            <a:r>
              <a:rPr lang="en-US" altLang="zh-CN" sz="2800">
                <a:latin typeface="微软雅黑" panose="020B0503020204020204" charset="-122"/>
                <a:ea typeface="微软雅黑" panose="020B0503020204020204" charset="-122"/>
              </a:rPr>
              <a:t>       C</a:t>
            </a:r>
            <a:r>
              <a:rPr lang="zh-CN" altLang="en-US" sz="2800">
                <a:latin typeface="微软雅黑" panose="020B0503020204020204" charset="-122"/>
                <a:ea typeface="微软雅黑" panose="020B0503020204020204" charset="-122"/>
              </a:rPr>
              <a:t>、唐睿宗  	                         </a:t>
            </a:r>
            <a:r>
              <a:rPr lang="en-US" altLang="zh-CN" sz="2800">
                <a:latin typeface="微软雅黑" panose="020B0503020204020204" charset="-122"/>
                <a:ea typeface="微软雅黑" panose="020B0503020204020204" charset="-122"/>
              </a:rPr>
              <a:t>D</a:t>
            </a:r>
            <a:r>
              <a:rPr lang="zh-CN" altLang="en-US" sz="2800">
                <a:latin typeface="微软雅黑" panose="020B0503020204020204" charset="-122"/>
                <a:ea typeface="微软雅黑" panose="020B0503020204020204" charset="-122"/>
              </a:rPr>
              <a:t>、晋惠帝</a:t>
            </a:r>
            <a:endParaRPr lang="zh-CN" altLang="en-US" sz="2800">
              <a:latin typeface="微软雅黑" panose="020B0503020204020204" charset="-122"/>
              <a:ea typeface="微软雅黑" panose="020B0503020204020204" charset="-122"/>
            </a:endParaRPr>
          </a:p>
        </p:txBody>
      </p:sp>
      <p:sp>
        <p:nvSpPr>
          <p:cNvPr id="3" name="Text Box 6"/>
          <p:cNvSpPr txBox="1">
            <a:spLocks noChangeArrowheads="1"/>
          </p:cNvSpPr>
          <p:nvPr/>
        </p:nvSpPr>
        <p:spPr bwMode="auto">
          <a:xfrm>
            <a:off x="7197807" y="3712755"/>
            <a:ext cx="96096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3200">
                <a:solidFill>
                  <a:srgbClr val="FF0066"/>
                </a:solidFill>
              </a:rPr>
              <a:t>D</a:t>
            </a:r>
            <a:endParaRPr lang="en-US" altLang="zh-CN" sz="3200">
              <a:solidFill>
                <a:srgbClr val="FF0066"/>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8776" y="430823"/>
            <a:ext cx="11428086" cy="581697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50000"/>
              </a:lnSpc>
            </a:pPr>
            <a:r>
              <a:rPr lang="zh-CN" altLang="en-US" sz="4000" b="1">
                <a:solidFill>
                  <a:srgbClr val="FF0000"/>
                </a:solidFill>
                <a:latin typeface="微软雅黑" panose="020B0503020204020204" charset="-122"/>
                <a:ea typeface="微软雅黑" panose="020B0503020204020204" charset="-122"/>
              </a:rPr>
              <a:t>纪年方法</a:t>
            </a:r>
            <a:endParaRPr lang="zh-CN" altLang="en-US" sz="4000" b="1">
              <a:solidFill>
                <a:srgbClr val="FF0000"/>
              </a:solidFill>
              <a:latin typeface="微软雅黑" panose="020B0503020204020204" charset="-122"/>
              <a:ea typeface="微软雅黑" panose="020B0503020204020204" charset="-122"/>
            </a:endParaRPr>
          </a:p>
          <a:p>
            <a:endParaRPr lang="en-US" altLang="zh-CN" sz="2400" b="1">
              <a:latin typeface="微软雅黑" panose="020B0503020204020204" charset="-122"/>
              <a:ea typeface="微软雅黑" panose="020B0503020204020204" charset="-122"/>
            </a:endParaRPr>
          </a:p>
          <a:p>
            <a:r>
              <a:rPr lang="en-US" altLang="zh-CN" sz="2400" b="1">
                <a:latin typeface="微软雅黑" panose="020B0503020204020204" charset="-122"/>
                <a:ea typeface="微软雅黑" panose="020B0503020204020204" charset="-122"/>
              </a:rPr>
              <a:t>       </a:t>
            </a:r>
            <a:r>
              <a:rPr lang="en-US" altLang="zh-CN" sz="2400" b="1">
                <a:solidFill>
                  <a:srgbClr val="C00000"/>
                </a:solidFill>
                <a:latin typeface="微软雅黑" panose="020B0503020204020204" charset="-122"/>
                <a:ea typeface="微软雅黑" panose="020B0503020204020204" charset="-122"/>
              </a:rPr>
              <a:t>1</a:t>
            </a:r>
            <a:r>
              <a:rPr lang="zh-CN" altLang="en-US" sz="2400" b="1">
                <a:solidFill>
                  <a:srgbClr val="C00000"/>
                </a:solidFill>
                <a:latin typeface="微软雅黑" panose="020B0503020204020204" charset="-122"/>
                <a:ea typeface="微软雅黑" panose="020B0503020204020204" charset="-122"/>
              </a:rPr>
              <a:t>、公元纪年：</a:t>
            </a:r>
            <a:r>
              <a:rPr lang="zh-CN" altLang="en-US" sz="2400">
                <a:latin typeface="微软雅黑" panose="020B0503020204020204" charset="-122"/>
                <a:ea typeface="微软雅黑" panose="020B0503020204020204" charset="-122"/>
              </a:rPr>
              <a:t>国际上大多国家通用的纪年方法。如“</a:t>
            </a:r>
            <a:r>
              <a:rPr lang="en-US" altLang="zh-CN" sz="2400">
                <a:latin typeface="微软雅黑" panose="020B0503020204020204" charset="-122"/>
                <a:ea typeface="微软雅黑" panose="020B0503020204020204" charset="-122"/>
              </a:rPr>
              <a:t>2020</a:t>
            </a:r>
            <a:r>
              <a:rPr lang="zh-CN" altLang="en-US" sz="2400">
                <a:latin typeface="微软雅黑" panose="020B0503020204020204" charset="-122"/>
                <a:ea typeface="微软雅黑" panose="020B0503020204020204" charset="-122"/>
              </a:rPr>
              <a:t>年”（</a:t>
            </a:r>
            <a:r>
              <a:rPr lang="en-US" altLang="zh-CN" sz="2400">
                <a:latin typeface="微软雅黑" panose="020B0503020204020204" charset="-122"/>
                <a:ea typeface="微软雅黑" panose="020B0503020204020204" charset="-122"/>
              </a:rPr>
              <a:t>BC/AC</a:t>
            </a:r>
            <a:r>
              <a:rPr lang="zh-CN" altLang="en-US" sz="2400">
                <a:latin typeface="微软雅黑" panose="020B0503020204020204" charset="-122"/>
                <a:ea typeface="微软雅黑" panose="020B0503020204020204" charset="-122"/>
              </a:rPr>
              <a:t>）</a:t>
            </a:r>
            <a:endParaRPr lang="zh-CN" altLang="en-US" sz="2400">
              <a:latin typeface="微软雅黑" panose="020B0503020204020204" charset="-122"/>
              <a:ea typeface="微软雅黑" panose="020B0503020204020204" charset="-122"/>
            </a:endParaRPr>
          </a:p>
          <a:p>
            <a:r>
              <a:rPr lang="zh-CN" altLang="en-US" sz="2400">
                <a:latin typeface="微软雅黑" panose="020B0503020204020204" charset="-122"/>
                <a:ea typeface="微软雅黑" panose="020B0503020204020204" charset="-122"/>
              </a:rPr>
              <a:t>传说中的耶稣诞生的那一年，定为公元元年。以元年为界（没有公元零年），向后推算，称为公元</a:t>
            </a:r>
            <a:r>
              <a:rPr lang="en-US" altLang="zh-CN" sz="2400">
                <a:latin typeface="微软雅黑" panose="020B0503020204020204" charset="-122"/>
                <a:ea typeface="微软雅黑" panose="020B0503020204020204" charset="-122"/>
              </a:rPr>
              <a:t>XX</a:t>
            </a:r>
            <a:r>
              <a:rPr lang="zh-CN" altLang="en-US" sz="2400">
                <a:latin typeface="微软雅黑" panose="020B0503020204020204" charset="-122"/>
                <a:ea typeface="微软雅黑" panose="020B0503020204020204" charset="-122"/>
              </a:rPr>
              <a:t>年；向前推算，称为公元前</a:t>
            </a:r>
            <a:r>
              <a:rPr lang="en-US" altLang="zh-CN" sz="2400">
                <a:latin typeface="微软雅黑" panose="020B0503020204020204" charset="-122"/>
                <a:ea typeface="微软雅黑" panose="020B0503020204020204" charset="-122"/>
              </a:rPr>
              <a:t>XX</a:t>
            </a:r>
            <a:r>
              <a:rPr lang="zh-CN" altLang="en-US" sz="2400">
                <a:latin typeface="微软雅黑" panose="020B0503020204020204" charset="-122"/>
                <a:ea typeface="微软雅黑" panose="020B0503020204020204" charset="-122"/>
              </a:rPr>
              <a:t>年。</a:t>
            </a:r>
            <a:endParaRPr lang="zh-CN" altLang="en-US" sz="2400">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rPr>
              <a:t>       </a:t>
            </a:r>
            <a:r>
              <a:rPr lang="en-US" altLang="zh-CN" sz="2400" b="1">
                <a:latin typeface="微软雅黑" panose="020B0503020204020204" charset="-122"/>
                <a:ea typeface="微软雅黑" panose="020B0503020204020204" charset="-122"/>
              </a:rPr>
              <a:t>2</a:t>
            </a:r>
            <a:r>
              <a:rPr lang="zh-CN" altLang="en-US" sz="2400" b="1">
                <a:latin typeface="微软雅黑" panose="020B0503020204020204" charset="-122"/>
                <a:ea typeface="微软雅黑" panose="020B0503020204020204" charset="-122"/>
              </a:rPr>
              <a:t>、世纪：</a:t>
            </a:r>
            <a:r>
              <a:rPr lang="zh-CN" altLang="en-US" sz="2400">
                <a:latin typeface="微软雅黑" panose="020B0503020204020204" charset="-122"/>
                <a:ea typeface="微软雅黑" panose="020B0503020204020204" charset="-122"/>
              </a:rPr>
              <a:t>每</a:t>
            </a:r>
            <a:r>
              <a:rPr lang="en-US" altLang="zh-CN" sz="2400">
                <a:latin typeface="微软雅黑" panose="020B0503020204020204" charset="-122"/>
                <a:ea typeface="微软雅黑" panose="020B0503020204020204" charset="-122"/>
              </a:rPr>
              <a:t>100</a:t>
            </a:r>
            <a:r>
              <a:rPr lang="zh-CN" altLang="en-US" sz="2400">
                <a:latin typeface="微软雅黑" panose="020B0503020204020204" charset="-122"/>
                <a:ea typeface="微软雅黑" panose="020B0503020204020204" charset="-122"/>
              </a:rPr>
              <a:t>年为一个世纪。      </a:t>
            </a:r>
            <a:endParaRPr lang="en-US" altLang="zh-CN" sz="2400">
              <a:latin typeface="微软雅黑" panose="020B0503020204020204" charset="-122"/>
              <a:ea typeface="微软雅黑" panose="020B0503020204020204" charset="-122"/>
            </a:endParaRPr>
          </a:p>
          <a:p>
            <a:r>
              <a:rPr lang="en-US" altLang="zh-CN" sz="2400" b="1">
                <a:latin typeface="微软雅黑" panose="020B0503020204020204" charset="-122"/>
                <a:ea typeface="微软雅黑" panose="020B0503020204020204" charset="-122"/>
              </a:rPr>
              <a:t>            </a:t>
            </a:r>
            <a:r>
              <a:rPr lang="zh-CN" altLang="en-US" sz="2400" b="1">
                <a:latin typeface="微软雅黑" panose="020B0503020204020204" charset="-122"/>
                <a:ea typeface="微软雅黑" panose="020B0503020204020204" charset="-122"/>
              </a:rPr>
              <a:t>年代</a:t>
            </a:r>
            <a:r>
              <a:rPr lang="zh-CN" altLang="en-US" sz="2400">
                <a:latin typeface="微软雅黑" panose="020B0503020204020204" charset="-122"/>
                <a:ea typeface="微软雅黑" panose="020B0503020204020204" charset="-122"/>
              </a:rPr>
              <a:t>：世纪中又以每</a:t>
            </a:r>
            <a:r>
              <a:rPr lang="en-US" altLang="zh-CN" sz="2400">
                <a:latin typeface="微软雅黑" panose="020B0503020204020204" charset="-122"/>
                <a:ea typeface="微软雅黑" panose="020B0503020204020204" charset="-122"/>
              </a:rPr>
              <a:t>10</a:t>
            </a:r>
            <a:r>
              <a:rPr lang="zh-CN" altLang="en-US" sz="2400">
                <a:latin typeface="微软雅黑" panose="020B0503020204020204" charset="-122"/>
                <a:ea typeface="微软雅黑" panose="020B0503020204020204" charset="-122"/>
              </a:rPr>
              <a:t>年为一个年代。</a:t>
            </a:r>
            <a:endParaRPr lang="zh-CN" altLang="en-US" sz="2400">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rPr>
              <a:t>       世纪初和世纪末：</a:t>
            </a:r>
            <a:r>
              <a:rPr lang="zh-CN" altLang="en-US" sz="2400">
                <a:latin typeface="微软雅黑" panose="020B0503020204020204" charset="-122"/>
                <a:ea typeface="微软雅黑" panose="020B0503020204020204" charset="-122"/>
              </a:rPr>
              <a:t>世纪初即这个世纪的最初</a:t>
            </a:r>
            <a:r>
              <a:rPr lang="en-US" altLang="zh-CN" sz="2400">
                <a:latin typeface="微软雅黑" panose="020B0503020204020204" charset="-122"/>
                <a:ea typeface="微软雅黑" panose="020B0503020204020204" charset="-122"/>
              </a:rPr>
              <a:t>10</a:t>
            </a:r>
            <a:r>
              <a:rPr lang="zh-CN" altLang="en-US" sz="2400">
                <a:latin typeface="微软雅黑" panose="020B0503020204020204" charset="-122"/>
                <a:ea typeface="微软雅黑" panose="020B0503020204020204" charset="-122"/>
              </a:rPr>
              <a:t>年；世纪末即这个世纪的最后</a:t>
            </a:r>
            <a:r>
              <a:rPr lang="en-US" altLang="zh-CN" sz="2400">
                <a:latin typeface="微软雅黑" panose="020B0503020204020204" charset="-122"/>
                <a:ea typeface="微软雅黑" panose="020B0503020204020204" charset="-122"/>
              </a:rPr>
              <a:t>10</a:t>
            </a:r>
            <a:r>
              <a:rPr lang="zh-CN" altLang="en-US" sz="2400">
                <a:latin typeface="微软雅黑" panose="020B0503020204020204" charset="-122"/>
                <a:ea typeface="微软雅黑" panose="020B0503020204020204" charset="-122"/>
              </a:rPr>
              <a:t>年。如</a:t>
            </a:r>
            <a:r>
              <a:rPr lang="en-US" altLang="zh-CN" sz="2400">
                <a:latin typeface="微软雅黑" panose="020B0503020204020204" charset="-122"/>
                <a:ea typeface="微软雅黑" panose="020B0503020204020204" charset="-122"/>
              </a:rPr>
              <a:t>19</a:t>
            </a:r>
            <a:r>
              <a:rPr lang="zh-CN" altLang="en-US" sz="2400">
                <a:latin typeface="微软雅黑" panose="020B0503020204020204" charset="-122"/>
                <a:ea typeface="微软雅黑" panose="020B0503020204020204" charset="-122"/>
              </a:rPr>
              <a:t>世纪末</a:t>
            </a:r>
            <a:r>
              <a:rPr lang="en-US" altLang="zh-CN" sz="2400">
                <a:latin typeface="微软雅黑" panose="020B0503020204020204" charset="-122"/>
                <a:ea typeface="微软雅黑" panose="020B0503020204020204" charset="-122"/>
              </a:rPr>
              <a:t>20</a:t>
            </a:r>
            <a:r>
              <a:rPr lang="zh-CN" altLang="en-US" sz="2400">
                <a:latin typeface="微软雅黑" panose="020B0503020204020204" charset="-122"/>
                <a:ea typeface="微软雅黑" panose="020B0503020204020204" charset="-122"/>
              </a:rPr>
              <a:t>世纪初，准确的时间范围是</a:t>
            </a:r>
            <a:r>
              <a:rPr lang="en-US" altLang="zh-CN" sz="2400">
                <a:latin typeface="微软雅黑" panose="020B0503020204020204" charset="-122"/>
                <a:ea typeface="微软雅黑" panose="020B0503020204020204" charset="-122"/>
              </a:rPr>
              <a:t>1890</a:t>
            </a:r>
            <a:r>
              <a:rPr lang="zh-CN" altLang="en-US" sz="2400">
                <a:latin typeface="微软雅黑" panose="020B0503020204020204" charset="-122"/>
                <a:ea typeface="微软雅黑" panose="020B0503020204020204" charset="-122"/>
              </a:rPr>
              <a:t>年至 </a:t>
            </a:r>
            <a:r>
              <a:rPr lang="en-US" altLang="zh-CN" sz="2400">
                <a:latin typeface="微软雅黑" panose="020B0503020204020204" charset="-122"/>
                <a:ea typeface="微软雅黑" panose="020B0503020204020204" charset="-122"/>
              </a:rPr>
              <a:t>1909</a:t>
            </a:r>
            <a:r>
              <a:rPr lang="zh-CN" altLang="en-US" sz="2400">
                <a:latin typeface="微软雅黑" panose="020B0503020204020204" charset="-122"/>
                <a:ea typeface="微软雅黑" panose="020B0503020204020204" charset="-122"/>
              </a:rPr>
              <a:t>年，但一般说来这是个大概的时间范围，既可以在</a:t>
            </a:r>
            <a:r>
              <a:rPr lang="en-US" altLang="zh-CN" sz="2400">
                <a:latin typeface="微软雅黑" panose="020B0503020204020204" charset="-122"/>
                <a:ea typeface="微软雅黑" panose="020B0503020204020204" charset="-122"/>
              </a:rPr>
              <a:t>1890</a:t>
            </a:r>
            <a:r>
              <a:rPr lang="zh-CN" altLang="en-US" sz="2400">
                <a:latin typeface="微软雅黑" panose="020B0503020204020204" charset="-122"/>
                <a:ea typeface="微软雅黑" panose="020B0503020204020204" charset="-122"/>
              </a:rPr>
              <a:t>年至</a:t>
            </a:r>
            <a:r>
              <a:rPr lang="en-US" altLang="zh-CN" sz="2400">
                <a:latin typeface="微软雅黑" panose="020B0503020204020204" charset="-122"/>
                <a:ea typeface="微软雅黑" panose="020B0503020204020204" charset="-122"/>
              </a:rPr>
              <a:t>1909 </a:t>
            </a:r>
            <a:r>
              <a:rPr lang="zh-CN" altLang="en-US" sz="2400">
                <a:latin typeface="微软雅黑" panose="020B0503020204020204" charset="-122"/>
                <a:ea typeface="微软雅黑" panose="020B0503020204020204" charset="-122"/>
              </a:rPr>
              <a:t>年范围内，也可以超出这个界限。</a:t>
            </a:r>
            <a:endParaRPr lang="zh-CN" altLang="en-US" sz="2400">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rPr>
              <a:t>       世纪的早期、中期和晚期：</a:t>
            </a:r>
            <a:r>
              <a:rPr lang="zh-CN" altLang="en-US" sz="2400">
                <a:latin typeface="微软雅黑" panose="020B0503020204020204" charset="-122"/>
                <a:ea typeface="微软雅黑" panose="020B0503020204020204" charset="-122"/>
              </a:rPr>
              <a:t>世纪的前</a:t>
            </a:r>
            <a:r>
              <a:rPr lang="en-US" altLang="zh-CN" sz="2400">
                <a:latin typeface="微软雅黑" panose="020B0503020204020204" charset="-122"/>
                <a:ea typeface="微软雅黑" panose="020B0503020204020204" charset="-122"/>
              </a:rPr>
              <a:t>30</a:t>
            </a:r>
            <a:r>
              <a:rPr lang="zh-CN" altLang="en-US" sz="2400">
                <a:latin typeface="微软雅黑" panose="020B0503020204020204" charset="-122"/>
                <a:ea typeface="微软雅黑" panose="020B0503020204020204" charset="-122"/>
              </a:rPr>
              <a:t>年为早期，世纪的最后</a:t>
            </a:r>
            <a:r>
              <a:rPr lang="en-US" altLang="zh-CN" sz="2400">
                <a:latin typeface="微软雅黑" panose="020B0503020204020204" charset="-122"/>
                <a:ea typeface="微软雅黑" panose="020B0503020204020204" charset="-122"/>
              </a:rPr>
              <a:t>30</a:t>
            </a:r>
            <a:r>
              <a:rPr lang="zh-CN" altLang="en-US" sz="2400">
                <a:latin typeface="微软雅黑" panose="020B0503020204020204" charset="-122"/>
                <a:ea typeface="微软雅黑" panose="020B0503020204020204" charset="-122"/>
              </a:rPr>
              <a:t>年为晚期，世纪的中间为中期。</a:t>
            </a:r>
            <a:endParaRPr lang="zh-CN" altLang="en-US" sz="2400">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rPr>
              <a:t>       世纪的前期和后期：</a:t>
            </a:r>
            <a:r>
              <a:rPr lang="zh-CN" altLang="en-US" sz="2400">
                <a:latin typeface="微软雅黑" panose="020B0503020204020204" charset="-122"/>
                <a:ea typeface="微软雅黑" panose="020B0503020204020204" charset="-122"/>
              </a:rPr>
              <a:t>世纪的前</a:t>
            </a:r>
            <a:r>
              <a:rPr lang="en-US" altLang="zh-CN" sz="2400">
                <a:latin typeface="微软雅黑" panose="020B0503020204020204" charset="-122"/>
                <a:ea typeface="微软雅黑" panose="020B0503020204020204" charset="-122"/>
              </a:rPr>
              <a:t>50</a:t>
            </a:r>
            <a:r>
              <a:rPr lang="zh-CN" altLang="en-US" sz="2400">
                <a:latin typeface="微软雅黑" panose="020B0503020204020204" charset="-122"/>
                <a:ea typeface="微软雅黑" panose="020B0503020204020204" charset="-122"/>
              </a:rPr>
              <a:t>年为前期（或称上半叶），世纪的后 </a:t>
            </a:r>
            <a:r>
              <a:rPr lang="en-US" altLang="zh-CN" sz="2400">
                <a:latin typeface="微软雅黑" panose="020B0503020204020204" charset="-122"/>
                <a:ea typeface="微软雅黑" panose="020B0503020204020204" charset="-122"/>
              </a:rPr>
              <a:t>50</a:t>
            </a:r>
            <a:r>
              <a:rPr lang="zh-CN" altLang="en-US" sz="2400">
                <a:latin typeface="微软雅黑" panose="020B0503020204020204" charset="-122"/>
                <a:ea typeface="微软雅黑" panose="020B0503020204020204" charset="-122"/>
              </a:rPr>
              <a:t>年为后期（或称下半叶）。</a:t>
            </a:r>
            <a:endParaRPr lang="zh-CN" altLang="en-US" sz="2400">
              <a:latin typeface="微软雅黑" panose="020B0503020204020204" charset="-122"/>
              <a:ea typeface="微软雅黑" panose="020B0503020204020204" charset="-122"/>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rcRect l="1500" t="16211" b="15079"/>
          <a:stretch>
            <a:fillRect/>
          </a:stretch>
        </p:blipFill>
        <p:spPr>
          <a:xfrm>
            <a:off x="216535" y="173990"/>
            <a:ext cx="657225" cy="458470"/>
          </a:xfrm>
          <a:prstGeom prst="rect">
            <a:avLst/>
          </a:prstGeom>
        </p:spPr>
      </p:pic>
      <p:sp>
        <p:nvSpPr>
          <p:cNvPr id="2" name="文本框 1"/>
          <p:cNvSpPr txBox="1"/>
          <p:nvPr/>
        </p:nvSpPr>
        <p:spPr>
          <a:xfrm>
            <a:off x="882549" y="243644"/>
            <a:ext cx="9096719"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ltLang="zh-CN" sz="3200" b="1" spc="200">
                <a:solidFill>
                  <a:srgbClr val="C00000"/>
                </a:solidFill>
                <a:latin typeface="微软雅黑" panose="020B0503020204020204" charset="-122"/>
                <a:ea typeface="微软雅黑" panose="020B0503020204020204" charset="-122"/>
                <a:cs typeface="阿里巴巴普惠体 B" panose="00020600040101010101" pitchFamily="18" charset="-122"/>
              </a:rPr>
              <a:t>4</a:t>
            </a:r>
            <a:r>
              <a:rPr lang="zh-CN" altLang="en-US" sz="3200" b="1" spc="200">
                <a:solidFill>
                  <a:srgbClr val="C00000"/>
                </a:solidFill>
                <a:latin typeface="微软雅黑" panose="020B0503020204020204" charset="-122"/>
                <a:ea typeface="微软雅黑" panose="020B0503020204020204" charset="-122"/>
                <a:cs typeface="阿里巴巴普惠体 B" panose="00020600040101010101" pitchFamily="18" charset="-122"/>
              </a:rPr>
              <a:t>、干支纪年法：</a:t>
            </a:r>
            <a:endParaRPr lang="zh-CN" altLang="en-US" sz="3200" b="1" spc="200">
              <a:solidFill>
                <a:srgbClr val="C00000"/>
              </a:solidFill>
              <a:effectLst/>
              <a:uFillTx/>
              <a:latin typeface="微软雅黑" panose="020B0503020204020204" charset="-122"/>
              <a:ea typeface="微软雅黑" panose="020B0503020204020204" charset="-122"/>
              <a:cs typeface="阿里巴巴普惠体 B" panose="00020600040101010101" pitchFamily="18" charset="-122"/>
            </a:endParaRPr>
          </a:p>
        </p:txBody>
      </p:sp>
      <p:graphicFrame>
        <p:nvGraphicFramePr>
          <p:cNvPr id="10" name="表格 9"/>
          <p:cNvGraphicFramePr>
            <a:graphicFrameLocks noGrp="1"/>
          </p:cNvGraphicFramePr>
          <p:nvPr>
            <p:custDataLst>
              <p:tags r:id="rId2"/>
            </p:custDataLst>
          </p:nvPr>
        </p:nvGraphicFramePr>
        <p:xfrm>
          <a:off x="545147" y="1698029"/>
          <a:ext cx="9475496" cy="923290"/>
        </p:xfrm>
        <a:graphic>
          <a:graphicData uri="http://schemas.openxmlformats.org/drawingml/2006/table">
            <a:tbl>
              <a:tblPr firstRow="1" bandRow="1">
                <a:tableStyleId>{5C22544A-7EE6-4342-B048-85BDC9FD1C3A}</a:tableStyleId>
              </a:tblPr>
              <a:tblGrid>
                <a:gridCol w="960612"/>
                <a:gridCol w="960612"/>
                <a:gridCol w="960612"/>
                <a:gridCol w="960612"/>
                <a:gridCol w="960612"/>
                <a:gridCol w="960612"/>
                <a:gridCol w="960612"/>
                <a:gridCol w="960612"/>
                <a:gridCol w="960612"/>
                <a:gridCol w="829988"/>
              </a:tblGrid>
              <a:tr h="461645">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1</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595959"/>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2</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1784C7"/>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3</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1BA8C9"/>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4</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22C29C"/>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5</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91CE24"/>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6</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F4B720"/>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7</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DA542A"/>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8</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1784C7"/>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9</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1BA8C9"/>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10</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22C29C"/>
                    </a:solidFill>
                  </a:tcPr>
                </a:tc>
              </a:tr>
              <a:tr h="461645">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甲</a:t>
                      </a:r>
                      <a:endParaRPr lang="zh-CN" altLang="en-US" sz="2400">
                        <a:solidFill>
                          <a:schemeClr val="tx1"/>
                        </a:solidFill>
                        <a:latin typeface="方正启体_GBK" panose="02000000000000000000" charset="-122"/>
                        <a:ea typeface="方正启体_GBK" panose="02000000000000000000" charset="-122"/>
                      </a:endParaRPr>
                    </a:p>
                  </a:txBody>
                  <a:tcPr vert="horz" anchor="ctr">
                    <a:lnL>
                      <a:noFill/>
                    </a:lnL>
                    <a:lnR w="1270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sym typeface="+mn-ea"/>
                        </a:rPr>
                        <a:t>乙</a:t>
                      </a:r>
                      <a:endParaRPr lang="zh-CN" altLang="en-US" sz="2400">
                        <a:solidFill>
                          <a:schemeClr val="tx1"/>
                        </a:solidFill>
                        <a:latin typeface="方正启体_GBK" panose="02000000000000000000" charset="-122"/>
                        <a:ea typeface="方正启体_GBK" panose="02000000000000000000" charset="-122"/>
                        <a:sym typeface="+mn-ea"/>
                      </a:endParaRPr>
                    </a:p>
                  </a:txBody>
                  <a:tcPr vert="horz" anchor="ctr">
                    <a:lnL w="1270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sym typeface="+mn-ea"/>
                        </a:rPr>
                        <a:t>丙</a:t>
                      </a:r>
                      <a:endParaRPr lang="zh-CN" altLang="en-US" sz="2400">
                        <a:solidFill>
                          <a:schemeClr val="tx1"/>
                        </a:solidFill>
                        <a:latin typeface="方正启体_GBK" panose="02000000000000000000" charset="-122"/>
                        <a:ea typeface="方正启体_GBK" panose="02000000000000000000" charset="-122"/>
                        <a:sym typeface="+mn-ea"/>
                      </a:endParaRPr>
                    </a:p>
                  </a:txBody>
                  <a:tcPr vert="horz"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sym typeface="+mn-ea"/>
                        </a:rPr>
                        <a:t>丁</a:t>
                      </a:r>
                      <a:endParaRPr lang="zh-CN" altLang="en-US" sz="2400">
                        <a:solidFill>
                          <a:schemeClr val="tx1"/>
                        </a:solidFill>
                        <a:latin typeface="方正启体_GBK" panose="02000000000000000000" charset="-122"/>
                        <a:ea typeface="方正启体_GBK" panose="02000000000000000000" charset="-122"/>
                        <a:sym typeface="+mn-ea"/>
                      </a:endParaRPr>
                    </a:p>
                  </a:txBody>
                  <a:tcPr vert="horz"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戊</a:t>
                      </a:r>
                      <a:endParaRPr lang="zh-CN" altLang="en-US" sz="2400">
                        <a:solidFill>
                          <a:schemeClr val="tx1"/>
                        </a:solidFill>
                        <a:latin typeface="方正启体_GBK" panose="02000000000000000000" charset="-122"/>
                        <a:ea typeface="方正启体_GBK" panose="02000000000000000000" charset="-122"/>
                      </a:endParaRPr>
                    </a:p>
                  </a:txBody>
                  <a:tcPr vert="horz"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己</a:t>
                      </a:r>
                      <a:endParaRPr lang="zh-CN" altLang="en-US" sz="2400">
                        <a:solidFill>
                          <a:schemeClr val="tx1"/>
                        </a:solidFill>
                        <a:latin typeface="方正启体_GBK" panose="02000000000000000000" charset="-122"/>
                        <a:ea typeface="方正启体_GBK" panose="02000000000000000000" charset="-122"/>
                      </a:endParaRPr>
                    </a:p>
                  </a:txBody>
                  <a:tcPr vert="horz"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庚</a:t>
                      </a:r>
                      <a:endParaRPr lang="zh-CN" altLang="en-US" sz="2400">
                        <a:solidFill>
                          <a:schemeClr val="tx1"/>
                        </a:solidFill>
                        <a:latin typeface="方正启体_GBK" panose="02000000000000000000" charset="-122"/>
                        <a:ea typeface="方正启体_GBK" panose="02000000000000000000" charset="-122"/>
                      </a:endParaRPr>
                    </a:p>
                  </a:txBody>
                  <a:tcPr vert="horz"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辛</a:t>
                      </a:r>
                      <a:endParaRPr lang="zh-CN" altLang="en-US" sz="2400">
                        <a:solidFill>
                          <a:schemeClr val="tx1"/>
                        </a:solidFill>
                        <a:latin typeface="方正启体_GBK" panose="02000000000000000000" charset="-122"/>
                        <a:ea typeface="方正启体_GBK" panose="02000000000000000000" charset="-122"/>
                      </a:endParaRPr>
                    </a:p>
                  </a:txBody>
                  <a:tcPr vert="horz"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壬</a:t>
                      </a:r>
                      <a:endParaRPr lang="zh-CN" altLang="en-US" sz="2400">
                        <a:solidFill>
                          <a:schemeClr val="tx1"/>
                        </a:solidFill>
                        <a:latin typeface="方正启体_GBK" panose="02000000000000000000" charset="-122"/>
                        <a:ea typeface="方正启体_GBK" panose="02000000000000000000" charset="-122"/>
                      </a:endParaRPr>
                    </a:p>
                  </a:txBody>
                  <a:tcPr vert="horz"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癸</a:t>
                      </a:r>
                      <a:endParaRPr lang="zh-CN" altLang="en-US" sz="2400">
                        <a:solidFill>
                          <a:schemeClr val="tx1"/>
                        </a:solidFill>
                        <a:latin typeface="方正启体_GBK" panose="02000000000000000000" charset="-122"/>
                        <a:ea typeface="方正启体_GBK" panose="02000000000000000000" charset="-122"/>
                      </a:endParaRPr>
                    </a:p>
                  </a:txBody>
                  <a:tcPr vert="horz" anchor="ctr">
                    <a:lnL w="6350">
                      <a:solidFill>
                        <a:srgbClr val="D9D9D9"/>
                      </a:solidFill>
                      <a:prstDash val="solid"/>
                    </a:lnL>
                    <a:lnR>
                      <a:noFill/>
                    </a:lnR>
                    <a:lnT>
                      <a:noFill/>
                    </a:lnT>
                    <a:lnB w="19050">
                      <a:solidFill>
                        <a:srgbClr val="595959"/>
                      </a:solidFill>
                      <a:prstDash val="solid"/>
                    </a:lnB>
                    <a:solidFill>
                      <a:srgbClr val="FFFFFF"/>
                    </a:solidFill>
                  </a:tcPr>
                </a:tc>
              </a:tr>
            </a:tbl>
          </a:graphicData>
        </a:graphic>
      </p:graphicFrame>
      <p:graphicFrame>
        <p:nvGraphicFramePr>
          <p:cNvPr id="11" name="表格 10"/>
          <p:cNvGraphicFramePr>
            <a:graphicFrameLocks noGrp="1"/>
          </p:cNvGraphicFramePr>
          <p:nvPr>
            <p:custDataLst>
              <p:tags r:id="rId3"/>
            </p:custDataLst>
          </p:nvPr>
        </p:nvGraphicFramePr>
        <p:xfrm>
          <a:off x="545147" y="3217440"/>
          <a:ext cx="11455400" cy="923290"/>
        </p:xfrm>
        <a:graphic>
          <a:graphicData uri="http://schemas.openxmlformats.org/drawingml/2006/table">
            <a:tbl>
              <a:tblPr firstRow="1" bandRow="1">
                <a:tableStyleId>{5C22544A-7EE6-4342-B048-85BDC9FD1C3A}</a:tableStyleId>
              </a:tblPr>
              <a:tblGrid>
                <a:gridCol w="954617"/>
                <a:gridCol w="954616"/>
                <a:gridCol w="954617"/>
                <a:gridCol w="954617"/>
                <a:gridCol w="954616"/>
                <a:gridCol w="954617"/>
                <a:gridCol w="954617"/>
                <a:gridCol w="954616"/>
                <a:gridCol w="954617"/>
                <a:gridCol w="954617"/>
                <a:gridCol w="954616"/>
                <a:gridCol w="954617"/>
              </a:tblGrid>
              <a:tr h="461645">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1</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595959"/>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2</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1784C7"/>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3</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1BA8C9"/>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4</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22C29C"/>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5</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91CE24"/>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6</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F4B720"/>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7</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DA542A"/>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8</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1784C7"/>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9</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1BA8C9"/>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10</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22C29C"/>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11</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91CE24"/>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12</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F4B720"/>
                    </a:solidFill>
                  </a:tcPr>
                </a:tc>
              </a:tr>
              <a:tr h="461645">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子</a:t>
                      </a:r>
                      <a:endParaRPr lang="zh-CN" altLang="en-US" sz="2400">
                        <a:solidFill>
                          <a:schemeClr val="tx1"/>
                        </a:solidFill>
                        <a:latin typeface="方正启体_GBK" panose="02000000000000000000" charset="-122"/>
                        <a:ea typeface="方正启体_GBK" panose="02000000000000000000" charset="-122"/>
                      </a:endParaRPr>
                    </a:p>
                  </a:txBody>
                  <a:tcPr vert="horz" anchor="ctr">
                    <a:lnL>
                      <a:noFill/>
                    </a:lnL>
                    <a:lnR w="1270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丑</a:t>
                      </a:r>
                      <a:endParaRPr lang="zh-CN" altLang="en-US" sz="2400">
                        <a:solidFill>
                          <a:schemeClr val="tx1"/>
                        </a:solidFill>
                        <a:latin typeface="方正启体_GBK" panose="02000000000000000000" charset="-122"/>
                        <a:ea typeface="方正启体_GBK" panose="02000000000000000000" charset="-122"/>
                      </a:endParaRPr>
                    </a:p>
                  </a:txBody>
                  <a:tcPr vert="horz" anchor="ctr">
                    <a:lnL w="1270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寅</a:t>
                      </a:r>
                      <a:endParaRPr lang="zh-CN" altLang="en-US" sz="2400">
                        <a:solidFill>
                          <a:schemeClr val="tx1"/>
                        </a:solidFill>
                        <a:latin typeface="方正启体_GBK" panose="02000000000000000000" charset="-122"/>
                        <a:ea typeface="方正启体_GBK" panose="02000000000000000000" charset="-122"/>
                      </a:endParaRPr>
                    </a:p>
                  </a:txBody>
                  <a:tcPr vert="horz"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卯</a:t>
                      </a:r>
                      <a:endParaRPr lang="zh-CN" altLang="en-US" sz="2400">
                        <a:solidFill>
                          <a:schemeClr val="tx1"/>
                        </a:solidFill>
                        <a:latin typeface="方正启体_GBK" panose="02000000000000000000" charset="-122"/>
                        <a:ea typeface="方正启体_GBK" panose="02000000000000000000" charset="-122"/>
                      </a:endParaRPr>
                    </a:p>
                  </a:txBody>
                  <a:tcPr vert="horz"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辰</a:t>
                      </a:r>
                      <a:endParaRPr lang="zh-CN" altLang="en-US" sz="2400">
                        <a:solidFill>
                          <a:schemeClr val="tx1"/>
                        </a:solidFill>
                        <a:latin typeface="方正启体_GBK" panose="02000000000000000000" charset="-122"/>
                        <a:ea typeface="方正启体_GBK" panose="02000000000000000000" charset="-122"/>
                      </a:endParaRPr>
                    </a:p>
                  </a:txBody>
                  <a:tcPr vert="horz"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巳</a:t>
                      </a:r>
                      <a:endParaRPr lang="zh-CN" altLang="en-US" sz="2400">
                        <a:solidFill>
                          <a:schemeClr val="tx1"/>
                        </a:solidFill>
                        <a:latin typeface="方正启体_GBK" panose="02000000000000000000" charset="-122"/>
                        <a:ea typeface="方正启体_GBK" panose="02000000000000000000" charset="-122"/>
                      </a:endParaRPr>
                    </a:p>
                  </a:txBody>
                  <a:tcPr vert="horz"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午</a:t>
                      </a:r>
                      <a:endParaRPr lang="zh-CN" altLang="en-US" sz="2400">
                        <a:solidFill>
                          <a:schemeClr val="tx1"/>
                        </a:solidFill>
                        <a:latin typeface="方正启体_GBK" panose="02000000000000000000" charset="-122"/>
                        <a:ea typeface="方正启体_GBK" panose="02000000000000000000" charset="-122"/>
                      </a:endParaRPr>
                    </a:p>
                  </a:txBody>
                  <a:tcPr vert="horz"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未</a:t>
                      </a:r>
                      <a:endParaRPr lang="zh-CN" altLang="en-US" sz="2400">
                        <a:solidFill>
                          <a:schemeClr val="tx1"/>
                        </a:solidFill>
                        <a:latin typeface="方正启体_GBK" panose="02000000000000000000" charset="-122"/>
                        <a:ea typeface="方正启体_GBK" panose="02000000000000000000" charset="-122"/>
                      </a:endParaRPr>
                    </a:p>
                  </a:txBody>
                  <a:tcPr vert="horz"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申</a:t>
                      </a:r>
                      <a:endParaRPr lang="zh-CN" altLang="en-US" sz="2400">
                        <a:solidFill>
                          <a:schemeClr val="tx1"/>
                        </a:solidFill>
                        <a:latin typeface="方正启体_GBK" panose="02000000000000000000" charset="-122"/>
                        <a:ea typeface="方正启体_GBK" panose="02000000000000000000" charset="-122"/>
                      </a:endParaRPr>
                    </a:p>
                  </a:txBody>
                  <a:tcPr vert="horz"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酉</a:t>
                      </a:r>
                      <a:endParaRPr lang="zh-CN" altLang="en-US" sz="2400">
                        <a:solidFill>
                          <a:schemeClr val="tx1"/>
                        </a:solidFill>
                        <a:latin typeface="方正启体_GBK" panose="02000000000000000000" charset="-122"/>
                        <a:ea typeface="方正启体_GBK" panose="02000000000000000000" charset="-122"/>
                      </a:endParaRPr>
                    </a:p>
                  </a:txBody>
                  <a:tcPr vert="horz"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戌</a:t>
                      </a:r>
                      <a:endParaRPr lang="zh-CN" altLang="en-US" sz="2400">
                        <a:solidFill>
                          <a:schemeClr val="tx1"/>
                        </a:solidFill>
                        <a:latin typeface="方正启体_GBK" panose="02000000000000000000" charset="-122"/>
                        <a:ea typeface="方正启体_GBK" panose="02000000000000000000" charset="-122"/>
                      </a:endParaRPr>
                    </a:p>
                  </a:txBody>
                  <a:tcPr vert="horz"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sym typeface="+mn-ea"/>
                        </a:rPr>
                        <a:t>亥</a:t>
                      </a:r>
                      <a:endParaRPr lang="zh-CN" altLang="en-US" sz="2400">
                        <a:solidFill>
                          <a:schemeClr val="tx1"/>
                        </a:solidFill>
                        <a:latin typeface="方正启体_GBK" panose="02000000000000000000" charset="-122"/>
                        <a:ea typeface="方正启体_GBK" panose="02000000000000000000" charset="-122"/>
                        <a:sym typeface="+mn-ea"/>
                      </a:endParaRPr>
                    </a:p>
                  </a:txBody>
                  <a:tcPr vert="horz" anchor="ctr">
                    <a:lnL w="6350">
                      <a:solidFill>
                        <a:srgbClr val="D9D9D9"/>
                      </a:solidFill>
                      <a:prstDash val="solid"/>
                    </a:lnL>
                    <a:lnR>
                      <a:noFill/>
                    </a:lnR>
                    <a:lnT>
                      <a:noFill/>
                    </a:lnT>
                    <a:lnB w="19050">
                      <a:solidFill>
                        <a:srgbClr val="595959"/>
                      </a:solidFill>
                      <a:prstDash val="solid"/>
                    </a:lnB>
                    <a:solidFill>
                      <a:srgbClr val="FFFFFF"/>
                    </a:solidFill>
                  </a:tcPr>
                </a:tc>
              </a:tr>
            </a:tbl>
          </a:graphicData>
        </a:graphic>
      </p:graphicFrame>
      <p:sp>
        <p:nvSpPr>
          <p:cNvPr id="12" name="文本框 11"/>
          <p:cNvSpPr txBox="1"/>
          <p:nvPr/>
        </p:nvSpPr>
        <p:spPr>
          <a:xfrm>
            <a:off x="545147" y="1237654"/>
            <a:ext cx="9923365" cy="460375"/>
          </a:xfrm>
          <a:prstGeom prst="rect">
            <a:avLst/>
          </a:prstGeom>
          <a:noFill/>
          <a:ln w="9525">
            <a:noFill/>
          </a:ln>
        </p:spPr>
        <p:txBody>
          <a:bodyPr wrap="square">
            <a:spAutoFit/>
          </a:bodyPr>
          <a:lstStyle/>
          <a:p>
            <a:pPr indent="0" algn="ctr"/>
            <a:r>
              <a:rPr lang="zh-CN" altLang="en-US" sz="2400" b="1" spc="200">
                <a:solidFill>
                  <a:schemeClr val="tx1"/>
                </a:solidFill>
                <a:uFillTx/>
                <a:latin typeface="微软雅黑" panose="020B0503020204020204" charset="-122"/>
                <a:ea typeface="微软雅黑" panose="020B0503020204020204" charset="-122"/>
              </a:rPr>
              <a:t>十   </a:t>
            </a:r>
            <a:r>
              <a:rPr lang="zh-CN" sz="2400" b="1" spc="200">
                <a:solidFill>
                  <a:schemeClr val="tx1"/>
                </a:solidFill>
                <a:uFillTx/>
                <a:latin typeface="微软雅黑" panose="020B0503020204020204" charset="-122"/>
                <a:ea typeface="微软雅黑" panose="020B0503020204020204" charset="-122"/>
              </a:rPr>
              <a:t>天    干</a:t>
            </a:r>
            <a:endParaRPr lang="zh-CN" sz="2400" b="1" spc="200">
              <a:solidFill>
                <a:schemeClr val="tx1"/>
              </a:solidFill>
              <a:uFillTx/>
              <a:latin typeface="微软雅黑" panose="020B0503020204020204" charset="-122"/>
              <a:ea typeface="微软雅黑" panose="020B0503020204020204" charset="-122"/>
            </a:endParaRPr>
          </a:p>
        </p:txBody>
      </p:sp>
      <p:sp>
        <p:nvSpPr>
          <p:cNvPr id="13" name="文本框 12"/>
          <p:cNvSpPr txBox="1"/>
          <p:nvPr/>
        </p:nvSpPr>
        <p:spPr>
          <a:xfrm>
            <a:off x="567780" y="2757065"/>
            <a:ext cx="10660484" cy="460375"/>
          </a:xfrm>
          <a:prstGeom prst="rect">
            <a:avLst/>
          </a:prstGeom>
          <a:noFill/>
          <a:ln w="9525">
            <a:noFill/>
          </a:ln>
        </p:spPr>
        <p:txBody>
          <a:bodyPr wrap="square">
            <a:spAutoFit/>
          </a:bodyPr>
          <a:lstStyle/>
          <a:p>
            <a:pPr indent="0" algn="ctr"/>
            <a:r>
              <a:rPr lang="zh-CN" altLang="en-US" sz="2400" b="1" spc="200">
                <a:solidFill>
                  <a:schemeClr val="tx1"/>
                </a:solidFill>
                <a:uFillTx/>
                <a:latin typeface="微软雅黑" panose="020B0503020204020204" charset="-122"/>
                <a:ea typeface="微软雅黑" panose="020B0503020204020204" charset="-122"/>
              </a:rPr>
              <a:t>十  二  </a:t>
            </a:r>
            <a:r>
              <a:rPr lang="zh-CN" sz="2400" b="1" spc="200">
                <a:solidFill>
                  <a:schemeClr val="tx1"/>
                </a:solidFill>
                <a:uFillTx/>
                <a:latin typeface="微软雅黑" panose="020B0503020204020204" charset="-122"/>
                <a:ea typeface="微软雅黑" panose="020B0503020204020204" charset="-122"/>
              </a:rPr>
              <a:t>地   支</a:t>
            </a:r>
            <a:endParaRPr lang="zh-CN" sz="2400" b="1" spc="200">
              <a:solidFill>
                <a:schemeClr val="tx1"/>
              </a:solidFill>
              <a:uFillTx/>
              <a:latin typeface="微软雅黑" panose="020B0503020204020204" charset="-122"/>
              <a:ea typeface="微软雅黑" panose="020B0503020204020204" charset="-122"/>
            </a:endParaRPr>
          </a:p>
        </p:txBody>
      </p:sp>
      <p:sp>
        <p:nvSpPr>
          <p:cNvPr id="8" name="矩形 7"/>
          <p:cNvSpPr/>
          <p:nvPr/>
        </p:nvSpPr>
        <p:spPr>
          <a:xfrm>
            <a:off x="666444" y="4421736"/>
            <a:ext cx="11099458" cy="1569660"/>
          </a:xfrm>
          <a:prstGeom prst="rect">
            <a:avLst/>
          </a:prstGeom>
        </p:spPr>
        <p:txBody>
          <a:bodyPr wrap="square">
            <a:spAutoFit/>
          </a:bodyPr>
          <a:lstStyle/>
          <a:p>
            <a:r>
              <a:rPr lang="zh-CN" altLang="en-US" sz="2400" b="1">
                <a:latin typeface="微软雅黑" panose="020B0503020204020204" charset="-122"/>
                <a:ea typeface="微软雅黑" panose="020B0503020204020204" charset="-122"/>
              </a:rPr>
              <a:t>天干算法：</a:t>
            </a:r>
            <a:endParaRPr lang="en-US" altLang="zh-CN" sz="2400" b="1">
              <a:latin typeface="微软雅黑" panose="020B0503020204020204" charset="-122"/>
              <a:ea typeface="微软雅黑" panose="020B0503020204020204" charset="-122"/>
            </a:endParaRPr>
          </a:p>
          <a:p>
            <a:r>
              <a:rPr lang="zh-CN" altLang="en-US" sz="2400">
                <a:latin typeface="微软雅黑" panose="020B0503020204020204" charset="-122"/>
                <a:ea typeface="微软雅黑" panose="020B0503020204020204" charset="-122"/>
              </a:rPr>
              <a:t>用公元纪年数减</a:t>
            </a:r>
            <a:r>
              <a:rPr lang="en-US" altLang="zh-CN" sz="2400">
                <a:latin typeface="微软雅黑" panose="020B0503020204020204" charset="-122"/>
                <a:ea typeface="微软雅黑" panose="020B0503020204020204" charset="-122"/>
              </a:rPr>
              <a:t>3</a:t>
            </a:r>
            <a:r>
              <a:rPr lang="zh-CN" altLang="en-US" sz="2400">
                <a:latin typeface="微软雅黑" panose="020B0503020204020204" charset="-122"/>
                <a:ea typeface="微软雅黑" panose="020B0503020204020204" charset="-122"/>
              </a:rPr>
              <a:t>，除以</a:t>
            </a:r>
            <a:r>
              <a:rPr lang="en-US" altLang="zh-CN" sz="2400">
                <a:latin typeface="微软雅黑" panose="020B0503020204020204" charset="-122"/>
                <a:ea typeface="微软雅黑" panose="020B0503020204020204" charset="-122"/>
              </a:rPr>
              <a:t>10</a:t>
            </a:r>
            <a:r>
              <a:rPr lang="zh-CN" altLang="en-US" sz="2400">
                <a:latin typeface="微软雅黑" panose="020B0503020204020204" charset="-122"/>
                <a:ea typeface="微软雅黑" panose="020B0503020204020204" charset="-122"/>
              </a:rPr>
              <a:t>（不管商数）所得余数、就是天干所对应的位数。</a:t>
            </a:r>
            <a:endParaRPr lang="zh-CN" altLang="en-US" sz="2400">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rPr>
              <a:t>地支算法：</a:t>
            </a:r>
            <a:endParaRPr lang="en-US" altLang="zh-CN" sz="2400" b="1">
              <a:latin typeface="微软雅黑" panose="020B0503020204020204" charset="-122"/>
              <a:ea typeface="微软雅黑" panose="020B0503020204020204" charset="-122"/>
            </a:endParaRPr>
          </a:p>
          <a:p>
            <a:r>
              <a:rPr lang="zh-CN" altLang="en-US" sz="2400">
                <a:latin typeface="微软雅黑" panose="020B0503020204020204" charset="-122"/>
                <a:ea typeface="微软雅黑" panose="020B0503020204020204" charset="-122"/>
              </a:rPr>
              <a:t>用公元纪年数减</a:t>
            </a:r>
            <a:r>
              <a:rPr lang="en-US" altLang="zh-CN" sz="2400">
                <a:latin typeface="微软雅黑" panose="020B0503020204020204" charset="-122"/>
                <a:ea typeface="微软雅黑" panose="020B0503020204020204" charset="-122"/>
              </a:rPr>
              <a:t>3</a:t>
            </a:r>
            <a:r>
              <a:rPr lang="zh-CN" altLang="en-US" sz="2400">
                <a:latin typeface="微软雅黑" panose="020B0503020204020204" charset="-122"/>
                <a:ea typeface="微软雅黑" panose="020B0503020204020204" charset="-122"/>
              </a:rPr>
              <a:t>，除以</a:t>
            </a:r>
            <a:r>
              <a:rPr lang="en-US" altLang="zh-CN" sz="2400">
                <a:latin typeface="微软雅黑" panose="020B0503020204020204" charset="-122"/>
                <a:ea typeface="微软雅黑" panose="020B0503020204020204" charset="-122"/>
              </a:rPr>
              <a:t>12</a:t>
            </a:r>
            <a:r>
              <a:rPr lang="zh-CN" altLang="en-US" sz="2400">
                <a:latin typeface="微软雅黑" panose="020B0503020204020204" charset="-122"/>
                <a:ea typeface="微软雅黑" panose="020B0503020204020204" charset="-122"/>
              </a:rPr>
              <a:t>（不管商数）所得余数，就是地支所对应的位数。</a:t>
            </a:r>
            <a:endParaRPr lang="zh-CN" altLang="en-US" sz="2400">
              <a:latin typeface="微软雅黑" panose="020B0503020204020204" charset="-122"/>
              <a:ea typeface="微软雅黑" panose="020B0503020204020204"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ctrTitle"/>
          </p:nvPr>
        </p:nvSpPr>
        <p:spPr>
          <a:xfrm>
            <a:off x="524695" y="0"/>
            <a:ext cx="10972800" cy="867747"/>
          </a:xfrm>
        </p:spPr>
        <p:txBody>
          <a:bodyPr/>
          <a:lstStyle/>
          <a:p>
            <a:pPr algn="l"/>
            <a:r>
              <a:rPr lang="en-US" altLang="zh-CN" b="1">
                <a:solidFill>
                  <a:srgbClr val="C00000"/>
                </a:solidFill>
                <a:latin typeface="Arial" panose="020B0604020202020204"/>
                <a:ea typeface="宋体" panose="02010600030101010101" pitchFamily="2" charset="-122"/>
              </a:rPr>
              <a:t>2021</a:t>
            </a:r>
            <a:r>
              <a:rPr lang="zh-CN" altLang="en-US" b="1">
                <a:solidFill>
                  <a:srgbClr val="C00000"/>
                </a:solidFill>
                <a:latin typeface="Arial" panose="020B0604020202020204"/>
                <a:ea typeface="宋体" panose="02010600030101010101" pitchFamily="2" charset="-122"/>
              </a:rPr>
              <a:t>年干支纪年如何计算？</a:t>
            </a:r>
            <a:endParaRPr lang="zh-CN" altLang="en-US" b="1">
              <a:solidFill>
                <a:srgbClr val="C00000"/>
              </a:solidFill>
              <a:latin typeface="Arial" panose="020B0604020202020204"/>
              <a:ea typeface="宋体" panose="02010600030101010101" pitchFamily="2" charset="-122"/>
            </a:endParaRPr>
          </a:p>
        </p:txBody>
      </p:sp>
      <p:sp>
        <p:nvSpPr>
          <p:cNvPr id="394243" name="Rectangle 3"/>
          <p:cNvSpPr>
            <a:spLocks noGrp="1" noChangeArrowheads="1"/>
          </p:cNvSpPr>
          <p:nvPr>
            <p:ph type="subTitle" idx="1"/>
          </p:nvPr>
        </p:nvSpPr>
        <p:spPr>
          <a:xfrm>
            <a:off x="582803" y="1147666"/>
            <a:ext cx="4283485" cy="4525963"/>
          </a:xfrm>
        </p:spPr>
        <p:txBody>
          <a:bodyPr>
            <a:normAutofit fontScale="85000" lnSpcReduction="10000"/>
          </a:bodyPr>
          <a:lstStyle/>
          <a:p>
            <a:endParaRPr lang="en-US" altLang="zh-CN" sz="2800" b="1">
              <a:solidFill>
                <a:schemeClr val="tx1"/>
              </a:solidFill>
              <a:latin typeface="Arial" panose="020B0604020202020204"/>
              <a:ea typeface="宋体" panose="02010600030101010101" pitchFamily="2" charset="-122"/>
            </a:endParaRPr>
          </a:p>
          <a:p>
            <a:pPr>
              <a:buFontTx/>
              <a:buNone/>
            </a:pPr>
            <a:r>
              <a:rPr lang="zh-CN" altLang="en-US" sz="2800" b="1">
                <a:solidFill>
                  <a:schemeClr val="tx1"/>
                </a:solidFill>
                <a:latin typeface="Arial" panose="020B0604020202020204"/>
                <a:ea typeface="宋体" panose="02010600030101010101" pitchFamily="2" charset="-122"/>
              </a:rPr>
              <a:t>天干算法： </a:t>
            </a:r>
            <a:endParaRPr lang="zh-CN" altLang="en-US" sz="2800" b="1">
              <a:solidFill>
                <a:schemeClr val="tx1"/>
              </a:solidFill>
              <a:latin typeface="Arial" panose="020B0604020202020204"/>
              <a:ea typeface="宋体" panose="02010600030101010101" pitchFamily="2" charset="-122"/>
            </a:endParaRPr>
          </a:p>
          <a:p>
            <a:pPr>
              <a:buFontTx/>
              <a:buNone/>
            </a:pPr>
            <a:r>
              <a:rPr lang="en-US" altLang="zh-CN" sz="2800" b="1">
                <a:solidFill>
                  <a:schemeClr val="tx1"/>
                </a:solidFill>
                <a:latin typeface="Arial" panose="020B0604020202020204"/>
                <a:ea typeface="宋体" panose="02010600030101010101" pitchFamily="2" charset="-122"/>
              </a:rPr>
              <a:t>                   2021-3=2018</a:t>
            </a:r>
            <a:endParaRPr lang="zh-CN" altLang="en-US" sz="2800" b="1">
              <a:solidFill>
                <a:schemeClr val="tx1"/>
              </a:solidFill>
              <a:latin typeface="Arial" panose="020B0604020202020204"/>
              <a:ea typeface="宋体" panose="02010600030101010101" pitchFamily="2" charset="-122"/>
            </a:endParaRPr>
          </a:p>
          <a:p>
            <a:pPr>
              <a:buFontTx/>
              <a:buNone/>
            </a:pPr>
            <a:r>
              <a:rPr lang="zh-CN" altLang="en-US" sz="2800" b="1">
                <a:solidFill>
                  <a:schemeClr val="tx1"/>
                </a:solidFill>
                <a:latin typeface="Arial" panose="020B0604020202020204"/>
                <a:ea typeface="宋体" panose="02010600030101010101" pitchFamily="2" charset="-122"/>
              </a:rPr>
              <a:t>                   </a:t>
            </a:r>
            <a:r>
              <a:rPr lang="en-US" altLang="zh-CN" sz="2800" b="1">
                <a:solidFill>
                  <a:schemeClr val="tx1"/>
                </a:solidFill>
                <a:latin typeface="Arial" panose="020B0604020202020204"/>
                <a:ea typeface="宋体" panose="02010600030101010101" pitchFamily="2" charset="-122"/>
              </a:rPr>
              <a:t>2018/10=201</a:t>
            </a:r>
            <a:r>
              <a:rPr lang="zh-CN" altLang="en-US" sz="2800" b="1">
                <a:solidFill>
                  <a:schemeClr val="tx1"/>
                </a:solidFill>
                <a:latin typeface="Arial" panose="020B0604020202020204"/>
                <a:ea typeface="宋体" panose="02010600030101010101" pitchFamily="2" charset="-122"/>
              </a:rPr>
              <a:t>余</a:t>
            </a:r>
            <a:r>
              <a:rPr lang="en-US" altLang="zh-CN" b="1">
                <a:solidFill>
                  <a:schemeClr val="tx1"/>
                </a:solidFill>
                <a:latin typeface="Arial" panose="020B0604020202020204"/>
                <a:ea typeface="宋体" panose="02010600030101010101" pitchFamily="2" charset="-122"/>
              </a:rPr>
              <a:t>8</a:t>
            </a:r>
            <a:endParaRPr lang="en-US" altLang="zh-CN" sz="2800" b="1">
              <a:solidFill>
                <a:schemeClr val="tx1"/>
              </a:solidFill>
              <a:latin typeface="Arial" panose="020B0604020202020204"/>
              <a:ea typeface="宋体" panose="02010600030101010101" pitchFamily="2" charset="-122"/>
            </a:endParaRPr>
          </a:p>
          <a:p>
            <a:pPr>
              <a:buFontTx/>
              <a:buNone/>
            </a:pPr>
            <a:r>
              <a:rPr lang="en-US" altLang="zh-CN" b="1">
                <a:solidFill>
                  <a:schemeClr val="tx1"/>
                </a:solidFill>
                <a:latin typeface="Arial" panose="020B0604020202020204"/>
                <a:ea typeface="宋体" panose="02010600030101010101" pitchFamily="2" charset="-122"/>
              </a:rPr>
              <a:t>                   8</a:t>
            </a:r>
            <a:r>
              <a:rPr lang="zh-CN" altLang="en-US" sz="2800" b="1">
                <a:solidFill>
                  <a:schemeClr val="tx1"/>
                </a:solidFill>
                <a:latin typeface="Arial" panose="020B0604020202020204"/>
                <a:ea typeface="宋体" panose="02010600030101010101" pitchFamily="2" charset="-122"/>
              </a:rPr>
              <a:t>对应天干</a:t>
            </a:r>
            <a:r>
              <a:rPr lang="zh-CN" altLang="en-US" b="1">
                <a:solidFill>
                  <a:schemeClr val="tx1"/>
                </a:solidFill>
                <a:latin typeface="Arial" panose="020B0604020202020204"/>
                <a:ea typeface="宋体" panose="02010600030101010101" pitchFamily="2" charset="-122"/>
              </a:rPr>
              <a:t>为</a:t>
            </a:r>
            <a:r>
              <a:rPr lang="zh-CN" altLang="en-US" b="1">
                <a:solidFill>
                  <a:schemeClr val="tx1"/>
                </a:solidFill>
                <a:latin typeface="微软雅黑" panose="020B0503020204020204" charset="-122"/>
                <a:ea typeface="微软雅黑" panose="020B0503020204020204" charset="-122"/>
              </a:rPr>
              <a:t>辛</a:t>
            </a:r>
            <a:endParaRPr lang="en-US" altLang="zh-CN" b="1">
              <a:solidFill>
                <a:schemeClr val="tx1"/>
              </a:solidFill>
              <a:latin typeface="微软雅黑" panose="020B0503020204020204" charset="-122"/>
              <a:ea typeface="微软雅黑" panose="020B0503020204020204" charset="-122"/>
            </a:endParaRPr>
          </a:p>
          <a:p>
            <a:pPr>
              <a:buFontTx/>
              <a:buNone/>
            </a:pPr>
            <a:endParaRPr lang="zh-CN" altLang="en-US" sz="2800" b="1">
              <a:solidFill>
                <a:schemeClr val="tx1"/>
              </a:solidFill>
              <a:latin typeface="Arial" panose="020B0604020202020204"/>
              <a:ea typeface="宋体" panose="02010600030101010101" pitchFamily="2" charset="-122"/>
            </a:endParaRPr>
          </a:p>
          <a:p>
            <a:pPr>
              <a:buFontTx/>
              <a:buNone/>
            </a:pPr>
            <a:r>
              <a:rPr lang="zh-CN" altLang="en-US" sz="2800" b="1">
                <a:solidFill>
                  <a:schemeClr val="tx1"/>
                </a:solidFill>
                <a:latin typeface="Arial" panose="020B0604020202020204"/>
                <a:ea typeface="宋体" panose="02010600030101010101" pitchFamily="2" charset="-122"/>
              </a:rPr>
              <a:t>地支算法：</a:t>
            </a:r>
            <a:endParaRPr lang="zh-CN" altLang="en-US" sz="2800" b="1">
              <a:solidFill>
                <a:schemeClr val="tx1"/>
              </a:solidFill>
              <a:latin typeface="Arial" panose="020B0604020202020204"/>
              <a:ea typeface="宋体" panose="02010600030101010101" pitchFamily="2" charset="-122"/>
            </a:endParaRPr>
          </a:p>
          <a:p>
            <a:pPr>
              <a:buFontTx/>
              <a:buNone/>
            </a:pPr>
            <a:r>
              <a:rPr lang="zh-CN" altLang="en-US" sz="2800" b="1">
                <a:solidFill>
                  <a:schemeClr val="tx1"/>
                </a:solidFill>
                <a:latin typeface="Arial" panose="020B0604020202020204"/>
                <a:ea typeface="宋体" panose="02010600030101010101" pitchFamily="2" charset="-122"/>
              </a:rPr>
              <a:t>                   </a:t>
            </a:r>
            <a:r>
              <a:rPr lang="en-US" altLang="zh-CN" sz="2800" b="1">
                <a:solidFill>
                  <a:schemeClr val="tx1"/>
                </a:solidFill>
                <a:latin typeface="Arial" panose="020B0604020202020204"/>
                <a:ea typeface="宋体" panose="02010600030101010101" pitchFamily="2" charset="-122"/>
              </a:rPr>
              <a:t>2021-3=2018</a:t>
            </a:r>
            <a:r>
              <a:rPr lang="zh-CN" altLang="en-US" sz="2800" b="1">
                <a:solidFill>
                  <a:schemeClr val="tx1"/>
                </a:solidFill>
                <a:latin typeface="Arial" panose="020B0604020202020204"/>
                <a:ea typeface="宋体" panose="02010600030101010101" pitchFamily="2" charset="-122"/>
              </a:rPr>
              <a:t> </a:t>
            </a:r>
            <a:endParaRPr lang="zh-CN" altLang="en-US" sz="2800" b="1">
              <a:solidFill>
                <a:schemeClr val="tx1"/>
              </a:solidFill>
              <a:latin typeface="Arial" panose="020B0604020202020204"/>
              <a:ea typeface="宋体" panose="02010600030101010101" pitchFamily="2" charset="-122"/>
            </a:endParaRPr>
          </a:p>
          <a:p>
            <a:pPr>
              <a:buFontTx/>
              <a:buNone/>
            </a:pPr>
            <a:r>
              <a:rPr lang="en-US" altLang="zh-CN" sz="2800" b="1">
                <a:solidFill>
                  <a:schemeClr val="tx1"/>
                </a:solidFill>
                <a:latin typeface="Arial" panose="020B0604020202020204"/>
                <a:ea typeface="宋体" panose="02010600030101010101" pitchFamily="2" charset="-122"/>
              </a:rPr>
              <a:t>                   2018/12=168</a:t>
            </a:r>
            <a:r>
              <a:rPr lang="zh-CN" altLang="en-US" sz="2800" b="1">
                <a:solidFill>
                  <a:schemeClr val="tx1"/>
                </a:solidFill>
                <a:latin typeface="Arial" panose="020B0604020202020204"/>
                <a:ea typeface="宋体" panose="02010600030101010101" pitchFamily="2" charset="-122"/>
              </a:rPr>
              <a:t>余</a:t>
            </a:r>
            <a:r>
              <a:rPr lang="en-US" altLang="zh-CN" b="1">
                <a:solidFill>
                  <a:schemeClr val="tx1"/>
                </a:solidFill>
                <a:latin typeface="Arial" panose="020B0604020202020204"/>
                <a:ea typeface="宋体" panose="02010600030101010101" pitchFamily="2" charset="-122"/>
              </a:rPr>
              <a:t>2</a:t>
            </a:r>
            <a:r>
              <a:rPr lang="zh-CN" altLang="en-US" sz="2800" b="1">
                <a:solidFill>
                  <a:schemeClr val="tx1"/>
                </a:solidFill>
                <a:latin typeface="Arial" panose="020B0604020202020204"/>
                <a:ea typeface="宋体" panose="02010600030101010101" pitchFamily="2" charset="-122"/>
              </a:rPr>
              <a:t> </a:t>
            </a:r>
            <a:endParaRPr lang="en-US" altLang="zh-CN" sz="2800" b="1">
              <a:solidFill>
                <a:schemeClr val="tx1"/>
              </a:solidFill>
              <a:latin typeface="Arial" panose="020B0604020202020204"/>
              <a:ea typeface="宋体" panose="02010600030101010101" pitchFamily="2" charset="-122"/>
            </a:endParaRPr>
          </a:p>
          <a:p>
            <a:pPr>
              <a:buFontTx/>
              <a:buNone/>
            </a:pPr>
            <a:r>
              <a:rPr lang="en-US" altLang="zh-CN" b="1">
                <a:solidFill>
                  <a:schemeClr val="tx1"/>
                </a:solidFill>
                <a:latin typeface="Arial" panose="020B0604020202020204"/>
                <a:ea typeface="宋体" panose="02010600030101010101" pitchFamily="2" charset="-122"/>
              </a:rPr>
              <a:t>                   2</a:t>
            </a:r>
            <a:r>
              <a:rPr lang="zh-CN" altLang="en-US" sz="2800" b="1">
                <a:solidFill>
                  <a:schemeClr val="tx1"/>
                </a:solidFill>
                <a:latin typeface="Arial" panose="020B0604020202020204"/>
                <a:ea typeface="宋体" panose="02010600030101010101" pitchFamily="2" charset="-122"/>
              </a:rPr>
              <a:t>对应</a:t>
            </a:r>
            <a:r>
              <a:rPr lang="zh-CN" altLang="en-US" b="1">
                <a:solidFill>
                  <a:schemeClr val="tx1"/>
                </a:solidFill>
                <a:latin typeface="Arial" panose="020B0604020202020204"/>
                <a:ea typeface="宋体" panose="02010600030101010101" pitchFamily="2" charset="-122"/>
              </a:rPr>
              <a:t>地支为</a:t>
            </a:r>
            <a:r>
              <a:rPr lang="zh-CN" altLang="en-US" b="1">
                <a:solidFill>
                  <a:schemeClr val="tx1"/>
                </a:solidFill>
                <a:latin typeface="微软雅黑" panose="020B0503020204020204" charset="-122"/>
                <a:ea typeface="微软雅黑" panose="020B0503020204020204" charset="-122"/>
              </a:rPr>
              <a:t>丑</a:t>
            </a:r>
            <a:endParaRPr lang="zh-CN" altLang="en-US" b="1">
              <a:solidFill>
                <a:schemeClr val="tx1"/>
              </a:solidFill>
              <a:latin typeface="微软雅黑" panose="020B0503020204020204" charset="-122"/>
              <a:ea typeface="微软雅黑" panose="020B0503020204020204" charset="-122"/>
            </a:endParaRPr>
          </a:p>
          <a:p>
            <a:pPr>
              <a:buFontTx/>
              <a:buNone/>
            </a:pPr>
            <a:endParaRPr lang="zh-CN" altLang="en-US" sz="2800" b="1">
              <a:solidFill>
                <a:schemeClr val="tx1"/>
              </a:solidFill>
              <a:latin typeface="Arial" panose="020B0604020202020204"/>
              <a:ea typeface="宋体" panose="02010600030101010101" pitchFamily="2" charset="-122"/>
            </a:endParaRPr>
          </a:p>
        </p:txBody>
      </p:sp>
      <p:pic>
        <p:nvPicPr>
          <p:cNvPr id="1027" name="Picture 3"/>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54640" y="1063690"/>
            <a:ext cx="5549526" cy="5345922"/>
          </a:xfrm>
          <a:prstGeom prst="rect">
            <a:avLst/>
          </a:prstGeom>
          <a:noFill/>
          <a:extLst>
            <a:ext uri="{909E8E84-426E-40DD-AFC4-6F175D3DCCD1}">
              <a14:hiddenFill xmlns:a14="http://schemas.microsoft.com/office/drawing/2010/main">
                <a:solidFill>
                  <a:srgbClr val="FFFFFF"/>
                </a:solidFill>
              </a14:hiddenFill>
            </a:ext>
          </a:extLst>
        </p:spPr>
      </p:pic>
      <p:sp>
        <p:nvSpPr>
          <p:cNvPr id="7" name="椭圆 6"/>
          <p:cNvSpPr/>
          <p:nvPr/>
        </p:nvSpPr>
        <p:spPr>
          <a:xfrm>
            <a:off x="9255968" y="1660850"/>
            <a:ext cx="755779" cy="17168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94243">
                                            <p:txEl>
                                              <p:pRg st="2" end="2"/>
                                            </p:txEl>
                                          </p:spTgt>
                                        </p:tgtEl>
                                        <p:attrNameLst>
                                          <p:attrName>style.visibility</p:attrName>
                                        </p:attrNameLst>
                                      </p:cBhvr>
                                      <p:to>
                                        <p:strVal val="visible"/>
                                      </p:to>
                                    </p:set>
                                    <p:animEffect transition="in" filter="blinds(horizontal)">
                                      <p:cBhvr>
                                        <p:cTn id="7" dur="500"/>
                                        <p:tgtEl>
                                          <p:spTgt spid="39424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94243">
                                            <p:txEl>
                                              <p:pRg st="3" end="3"/>
                                            </p:txEl>
                                          </p:spTgt>
                                        </p:tgtEl>
                                        <p:attrNameLst>
                                          <p:attrName>style.visibility</p:attrName>
                                        </p:attrNameLst>
                                      </p:cBhvr>
                                      <p:to>
                                        <p:strVal val="visible"/>
                                      </p:to>
                                    </p:set>
                                    <p:animEffect transition="in" filter="blinds(horizontal)">
                                      <p:cBhvr>
                                        <p:cTn id="10" dur="500"/>
                                        <p:tgtEl>
                                          <p:spTgt spid="394243">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94243">
                                            <p:txEl>
                                              <p:pRg st="4" end="4"/>
                                            </p:txEl>
                                          </p:spTgt>
                                        </p:tgtEl>
                                        <p:attrNameLst>
                                          <p:attrName>style.visibility</p:attrName>
                                        </p:attrNameLst>
                                      </p:cBhvr>
                                      <p:to>
                                        <p:strVal val="visible"/>
                                      </p:to>
                                    </p:set>
                                    <p:animEffect transition="in" filter="blinds(horizontal)">
                                      <p:cBhvr>
                                        <p:cTn id="13" dur="500"/>
                                        <p:tgtEl>
                                          <p:spTgt spid="39424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94243">
                                            <p:txEl>
                                              <p:pRg st="7" end="7"/>
                                            </p:txEl>
                                          </p:spTgt>
                                        </p:tgtEl>
                                        <p:attrNameLst>
                                          <p:attrName>style.visibility</p:attrName>
                                        </p:attrNameLst>
                                      </p:cBhvr>
                                      <p:to>
                                        <p:strVal val="visible"/>
                                      </p:to>
                                    </p:set>
                                    <p:animEffect transition="in" filter="blinds(horizontal)">
                                      <p:cBhvr>
                                        <p:cTn id="18" dur="500"/>
                                        <p:tgtEl>
                                          <p:spTgt spid="394243">
                                            <p:txEl>
                                              <p:pRg st="7" end="7"/>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94243">
                                            <p:txEl>
                                              <p:pRg st="8" end="8"/>
                                            </p:txEl>
                                          </p:spTgt>
                                        </p:tgtEl>
                                        <p:attrNameLst>
                                          <p:attrName>style.visibility</p:attrName>
                                        </p:attrNameLst>
                                      </p:cBhvr>
                                      <p:to>
                                        <p:strVal val="visible"/>
                                      </p:to>
                                    </p:set>
                                    <p:animEffect transition="in" filter="blinds(horizontal)">
                                      <p:cBhvr>
                                        <p:cTn id="21" dur="500"/>
                                        <p:tgtEl>
                                          <p:spTgt spid="394243">
                                            <p:txEl>
                                              <p:pRg st="8" end="8"/>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94243">
                                            <p:txEl>
                                              <p:pRg st="9" end="9"/>
                                            </p:txEl>
                                          </p:spTgt>
                                        </p:tgtEl>
                                        <p:attrNameLst>
                                          <p:attrName>style.visibility</p:attrName>
                                        </p:attrNameLst>
                                      </p:cBhvr>
                                      <p:to>
                                        <p:strVal val="visible"/>
                                      </p:to>
                                    </p:set>
                                    <p:animEffect transition="in" filter="blinds(horizontal)">
                                      <p:cBhvr>
                                        <p:cTn id="24" dur="500"/>
                                        <p:tgtEl>
                                          <p:spTgt spid="394243">
                                            <p:txEl>
                                              <p:pRg st="9" end="9"/>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27"/>
                                        </p:tgtEl>
                                        <p:attrNameLst>
                                          <p:attrName>style.visibility</p:attrName>
                                        </p:attrNameLst>
                                      </p:cBhvr>
                                      <p:to>
                                        <p:strVal val="visible"/>
                                      </p:to>
                                    </p:set>
                                    <p:animEffect transition="in" filter="fade">
                                      <p:cBhvr>
                                        <p:cTn id="29" dur="1000"/>
                                        <p:tgtEl>
                                          <p:spTgt spid="1027"/>
                                        </p:tgtEl>
                                      </p:cBhvr>
                                    </p:animEffect>
                                    <p:anim calcmode="lin" valueType="num">
                                      <p:cBhvr>
                                        <p:cTn id="30" dur="1000" fill="hold"/>
                                        <p:tgtEl>
                                          <p:spTgt spid="1027"/>
                                        </p:tgtEl>
                                        <p:attrNameLst>
                                          <p:attrName>ppt_x</p:attrName>
                                        </p:attrNameLst>
                                      </p:cBhvr>
                                      <p:tavLst>
                                        <p:tav tm="0">
                                          <p:val>
                                            <p:strVal val="#ppt_x"/>
                                          </p:val>
                                        </p:tav>
                                        <p:tav tm="100000">
                                          <p:val>
                                            <p:strVal val="#ppt_x"/>
                                          </p:val>
                                        </p:tav>
                                      </p:tavLst>
                                    </p:anim>
                                    <p:anim calcmode="lin" valueType="num">
                                      <p:cBhvr>
                                        <p:cTn id="31"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80292" y="1715431"/>
            <a:ext cx="11034346" cy="267765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50000"/>
              </a:lnSpc>
            </a:pPr>
            <a:r>
              <a:rPr lang="en-US" altLang="zh-CN" sz="2800" b="1">
                <a:latin typeface="微软雅黑" panose="020B0503020204020204" charset="-122"/>
                <a:ea typeface="微软雅黑" panose="020B0503020204020204" charset="-122"/>
              </a:rPr>
              <a:t>       5</a:t>
            </a:r>
            <a:r>
              <a:rPr lang="zh-CN" altLang="en-US" sz="2800" b="1">
                <a:latin typeface="微软雅黑" panose="020B0503020204020204" charset="-122"/>
                <a:ea typeface="微软雅黑" panose="020B0503020204020204" charset="-122"/>
              </a:rPr>
              <a:t>、</a:t>
            </a:r>
            <a:r>
              <a:rPr lang="en-US" altLang="zh-CN" sz="2800">
                <a:latin typeface="微软雅黑" panose="020B0503020204020204" charset="-122"/>
                <a:ea typeface="微软雅黑" panose="020B0503020204020204" charset="-122"/>
              </a:rPr>
              <a:t>(</a:t>
            </a:r>
            <a:r>
              <a:rPr lang="zh-CN" altLang="en-US" sz="2800">
                <a:latin typeface="微软雅黑" panose="020B0503020204020204" charset="-122"/>
                <a:ea typeface="微软雅黑" panose="020B0503020204020204" charset="-122"/>
              </a:rPr>
              <a:t>高考题</a:t>
            </a:r>
            <a:r>
              <a:rPr lang="en-US" altLang="zh-CN" sz="2800">
                <a:latin typeface="微软雅黑" panose="020B0503020204020204" charset="-122"/>
                <a:ea typeface="微软雅黑" panose="020B0503020204020204" charset="-122"/>
              </a:rPr>
              <a:t>)</a:t>
            </a:r>
            <a:r>
              <a:rPr lang="zh-CN" altLang="en-US" sz="2800">
                <a:latin typeface="微软雅黑" panose="020B0503020204020204" charset="-122"/>
                <a:ea typeface="微软雅黑" panose="020B0503020204020204" charset="-122"/>
              </a:rPr>
              <a:t>中国古代以干支纪年，甲午战争发生于</a:t>
            </a:r>
            <a:r>
              <a:rPr lang="en-US" altLang="zh-CN" sz="2800">
                <a:latin typeface="微软雅黑" panose="020B0503020204020204" charset="-122"/>
                <a:ea typeface="微软雅黑" panose="020B0503020204020204" charset="-122"/>
              </a:rPr>
              <a:t>1894</a:t>
            </a:r>
            <a:r>
              <a:rPr lang="zh-CN" altLang="en-US" sz="2800">
                <a:latin typeface="微软雅黑" panose="020B0503020204020204" charset="-122"/>
                <a:ea typeface="微软雅黑" panose="020B0503020204020204" charset="-122"/>
              </a:rPr>
              <a:t>年，八国联军侵华的</a:t>
            </a:r>
            <a:r>
              <a:rPr lang="en-US" altLang="zh-CN" sz="2800">
                <a:latin typeface="微软雅黑" panose="020B0503020204020204" charset="-122"/>
                <a:ea typeface="微软雅黑" panose="020B0503020204020204" charset="-122"/>
              </a:rPr>
              <a:t>1900</a:t>
            </a:r>
            <a:r>
              <a:rPr lang="zh-CN" altLang="en-US" sz="2800">
                <a:latin typeface="微软雅黑" panose="020B0503020204020204" charset="-122"/>
                <a:ea typeface="微软雅黑" panose="020B0503020204020204" charset="-122"/>
              </a:rPr>
              <a:t>年应是（        ）</a:t>
            </a:r>
            <a:endParaRPr lang="zh-CN" altLang="en-US" sz="2800">
              <a:latin typeface="微软雅黑" panose="020B0503020204020204" charset="-122"/>
              <a:ea typeface="微软雅黑" panose="020B0503020204020204" charset="-122"/>
            </a:endParaRPr>
          </a:p>
          <a:p>
            <a:pPr>
              <a:lnSpc>
                <a:spcPct val="150000"/>
              </a:lnSpc>
            </a:pPr>
            <a:r>
              <a:rPr lang="zh-CN" altLang="en-US" sz="2800">
                <a:latin typeface="微软雅黑" panose="020B0503020204020204" charset="-122"/>
                <a:ea typeface="微软雅黑" panose="020B0503020204020204" charset="-122"/>
              </a:rPr>
              <a:t>      </a:t>
            </a:r>
            <a:r>
              <a:rPr lang="en-US" altLang="zh-CN" sz="2800">
                <a:latin typeface="微软雅黑" panose="020B0503020204020204" charset="-122"/>
                <a:ea typeface="微软雅黑" panose="020B0503020204020204" charset="-122"/>
              </a:rPr>
              <a:t>A</a:t>
            </a:r>
            <a:r>
              <a:rPr lang="zh-CN" altLang="en-US" sz="2800">
                <a:latin typeface="微软雅黑" panose="020B0503020204020204" charset="-122"/>
                <a:ea typeface="微软雅黑" panose="020B0503020204020204" charset="-122"/>
              </a:rPr>
              <a:t>、己亥年       </a:t>
            </a:r>
            <a:r>
              <a:rPr lang="en-US" altLang="zh-CN" sz="2800">
                <a:latin typeface="微软雅黑" panose="020B0503020204020204" charset="-122"/>
                <a:ea typeface="微软雅黑" panose="020B0503020204020204" charset="-122"/>
              </a:rPr>
              <a:t>B</a:t>
            </a:r>
            <a:r>
              <a:rPr lang="zh-CN" altLang="en-US" sz="2800">
                <a:latin typeface="微软雅黑" panose="020B0503020204020204" charset="-122"/>
                <a:ea typeface="微软雅黑" panose="020B0503020204020204" charset="-122"/>
              </a:rPr>
              <a:t>、庚子年       </a:t>
            </a:r>
            <a:r>
              <a:rPr lang="en-US" altLang="zh-CN" sz="2800">
                <a:latin typeface="微软雅黑" panose="020B0503020204020204" charset="-122"/>
                <a:ea typeface="微软雅黑" panose="020B0503020204020204" charset="-122"/>
              </a:rPr>
              <a:t>C</a:t>
            </a:r>
            <a:r>
              <a:rPr lang="zh-CN" altLang="en-US" sz="2800">
                <a:latin typeface="微软雅黑" panose="020B0503020204020204" charset="-122"/>
                <a:ea typeface="微软雅黑" panose="020B0503020204020204" charset="-122"/>
              </a:rPr>
              <a:t>、辛丑年       </a:t>
            </a:r>
            <a:r>
              <a:rPr lang="en-US" altLang="zh-CN" sz="2800">
                <a:latin typeface="微软雅黑" panose="020B0503020204020204" charset="-122"/>
                <a:ea typeface="微软雅黑" panose="020B0503020204020204" charset="-122"/>
              </a:rPr>
              <a:t>D</a:t>
            </a:r>
            <a:r>
              <a:rPr lang="zh-CN" altLang="en-US" sz="2800">
                <a:latin typeface="微软雅黑" panose="020B0503020204020204" charset="-122"/>
                <a:ea typeface="微软雅黑" panose="020B0503020204020204" charset="-122"/>
              </a:rPr>
              <a:t>、壬寅年</a:t>
            </a:r>
            <a:endParaRPr lang="en-US" altLang="zh-CN" sz="2800">
              <a:latin typeface="微软雅黑" panose="020B0503020204020204" charset="-122"/>
              <a:ea typeface="微软雅黑" panose="020B0503020204020204" charset="-122"/>
            </a:endParaRPr>
          </a:p>
          <a:p>
            <a:pPr>
              <a:lnSpc>
                <a:spcPct val="150000"/>
              </a:lnSpc>
            </a:pPr>
            <a:endParaRPr lang="zh-CN" altLang="en-US" sz="2800">
              <a:latin typeface="微软雅黑" panose="020B0503020204020204" charset="-122"/>
              <a:ea typeface="微软雅黑" panose="020B0503020204020204" charset="-122"/>
            </a:endParaRPr>
          </a:p>
        </p:txBody>
      </p:sp>
      <p:sp>
        <p:nvSpPr>
          <p:cNvPr id="3" name="Text Box 6"/>
          <p:cNvSpPr txBox="1">
            <a:spLocks noChangeArrowheads="1"/>
          </p:cNvSpPr>
          <p:nvPr/>
        </p:nvSpPr>
        <p:spPr bwMode="auto">
          <a:xfrm>
            <a:off x="5253272" y="2449353"/>
            <a:ext cx="96096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3200">
                <a:solidFill>
                  <a:srgbClr val="FF0066"/>
                </a:solidFill>
              </a:rPr>
              <a:t>B</a:t>
            </a:r>
            <a:endParaRPr lang="en-US" altLang="zh-CN" sz="3200">
              <a:solidFill>
                <a:srgbClr val="FF0066"/>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2" name="标题 1"/>
          <p:cNvSpPr>
            <a:spLocks noGrp="1"/>
          </p:cNvSpPr>
          <p:nvPr>
            <p:custDataLst>
              <p:tags r:id="rId3"/>
            </p:custDataLst>
          </p:nvPr>
        </p:nvSpPr>
        <p:spPr>
          <a:xfrm>
            <a:off x="750570" y="0"/>
            <a:ext cx="10515600" cy="8642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a:latin typeface="黑体" panose="02010609060101010101" pitchFamily="49" charset="-122"/>
                <a:ea typeface="黑体" panose="02010609060101010101" pitchFamily="49" charset="-122"/>
                <a:sym typeface="+mn-ea"/>
              </a:rPr>
              <a:t>二、为什么学历史？</a:t>
            </a:r>
            <a:endParaRPr lang="zh-CN" altLang="en-US" sz="3600" b="1">
              <a:latin typeface="黑体" panose="02010609060101010101" pitchFamily="49" charset="-122"/>
              <a:ea typeface="黑体" panose="02010609060101010101" pitchFamily="49" charset="-122"/>
            </a:endParaRPr>
          </a:p>
        </p:txBody>
      </p:sp>
      <p:pic>
        <p:nvPicPr>
          <p:cNvPr id="3" name="图片 2"/>
          <p:cNvPicPr>
            <a:picLocks noChangeAspect="1"/>
          </p:cNvPicPr>
          <p:nvPr>
            <p:custDataLst>
              <p:tags r:id="rId4"/>
            </p:custDataLst>
          </p:nvPr>
        </p:nvPicPr>
        <p:blipFill>
          <a:blip r:embed="rId5"/>
          <a:stretch>
            <a:fillRect/>
          </a:stretch>
        </p:blipFill>
        <p:spPr>
          <a:xfrm>
            <a:off x="342900" y="792480"/>
            <a:ext cx="4239260" cy="5935345"/>
          </a:xfrm>
          <a:prstGeom prst="rect">
            <a:avLst/>
          </a:prstGeom>
        </p:spPr>
      </p:pic>
      <p:sp>
        <p:nvSpPr>
          <p:cNvPr id="8" name="椭圆 7"/>
          <p:cNvSpPr/>
          <p:nvPr>
            <p:custDataLst>
              <p:tags r:id="rId6"/>
            </p:custDataLst>
          </p:nvPr>
        </p:nvSpPr>
        <p:spPr>
          <a:xfrm>
            <a:off x="1661160" y="864235"/>
            <a:ext cx="895350" cy="50038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7"/>
            </p:custDataLst>
          </p:nvPr>
        </p:nvSpPr>
        <p:spPr>
          <a:xfrm>
            <a:off x="4789805" y="792480"/>
            <a:ext cx="7170420" cy="1568450"/>
          </a:xfrm>
          <a:prstGeom prst="rect">
            <a:avLst/>
          </a:prstGeom>
          <a:noFill/>
        </p:spPr>
        <p:txBody>
          <a:bodyPr wrap="square" rtlCol="0">
            <a:spAutoFit/>
          </a:bodyPr>
          <a:lstStyle/>
          <a:p>
            <a:r>
              <a:rPr lang="zh-CN" altLang="en-US" sz="3200" b="1">
                <a:latin typeface="宋体" panose="02010600030101010101" pitchFamily="2" charset="-122"/>
                <a:ea typeface="宋体" panose="02010600030101010101" pitchFamily="2" charset="-122"/>
              </a:rPr>
              <a:t>慰安妇：</a:t>
            </a:r>
            <a:r>
              <a:rPr lang="zh-CN" altLang="en-US" sz="3200">
                <a:latin typeface="宋体" panose="02010600030101010101" pitchFamily="2" charset="-122"/>
                <a:ea typeface="宋体" panose="02010600030101010101" pitchFamily="2" charset="-122"/>
              </a:rPr>
              <a:t>日本军队在第二次世界大战征招的随军妓女和被强迫为日军提供性服务的</a:t>
            </a:r>
            <a:r>
              <a:rPr lang="zh-CN" altLang="en-US" sz="3200" b="1">
                <a:solidFill>
                  <a:srgbClr val="FF0000"/>
                </a:solidFill>
                <a:latin typeface="宋体" panose="02010600030101010101" pitchFamily="2" charset="-122"/>
                <a:ea typeface="宋体" panose="02010600030101010101" pitchFamily="2" charset="-122"/>
              </a:rPr>
              <a:t>性奴</a:t>
            </a:r>
            <a:r>
              <a:rPr lang="zh-CN" altLang="en-US" sz="3200">
                <a:latin typeface="宋体" panose="02010600030101010101" pitchFamily="2" charset="-122"/>
                <a:ea typeface="宋体" panose="02010600030101010101" pitchFamily="2" charset="-122"/>
              </a:rPr>
              <a:t>。</a:t>
            </a:r>
            <a:endParaRPr lang="zh-CN" altLang="en-US" sz="3200">
              <a:latin typeface="宋体" panose="02010600030101010101" pitchFamily="2" charset="-122"/>
              <a:ea typeface="宋体" panose="02010600030101010101" pitchFamily="2" charset="-122"/>
            </a:endParaRPr>
          </a:p>
        </p:txBody>
      </p:sp>
      <p:pic>
        <p:nvPicPr>
          <p:cNvPr id="13" name="图片 12"/>
          <p:cNvPicPr>
            <a:picLocks noChangeAspect="1"/>
          </p:cNvPicPr>
          <p:nvPr>
            <p:custDataLst>
              <p:tags r:id="rId8"/>
            </p:custDataLst>
          </p:nvPr>
        </p:nvPicPr>
        <p:blipFill>
          <a:blip r:embed="rId9"/>
          <a:stretch>
            <a:fillRect/>
          </a:stretch>
        </p:blipFill>
        <p:spPr>
          <a:xfrm>
            <a:off x="5005705" y="2362835"/>
            <a:ext cx="6953885" cy="4364990"/>
          </a:xfrm>
          <a:prstGeom prst="rect">
            <a:avLst/>
          </a:prstGeom>
        </p:spPr>
      </p:pic>
      <p:sp>
        <p:nvSpPr>
          <p:cNvPr id="4" name="椭圆 3"/>
          <p:cNvSpPr/>
          <p:nvPr>
            <p:custDataLst>
              <p:tags r:id="rId10"/>
            </p:custDataLst>
          </p:nvPr>
        </p:nvSpPr>
        <p:spPr>
          <a:xfrm>
            <a:off x="5105400" y="2138680"/>
            <a:ext cx="6854190" cy="1437005"/>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custDataLst>
              <p:tags r:id="rId11"/>
            </p:custDataLst>
          </p:nvPr>
        </p:nvSpPr>
        <p:spPr>
          <a:xfrm>
            <a:off x="2124710" y="3161030"/>
            <a:ext cx="3049905" cy="1753235"/>
          </a:xfrm>
          <a:prstGeom prst="rect">
            <a:avLst/>
          </a:prstGeom>
          <a:solidFill>
            <a:schemeClr val="accent6">
              <a:lumMod val="20000"/>
              <a:lumOff val="80000"/>
            </a:schemeClr>
          </a:solidFill>
        </p:spPr>
        <p:txBody>
          <a:bodyPr wrap="square" rtlCol="0">
            <a:spAutoFit/>
          </a:bodyPr>
          <a:lstStyle/>
          <a:p>
            <a:pPr algn="just"/>
            <a:r>
              <a:rPr lang="zh-CN" altLang="en-US" sz="3600">
                <a:latin typeface="宋体" panose="02010600030101010101" pitchFamily="2" charset="-122"/>
                <a:ea typeface="宋体" panose="02010600030101010101" pitchFamily="2" charset="-122"/>
                <a:cs typeface="宋体" panose="02010600030101010101" pitchFamily="2" charset="-122"/>
              </a:rPr>
              <a:t>安倍晋三真的不懂这段历史吗？</a:t>
            </a:r>
            <a:endParaRPr lang="zh-CN" altLang="en-US" sz="36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par>
                          <p:cTn id="23" fill="hold">
                            <p:stCondLst>
                              <p:cond delay="500"/>
                            </p:stCondLst>
                            <p:childTnLst>
                              <p:par>
                                <p:cTn id="24" presetID="3" presetClass="entr" presetSubtype="1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linds(horizont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4" grpId="0"/>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34108" y="315325"/>
            <a:ext cx="11482754" cy="618630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indent="304800" eaLnBrk="0" fontAlgn="base" hangingPunct="0">
              <a:spcBef>
                <a:spcPct val="0"/>
              </a:spcBef>
              <a:spcAft>
                <a:spcPct val="0"/>
              </a:spcAft>
            </a:pPr>
            <a:r>
              <a:rPr lang="zh-CN" altLang="en-US" sz="3600" b="1">
                <a:latin typeface="+mn-ea"/>
                <a:cs typeface="Times New Roman" panose="02020603050405020304" charset="0"/>
              </a:rPr>
              <a:t>              </a:t>
            </a:r>
            <a:r>
              <a:rPr lang="zh-CN" altLang="en-US" sz="3600" b="1">
                <a:solidFill>
                  <a:srgbClr val="FF0000"/>
                </a:solidFill>
                <a:latin typeface="+mn-ea"/>
                <a:cs typeface="Times New Roman" panose="02020603050405020304" charset="0"/>
              </a:rPr>
              <a:t>时空概念</a:t>
            </a:r>
            <a:r>
              <a:rPr lang="en-US" altLang="zh-CN" sz="3600" b="1">
                <a:solidFill>
                  <a:srgbClr val="FF0000"/>
                </a:solidFill>
                <a:latin typeface="+mn-ea"/>
                <a:cs typeface="Times New Roman" panose="02020603050405020304" charset="0"/>
              </a:rPr>
              <a:t>——</a:t>
            </a:r>
            <a:r>
              <a:rPr lang="zh-CN" altLang="en-US" sz="3600" b="1">
                <a:solidFill>
                  <a:srgbClr val="FF0000"/>
                </a:solidFill>
                <a:latin typeface="+mn-ea"/>
                <a:cs typeface="Times New Roman" panose="02020603050405020304" charset="0"/>
              </a:rPr>
              <a:t>“中原”</a:t>
            </a:r>
            <a:endParaRPr lang="en-US" altLang="zh-CN" sz="3600" b="1">
              <a:solidFill>
                <a:srgbClr val="FF0000"/>
              </a:solidFill>
              <a:latin typeface="+mn-ea"/>
              <a:cs typeface="Times New Roman" panose="02020603050405020304" charset="0"/>
            </a:endParaRPr>
          </a:p>
          <a:p>
            <a:pPr lvl="0" indent="304800" eaLnBrk="0" fontAlgn="base" hangingPunct="0">
              <a:spcBef>
                <a:spcPct val="0"/>
              </a:spcBef>
              <a:spcAft>
                <a:spcPct val="0"/>
              </a:spcAft>
            </a:pPr>
            <a:r>
              <a:rPr lang="zh-CN" altLang="en-US" sz="2400" b="1">
                <a:latin typeface="PingFang SC"/>
                <a:ea typeface="宋体" panose="02010600030101010101" pitchFamily="2" charset="-122"/>
                <a:cs typeface="Times New Roman" panose="02020603050405020304" charset="0"/>
              </a:rPr>
              <a:t>    中原一词的有狭义与广义之分。一般指狭义的中原，即专指河南省。广义的</a:t>
            </a:r>
            <a:r>
              <a:rPr lang="zh-CN" altLang="en-US" sz="2400" b="1">
                <a:latin typeface="Calibri" panose="020F0502020204030204" charset="0"/>
                <a:ea typeface="PingFang SC"/>
                <a:cs typeface="Times New Roman" panose="02020603050405020304" charset="0"/>
              </a:rPr>
              <a:t>“</a:t>
            </a:r>
            <a:r>
              <a:rPr lang="zh-CN" altLang="en-US" sz="2400" b="1">
                <a:latin typeface="PingFang SC"/>
                <a:ea typeface="宋体" panose="02010600030101010101" pitchFamily="2" charset="-122"/>
                <a:cs typeface="Times New Roman" panose="02020603050405020304" charset="0"/>
              </a:rPr>
              <a:t>中原</a:t>
            </a:r>
            <a:r>
              <a:rPr lang="zh-CN" altLang="en-US" sz="2400" b="1">
                <a:latin typeface="Calibri" panose="020F0502020204030204" charset="0"/>
                <a:ea typeface="PingFang SC"/>
                <a:cs typeface="Times New Roman" panose="02020603050405020304" charset="0"/>
              </a:rPr>
              <a:t>”</a:t>
            </a:r>
            <a:r>
              <a:rPr lang="zh-CN" altLang="en-US" sz="2400" b="1">
                <a:latin typeface="PingFang SC"/>
                <a:ea typeface="宋体" panose="02010600030101010101" pitchFamily="2" charset="-122"/>
                <a:cs typeface="Times New Roman" panose="02020603050405020304" charset="0"/>
              </a:rPr>
              <a:t>是以河南为中心，向河南临近省份的部分地区渗透的一个广阔区域。</a:t>
            </a:r>
            <a:endParaRPr lang="en-US" altLang="zh-CN" sz="2400" b="1">
              <a:latin typeface="PingFang SC"/>
              <a:ea typeface="宋体" panose="02010600030101010101" pitchFamily="2" charset="-122"/>
              <a:cs typeface="Times New Roman" panose="02020603050405020304" charset="0"/>
            </a:endParaRPr>
          </a:p>
          <a:p>
            <a:pPr indent="304800" eaLnBrk="0" fontAlgn="base" hangingPunct="0">
              <a:spcBef>
                <a:spcPct val="0"/>
              </a:spcBef>
              <a:spcAft>
                <a:spcPct val="0"/>
              </a:spcAft>
            </a:pPr>
            <a:r>
              <a:rPr lang="en-US" altLang="zh-CN" sz="2400"/>
              <a:t>     </a:t>
            </a:r>
            <a:r>
              <a:rPr lang="zh-CN" altLang="zh-CN" sz="2400"/>
              <a:t>广义的中原，指</a:t>
            </a:r>
            <a:r>
              <a:rPr lang="en-US" altLang="zh-CN" sz="2400" u="sng" err="1"/>
              <a:t>黄河</a:t>
            </a:r>
            <a:r>
              <a:rPr lang="zh-CN" altLang="zh-CN" sz="2400"/>
              <a:t>中下游地区，主要是河南省。</a:t>
            </a:r>
            <a:r>
              <a:rPr lang="en-US" altLang="zh-CN" sz="2400"/>
              <a:t>”</a:t>
            </a:r>
            <a:r>
              <a:rPr lang="zh-CN" altLang="zh-CN" sz="2400"/>
              <a:t>中原自古以来就是主导整个中华文明发展的核心</a:t>
            </a:r>
            <a:r>
              <a:rPr lang="en-US" altLang="zh-CN" sz="2400" u="sng" err="1"/>
              <a:t>地域</a:t>
            </a:r>
            <a:r>
              <a:rPr lang="zh-CN" altLang="zh-CN" sz="2400"/>
              <a:t>，是</a:t>
            </a:r>
            <a:r>
              <a:rPr lang="en-US" altLang="zh-CN" sz="2400" u="sng" err="1"/>
              <a:t>中国历史</a:t>
            </a:r>
            <a:r>
              <a:rPr lang="zh-CN" altLang="zh-CN" sz="2400"/>
              <a:t>上绝大部分</a:t>
            </a:r>
            <a:r>
              <a:rPr lang="en-US" altLang="zh-CN" sz="2400" u="sng" err="1"/>
              <a:t>时间的政治</a:t>
            </a:r>
            <a:r>
              <a:rPr lang="zh-CN" altLang="zh-CN" sz="2400"/>
              <a:t>、</a:t>
            </a:r>
            <a:r>
              <a:rPr lang="en-US" altLang="zh-CN" sz="2400" u="sng" err="1"/>
              <a:t>经济</a:t>
            </a:r>
            <a:r>
              <a:rPr lang="zh-CN" altLang="zh-CN" sz="2400"/>
              <a:t>和</a:t>
            </a:r>
            <a:r>
              <a:rPr lang="en-US" altLang="zh-CN" sz="2400" u="sng" err="1"/>
              <a:t>文化中心</a:t>
            </a:r>
            <a:r>
              <a:rPr lang="zh-CN" altLang="zh-CN" sz="2400"/>
              <a:t>所在地。河南又名</a:t>
            </a:r>
            <a:r>
              <a:rPr lang="en-US" altLang="zh-CN" sz="2400"/>
              <a:t>“</a:t>
            </a:r>
            <a:r>
              <a:rPr lang="zh-CN" altLang="zh-CN" sz="2400"/>
              <a:t>中原</a:t>
            </a:r>
            <a:r>
              <a:rPr lang="en-US" altLang="zh-CN" sz="2400"/>
              <a:t>”</a:t>
            </a:r>
            <a:r>
              <a:rPr lang="zh-CN" altLang="zh-CN" sz="2400"/>
              <a:t>和</a:t>
            </a:r>
            <a:r>
              <a:rPr lang="en-US" altLang="zh-CN" sz="2400"/>
              <a:t>“</a:t>
            </a:r>
            <a:r>
              <a:rPr lang="zh-CN" altLang="zh-CN" sz="2400"/>
              <a:t>中州</a:t>
            </a:r>
            <a:r>
              <a:rPr lang="en-US" altLang="zh-CN" sz="2400"/>
              <a:t>”</a:t>
            </a:r>
            <a:r>
              <a:rPr lang="zh-CN" altLang="zh-CN" sz="2400"/>
              <a:t>，在历史上还曾被称为</a:t>
            </a:r>
            <a:r>
              <a:rPr lang="en-US" altLang="zh-CN" sz="2400"/>
              <a:t>“</a:t>
            </a:r>
            <a:r>
              <a:rPr lang="zh-CN" altLang="zh-CN" sz="2400"/>
              <a:t>中国</a:t>
            </a:r>
            <a:r>
              <a:rPr lang="en-US" altLang="zh-CN" sz="2400"/>
              <a:t>”</a:t>
            </a:r>
            <a:r>
              <a:rPr lang="zh-CN" altLang="zh-CN" sz="2400"/>
              <a:t>、</a:t>
            </a:r>
            <a:r>
              <a:rPr lang="en-US" altLang="zh-CN" sz="2400"/>
              <a:t>“</a:t>
            </a:r>
            <a:r>
              <a:rPr lang="zh-CN" altLang="zh-CN" sz="2400"/>
              <a:t>中土</a:t>
            </a:r>
            <a:r>
              <a:rPr lang="en-US" altLang="zh-CN" sz="2400"/>
              <a:t>”</a:t>
            </a:r>
            <a:r>
              <a:rPr lang="zh-CN" altLang="zh-CN" sz="2400"/>
              <a:t>、</a:t>
            </a:r>
            <a:r>
              <a:rPr lang="en-US" altLang="zh-CN" sz="2400"/>
              <a:t>“</a:t>
            </a:r>
            <a:r>
              <a:rPr lang="zh-CN" altLang="zh-CN" sz="2400"/>
              <a:t>华夏</a:t>
            </a:r>
            <a:r>
              <a:rPr lang="en-US" altLang="zh-CN" sz="2400"/>
              <a:t>”</a:t>
            </a:r>
            <a:r>
              <a:rPr lang="zh-CN" altLang="zh-CN" sz="2400"/>
              <a:t>和</a:t>
            </a:r>
            <a:r>
              <a:rPr lang="en-US" altLang="zh-CN" sz="2400"/>
              <a:t>“</a:t>
            </a:r>
            <a:r>
              <a:rPr lang="zh-CN" altLang="zh-CN" sz="2400"/>
              <a:t>神州</a:t>
            </a:r>
            <a:r>
              <a:rPr lang="en-US" altLang="zh-CN" sz="2400"/>
              <a:t>”</a:t>
            </a:r>
            <a:r>
              <a:rPr lang="zh-CN" altLang="zh-CN" sz="2400"/>
              <a:t>，中原河南历史悠久，</a:t>
            </a:r>
            <a:r>
              <a:rPr lang="en-US" altLang="zh-CN" sz="2400" u="sng" err="1"/>
              <a:t>文化底蕴</a:t>
            </a:r>
            <a:r>
              <a:rPr lang="zh-CN" altLang="zh-CN" sz="2400"/>
              <a:t>深厚。史学界普遍认为中原河南对于整个</a:t>
            </a:r>
            <a:r>
              <a:rPr lang="en-US" altLang="zh-CN" sz="2400" u="sng" err="1"/>
              <a:t>中华民族</a:t>
            </a:r>
            <a:r>
              <a:rPr lang="zh-CN" altLang="zh-CN" sz="2400"/>
              <a:t>的历史和发展起到最主要决定性作用。其实中原指河南也有一个简单的</a:t>
            </a:r>
            <a:r>
              <a:rPr lang="en-US" altLang="zh-CN" sz="2400" u="sng" err="1"/>
              <a:t>道理</a:t>
            </a:r>
            <a:r>
              <a:rPr lang="en-US" altLang="zh-CN" sz="2400"/>
              <a:t>:</a:t>
            </a:r>
            <a:r>
              <a:rPr lang="zh-CN" altLang="zh-CN" sz="2400"/>
              <a:t>古有</a:t>
            </a:r>
            <a:r>
              <a:rPr lang="en-US" altLang="zh-CN" sz="2400"/>
              <a:t>“</a:t>
            </a:r>
            <a:r>
              <a:rPr lang="zh-CN" altLang="zh-CN" sz="2400"/>
              <a:t>得中原者得天下</a:t>
            </a:r>
            <a:r>
              <a:rPr lang="en-US" altLang="zh-CN" sz="2400"/>
              <a:t>”</a:t>
            </a:r>
            <a:r>
              <a:rPr lang="zh-CN" altLang="zh-CN" sz="2400"/>
              <a:t>之说，而河南也是自三皇五帝到</a:t>
            </a:r>
            <a:r>
              <a:rPr lang="en-US" altLang="zh-CN" sz="2400" u="sng" err="1"/>
              <a:t>北宋</a:t>
            </a:r>
            <a:r>
              <a:rPr lang="zh-CN" altLang="zh-CN" sz="2400"/>
              <a:t>中国长期的政治、经济和文化中心所在地。</a:t>
            </a:r>
            <a:br>
              <a:rPr lang="en-US" altLang="zh-CN" sz="2400"/>
            </a:br>
            <a:r>
              <a:rPr lang="en-US" altLang="zh-CN" sz="2400"/>
              <a:t>         </a:t>
            </a:r>
            <a:r>
              <a:rPr lang="zh-CN" altLang="zh-CN" sz="2400"/>
              <a:t>河南是中华文明和中华民族最重要的</a:t>
            </a:r>
            <a:r>
              <a:rPr lang="en-US" altLang="zh-CN" sz="2400" u="sng" err="1"/>
              <a:t>发源地</a:t>
            </a:r>
            <a:r>
              <a:rPr lang="zh-CN" altLang="zh-CN" sz="2400"/>
              <a:t>。</a:t>
            </a:r>
            <a:r>
              <a:rPr lang="en-US" altLang="zh-CN" sz="2400"/>
              <a:t>4000</a:t>
            </a:r>
            <a:r>
              <a:rPr lang="zh-CN" altLang="zh-CN" sz="2400"/>
              <a:t>多年前，河南为中国</a:t>
            </a:r>
            <a:r>
              <a:rPr lang="en-US" altLang="zh-CN" sz="2400" u="sng" err="1"/>
              <a:t>九州</a:t>
            </a:r>
            <a:r>
              <a:rPr lang="zh-CN" altLang="zh-CN" sz="2400"/>
              <a:t>中心之</a:t>
            </a:r>
            <a:r>
              <a:rPr lang="en-US" altLang="zh-CN" sz="2400" u="sng" err="1"/>
              <a:t>豫州</a:t>
            </a:r>
            <a:r>
              <a:rPr lang="zh-CN" altLang="zh-CN" sz="2400"/>
              <a:t>，故简称</a:t>
            </a:r>
            <a:r>
              <a:rPr lang="en-US" altLang="zh-CN" sz="2400"/>
              <a:t>“</a:t>
            </a:r>
            <a:r>
              <a:rPr lang="zh-CN" altLang="zh-CN" sz="2400"/>
              <a:t>豫</a:t>
            </a:r>
            <a:r>
              <a:rPr lang="en-US" altLang="zh-CN" sz="2400"/>
              <a:t>”</a:t>
            </a:r>
            <a:r>
              <a:rPr lang="zh-CN" altLang="zh-CN" sz="2400"/>
              <a:t>，且有</a:t>
            </a:r>
            <a:r>
              <a:rPr lang="en-US" altLang="zh-CN" sz="2400"/>
              <a:t>“</a:t>
            </a:r>
            <a:r>
              <a:rPr lang="zh-CN" altLang="zh-CN" sz="2400"/>
              <a:t>中州</a:t>
            </a:r>
            <a:r>
              <a:rPr lang="en-US" altLang="zh-CN" sz="2400"/>
              <a:t>”</a:t>
            </a:r>
            <a:r>
              <a:rPr lang="zh-CN" altLang="zh-CN" sz="2400"/>
              <a:t>和</a:t>
            </a:r>
            <a:r>
              <a:rPr lang="en-US" altLang="zh-CN" sz="2400"/>
              <a:t>“</a:t>
            </a:r>
            <a:r>
              <a:rPr lang="zh-CN" altLang="zh-CN" sz="2400"/>
              <a:t>中原</a:t>
            </a:r>
            <a:r>
              <a:rPr lang="en-US" altLang="zh-CN" sz="2400"/>
              <a:t>”</a:t>
            </a:r>
            <a:r>
              <a:rPr lang="zh-CN" altLang="zh-CN" sz="2400"/>
              <a:t>之称。河南是</a:t>
            </a:r>
            <a:r>
              <a:rPr lang="en-US" altLang="zh-CN" sz="2400" u="sng" err="1"/>
              <a:t>华夏民族早期</a:t>
            </a:r>
            <a:r>
              <a:rPr lang="zh-CN" altLang="zh-CN" sz="2400"/>
              <a:t>主要居住的地方，也</a:t>
            </a:r>
            <a:r>
              <a:rPr lang="en-US" altLang="zh-CN" sz="2400" u="sng" err="1"/>
              <a:t>是今天</a:t>
            </a:r>
            <a:r>
              <a:rPr lang="zh-CN" altLang="zh-CN" sz="2400"/>
              <a:t>绝大部分</a:t>
            </a:r>
            <a:r>
              <a:rPr lang="en-US" altLang="zh-CN" sz="2400" u="sng" err="1"/>
              <a:t>中国人</a:t>
            </a:r>
            <a:r>
              <a:rPr lang="zh-CN" altLang="zh-CN" sz="2400"/>
              <a:t>的</a:t>
            </a:r>
            <a:r>
              <a:rPr lang="en-US" altLang="zh-CN" sz="2400" u="sng" err="1"/>
              <a:t>祖居</a:t>
            </a:r>
            <a:r>
              <a:rPr lang="zh-CN" altLang="zh-CN" sz="2400"/>
              <a:t>之地。中国历史上绝大部分时间的政治、经济和文化中心都在河南，从中国历史上第一个</a:t>
            </a:r>
            <a:r>
              <a:rPr lang="en-US" altLang="zh-CN" sz="2400" u="sng" err="1"/>
              <a:t>王朝夏朝</a:t>
            </a:r>
            <a:r>
              <a:rPr lang="zh-CN" altLang="zh-CN" sz="2400"/>
              <a:t>在河南建都起，先后</a:t>
            </a:r>
            <a:r>
              <a:rPr lang="en-US" altLang="zh-CN" sz="2400" u="sng" err="1"/>
              <a:t>有夏</a:t>
            </a:r>
            <a:r>
              <a:rPr lang="zh-CN" altLang="zh-CN" sz="2400"/>
              <a:t>、商、</a:t>
            </a:r>
            <a:r>
              <a:rPr lang="en-US" altLang="zh-CN" sz="2400" u="sng" err="1"/>
              <a:t>西周</a:t>
            </a:r>
            <a:r>
              <a:rPr lang="en-US" altLang="zh-CN" sz="2400"/>
              <a:t>(</a:t>
            </a:r>
            <a:r>
              <a:rPr lang="zh-CN" altLang="zh-CN" sz="2400"/>
              <a:t>成周洛邑</a:t>
            </a:r>
            <a:r>
              <a:rPr lang="en-US" altLang="zh-CN" sz="2400"/>
              <a:t>)</a:t>
            </a:r>
            <a:r>
              <a:rPr lang="zh-CN" altLang="zh-CN" sz="2400"/>
              <a:t>、</a:t>
            </a:r>
            <a:r>
              <a:rPr lang="en-US" altLang="zh-CN" sz="2400" u="sng" err="1"/>
              <a:t>东周</a:t>
            </a:r>
            <a:r>
              <a:rPr lang="zh-CN" altLang="zh-CN" sz="2400"/>
              <a:t>、</a:t>
            </a:r>
            <a:r>
              <a:rPr lang="en-US" altLang="zh-CN" sz="2400" u="sng" err="1"/>
              <a:t>西汉</a:t>
            </a:r>
            <a:r>
              <a:rPr lang="en-US" altLang="zh-CN" sz="2400"/>
              <a:t>(</a:t>
            </a:r>
            <a:r>
              <a:rPr lang="zh-CN" altLang="zh-CN" sz="2400"/>
              <a:t>初期</a:t>
            </a:r>
            <a:r>
              <a:rPr lang="en-US" altLang="zh-CN" sz="2400"/>
              <a:t>)</a:t>
            </a:r>
            <a:r>
              <a:rPr lang="zh-CN" altLang="zh-CN" sz="2400"/>
              <a:t>、</a:t>
            </a:r>
            <a:r>
              <a:rPr lang="en-US" altLang="zh-CN" sz="2400" u="sng" err="1"/>
              <a:t>东汉</a:t>
            </a:r>
            <a:r>
              <a:rPr lang="zh-CN" altLang="zh-CN" sz="2400"/>
              <a:t>、</a:t>
            </a:r>
            <a:r>
              <a:rPr lang="en-US" altLang="zh-CN" sz="2400" u="sng" err="1"/>
              <a:t>曹魏</a:t>
            </a:r>
            <a:r>
              <a:rPr lang="zh-CN" altLang="zh-CN" sz="2400"/>
              <a:t>、</a:t>
            </a:r>
            <a:r>
              <a:rPr lang="en-US" altLang="zh-CN" sz="2400" u="sng" err="1"/>
              <a:t>西晋</a:t>
            </a:r>
            <a:r>
              <a:rPr lang="zh-CN" altLang="zh-CN" sz="2400"/>
              <a:t>、</a:t>
            </a:r>
            <a:r>
              <a:rPr lang="en-US" altLang="zh-CN" sz="2400" u="sng" err="1"/>
              <a:t>北魏</a:t>
            </a:r>
            <a:r>
              <a:rPr lang="zh-CN" altLang="zh-CN" sz="2400"/>
              <a:t>、隋、唐</a:t>
            </a:r>
            <a:r>
              <a:rPr lang="en-US" altLang="zh-CN" sz="2400"/>
              <a:t>(</a:t>
            </a:r>
            <a:r>
              <a:rPr lang="zh-CN" altLang="zh-CN" sz="2400"/>
              <a:t>含</a:t>
            </a:r>
            <a:r>
              <a:rPr lang="en-US" altLang="zh-CN" sz="2400" u="sng" err="1"/>
              <a:t>武周</a:t>
            </a:r>
            <a:r>
              <a:rPr lang="en-US" altLang="zh-CN" sz="2400"/>
              <a:t>)</a:t>
            </a:r>
            <a:r>
              <a:rPr lang="zh-CN" altLang="zh-CN" sz="2400"/>
              <a:t>、</a:t>
            </a:r>
            <a:r>
              <a:rPr lang="en-US" altLang="zh-CN" sz="2400" u="sng" err="1"/>
              <a:t>五代</a:t>
            </a:r>
            <a:r>
              <a:rPr lang="zh-CN" altLang="zh-CN" sz="2400"/>
              <a:t>、北宋和金等</a:t>
            </a:r>
            <a:r>
              <a:rPr lang="en-US" altLang="zh-CN" sz="2400"/>
              <a:t>20</a:t>
            </a:r>
            <a:r>
              <a:rPr lang="zh-CN" altLang="zh-CN" sz="2400"/>
              <a:t>多个</a:t>
            </a:r>
            <a:r>
              <a:rPr lang="en-US" altLang="zh-CN" sz="2400" u="sng" err="1"/>
              <a:t>朝代</a:t>
            </a:r>
            <a:r>
              <a:rPr lang="zh-CN" altLang="zh-CN" sz="2400"/>
              <a:t>在河南定都。</a:t>
            </a:r>
            <a:endParaRPr lang="en-US" altLang="zh-CN" b="1">
              <a:latin typeface="PingFang SC"/>
              <a:ea typeface="宋体" panose="02010600030101010101" pitchFamily="2" charset="-122"/>
              <a:cs typeface="Times New Roman" panose="02020603050405020304"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90146" y="370273"/>
            <a:ext cx="11579469" cy="618630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zh-CN" altLang="en-US" sz="3600" b="1">
                <a:solidFill>
                  <a:srgbClr val="FF0000"/>
                </a:solidFill>
                <a:latin typeface="微软雅黑" panose="020B0503020204020204" charset="-122"/>
                <a:ea typeface="微软雅黑" panose="020B0503020204020204" charset="-122"/>
              </a:rPr>
              <a:t>文史典籍</a:t>
            </a:r>
            <a:endParaRPr lang="zh-CN" altLang="en-US" sz="3600" b="1">
              <a:solidFill>
                <a:srgbClr val="FF0000"/>
              </a:solidFill>
              <a:latin typeface="微软雅黑" panose="020B0503020204020204" charset="-122"/>
              <a:ea typeface="微软雅黑" panose="020B0503020204020204" charset="-122"/>
            </a:endParaRPr>
          </a:p>
          <a:p>
            <a:endParaRPr lang="en-US" altLang="zh-CN"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四书</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大学</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中庸</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论语</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孟子</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的合称。</a:t>
            </a:r>
            <a:endParaRPr lang="zh-CN" altLang="en-US"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五经</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诗</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书</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礼</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易</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春秋</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五部儒家经典简称</a:t>
            </a:r>
            <a:endParaRPr lang="zh-CN" altLang="en-US"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六经</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指的是六部儒家经典，即在“五经”外，另加</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乐</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a:t>
            </a:r>
            <a:endParaRPr lang="zh-CN" altLang="en-US"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二十四史</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从</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史记</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到</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明史</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的二十四部纪传体史书，被称为“正史”，其中</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史记</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是通史，其余的都是断代史。</a:t>
            </a:r>
            <a:endParaRPr lang="zh-CN" altLang="en-US"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史记</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我国第一部纪传体通史。原名</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太史公书</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，东汉以后始称</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史记</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，西汉司马迁撰。</a:t>
            </a:r>
            <a:endParaRPr lang="zh-CN" altLang="en-US"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资治通鉴</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北宋司马光撰，全书二百九十四卷。宋神宗以其“鉴于往事，有资于治道”，命名为</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资治通鉴</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。是一部对后代产生很深影响的编年体通史。</a:t>
            </a:r>
            <a:endParaRPr lang="zh-CN" altLang="en-US"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史书编写方式</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分纪传体、编年体、纪事本末体三种。</a:t>
            </a:r>
            <a:endParaRPr lang="zh-CN" altLang="en-US"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rPr>
              <a:t>(1)</a:t>
            </a:r>
            <a:r>
              <a:rPr lang="zh-CN" altLang="en-US" sz="2400">
                <a:latin typeface="微软雅黑" panose="020B0503020204020204" charset="-122"/>
                <a:ea typeface="微软雅黑" panose="020B0503020204020204" charset="-122"/>
              </a:rPr>
              <a:t>纪传体是以人物为中心线索来编写的史书体裁，由司马迁首创。</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二十四史</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全是纪传体。</a:t>
            </a:r>
            <a:endParaRPr lang="zh-CN" altLang="en-US"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rPr>
              <a:t>(2)</a:t>
            </a:r>
            <a:r>
              <a:rPr lang="zh-CN" altLang="en-US" sz="2400">
                <a:latin typeface="微软雅黑" panose="020B0503020204020204" charset="-122"/>
                <a:ea typeface="微软雅黑" panose="020B0503020204020204" charset="-122"/>
              </a:rPr>
              <a:t>编年体是按年月日先后顺序来记述史实的史书体裁，如</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左传</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资治通鉴</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a:t>
            </a:r>
            <a:endParaRPr lang="zh-CN" altLang="en-US"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rPr>
              <a:t>(3)</a:t>
            </a:r>
            <a:r>
              <a:rPr lang="zh-CN" altLang="en-US" sz="2400">
                <a:latin typeface="微软雅黑" panose="020B0503020204020204" charset="-122"/>
                <a:ea typeface="微软雅黑" panose="020B0503020204020204" charset="-122"/>
              </a:rPr>
              <a:t>纪事本末体是以历史事件为中心线索来编写的史书体裁。这种体裁在南宋时才出现</a:t>
            </a:r>
            <a:endParaRPr lang="zh-CN" altLang="en-US" sz="2400">
              <a:latin typeface="微软雅黑" panose="020B0503020204020204" charset="-122"/>
              <a:ea typeface="微软雅黑" panose="020B0503020204020204" charset="-122"/>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2900" y="285303"/>
            <a:ext cx="11515769" cy="627864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zh-CN" altLang="en-US" sz="3600" b="1">
                <a:solidFill>
                  <a:srgbClr val="FF0000"/>
                </a:solidFill>
                <a:latin typeface="微软雅黑" panose="020B0503020204020204" charset="-122"/>
                <a:ea typeface="微软雅黑" panose="020B0503020204020204" charset="-122"/>
              </a:rPr>
              <a:t>阴阳五行</a:t>
            </a:r>
            <a:endParaRPr lang="zh-CN" altLang="en-US" sz="3600" b="1">
              <a:solidFill>
                <a:srgbClr val="FF0000"/>
              </a:solidFill>
              <a:latin typeface="微软雅黑" panose="020B0503020204020204" charset="-122"/>
              <a:ea typeface="微软雅黑" panose="020B0503020204020204" charset="-122"/>
            </a:endParaRPr>
          </a:p>
          <a:p>
            <a:pPr>
              <a:lnSpc>
                <a:spcPct val="150000"/>
              </a:lnSpc>
            </a:pPr>
            <a:r>
              <a:rPr lang="zh-CN" altLang="en-US" sz="2400">
                <a:latin typeface="微软雅黑" panose="020B0503020204020204" charset="-122"/>
                <a:ea typeface="微软雅黑" panose="020B0503020204020204" charset="-122"/>
              </a:rPr>
              <a:t>    </a:t>
            </a:r>
            <a:endParaRPr lang="en-US" altLang="zh-CN" sz="2400">
              <a:latin typeface="微软雅黑" panose="020B0503020204020204" charset="-122"/>
              <a:ea typeface="微软雅黑" panose="020B0503020204020204" charset="-122"/>
            </a:endParaRPr>
          </a:p>
          <a:p>
            <a:pPr>
              <a:lnSpc>
                <a:spcPts val="3600"/>
              </a:lnSpc>
            </a:pPr>
            <a:r>
              <a:rPr lang="en-US" altLang="zh-CN" sz="2400">
                <a:latin typeface="微软雅黑" panose="020B0503020204020204" charset="-122"/>
                <a:ea typeface="微软雅黑" panose="020B0503020204020204" charset="-122"/>
              </a:rPr>
              <a:t>       </a:t>
            </a:r>
            <a:r>
              <a:rPr lang="zh-CN" altLang="en-US" sz="2400">
                <a:latin typeface="微软雅黑" panose="020B0503020204020204" charset="-122"/>
                <a:ea typeface="微软雅黑" panose="020B0503020204020204" charset="-122"/>
              </a:rPr>
              <a:t>中国古代哲学，以阴阳来解释自然界的各种现象，认为万物都有阴阳两个对立面。如天是阳，地是阴；日是阳，月是阴。阴阳的对立和统一，是万物发展的根源。凡是旺盛、萌动、强壮、外向、功能性的，均属阳；相反，凡是宁静、寒冷、抑制、内在、物质性的，均属阴。</a:t>
            </a:r>
            <a:endParaRPr lang="zh-CN" altLang="en-US" sz="2400">
              <a:latin typeface="微软雅黑" panose="020B0503020204020204" charset="-122"/>
              <a:ea typeface="微软雅黑" panose="020B0503020204020204" charset="-122"/>
            </a:endParaRPr>
          </a:p>
          <a:p>
            <a:pPr>
              <a:lnSpc>
                <a:spcPts val="3600"/>
              </a:lnSpc>
            </a:pPr>
            <a:r>
              <a:rPr lang="zh-CN" altLang="en-US" sz="2400">
                <a:latin typeface="微软雅黑" panose="020B0503020204020204" charset="-122"/>
                <a:ea typeface="微软雅黑" panose="020B0503020204020204" charset="-122"/>
              </a:rPr>
              <a:t>       五行，即木、火、土、金、水五种物质的运动。五行学说认为世界上的一切事物，都是由木、火、土、金、水五种基本物质之间的运动变化而生成的；同时，以五行之间的相生、相克关系来阐释事物之间的相互联系，认为任何事物都不是孤立的、静止的，而是在不断地相生、相克的运动中维持着协调平衡。</a:t>
            </a:r>
            <a:endParaRPr lang="zh-CN" altLang="en-US" sz="2400">
              <a:latin typeface="微软雅黑" panose="020B0503020204020204" charset="-122"/>
              <a:ea typeface="微软雅黑" panose="020B0503020204020204" charset="-122"/>
            </a:endParaRPr>
          </a:p>
          <a:p>
            <a:pPr>
              <a:lnSpc>
                <a:spcPts val="3600"/>
              </a:lnSpc>
            </a:pPr>
            <a:r>
              <a:rPr lang="zh-CN" altLang="en-US" sz="2400" b="1">
                <a:latin typeface="微软雅黑" panose="020B0503020204020204" charset="-122"/>
                <a:ea typeface="微软雅黑" panose="020B0503020204020204" charset="-122"/>
              </a:rPr>
              <a:t>       五行相生的次序是：</a:t>
            </a:r>
            <a:r>
              <a:rPr lang="zh-CN" altLang="en-US" sz="2400">
                <a:latin typeface="微软雅黑" panose="020B0503020204020204" charset="-122"/>
                <a:ea typeface="微软雅黑" panose="020B0503020204020204" charset="-122"/>
              </a:rPr>
              <a:t>木生火，火生土，土生金，金生水，水生木。相生关系又可称为母子关系，如木生火，也就是木为火之母，火则为木之子。</a:t>
            </a:r>
            <a:endParaRPr lang="zh-CN" altLang="en-US" sz="2400">
              <a:latin typeface="微软雅黑" panose="020B0503020204020204" charset="-122"/>
              <a:ea typeface="微软雅黑" panose="020B0503020204020204" charset="-122"/>
            </a:endParaRPr>
          </a:p>
          <a:p>
            <a:pPr>
              <a:lnSpc>
                <a:spcPts val="3600"/>
              </a:lnSpc>
            </a:pPr>
            <a:r>
              <a:rPr lang="zh-CN" altLang="en-US" sz="2400" b="1">
                <a:latin typeface="微软雅黑" panose="020B0503020204020204" charset="-122"/>
                <a:ea typeface="微软雅黑" panose="020B0503020204020204" charset="-122"/>
              </a:rPr>
              <a:t>       五行相克的次序为：</a:t>
            </a:r>
            <a:r>
              <a:rPr lang="zh-CN" altLang="en-US" sz="2400">
                <a:latin typeface="微软雅黑" panose="020B0503020204020204" charset="-122"/>
                <a:ea typeface="微软雅黑" panose="020B0503020204020204" charset="-122"/>
              </a:rPr>
              <a:t>木克土，土克水，水克火，火克金，金克木。</a:t>
            </a:r>
            <a:endParaRPr lang="zh-CN" altLang="en-US" sz="2400">
              <a:latin typeface="微软雅黑" panose="020B0503020204020204" charset="-122"/>
              <a:ea typeface="微软雅黑" panose="020B0503020204020204" charset="-122"/>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3" name="内容占位符 2"/>
          <p:cNvSpPr>
            <a:spLocks noGrp="1"/>
          </p:cNvSpPr>
          <p:nvPr>
            <p:ph idx="1"/>
            <p:custDataLst>
              <p:tags r:id="rId3"/>
            </p:custDataLst>
          </p:nvPr>
        </p:nvSpPr>
        <p:spPr>
          <a:xfrm>
            <a:off x="838835" y="1390015"/>
            <a:ext cx="10515600" cy="2049780"/>
          </a:xfrm>
        </p:spPr>
        <p:txBody>
          <a:bodyPr/>
          <a:lstStyle/>
          <a:p>
            <a:pPr marL="0" indent="0">
              <a:buNone/>
            </a:pPr>
            <a:r>
              <a:rPr lang="zh-CN" altLang="en-US" sz="3200" b="1">
                <a:latin typeface="楷体" panose="02010609060101010101" charset="-122"/>
                <a:ea typeface="楷体" panose="02010609060101010101" charset="-122"/>
              </a:rPr>
              <a:t>不积跬步，无以至千里；不积小流，无以成江海。骐骥一跃，不能十步；驽马十驾，功在不舍。锲而舍之，朽木不折；锲而不舍，金石可镂。</a:t>
            </a:r>
            <a:endParaRPr lang="en-US" altLang="zh-CN" sz="3200" b="1">
              <a:latin typeface="楷体" panose="02010609060101010101" charset="-122"/>
              <a:ea typeface="楷体" panose="02010609060101010101" charset="-122"/>
            </a:endParaRPr>
          </a:p>
          <a:p>
            <a:pPr marL="0" indent="0" algn="r">
              <a:buNone/>
            </a:pPr>
            <a:r>
              <a:rPr lang="en-US" altLang="zh-CN" sz="3200" b="1">
                <a:latin typeface="楷体" panose="02010609060101010101" charset="-122"/>
                <a:ea typeface="楷体" panose="02010609060101010101" charset="-122"/>
              </a:rPr>
              <a:t>——</a:t>
            </a:r>
            <a:r>
              <a:rPr lang="zh-CN" altLang="en-US" sz="3200" b="1">
                <a:latin typeface="楷体" panose="02010609060101010101" charset="-122"/>
                <a:ea typeface="楷体" panose="02010609060101010101" charset="-122"/>
              </a:rPr>
              <a:t>荀况《荀子</a:t>
            </a:r>
            <a:r>
              <a:rPr lang="en-US" altLang="zh-CN" sz="3200" b="1">
                <a:latin typeface="楷体" panose="02010609060101010101" charset="-122"/>
                <a:ea typeface="楷体" panose="02010609060101010101" charset="-122"/>
              </a:rPr>
              <a:t>·</a:t>
            </a:r>
            <a:r>
              <a:rPr lang="zh-CN" altLang="en-US" sz="3200" b="1">
                <a:latin typeface="楷体" panose="02010609060101010101" charset="-122"/>
                <a:ea typeface="楷体" panose="02010609060101010101" charset="-122"/>
              </a:rPr>
              <a:t>劝学》</a:t>
            </a:r>
            <a:endParaRPr lang="en-US" altLang="zh-CN" sz="3200" b="1">
              <a:latin typeface="楷体" panose="02010609060101010101" charset="-122"/>
              <a:ea typeface="楷体" panose="02010609060101010101" charset="-122"/>
            </a:endParaRPr>
          </a:p>
        </p:txBody>
      </p:sp>
      <p:sp>
        <p:nvSpPr>
          <p:cNvPr id="15" name="标题 14"/>
          <p:cNvSpPr>
            <a:spLocks noGrp="1"/>
          </p:cNvSpPr>
          <p:nvPr>
            <p:ph type="title"/>
            <p:custDataLst>
              <p:tags r:id="rId4"/>
            </p:custDataLst>
          </p:nvPr>
        </p:nvSpPr>
        <p:spPr>
          <a:xfrm>
            <a:off x="838200" y="365125"/>
            <a:ext cx="10515600" cy="864235"/>
          </a:xfrm>
        </p:spPr>
        <p:txBody>
          <a:bodyPr/>
          <a:lstStyle/>
          <a:p>
            <a:r>
              <a:rPr lang="zh-CN" altLang="en-US" sz="3600" b="1">
                <a:latin typeface="黑体" panose="02010609060101010101" pitchFamily="49" charset="-122"/>
                <a:ea typeface="黑体" panose="02010609060101010101" pitchFamily="49" charset="-122"/>
              </a:rPr>
              <a:t>五、对诸位的期望</a:t>
            </a:r>
            <a:endParaRPr lang="zh-CN" altLang="en-US" sz="3600" b="1">
              <a:latin typeface="黑体" panose="02010609060101010101" pitchFamily="49" charset="-122"/>
              <a:ea typeface="黑体" panose="02010609060101010101" pitchFamily="49" charset="-122"/>
            </a:endParaRPr>
          </a:p>
        </p:txBody>
      </p:sp>
      <p:sp>
        <p:nvSpPr>
          <p:cNvPr id="4" name="文本框 3"/>
          <p:cNvSpPr txBox="1"/>
          <p:nvPr>
            <p:custDataLst>
              <p:tags r:id="rId5"/>
            </p:custDataLst>
          </p:nvPr>
        </p:nvSpPr>
        <p:spPr>
          <a:xfrm>
            <a:off x="838835" y="3621405"/>
            <a:ext cx="10515600" cy="1076325"/>
          </a:xfrm>
          <a:prstGeom prst="rect">
            <a:avLst/>
          </a:prstGeom>
          <a:noFill/>
        </p:spPr>
        <p:txBody>
          <a:bodyPr wrap="square" rtlCol="0">
            <a:spAutoFit/>
          </a:bodyPr>
          <a:lstStyle/>
          <a:p>
            <a:r>
              <a:rPr lang="zh-CN" altLang="en-US" sz="3200" b="1">
                <a:latin typeface="楷体" panose="02010609060101010101" charset="-122"/>
                <a:ea typeface="楷体" panose="02010609060101010101" charset="-122"/>
              </a:rPr>
              <a:t>王侯将相宁有种乎！</a:t>
            </a:r>
            <a:endParaRPr lang="zh-CN" altLang="en-US" sz="3200" b="1">
              <a:latin typeface="楷体" panose="02010609060101010101" charset="-122"/>
              <a:ea typeface="楷体" panose="02010609060101010101" charset="-122"/>
            </a:endParaRPr>
          </a:p>
          <a:p>
            <a:pPr algn="r"/>
            <a:r>
              <a:rPr lang="en-US" altLang="zh-CN" sz="3200" b="1">
                <a:latin typeface="楷体" panose="02010609060101010101" charset="-122"/>
                <a:ea typeface="楷体" panose="02010609060101010101" charset="-122"/>
              </a:rPr>
              <a:t>——</a:t>
            </a:r>
            <a:r>
              <a:rPr lang="zh-CN" altLang="en-US" sz="3200" b="1">
                <a:latin typeface="楷体" panose="02010609060101010101" charset="-122"/>
                <a:ea typeface="楷体" panose="02010609060101010101" charset="-122"/>
              </a:rPr>
              <a:t>司马迁《史记</a:t>
            </a:r>
            <a:r>
              <a:rPr lang="en-US" altLang="zh-CN" sz="3200" b="1">
                <a:latin typeface="楷体" panose="02010609060101010101" charset="-122"/>
                <a:ea typeface="楷体" panose="02010609060101010101" charset="-122"/>
              </a:rPr>
              <a:t>·</a:t>
            </a:r>
            <a:r>
              <a:rPr lang="zh-CN" altLang="en-US" sz="3200" b="1">
                <a:latin typeface="楷体" panose="02010609060101010101" charset="-122"/>
                <a:ea typeface="楷体" panose="02010609060101010101" charset="-122"/>
              </a:rPr>
              <a:t>陈涉世家》</a:t>
            </a:r>
            <a:endParaRPr lang="zh-CN" altLang="en-US" sz="3200" b="1">
              <a:latin typeface="楷体" panose="02010609060101010101" charset="-122"/>
              <a:ea typeface="楷体" panose="02010609060101010101" charset="-122"/>
            </a:endParaRPr>
          </a:p>
        </p:txBody>
      </p:sp>
      <p:sp>
        <p:nvSpPr>
          <p:cNvPr id="5" name="文本框 4"/>
          <p:cNvSpPr txBox="1"/>
          <p:nvPr>
            <p:custDataLst>
              <p:tags r:id="rId6"/>
            </p:custDataLst>
          </p:nvPr>
        </p:nvSpPr>
        <p:spPr>
          <a:xfrm>
            <a:off x="838200" y="5040630"/>
            <a:ext cx="10514330" cy="1568450"/>
          </a:xfrm>
          <a:prstGeom prst="rect">
            <a:avLst/>
          </a:prstGeom>
          <a:noFill/>
        </p:spPr>
        <p:txBody>
          <a:bodyPr wrap="square" rtlCol="0" anchor="t">
            <a:spAutoFit/>
          </a:bodyPr>
          <a:lstStyle/>
          <a:p>
            <a:r>
              <a:rPr lang="zh-CN" altLang="en-US" sz="3200" b="1">
                <a:latin typeface="楷体" panose="02010609060101010101" charset="-122"/>
                <a:ea typeface="楷体" panose="02010609060101010101" charset="-122"/>
              </a:rPr>
              <a:t>经验和历史所昭示我们的，却是各民族和各政府没有从历史方面学到什么。</a:t>
            </a:r>
            <a:endParaRPr lang="zh-CN" altLang="en-US" sz="3200" b="1">
              <a:latin typeface="楷体" panose="02010609060101010101" charset="-122"/>
              <a:ea typeface="楷体" panose="02010609060101010101" charset="-122"/>
            </a:endParaRPr>
          </a:p>
          <a:p>
            <a:pPr algn="r"/>
            <a:r>
              <a:rPr lang="en-US" altLang="zh-CN" sz="3200" b="1">
                <a:latin typeface="楷体" panose="02010609060101010101" charset="-122"/>
                <a:ea typeface="楷体" panose="02010609060101010101" charset="-122"/>
              </a:rPr>
              <a:t>——</a:t>
            </a:r>
            <a:r>
              <a:rPr lang="zh-CN" altLang="en-US" sz="3200" b="1">
                <a:latin typeface="楷体" panose="02010609060101010101" charset="-122"/>
                <a:ea typeface="楷体" panose="02010609060101010101" charset="-122"/>
              </a:rPr>
              <a:t>黑格尔《历史哲学</a:t>
            </a:r>
            <a:r>
              <a:rPr lang="en-US" altLang="zh-CN" sz="3200" b="1">
                <a:latin typeface="楷体" panose="02010609060101010101" charset="-122"/>
                <a:ea typeface="楷体" panose="02010609060101010101" charset="-122"/>
              </a:rPr>
              <a:t>·</a:t>
            </a:r>
            <a:r>
              <a:rPr lang="zh-CN" altLang="en-US" sz="3200" b="1">
                <a:latin typeface="楷体" panose="02010609060101010101" charset="-122"/>
                <a:ea typeface="楷体" panose="02010609060101010101" charset="-122"/>
              </a:rPr>
              <a:t>绪论》</a:t>
            </a:r>
            <a:endParaRPr lang="en-US" altLang="zh-CN" sz="3200" b="1">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t="-17566" b="83915"/>
          <a:stretch>
            <a:fillRect/>
          </a:stretch>
        </p:blipFill>
        <p:spPr>
          <a:xfrm flipH="1">
            <a:off x="-1" y="268928"/>
            <a:ext cx="9710057" cy="2754806"/>
          </a:xfrm>
          <a:prstGeom prst="rect">
            <a:avLst/>
          </a:prstGeom>
        </p:spPr>
      </p:pic>
      <p:sp>
        <p:nvSpPr>
          <p:cNvPr id="2" name="文本框 1"/>
          <p:cNvSpPr txBox="1"/>
          <p:nvPr/>
        </p:nvSpPr>
        <p:spPr>
          <a:xfrm>
            <a:off x="496570" y="1233805"/>
            <a:ext cx="7724238" cy="1863090"/>
          </a:xfrm>
          <a:prstGeom prst="rect">
            <a:avLst/>
          </a:prstGeom>
          <a:noFill/>
          <a:ln w="9525">
            <a:noFill/>
          </a:ln>
        </p:spPr>
        <p:txBody>
          <a:bodyPr wrap="square">
            <a:spAutoFit/>
          </a:bodyPr>
          <a:lstStyle/>
          <a:p>
            <a:pPr indent="0" algn="just">
              <a:lnSpc>
                <a:spcPct val="120000"/>
              </a:lnSpc>
            </a:pPr>
            <a:r>
              <a:rPr lang="en-US" sz="3200" spc="200">
                <a:uFillTx/>
                <a:latin typeface="方正启体_GBK" panose="02000000000000000000" charset="-122"/>
                <a:ea typeface="方正启体_GBK" panose="02000000000000000000" charset="-122"/>
                <a:cs typeface="方正启体_GBK" panose="02000000000000000000" charset="-122"/>
              </a:rPr>
              <a:t>     </a:t>
            </a:r>
            <a:r>
              <a:rPr sz="3200" b="1" spc="200" err="1">
                <a:solidFill>
                  <a:srgbClr val="002060"/>
                </a:solidFill>
                <a:uFillTx/>
                <a:latin typeface="黑体" panose="02010609060101010101" pitchFamily="49" charset="-122"/>
                <a:ea typeface="黑体" panose="02010609060101010101" pitchFamily="49" charset="-122"/>
                <a:cs typeface="方正启体_GBK" panose="02000000000000000000" charset="-122"/>
              </a:rPr>
              <a:t>究天人之际，通古今之变，成一家之言</a:t>
            </a:r>
            <a:r>
              <a:rPr lang="zh-CN" sz="3200" b="1" spc="200">
                <a:solidFill>
                  <a:srgbClr val="002060"/>
                </a:solidFill>
                <a:uFillTx/>
                <a:latin typeface="黑体" panose="02010609060101010101" pitchFamily="49" charset="-122"/>
                <a:ea typeface="黑体" panose="02010609060101010101" pitchFamily="49" charset="-122"/>
                <a:cs typeface="方正启体_GBK" panose="02000000000000000000" charset="-122"/>
              </a:rPr>
              <a:t>。</a:t>
            </a:r>
            <a:endParaRPr lang="zh-CN" sz="3200" b="1" spc="200">
              <a:solidFill>
                <a:srgbClr val="002060"/>
              </a:solidFill>
              <a:uFillTx/>
              <a:latin typeface="黑体" panose="02010609060101010101" pitchFamily="49" charset="-122"/>
              <a:ea typeface="黑体" panose="02010609060101010101" pitchFamily="49" charset="-122"/>
              <a:cs typeface="方正启体_GBK" panose="02000000000000000000" charset="-122"/>
            </a:endParaRPr>
          </a:p>
          <a:p>
            <a:pPr indent="0" algn="r">
              <a:lnSpc>
                <a:spcPct val="120000"/>
              </a:lnSpc>
            </a:pPr>
            <a:r>
              <a:rPr lang="en-US" altLang="zh-CN" sz="3200" b="1" spc="200">
                <a:solidFill>
                  <a:srgbClr val="002060"/>
                </a:solidFill>
                <a:uFillTx/>
                <a:latin typeface="方正启体_GBK" panose="02000000000000000000" charset="-122"/>
                <a:ea typeface="方正启体_GBK" panose="02000000000000000000" charset="-122"/>
                <a:cs typeface="方正启体_GBK" panose="02000000000000000000" charset="-122"/>
              </a:rPr>
              <a:t>——</a:t>
            </a:r>
            <a:r>
              <a:rPr lang="zh-CN" altLang="en-US" sz="3200" b="1" spc="200">
                <a:solidFill>
                  <a:srgbClr val="002060"/>
                </a:solidFill>
                <a:uFillTx/>
                <a:latin typeface="方正启体_GBK" panose="02000000000000000000" charset="-122"/>
                <a:ea typeface="方正启体_GBK" panose="02000000000000000000" charset="-122"/>
                <a:cs typeface="方正启体_GBK" panose="02000000000000000000" charset="-122"/>
              </a:rPr>
              <a:t>西汉司马迁</a:t>
            </a:r>
            <a:endParaRPr lang="zh-CN" altLang="en-US" sz="3200" b="1" spc="200">
              <a:solidFill>
                <a:srgbClr val="002060"/>
              </a:solidFill>
              <a:uFillTx/>
              <a:latin typeface="方正启体_GBK" panose="02000000000000000000" charset="-122"/>
              <a:ea typeface="方正启体_GBK" panose="02000000000000000000" charset="-122"/>
              <a:cs typeface="方正启体_GBK" panose="02000000000000000000" charset="-122"/>
            </a:endParaRPr>
          </a:p>
        </p:txBody>
      </p:sp>
      <p:sp>
        <p:nvSpPr>
          <p:cNvPr id="28" name="文本框 27"/>
          <p:cNvSpPr txBox="1"/>
          <p:nvPr/>
        </p:nvSpPr>
        <p:spPr>
          <a:xfrm>
            <a:off x="496570" y="3251835"/>
            <a:ext cx="7374890" cy="2456057"/>
          </a:xfrm>
          <a:prstGeom prst="rect">
            <a:avLst/>
          </a:prstGeom>
          <a:noFill/>
          <a:ln w="9525">
            <a:noFill/>
          </a:ln>
        </p:spPr>
        <p:txBody>
          <a:bodyPr wrap="square">
            <a:spAutoFit/>
          </a:bodyPr>
          <a:lstStyle/>
          <a:p>
            <a:pPr indent="0" algn="just">
              <a:lnSpc>
                <a:spcPct val="120000"/>
              </a:lnSpc>
            </a:pPr>
            <a:r>
              <a:rPr lang="en-US" sz="3200" b="1" spc="200">
                <a:uFillTx/>
                <a:latin typeface="+mn-ea"/>
                <a:cs typeface="方正启体_GBK" panose="02000000000000000000" charset="-122"/>
              </a:rPr>
              <a:t>     </a:t>
            </a:r>
            <a:r>
              <a:rPr sz="3200" b="1" spc="200" err="1">
                <a:uFillTx/>
                <a:latin typeface="黑体" panose="02010609060101010101" pitchFamily="49" charset="-122"/>
                <a:ea typeface="黑体" panose="02010609060101010101" pitchFamily="49" charset="-122"/>
                <a:cs typeface="方正启体_GBK" panose="02000000000000000000" charset="-122"/>
              </a:rPr>
              <a:t>为天地立心，为生民立命，为往圣继绝学，为万世开太平</a:t>
            </a:r>
            <a:r>
              <a:rPr lang="zh-CN" sz="3200" b="1" spc="200">
                <a:uFillTx/>
                <a:latin typeface="+mn-ea"/>
                <a:cs typeface="方正启体_GBK" panose="02000000000000000000" charset="-122"/>
              </a:rPr>
              <a:t>。</a:t>
            </a:r>
            <a:endParaRPr lang="en-US" altLang="zh-CN" sz="3200" b="1" spc="200">
              <a:uFillTx/>
              <a:latin typeface="+mn-ea"/>
              <a:cs typeface="方正启体_GBK" panose="02000000000000000000" charset="-122"/>
            </a:endParaRPr>
          </a:p>
          <a:p>
            <a:pPr indent="0" algn="just">
              <a:lnSpc>
                <a:spcPct val="120000"/>
              </a:lnSpc>
            </a:pPr>
            <a:endParaRPr lang="zh-CN" sz="3200" b="1" spc="200">
              <a:uFillTx/>
              <a:latin typeface="方正启体_GBK" panose="02000000000000000000" charset="-122"/>
              <a:ea typeface="方正启体_GBK" panose="02000000000000000000" charset="-122"/>
              <a:cs typeface="方正启体_GBK" panose="02000000000000000000" charset="-122"/>
            </a:endParaRPr>
          </a:p>
          <a:p>
            <a:pPr indent="0" algn="r">
              <a:lnSpc>
                <a:spcPct val="120000"/>
              </a:lnSpc>
            </a:pPr>
            <a:r>
              <a:rPr lang="en-US" altLang="zh-CN" sz="3200" b="1" spc="200">
                <a:uFillTx/>
                <a:latin typeface="方正启体_GBK" panose="02000000000000000000" charset="-122"/>
                <a:ea typeface="方正启体_GBK" panose="02000000000000000000" charset="-122"/>
                <a:cs typeface="方正启体_GBK" panose="02000000000000000000" charset="-122"/>
              </a:rPr>
              <a:t>       ——</a:t>
            </a:r>
            <a:r>
              <a:rPr lang="zh-CN" altLang="en-US" sz="3200" b="1" spc="200">
                <a:uFillTx/>
                <a:latin typeface="方正启体_GBK" panose="02000000000000000000" charset="-122"/>
                <a:ea typeface="方正启体_GBK" panose="02000000000000000000" charset="-122"/>
                <a:cs typeface="方正启体_GBK" panose="02000000000000000000" charset="-122"/>
              </a:rPr>
              <a:t>北宋张载</a:t>
            </a:r>
            <a:endParaRPr lang="zh-CN" altLang="en-US" sz="3200" b="1" spc="200">
              <a:uFillTx/>
              <a:latin typeface="方正启体_GBK" panose="02000000000000000000" charset="-122"/>
              <a:ea typeface="方正启体_GBK" panose="02000000000000000000" charset="-122"/>
              <a:cs typeface="方正启体_GBK" panose="02000000000000000000" charset="-122"/>
            </a:endParaRPr>
          </a:p>
        </p:txBody>
      </p:sp>
      <p:pic>
        <p:nvPicPr>
          <p:cNvPr id="29" name="图片 28"/>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6769371" y="444052"/>
            <a:ext cx="5349240" cy="5349240"/>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rcRect b="57520"/>
          <a:stretch>
            <a:fillRect/>
          </a:stretch>
        </p:blipFill>
        <p:spPr>
          <a:xfrm>
            <a:off x="0" y="4456430"/>
            <a:ext cx="12192000" cy="2445657"/>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rcRect l="1500" t="16211" b="15079"/>
          <a:stretch>
            <a:fillRect/>
          </a:stretch>
        </p:blipFill>
        <p:spPr>
          <a:xfrm>
            <a:off x="216535" y="173990"/>
            <a:ext cx="657225" cy="458470"/>
          </a:xfrm>
          <a:prstGeom prst="rect">
            <a:avLst/>
          </a:prstGeom>
        </p:spPr>
      </p:pic>
      <p:sp>
        <p:nvSpPr>
          <p:cNvPr id="33" name="文本框 32"/>
          <p:cNvSpPr txBox="1"/>
          <p:nvPr/>
        </p:nvSpPr>
        <p:spPr>
          <a:xfrm>
            <a:off x="873758" y="111760"/>
            <a:ext cx="1935145" cy="58477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zh-CN" altLang="en-US" sz="3200" b="1" spc="200">
                <a:solidFill>
                  <a:srgbClr val="C00000"/>
                </a:solidFill>
                <a:effectLst/>
                <a:uFillTx/>
                <a:latin typeface="+mn-ea"/>
                <a:cs typeface="阿里巴巴普惠体 B" panose="00020600040101010101" pitchFamily="18" charset="-122"/>
              </a:rPr>
              <a:t>师生共勉</a:t>
            </a:r>
            <a:endParaRPr lang="zh-CN" altLang="en-US" sz="3200" b="1" spc="200">
              <a:solidFill>
                <a:srgbClr val="C00000"/>
              </a:solidFill>
              <a:effectLst/>
              <a:uFillTx/>
              <a:latin typeface="+mn-ea"/>
              <a:cs typeface="阿里巴巴普惠体 B" panose="00020600040101010101" pitchFamily="18" charset="-122"/>
            </a:endParaRPr>
          </a:p>
        </p:txBody>
      </p:sp>
      <p:pic>
        <p:nvPicPr>
          <p:cNvPr id="34" name="New picture"/>
          <p:cNvPicPr/>
          <p:nvPr/>
        </p:nvPicPr>
        <p:blipFill>
          <a:blip r:embed="rId7"/>
          <a:stretch>
            <a:fillRect/>
          </a:stretch>
        </p:blipFill>
        <p:spPr>
          <a:xfrm>
            <a:off x="12446000" y="10858500"/>
            <a:ext cx="330200" cy="241300"/>
          </a:xfrm>
          <a:prstGeom prst="cube">
            <a:avLst/>
          </a:prstGeom>
        </p:spPr>
      </p:pic>
      <p:pic>
        <p:nvPicPr>
          <p:cNvPr id="35" name="New picture"/>
          <p:cNvPicPr/>
          <p:nvPr/>
        </p:nvPicPr>
        <p:blipFill>
          <a:blip r:embed="rId8"/>
          <a:stretch>
            <a:fillRect/>
          </a:stretch>
        </p:blipFill>
        <p:spPr>
          <a:xfrm>
            <a:off x="10985500" y="11150600"/>
            <a:ext cx="355600" cy="266700"/>
          </a:xfrm>
          <a:prstGeom prst="cube">
            <a:avLst/>
          </a:prstGeom>
        </p:spPr>
      </p:pic>
      <p:pic>
        <p:nvPicPr>
          <p:cNvPr id="36" name="New picture"/>
          <p:cNvPicPr/>
          <p:nvPr/>
        </p:nvPicPr>
        <p:blipFill>
          <a:blip r:embed="rId9"/>
          <a:stretch>
            <a:fillRect/>
          </a:stretch>
        </p:blipFill>
        <p:spPr>
          <a:xfrm>
            <a:off x="11938000" y="12661900"/>
            <a:ext cx="317500" cy="241300"/>
          </a:xfrm>
          <a:prstGeom prst="cube">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ppt_y</p:attrName>
                                        </p:attrNameLst>
                                      </p:cBhvr>
                                      <p:tavLst>
                                        <p:tav tm="0">
                                          <p:val>
                                            <p:strVal val="#ppt_y+#ppt_h*1.125000"/>
                                          </p:val>
                                        </p:tav>
                                        <p:tav tm="100000">
                                          <p:val>
                                            <p:strVal val="#ppt_y"/>
                                          </p:val>
                                        </p:tav>
                                      </p:tavLst>
                                    </p:anim>
                                    <p:animEffect transition="in" filter="wipe(up)">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内容占位符 16" descr="图片1"/>
          <p:cNvPicPr>
            <a:picLocks noGrp="1" noChangeAspect="1"/>
          </p:cNvPicPr>
          <p:nvPr>
            <p:ph idx="1"/>
            <p:custDataLst>
              <p:tags r:id="rId1"/>
            </p:custDataLst>
          </p:nvPr>
        </p:nvPicPr>
        <p:blipFill>
          <a:blip r:embed="rId2"/>
          <a:stretch>
            <a:fillRect/>
          </a:stretch>
        </p:blipFill>
        <p:spPr>
          <a:xfrm>
            <a:off x="0" y="0"/>
            <a:ext cx="12192000" cy="6858635"/>
          </a:xfrm>
          <a:prstGeom prst="rect">
            <a:avLst/>
          </a:prstGeom>
        </p:spPr>
      </p:pic>
      <p:sp>
        <p:nvSpPr>
          <p:cNvPr id="2" name="标题 1"/>
          <p:cNvSpPr>
            <a:spLocks noGrp="1"/>
          </p:cNvSpPr>
          <p:nvPr>
            <p:ph type="title"/>
            <p:custDataLst>
              <p:tags r:id="rId3"/>
            </p:custDataLst>
          </p:nvPr>
        </p:nvSpPr>
        <p:spPr>
          <a:xfrm>
            <a:off x="838200" y="2436495"/>
            <a:ext cx="10515600" cy="1749425"/>
          </a:xfrm>
        </p:spPr>
        <p:txBody>
          <a:bodyPr>
            <a:noAutofit/>
          </a:bodyPr>
          <a:lstStyle/>
          <a:p>
            <a:pPr algn="just">
              <a:lnSpc>
                <a:spcPct val="120000"/>
              </a:lnSpc>
            </a:pPr>
            <a:r>
              <a:rPr lang="zh-CN" altLang="en-US" b="1">
                <a:latin typeface="楷体" panose="02010609060101010101" charset="-122"/>
                <a:ea typeface="楷体" panose="02010609060101010101" charset="-122"/>
              </a:rPr>
              <a:t>让我们携手努力，完成高中学业，快乐地进行历史学习！</a:t>
            </a:r>
            <a:endParaRPr lang="zh-CN" altLang="en-US" b="1">
              <a:latin typeface="楷体" panose="02010609060101010101" charset="-122"/>
              <a:ea typeface="楷体" panose="02010609060101010101" charset="-122"/>
            </a:endParaRPr>
          </a:p>
        </p:txBody>
      </p:sp>
      <p:pic>
        <p:nvPicPr>
          <p:cNvPr id="18" name="New picture"/>
          <p:cNvPicPr/>
          <p:nvPr>
            <p:custDataLst>
              <p:tags r:id="rId4"/>
            </p:custDataLst>
          </p:nvPr>
        </p:nvPicPr>
        <p:blipFill>
          <a:blip r:embed="rId5"/>
          <a:stretch>
            <a:fillRect/>
          </a:stretch>
        </p:blipFill>
        <p:spPr>
          <a:xfrm>
            <a:off x="10223500" y="10312400"/>
            <a:ext cx="355600" cy="266700"/>
          </a:xfrm>
          <a:prstGeom prst="cube">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9" name="文本框 8"/>
          <p:cNvSpPr txBox="1"/>
          <p:nvPr>
            <p:custDataLst>
              <p:tags r:id="rId3"/>
            </p:custDataLst>
          </p:nvPr>
        </p:nvSpPr>
        <p:spPr>
          <a:xfrm>
            <a:off x="400050" y="179070"/>
            <a:ext cx="11373485" cy="1290955"/>
          </a:xfrm>
          <a:prstGeom prst="rect">
            <a:avLst/>
          </a:prstGeom>
          <a:noFill/>
          <a:ln w="28575" cmpd="sng">
            <a:solidFill>
              <a:schemeClr val="accent1">
                <a:shade val="50000"/>
              </a:schemeClr>
            </a:solidFill>
            <a:prstDash val="sysDot"/>
          </a:ln>
        </p:spPr>
        <p:txBody>
          <a:bodyPr wrap="square" rtlCol="0">
            <a:spAutoFit/>
          </a:bodyPr>
          <a:lstStyle/>
          <a:p>
            <a:pPr>
              <a:lnSpc>
                <a:spcPct val="130000"/>
              </a:lnSpc>
            </a:pPr>
            <a:r>
              <a:rPr lang="en-US" altLang="zh-CN" sz="2800" b="1">
                <a:latin typeface="楷体" panose="02010609060101010101" charset="-122"/>
                <a:ea typeface="楷体" panose="02010609060101010101" charset="-122"/>
              </a:rPr>
              <a:t> </a:t>
            </a:r>
            <a:r>
              <a:rPr lang="zh-CN" altLang="en-US" sz="3200" b="1">
                <a:solidFill>
                  <a:srgbClr val="7030A0"/>
                </a:solidFill>
                <a:latin typeface="楷体" panose="02010609060101010101" charset="-122"/>
                <a:ea typeface="楷体" panose="02010609060101010101" charset="-122"/>
              </a:rPr>
              <a:t>欲灭其国，必先去其史</a:t>
            </a:r>
            <a:r>
              <a:rPr lang="zh-CN" altLang="en-US" sz="3200" b="1">
                <a:latin typeface="楷体" panose="02010609060101010101" charset="-122"/>
                <a:ea typeface="楷体" panose="02010609060101010101" charset="-122"/>
              </a:rPr>
              <a:t>。欲灭其族，必灭其文化。</a:t>
            </a:r>
            <a:endParaRPr lang="zh-CN" altLang="en-US" sz="2800" b="1">
              <a:latin typeface="楷体" panose="02010609060101010101" charset="-122"/>
              <a:ea typeface="楷体" panose="02010609060101010101" charset="-122"/>
            </a:endParaRPr>
          </a:p>
          <a:p>
            <a:pPr algn="r">
              <a:lnSpc>
                <a:spcPct val="130000"/>
              </a:lnSpc>
            </a:pPr>
            <a:r>
              <a:rPr lang="zh-CN" altLang="en-US" sz="2800">
                <a:latin typeface="楷体" panose="02010609060101010101" charset="-122"/>
                <a:ea typeface="楷体" panose="02010609060101010101" charset="-122"/>
              </a:rPr>
              <a:t>——（清）龚自珍</a:t>
            </a:r>
            <a:endParaRPr lang="zh-CN" altLang="en-US" sz="2800">
              <a:latin typeface="楷体" panose="02010609060101010101" charset="-122"/>
              <a:ea typeface="楷体" panose="02010609060101010101" charset="-122"/>
            </a:endParaRPr>
          </a:p>
        </p:txBody>
      </p:sp>
      <p:sp>
        <p:nvSpPr>
          <p:cNvPr id="4" name="文本框 3"/>
          <p:cNvSpPr txBox="1"/>
          <p:nvPr>
            <p:custDataLst>
              <p:tags r:id="rId4"/>
            </p:custDataLst>
          </p:nvPr>
        </p:nvSpPr>
        <p:spPr>
          <a:xfrm>
            <a:off x="400050" y="1673225"/>
            <a:ext cx="11373485" cy="1931035"/>
          </a:xfrm>
          <a:prstGeom prst="rect">
            <a:avLst/>
          </a:prstGeom>
          <a:noFill/>
          <a:ln w="28575" cmpd="sng">
            <a:solidFill>
              <a:schemeClr val="accent1">
                <a:shade val="50000"/>
              </a:schemeClr>
            </a:solidFill>
            <a:prstDash val="sysDot"/>
          </a:ln>
        </p:spPr>
        <p:txBody>
          <a:bodyPr wrap="square" rtlCol="0">
            <a:spAutoFit/>
          </a:bodyPr>
          <a:lstStyle/>
          <a:p>
            <a:pPr>
              <a:lnSpc>
                <a:spcPct val="130000"/>
              </a:lnSpc>
            </a:pPr>
            <a:r>
              <a:rPr lang="en-US" altLang="zh-CN" sz="2800" b="1">
                <a:latin typeface="楷体" panose="02010609060101010101" charset="-122"/>
                <a:ea typeface="楷体" panose="02010609060101010101" charset="-122"/>
              </a:rPr>
              <a:t>   </a:t>
            </a:r>
            <a:r>
              <a:rPr lang="zh-CN" altLang="en-US" sz="3200" b="1">
                <a:latin typeface="楷体" panose="02010609060101010101" charset="-122"/>
                <a:ea typeface="楷体" panose="02010609060101010101" charset="-122"/>
              </a:rPr>
              <a:t>若一民族对其以往了无所知，此必为无文化之民族，此民族终将无争存于世之力量。</a:t>
            </a:r>
            <a:endParaRPr lang="zh-CN" altLang="en-US" sz="2800" b="1">
              <a:latin typeface="楷体" panose="02010609060101010101" charset="-122"/>
              <a:ea typeface="楷体" panose="02010609060101010101" charset="-122"/>
            </a:endParaRPr>
          </a:p>
          <a:p>
            <a:pPr algn="r">
              <a:lnSpc>
                <a:spcPct val="130000"/>
              </a:lnSpc>
            </a:pPr>
            <a:r>
              <a:rPr lang="zh-CN" altLang="en-US" sz="2800">
                <a:latin typeface="楷体" panose="02010609060101010101" charset="-122"/>
                <a:ea typeface="楷体" panose="02010609060101010101" charset="-122"/>
              </a:rPr>
              <a:t>——钱穆《国史大纲》</a:t>
            </a:r>
            <a:r>
              <a:rPr lang="zh-CN" altLang="en-US" sz="2400">
                <a:latin typeface="楷体" panose="02010609060101010101" charset="-122"/>
                <a:ea typeface="楷体" panose="02010609060101010101" charset="-122"/>
              </a:rPr>
              <a:t>（</a:t>
            </a:r>
            <a:r>
              <a:rPr lang="en-US" altLang="zh-CN" sz="2400">
                <a:latin typeface="楷体" panose="02010609060101010101" charset="-122"/>
                <a:ea typeface="楷体" panose="02010609060101010101" charset="-122"/>
              </a:rPr>
              <a:t>1939</a:t>
            </a:r>
            <a:r>
              <a:rPr lang="zh-CN" altLang="en-US" sz="2400">
                <a:latin typeface="楷体" panose="02010609060101010101" charset="-122"/>
                <a:ea typeface="楷体" panose="02010609060101010101" charset="-122"/>
              </a:rPr>
              <a:t>年写成）</a:t>
            </a:r>
            <a:endParaRPr lang="zh-CN" altLang="en-US" sz="2400">
              <a:latin typeface="楷体" panose="02010609060101010101" charset="-122"/>
              <a:ea typeface="楷体" panose="02010609060101010101" charset="-122"/>
            </a:endParaRPr>
          </a:p>
        </p:txBody>
      </p:sp>
      <p:sp>
        <p:nvSpPr>
          <p:cNvPr id="3" name="文本框 2"/>
          <p:cNvSpPr txBox="1"/>
          <p:nvPr>
            <p:custDataLst>
              <p:tags r:id="rId5"/>
            </p:custDataLst>
          </p:nvPr>
        </p:nvSpPr>
        <p:spPr>
          <a:xfrm>
            <a:off x="285115" y="3934460"/>
            <a:ext cx="11488420" cy="2011045"/>
          </a:xfrm>
          <a:prstGeom prst="rect">
            <a:avLst/>
          </a:prstGeom>
          <a:solidFill>
            <a:schemeClr val="bg1"/>
          </a:solidFill>
        </p:spPr>
        <p:txBody>
          <a:bodyPr wrap="square" rtlCol="0">
            <a:spAutoFit/>
          </a:bodyPr>
          <a:lstStyle/>
          <a:p>
            <a:pPr>
              <a:lnSpc>
                <a:spcPct val="130000"/>
              </a:lnSpc>
            </a:pPr>
            <a:r>
              <a:rPr lang="zh-CN" altLang="en-US" sz="3200" b="1">
                <a:solidFill>
                  <a:schemeClr val="tx1"/>
                </a:solidFill>
                <a:latin typeface="微软雅黑" panose="020B0503020204020204" charset="-122"/>
                <a:ea typeface="微软雅黑" panose="020B0503020204020204" charset="-122"/>
                <a:cs typeface="微软雅黑" panose="020B0503020204020204" charset="-122"/>
              </a:rPr>
              <a:t>①</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公民教育</a:t>
            </a:r>
            <a:r>
              <a:rPr lang="zh-CN" altLang="en-US" sz="3200">
                <a:latin typeface="微软雅黑" panose="020B0503020204020204" charset="-122"/>
                <a:ea typeface="微软雅黑" panose="020B0503020204020204" charset="-122"/>
                <a:cs typeface="微软雅黑" panose="020B0503020204020204" charset="-122"/>
              </a:rPr>
              <a:t>的一部分：</a:t>
            </a:r>
            <a:endParaRPr lang="zh-CN" altLang="en-US" sz="3200">
              <a:latin typeface="微软雅黑" panose="020B0503020204020204" charset="-122"/>
              <a:ea typeface="微软雅黑" panose="020B0503020204020204" charset="-122"/>
              <a:cs typeface="微软雅黑" panose="020B0503020204020204" charset="-122"/>
            </a:endParaRPr>
          </a:p>
          <a:p>
            <a:pPr>
              <a:lnSpc>
                <a:spcPct val="130000"/>
              </a:lnSpc>
            </a:pPr>
            <a:r>
              <a:rPr lang="zh-CN" altLang="en-US" sz="3200">
                <a:latin typeface="微软雅黑" panose="020B0503020204020204" charset="-122"/>
                <a:ea typeface="微软雅黑" panose="020B0503020204020204" charset="-122"/>
                <a:cs typeface="微软雅黑" panose="020B0503020204020204" charset="-122"/>
              </a:rPr>
              <a:t>   树立正确的历史观、世界观、人生观和价值观</a:t>
            </a:r>
            <a:endParaRPr lang="zh-CN" altLang="en-US" sz="3200">
              <a:latin typeface="微软雅黑" panose="020B0503020204020204" charset="-122"/>
              <a:ea typeface="微软雅黑" panose="020B0503020204020204" charset="-122"/>
              <a:cs typeface="微软雅黑" panose="020B0503020204020204" charset="-122"/>
            </a:endParaRPr>
          </a:p>
          <a:p>
            <a:pPr>
              <a:lnSpc>
                <a:spcPct val="130000"/>
              </a:lnSpc>
            </a:pPr>
            <a:r>
              <a:rPr lang="zh-CN" altLang="en-US" sz="3200">
                <a:latin typeface="微软雅黑" panose="020B0503020204020204" charset="-122"/>
                <a:ea typeface="微软雅黑" panose="020B0503020204020204" charset="-122"/>
                <a:cs typeface="微软雅黑" panose="020B0503020204020204" charset="-122"/>
              </a:rPr>
              <a:t>（民族自豪、文化认同、爱国敬业、诚信友善等）</a:t>
            </a:r>
            <a:endParaRPr lang="zh-CN" altLang="en-US" sz="32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9" name="文本框 8"/>
          <p:cNvSpPr txBox="1"/>
          <p:nvPr>
            <p:custDataLst>
              <p:tags r:id="rId3"/>
            </p:custDataLst>
          </p:nvPr>
        </p:nvSpPr>
        <p:spPr>
          <a:xfrm>
            <a:off x="241300" y="177800"/>
            <a:ext cx="11569700" cy="1931035"/>
          </a:xfrm>
          <a:prstGeom prst="rect">
            <a:avLst/>
          </a:prstGeom>
          <a:noFill/>
          <a:ln w="28575" cmpd="sng">
            <a:solidFill>
              <a:schemeClr val="accent1">
                <a:shade val="50000"/>
              </a:schemeClr>
            </a:solidFill>
            <a:prstDash val="sysDot"/>
          </a:ln>
        </p:spPr>
        <p:txBody>
          <a:bodyPr wrap="square" rtlCol="0">
            <a:spAutoFit/>
          </a:bodyPr>
          <a:lstStyle/>
          <a:p>
            <a:pPr>
              <a:lnSpc>
                <a:spcPct val="130000"/>
              </a:lnSpc>
            </a:pPr>
            <a:r>
              <a:rPr lang="en-US" altLang="zh-CN" sz="2800" b="1">
                <a:latin typeface="楷体" panose="02010609060101010101" charset="-122"/>
                <a:ea typeface="楷体" panose="02010609060101010101" charset="-122"/>
              </a:rPr>
              <a:t>   </a:t>
            </a:r>
            <a:r>
              <a:rPr lang="zh-CN" altLang="en-US" sz="2800" b="1">
                <a:latin typeface="楷体" panose="02010609060101010101" charset="-122"/>
                <a:ea typeface="楷体" panose="02010609060101010101" charset="-122"/>
              </a:rPr>
              <a:t>	</a:t>
            </a:r>
            <a:r>
              <a:rPr lang="zh-CN" altLang="en-US" sz="3200" b="1">
                <a:latin typeface="楷体" panose="02010609060101010101" charset="-122"/>
                <a:ea typeface="楷体" panose="02010609060101010101" charset="-122"/>
              </a:rPr>
              <a:t>以铜为镜，可以正衣冠；以人为镜，可以明得失；</a:t>
            </a:r>
            <a:r>
              <a:rPr lang="zh-CN" altLang="en-US" sz="3200" b="1">
                <a:solidFill>
                  <a:srgbClr val="1D41D5"/>
                </a:solidFill>
                <a:latin typeface="楷体" panose="02010609060101010101" charset="-122"/>
                <a:ea typeface="楷体" panose="02010609060101010101" charset="-122"/>
              </a:rPr>
              <a:t>以古为镜，可以知兴替</a:t>
            </a:r>
            <a:r>
              <a:rPr lang="zh-CN" altLang="en-US" sz="3200" b="1">
                <a:latin typeface="楷体" panose="02010609060101010101" charset="-122"/>
                <a:ea typeface="楷体" panose="02010609060101010101" charset="-122"/>
              </a:rPr>
              <a:t>。</a:t>
            </a:r>
            <a:endParaRPr lang="zh-CN" altLang="en-US" sz="2800" b="1">
              <a:latin typeface="楷体" panose="02010609060101010101" charset="-122"/>
              <a:ea typeface="楷体" panose="02010609060101010101" charset="-122"/>
            </a:endParaRPr>
          </a:p>
          <a:p>
            <a:pPr algn="r">
              <a:lnSpc>
                <a:spcPct val="130000"/>
              </a:lnSpc>
            </a:pPr>
            <a:r>
              <a:rPr lang="zh-CN" altLang="en-US" sz="2800">
                <a:latin typeface="楷体" panose="02010609060101010101" charset="-122"/>
                <a:ea typeface="楷体" panose="02010609060101010101" charset="-122"/>
              </a:rPr>
              <a:t>——（唐）李世民</a:t>
            </a:r>
            <a:endParaRPr lang="zh-CN" altLang="en-US" sz="2800">
              <a:latin typeface="楷体" panose="02010609060101010101" charset="-122"/>
              <a:ea typeface="楷体" panose="02010609060101010101" charset="-122"/>
            </a:endParaRPr>
          </a:p>
        </p:txBody>
      </p:sp>
      <p:sp>
        <p:nvSpPr>
          <p:cNvPr id="3" name="文本框 2"/>
          <p:cNvSpPr txBox="1"/>
          <p:nvPr>
            <p:custDataLst>
              <p:tags r:id="rId4"/>
            </p:custDataLst>
          </p:nvPr>
        </p:nvSpPr>
        <p:spPr>
          <a:xfrm>
            <a:off x="241300" y="2397125"/>
            <a:ext cx="11569700" cy="1370965"/>
          </a:xfrm>
          <a:prstGeom prst="rect">
            <a:avLst/>
          </a:prstGeom>
          <a:solidFill>
            <a:schemeClr val="bg1"/>
          </a:solidFill>
        </p:spPr>
        <p:txBody>
          <a:bodyPr wrap="square" rtlCol="0">
            <a:spAutoFit/>
          </a:bodyPr>
          <a:lstStyle/>
          <a:p>
            <a:pPr>
              <a:lnSpc>
                <a:spcPct val="130000"/>
              </a:lnSpc>
            </a:pPr>
            <a:r>
              <a:rPr lang="zh-CN" altLang="en-US" sz="3200">
                <a:latin typeface="微软雅黑" panose="020B0503020204020204" charset="-122"/>
                <a:ea typeface="微软雅黑" panose="020B0503020204020204" charset="-122"/>
                <a:cs typeface="微软雅黑" panose="020B0503020204020204" charset="-122"/>
              </a:rPr>
              <a:t>②</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借鉴</a:t>
            </a:r>
            <a:r>
              <a:rPr lang="zh-CN" altLang="en-US" sz="3200">
                <a:latin typeface="微软雅黑" panose="020B0503020204020204" charset="-122"/>
                <a:ea typeface="微软雅黑" panose="020B0503020204020204" charset="-122"/>
                <a:cs typeface="微软雅黑" panose="020B0503020204020204" charset="-122"/>
              </a:rPr>
              <a:t>作用：</a:t>
            </a:r>
            <a:endParaRPr lang="zh-CN" altLang="en-US" sz="3200">
              <a:latin typeface="微软雅黑" panose="020B0503020204020204" charset="-122"/>
              <a:ea typeface="微软雅黑" panose="020B0503020204020204" charset="-122"/>
              <a:cs typeface="微软雅黑" panose="020B0503020204020204" charset="-122"/>
            </a:endParaRPr>
          </a:p>
          <a:p>
            <a:pPr>
              <a:lnSpc>
                <a:spcPct val="130000"/>
              </a:lnSpc>
            </a:pPr>
            <a:r>
              <a:rPr lang="zh-CN" altLang="en-US" sz="3200">
                <a:latin typeface="微软雅黑" panose="020B0503020204020204" charset="-122"/>
                <a:ea typeface="微软雅黑" panose="020B0503020204020204" charset="-122"/>
                <a:cs typeface="微软雅黑" panose="020B0503020204020204" charset="-122"/>
              </a:rPr>
              <a:t>          历史经验、教训、知识、规律</a:t>
            </a:r>
            <a:r>
              <a:rPr lang="en-US" altLang="zh-CN" sz="3200">
                <a:latin typeface="微软雅黑" panose="020B0503020204020204" charset="-122"/>
                <a:ea typeface="微软雅黑" panose="020B0503020204020204" charset="-122"/>
                <a:cs typeface="微软雅黑" panose="020B0503020204020204" charset="-122"/>
              </a:rPr>
              <a:t>……</a:t>
            </a:r>
            <a:endParaRPr lang="en-US" altLang="zh-CN" sz="3200">
              <a:latin typeface="微软雅黑" panose="020B0503020204020204" charset="-122"/>
              <a:ea typeface="微软雅黑" panose="020B0503020204020204" charset="-122"/>
              <a:cs typeface="微软雅黑" panose="020B0503020204020204" charset="-122"/>
            </a:endParaRPr>
          </a:p>
        </p:txBody>
      </p:sp>
      <p:sp>
        <p:nvSpPr>
          <p:cNvPr id="5" name="下箭头 4"/>
          <p:cNvSpPr/>
          <p:nvPr>
            <p:custDataLst>
              <p:tags r:id="rId5"/>
            </p:custDataLst>
          </p:nvPr>
        </p:nvSpPr>
        <p:spPr>
          <a:xfrm>
            <a:off x="4361815" y="3890645"/>
            <a:ext cx="885825" cy="10909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custDataLst>
              <p:tags r:id="rId6"/>
            </p:custDataLst>
          </p:nvPr>
        </p:nvSpPr>
        <p:spPr>
          <a:xfrm>
            <a:off x="2201545" y="5104130"/>
            <a:ext cx="5165725" cy="768350"/>
          </a:xfrm>
          <a:prstGeom prst="rect">
            <a:avLst/>
          </a:prstGeom>
          <a:noFill/>
        </p:spPr>
        <p:txBody>
          <a:bodyPr wrap="square" rtlCol="0">
            <a:spAutoFit/>
          </a:bodyPr>
          <a:lstStyle/>
          <a:p>
            <a:pPr algn="ctr"/>
            <a:r>
              <a:rPr lang="zh-CN" altLang="en-US" sz="4400" b="1">
                <a:latin typeface="+mn-ea"/>
              </a:rPr>
              <a:t>为现实和未来服务</a:t>
            </a:r>
            <a:endParaRPr lang="zh-CN" altLang="en-US" sz="4400" b="1">
              <a:latin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par>
                          <p:cTn id="19" fill="hold">
                            <p:stCondLst>
                              <p:cond delay="500"/>
                            </p:stCondLst>
                            <p:childTnLst>
                              <p:par>
                                <p:cTn id="20" presetID="3" presetClass="entr" presetSubtype="1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5"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custDataLst>
              <p:tags r:id="rId3"/>
            </p:custDataLst>
          </p:nvPr>
        </p:nvSpPr>
        <p:spPr>
          <a:xfrm>
            <a:off x="283210" y="321310"/>
            <a:ext cx="8246745" cy="3290570"/>
          </a:xfrm>
          <a:prstGeom prst="rect">
            <a:avLst/>
          </a:prstGeom>
          <a:noFill/>
        </p:spPr>
        <p:txBody>
          <a:bodyPr wrap="square" rtlCol="0">
            <a:spAutoFit/>
          </a:bodyPr>
          <a:lstStyle/>
          <a:p>
            <a:pPr>
              <a:lnSpc>
                <a:spcPct val="130000"/>
              </a:lnSpc>
            </a:pPr>
            <a:r>
              <a:rPr lang="zh-CN" altLang="en-US" sz="3200">
                <a:latin typeface="微软雅黑" panose="020B0503020204020204" charset="-122"/>
                <a:ea typeface="微软雅黑" panose="020B0503020204020204" charset="-122"/>
                <a:cs typeface="微软雅黑" panose="020B0503020204020204" charset="-122"/>
              </a:rPr>
              <a:t>③</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能力</a:t>
            </a:r>
            <a:r>
              <a:rPr lang="zh-CN" altLang="en-US" sz="3200">
                <a:latin typeface="微软雅黑" panose="020B0503020204020204" charset="-122"/>
                <a:ea typeface="微软雅黑" panose="020B0503020204020204" charset="-122"/>
                <a:cs typeface="微软雅黑" panose="020B0503020204020204" charset="-122"/>
              </a:rPr>
              <a:t>培养：</a:t>
            </a:r>
            <a:endParaRPr lang="zh-CN" altLang="en-US" sz="3200">
              <a:latin typeface="微软雅黑" panose="020B0503020204020204" charset="-122"/>
              <a:ea typeface="微软雅黑" panose="020B0503020204020204" charset="-122"/>
              <a:cs typeface="微软雅黑" panose="020B0503020204020204" charset="-122"/>
            </a:endParaRPr>
          </a:p>
          <a:p>
            <a:pPr>
              <a:lnSpc>
                <a:spcPct val="130000"/>
              </a:lnSpc>
            </a:pPr>
            <a:r>
              <a:rPr lang="en-US" altLang="zh-CN" sz="3200">
                <a:latin typeface="微软雅黑" panose="020B0503020204020204" charset="-122"/>
                <a:ea typeface="微软雅黑" panose="020B0503020204020204" charset="-122"/>
                <a:cs typeface="微软雅黑" panose="020B0503020204020204" charset="-122"/>
              </a:rPr>
              <a:t>	a.</a:t>
            </a:r>
            <a:r>
              <a:rPr lang="zh-CN" altLang="en-US" sz="3200">
                <a:latin typeface="微软雅黑" panose="020B0503020204020204" charset="-122"/>
                <a:ea typeface="微软雅黑" panose="020B0503020204020204" charset="-122"/>
                <a:cs typeface="微软雅黑" panose="020B0503020204020204" charset="-122"/>
              </a:rPr>
              <a:t>阅读、获取相关信息的能力；</a:t>
            </a:r>
            <a:endParaRPr lang="zh-CN" altLang="en-US" sz="3200">
              <a:latin typeface="微软雅黑" panose="020B0503020204020204" charset="-122"/>
              <a:ea typeface="微软雅黑" panose="020B0503020204020204" charset="-122"/>
              <a:cs typeface="微软雅黑" panose="020B0503020204020204" charset="-122"/>
            </a:endParaRPr>
          </a:p>
          <a:p>
            <a:pPr>
              <a:lnSpc>
                <a:spcPct val="130000"/>
              </a:lnSpc>
            </a:pPr>
            <a:r>
              <a:rPr lang="en-US" altLang="zh-CN" sz="3200">
                <a:latin typeface="微软雅黑" panose="020B0503020204020204" charset="-122"/>
                <a:ea typeface="微软雅黑" panose="020B0503020204020204" charset="-122"/>
                <a:cs typeface="微软雅黑" panose="020B0503020204020204" charset="-122"/>
              </a:rPr>
              <a:t>	b.</a:t>
            </a:r>
            <a:r>
              <a:rPr lang="zh-CN" altLang="en-US" sz="3200">
                <a:latin typeface="微软雅黑" panose="020B0503020204020204" charset="-122"/>
                <a:ea typeface="微软雅黑" panose="020B0503020204020204" charset="-122"/>
                <a:cs typeface="微软雅黑" panose="020B0503020204020204" charset="-122"/>
              </a:rPr>
              <a:t>归纳、总结历史资料的能力；</a:t>
            </a:r>
            <a:endParaRPr lang="zh-CN" altLang="en-US" sz="3200">
              <a:latin typeface="微软雅黑" panose="020B0503020204020204" charset="-122"/>
              <a:ea typeface="微软雅黑" panose="020B0503020204020204" charset="-122"/>
              <a:cs typeface="微软雅黑" panose="020B0503020204020204" charset="-122"/>
            </a:endParaRPr>
          </a:p>
          <a:p>
            <a:pPr>
              <a:lnSpc>
                <a:spcPct val="130000"/>
              </a:lnSpc>
            </a:pPr>
            <a:r>
              <a:rPr lang="en-US" altLang="zh-CN" sz="3200">
                <a:latin typeface="微软雅黑" panose="020B0503020204020204" charset="-122"/>
                <a:ea typeface="微软雅黑" panose="020B0503020204020204" charset="-122"/>
                <a:cs typeface="微软雅黑" panose="020B0503020204020204" charset="-122"/>
              </a:rPr>
              <a:t>	c.</a:t>
            </a:r>
            <a:r>
              <a:rPr lang="zh-CN" altLang="en-US" sz="3200">
                <a:latin typeface="微软雅黑" panose="020B0503020204020204" charset="-122"/>
                <a:ea typeface="微软雅黑" panose="020B0503020204020204" charset="-122"/>
                <a:cs typeface="微软雅黑" panose="020B0503020204020204" charset="-122"/>
              </a:rPr>
              <a:t>分析、比较、综合历史事实的能力；</a:t>
            </a:r>
            <a:endParaRPr lang="zh-CN" altLang="en-US" sz="3200">
              <a:latin typeface="微软雅黑" panose="020B0503020204020204" charset="-122"/>
              <a:ea typeface="微软雅黑" panose="020B0503020204020204" charset="-122"/>
              <a:cs typeface="微软雅黑" panose="020B0503020204020204" charset="-122"/>
            </a:endParaRPr>
          </a:p>
          <a:p>
            <a:pPr>
              <a:lnSpc>
                <a:spcPct val="130000"/>
              </a:lnSpc>
            </a:pPr>
            <a:r>
              <a:rPr lang="en-US" altLang="zh-CN" sz="3200">
                <a:latin typeface="微软雅黑" panose="020B0503020204020204" charset="-122"/>
                <a:ea typeface="微软雅黑" panose="020B0503020204020204" charset="-122"/>
                <a:cs typeface="微软雅黑" panose="020B0503020204020204" charset="-122"/>
              </a:rPr>
              <a:t>	d.</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历史思维</a:t>
            </a:r>
            <a:r>
              <a:rPr lang="zh-CN" altLang="en-US" sz="3200">
                <a:latin typeface="微软雅黑" panose="020B0503020204020204" charset="-122"/>
                <a:ea typeface="微软雅黑" panose="020B0503020204020204" charset="-122"/>
                <a:cs typeface="微软雅黑" panose="020B0503020204020204" charset="-122"/>
              </a:rPr>
              <a:t>和分析解决现实问题的能力。</a:t>
            </a:r>
            <a:endParaRPr lang="zh-CN" altLang="en-US" sz="3200">
              <a:latin typeface="微软雅黑" panose="020B0503020204020204" charset="-122"/>
              <a:ea typeface="微软雅黑" panose="020B0503020204020204" charset="-122"/>
              <a:cs typeface="微软雅黑" panose="020B0503020204020204" charset="-122"/>
            </a:endParaRPr>
          </a:p>
        </p:txBody>
      </p:sp>
      <p:cxnSp>
        <p:nvCxnSpPr>
          <p:cNvPr id="4" name="直接箭头连接符 3"/>
          <p:cNvCxnSpPr/>
          <p:nvPr>
            <p:custDataLst>
              <p:tags r:id="rId4"/>
            </p:custDataLst>
          </p:nvPr>
        </p:nvCxnSpPr>
        <p:spPr>
          <a:xfrm flipH="1">
            <a:off x="2443480" y="3477260"/>
            <a:ext cx="0" cy="112649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 name="文本框 2"/>
          <p:cNvSpPr txBox="1"/>
          <p:nvPr>
            <p:custDataLst>
              <p:tags r:id="rId5"/>
            </p:custDataLst>
          </p:nvPr>
        </p:nvSpPr>
        <p:spPr>
          <a:xfrm>
            <a:off x="161925" y="4712970"/>
            <a:ext cx="10306685" cy="645160"/>
          </a:xfrm>
          <a:prstGeom prst="rect">
            <a:avLst/>
          </a:prstGeom>
          <a:noFill/>
        </p:spPr>
        <p:txBody>
          <a:bodyPr wrap="square" rtlCol="0">
            <a:spAutoFit/>
          </a:bodyPr>
          <a:lstStyle/>
          <a:p>
            <a:r>
              <a:rPr lang="zh-CN" altLang="en-US" sz="3600" b="1">
                <a:latin typeface="汉仪超粗宋简" panose="02010600000101010101" charset="-122"/>
                <a:ea typeface="汉仪超粗宋简" panose="02010600000101010101" charset="-122"/>
              </a:rPr>
              <a:t>辩证、变化、扩散、批判、逻辑、创新、逆向…</a:t>
            </a:r>
            <a:endParaRPr lang="zh-CN" altLang="en-US" sz="3600" b="1">
              <a:latin typeface="汉仪超粗宋简" panose="02010600000101010101" charset="-122"/>
              <a:ea typeface="汉仪超粗宋简" panose="0201060000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3" name="标题 1"/>
          <p:cNvSpPr>
            <a:spLocks noGrp="1"/>
          </p:cNvSpPr>
          <p:nvPr>
            <p:custDataLst>
              <p:tags r:id="rId3"/>
            </p:custDataLst>
          </p:nvPr>
        </p:nvSpPr>
        <p:spPr>
          <a:xfrm>
            <a:off x="750570" y="0"/>
            <a:ext cx="10515600" cy="8642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zh-CN" altLang="en-US" sz="3600" b="1" smtClean="0">
                <a:solidFill>
                  <a:schemeClr val="tx1"/>
                </a:solidFill>
                <a:latin typeface="黑体" panose="02010609060101010101" pitchFamily="49" charset="-122"/>
                <a:ea typeface="黑体" panose="02010609060101010101" pitchFamily="49" charset="-122"/>
                <a:sym typeface="+mn-ea"/>
              </a:rPr>
              <a:t>三、初高中历史课程之区别</a:t>
            </a:r>
            <a:endParaRPr lang="zh-CN" altLang="en-US" sz="3600" b="1" smtClean="0">
              <a:solidFill>
                <a:schemeClr val="tx1"/>
              </a:solidFill>
              <a:latin typeface="黑体" panose="02010609060101010101" pitchFamily="49" charset="-122"/>
              <a:ea typeface="黑体" panose="02010609060101010101" pitchFamily="49" charset="-122"/>
              <a:sym typeface="+mn-ea"/>
            </a:endParaRPr>
          </a:p>
        </p:txBody>
      </p:sp>
      <p:sp>
        <p:nvSpPr>
          <p:cNvPr id="4" name="Text Box 7"/>
          <p:cNvSpPr txBox="1">
            <a:spLocks noChangeArrowheads="1"/>
          </p:cNvSpPr>
          <p:nvPr>
            <p:custDataLst>
              <p:tags r:id="rId4"/>
            </p:custDataLst>
          </p:nvPr>
        </p:nvSpPr>
        <p:spPr bwMode="auto">
          <a:xfrm>
            <a:off x="3750310" y="1137285"/>
            <a:ext cx="4674235" cy="1506855"/>
          </a:xfrm>
          <a:prstGeom prst="rect">
            <a:avLst/>
          </a:prstGeom>
          <a:solidFill>
            <a:srgbClr val="993300"/>
          </a:solidFill>
          <a:ln w="9525">
            <a:noFill/>
            <a:miter lim="800000"/>
          </a:ln>
          <a:effectLst/>
        </p:spPr>
        <p:txBody>
          <a:bodyPr wrap="square">
            <a:spAutoFit/>
          </a:bodyPr>
          <a:lstStyle/>
          <a:p>
            <a:pPr marR="0" algn="ctr" defTabSz="914400">
              <a:spcBef>
                <a:spcPct val="50000"/>
              </a:spcBef>
              <a:buClrTx/>
              <a:buSzTx/>
              <a:buFontTx/>
              <a:defRPr/>
            </a:pPr>
            <a:r>
              <a:rPr kumimoji="1" lang="zh-CN" altLang="en-US" sz="32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黑体" panose="02010609060101010101" pitchFamily="49" charset="-122"/>
                <a:cs typeface="+mn-cs"/>
              </a:rPr>
              <a:t>具体课例：</a:t>
            </a:r>
            <a:endParaRPr kumimoji="1" lang="en-US" altLang="zh-CN" sz="32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黑体" panose="02010609060101010101" pitchFamily="49" charset="-122"/>
              <a:cs typeface="+mn-cs"/>
            </a:endParaRPr>
          </a:p>
          <a:p>
            <a:pPr marR="0" algn="ctr" defTabSz="914400">
              <a:spcBef>
                <a:spcPct val="50000"/>
              </a:spcBef>
              <a:buClrTx/>
              <a:buSzTx/>
              <a:buFontTx/>
              <a:defRPr/>
            </a:pPr>
            <a:r>
              <a:rPr kumimoji="1" lang="en-US" altLang="zh-CN" sz="4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黑体" panose="02010609060101010101" pitchFamily="49" charset="-122"/>
                <a:cs typeface="+mn-cs"/>
              </a:rPr>
              <a:t>《</a:t>
            </a:r>
            <a:r>
              <a:rPr kumimoji="1" lang="zh-CN" altLang="en-US" sz="4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黑体" panose="02010609060101010101" pitchFamily="49" charset="-122"/>
                <a:cs typeface="+mn-cs"/>
              </a:rPr>
              <a:t>五四运动</a:t>
            </a:r>
            <a:r>
              <a:rPr kumimoji="1" lang="en-US" altLang="zh-CN" sz="4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黑体" panose="02010609060101010101" pitchFamily="49" charset="-122"/>
                <a:cs typeface="+mn-cs"/>
              </a:rPr>
              <a:t>》</a:t>
            </a:r>
            <a:endParaRPr kumimoji="1" lang="en-US" altLang="zh-CN" sz="4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黑体" panose="02010609060101010101" pitchFamily="49" charset="-122"/>
              <a:cs typeface="+mn-cs"/>
            </a:endParaRPr>
          </a:p>
        </p:txBody>
      </p:sp>
      <p:sp>
        <p:nvSpPr>
          <p:cNvPr id="14338" name="矩形 3"/>
          <p:cNvSpPr/>
          <p:nvPr>
            <p:custDataLst>
              <p:tags r:id="rId5"/>
            </p:custDataLst>
          </p:nvPr>
        </p:nvSpPr>
        <p:spPr>
          <a:xfrm>
            <a:off x="177165" y="2167255"/>
            <a:ext cx="11820525" cy="452310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stStyle>
          <a:p>
            <a:pPr marL="0" lvl="0" indent="0" eaLnBrk="1" hangingPunct="1">
              <a:spcBef>
                <a:spcPct val="0"/>
              </a:spcBef>
              <a:buNone/>
            </a:pPr>
            <a:r>
              <a:rPr lang="en-US" altLang="zh-CN" sz="3600" b="1">
                <a:latin typeface="黑体" panose="02010609060101010101" pitchFamily="49" charset="-122"/>
                <a:ea typeface="黑体" panose="02010609060101010101" pitchFamily="49" charset="-122"/>
              </a:rPr>
              <a:t>  </a:t>
            </a:r>
            <a:endParaRPr lang="zh-CN" altLang="zh-CN" sz="3600" b="1">
              <a:latin typeface="黑体" panose="02010609060101010101" pitchFamily="49" charset="-122"/>
              <a:ea typeface="黑体" panose="02010609060101010101" pitchFamily="49" charset="-122"/>
            </a:endParaRPr>
          </a:p>
          <a:p>
            <a:pPr marL="0" lvl="0" indent="0" eaLnBrk="1" hangingPunct="1">
              <a:spcBef>
                <a:spcPct val="0"/>
              </a:spcBef>
              <a:buNone/>
            </a:pPr>
            <a:r>
              <a:rPr lang="zh-CN" altLang="zh-CN" sz="3600" b="1">
                <a:solidFill>
                  <a:schemeClr val="tx1"/>
                </a:solidFill>
                <a:latin typeface="黑体" panose="02010609060101010101" pitchFamily="49" charset="-122"/>
                <a:ea typeface="黑体" panose="02010609060101010101" pitchFamily="49" charset="-122"/>
              </a:rPr>
              <a:t>初中：</a:t>
            </a:r>
            <a:endParaRPr lang="en-US" altLang="zh-CN" sz="3600" b="1">
              <a:solidFill>
                <a:schemeClr val="tx1"/>
              </a:solidFill>
              <a:latin typeface="黑体" panose="02010609060101010101" pitchFamily="49" charset="-122"/>
              <a:ea typeface="黑体" panose="02010609060101010101" pitchFamily="49" charset="-122"/>
            </a:endParaRPr>
          </a:p>
          <a:p>
            <a:pPr marL="0" lvl="0" indent="0" eaLnBrk="1" hangingPunct="1">
              <a:spcBef>
                <a:spcPct val="0"/>
              </a:spcBef>
              <a:buNone/>
            </a:pPr>
            <a:r>
              <a:rPr lang="en-US" altLang="zh-CN" sz="3600" b="1">
                <a:solidFill>
                  <a:schemeClr val="tx1"/>
                </a:solidFill>
                <a:latin typeface="黑体" panose="02010609060101010101" pitchFamily="49" charset="-122"/>
                <a:ea typeface="黑体" panose="02010609060101010101" pitchFamily="49" charset="-122"/>
              </a:rPr>
              <a:t>     </a:t>
            </a:r>
            <a:r>
              <a:rPr lang="zh-CN" altLang="zh-CN" sz="3600" b="1">
                <a:solidFill>
                  <a:schemeClr val="tx1"/>
                </a:solidFill>
                <a:latin typeface="黑体" panose="02010609060101010101" pitchFamily="49" charset="-122"/>
                <a:ea typeface="黑体" panose="02010609060101010101" pitchFamily="49" charset="-122"/>
              </a:rPr>
              <a:t>知道五四爱国运动的基本史实，认识</a:t>
            </a:r>
            <a:r>
              <a:rPr lang="zh-CN" altLang="zh-CN" sz="3600" b="1">
                <a:solidFill>
                  <a:srgbClr val="FF0000"/>
                </a:solidFill>
                <a:latin typeface="黑体" panose="02010609060101010101" pitchFamily="49" charset="-122"/>
                <a:ea typeface="黑体" panose="02010609060101010101" pitchFamily="49" charset="-122"/>
              </a:rPr>
              <a:t>五四运动是中国新民主主义革命的开端</a:t>
            </a:r>
            <a:r>
              <a:rPr lang="zh-CN" altLang="zh-CN" sz="3600" b="1">
                <a:solidFill>
                  <a:schemeClr val="tx1"/>
                </a:solidFill>
                <a:latin typeface="黑体" panose="02010609060101010101" pitchFamily="49" charset="-122"/>
                <a:ea typeface="黑体" panose="02010609060101010101" pitchFamily="49" charset="-122"/>
              </a:rPr>
              <a:t>。</a:t>
            </a:r>
            <a:endParaRPr lang="en-US" altLang="zh-CN" sz="3600" b="1">
              <a:solidFill>
                <a:schemeClr val="tx1"/>
              </a:solidFill>
              <a:latin typeface="黑体" panose="02010609060101010101" pitchFamily="49" charset="-122"/>
              <a:ea typeface="黑体" panose="02010609060101010101" pitchFamily="49" charset="-122"/>
            </a:endParaRPr>
          </a:p>
          <a:p>
            <a:pPr marL="0" lvl="0" indent="0" eaLnBrk="1" hangingPunct="1">
              <a:spcBef>
                <a:spcPct val="0"/>
              </a:spcBef>
              <a:buNone/>
            </a:pPr>
            <a:endParaRPr lang="en-US" altLang="zh-CN" sz="3600" b="1">
              <a:solidFill>
                <a:schemeClr val="tx1"/>
              </a:solidFill>
              <a:latin typeface="黑体" panose="02010609060101010101" pitchFamily="49" charset="-122"/>
              <a:ea typeface="黑体" panose="02010609060101010101" pitchFamily="49" charset="-122"/>
            </a:endParaRPr>
          </a:p>
          <a:p>
            <a:pPr marL="0" lvl="0" indent="0" eaLnBrk="1" hangingPunct="1">
              <a:spcBef>
                <a:spcPct val="0"/>
              </a:spcBef>
              <a:buNone/>
            </a:pPr>
            <a:r>
              <a:rPr lang="zh-CN" altLang="en-US" sz="3600" b="1">
                <a:solidFill>
                  <a:schemeClr val="tx1"/>
                </a:solidFill>
                <a:latin typeface="黑体" panose="02010609060101010101" pitchFamily="49" charset="-122"/>
                <a:ea typeface="黑体" panose="02010609060101010101" pitchFamily="49" charset="-122"/>
              </a:rPr>
              <a:t>高中： </a:t>
            </a:r>
            <a:endParaRPr lang="en-US" altLang="zh-CN" sz="3600" b="1">
              <a:solidFill>
                <a:schemeClr val="tx1"/>
              </a:solidFill>
              <a:latin typeface="黑体" panose="02010609060101010101" pitchFamily="49" charset="-122"/>
              <a:ea typeface="黑体" panose="02010609060101010101" pitchFamily="49" charset="-122"/>
            </a:endParaRPr>
          </a:p>
          <a:p>
            <a:pPr marL="0" lvl="0" indent="0" eaLnBrk="1" hangingPunct="1">
              <a:spcBef>
                <a:spcPct val="0"/>
              </a:spcBef>
              <a:buNone/>
            </a:pPr>
            <a:r>
              <a:rPr lang="zh-CN" altLang="en-US" sz="3600" b="1">
                <a:solidFill>
                  <a:schemeClr val="tx1"/>
                </a:solidFill>
                <a:latin typeface="黑体" panose="02010609060101010101" pitchFamily="49" charset="-122"/>
                <a:ea typeface="黑体" panose="02010609060101010101" pitchFamily="49" charset="-122"/>
              </a:rPr>
              <a:t>    认识“五四”爱国运动与中国共产党成立</a:t>
            </a:r>
            <a:r>
              <a:rPr lang="zh-CN" altLang="en-US" sz="3600" b="1">
                <a:solidFill>
                  <a:srgbClr val="FF0000"/>
                </a:solidFill>
                <a:latin typeface="黑体" panose="02010609060101010101" pitchFamily="49" charset="-122"/>
                <a:ea typeface="黑体" panose="02010609060101010101" pitchFamily="49" charset="-122"/>
              </a:rPr>
              <a:t>对中国革命的深远影响</a:t>
            </a:r>
            <a:r>
              <a:rPr lang="zh-CN" altLang="en-US" sz="3600" b="1">
                <a:solidFill>
                  <a:schemeClr val="tx1"/>
                </a:solidFill>
                <a:latin typeface="黑体" panose="02010609060101010101" pitchFamily="49" charset="-122"/>
                <a:ea typeface="黑体" panose="02010609060101010101" pitchFamily="49" charset="-122"/>
              </a:rPr>
              <a:t>。</a:t>
            </a:r>
            <a:endParaRPr lang="zh-CN" altLang="en-US" sz="3600" b="1">
              <a:solidFill>
                <a:schemeClr val="tx1"/>
              </a:solidFill>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338"/>
                                        </p:tgtEl>
                                        <p:attrNameLst>
                                          <p:attrName>style.visibility</p:attrName>
                                        </p:attrNameLst>
                                      </p:cBhvr>
                                      <p:to>
                                        <p:strVal val="visible"/>
                                      </p:to>
                                    </p:set>
                                    <p:anim calcmode="lin" valueType="num">
                                      <p:cBhvr additive="base">
                                        <p:cTn id="12" dur="500" fill="hold"/>
                                        <p:tgtEl>
                                          <p:spTgt spid="14338"/>
                                        </p:tgtEl>
                                        <p:attrNameLst>
                                          <p:attrName>ppt_x</p:attrName>
                                        </p:attrNameLst>
                                      </p:cBhvr>
                                      <p:tavLst>
                                        <p:tav tm="0">
                                          <p:val>
                                            <p:strVal val="#ppt_x"/>
                                          </p:val>
                                        </p:tav>
                                        <p:tav tm="100000">
                                          <p:val>
                                            <p:strVal val="#ppt_x"/>
                                          </p:val>
                                        </p:tav>
                                      </p:tavLst>
                                    </p:anim>
                                    <p:anim calcmode="lin" valueType="num">
                                      <p:cBhvr additive="base">
                                        <p:cTn id="13"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338" grpId="0"/>
    </p:bldLst>
  </p:timing>
</p:sld>
</file>

<file path=ppt/tags/tag1.xml><?xml version="1.0" encoding="utf-8"?>
<p:tagLst xmlns:p="http://schemas.openxmlformats.org/presentationml/2006/main">
  <p:tag name="AS_UNIQUEID" val="113"/>
</p:tagLst>
</file>

<file path=ppt/tags/tag10.xml><?xml version="1.0" encoding="utf-8"?>
<p:tagLst xmlns:p="http://schemas.openxmlformats.org/presentationml/2006/main">
  <p:tag name="AS_UNIQUEID" val="123"/>
</p:tagLst>
</file>

<file path=ppt/tags/tag100.xml><?xml version="1.0" encoding="utf-8"?>
<p:tagLst xmlns:p="http://schemas.openxmlformats.org/presentationml/2006/main">
  <p:tag name="AS_UNIQUEID" val="238"/>
</p:tagLst>
</file>

<file path=ppt/tags/tag101.xml><?xml version="1.0" encoding="utf-8"?>
<p:tagLst xmlns:p="http://schemas.openxmlformats.org/presentationml/2006/main">
  <p:tag name="AS_UNIQUEID" val="239"/>
</p:tagLst>
</file>

<file path=ppt/tags/tag102.xml><?xml version="1.0" encoding="utf-8"?>
<p:tagLst xmlns:p="http://schemas.openxmlformats.org/presentationml/2006/main">
  <p:tag name="AS_UNIQUEID" val="240"/>
</p:tagLst>
</file>

<file path=ppt/tags/tag103.xml><?xml version="1.0" encoding="utf-8"?>
<p:tagLst xmlns:p="http://schemas.openxmlformats.org/presentationml/2006/main">
  <p:tag name="AS_UNIQUEID" val="245"/>
</p:tagLst>
</file>

<file path=ppt/tags/tag104.xml><?xml version="1.0" encoding="utf-8"?>
<p:tagLst xmlns:p="http://schemas.openxmlformats.org/presentationml/2006/main">
  <p:tag name="AS_UNIQUEID" val="246"/>
</p:tagLst>
</file>

<file path=ppt/tags/tag105.xml><?xml version="1.0" encoding="utf-8"?>
<p:tagLst xmlns:p="http://schemas.openxmlformats.org/presentationml/2006/main">
  <p:tag name="AS_UNIQUEID" val="247"/>
</p:tagLst>
</file>

<file path=ppt/tags/tag106.xml><?xml version="1.0" encoding="utf-8"?>
<p:tagLst xmlns:p="http://schemas.openxmlformats.org/presentationml/2006/main">
  <p:tag name="AS_UNIQUEID" val="248"/>
</p:tagLst>
</file>

<file path=ppt/tags/tag107.xml><?xml version="1.0" encoding="utf-8"?>
<p:tagLst xmlns:p="http://schemas.openxmlformats.org/presentationml/2006/main">
  <p:tag name="AS_UNIQUEID" val="249"/>
</p:tagLst>
</file>

<file path=ppt/tags/tag108.xml><?xml version="1.0" encoding="utf-8"?>
<p:tagLst xmlns:p="http://schemas.openxmlformats.org/presentationml/2006/main">
  <p:tag name="AS_UNIQUEID" val="242"/>
</p:tagLst>
</file>

<file path=ppt/tags/tag109.xml><?xml version="1.0" encoding="utf-8"?>
<p:tagLst xmlns:p="http://schemas.openxmlformats.org/presentationml/2006/main">
  <p:tag name="AS_UNIQUEID" val="243"/>
</p:tagLst>
</file>

<file path=ppt/tags/tag11.xml><?xml version="1.0" encoding="utf-8"?>
<p:tagLst xmlns:p="http://schemas.openxmlformats.org/presentationml/2006/main">
  <p:tag name="AS_UNIQUEID" val="125"/>
</p:tagLst>
</file>

<file path=ppt/tags/tag110.xml><?xml version="1.0" encoding="utf-8"?>
<p:tagLst xmlns:p="http://schemas.openxmlformats.org/presentationml/2006/main">
  <p:tag name="AS_UNIQUEID" val="251"/>
</p:tagLst>
</file>

<file path=ppt/tags/tag111.xml><?xml version="1.0" encoding="utf-8"?>
<p:tagLst xmlns:p="http://schemas.openxmlformats.org/presentationml/2006/main">
  <p:tag name="AS_UNIQUEID" val="252"/>
</p:tagLst>
</file>

<file path=ppt/tags/tag112.xml><?xml version="1.0" encoding="utf-8"?>
<p:tagLst xmlns:p="http://schemas.openxmlformats.org/presentationml/2006/main">
  <p:tag name="AS_UNIQUEID" val="253"/>
</p:tagLst>
</file>

<file path=ppt/tags/tag113.xml><?xml version="1.0" encoding="utf-8"?>
<p:tagLst xmlns:p="http://schemas.openxmlformats.org/presentationml/2006/main">
  <p:tag name="AS_UNIQUEID" val="254"/>
</p:tagLst>
</file>

<file path=ppt/tags/tag114.xml><?xml version="1.0" encoding="utf-8"?>
<p:tagLst xmlns:p="http://schemas.openxmlformats.org/presentationml/2006/main">
  <p:tag name="AS_UNIQUEID" val="256"/>
</p:tagLst>
</file>

<file path=ppt/tags/tag115.xml><?xml version="1.0" encoding="utf-8"?>
<p:tagLst xmlns:p="http://schemas.openxmlformats.org/presentationml/2006/main">
  <p:tag name="AS_UNIQUEID" val="257"/>
</p:tagLst>
</file>

<file path=ppt/tags/tag116.xml><?xml version="1.0" encoding="utf-8"?>
<p:tagLst xmlns:p="http://schemas.openxmlformats.org/presentationml/2006/main">
  <p:tag name="AS_UNIQUEID" val="258"/>
</p:tagLst>
</file>

<file path=ppt/tags/tag117.xml><?xml version="1.0" encoding="utf-8"?>
<p:tagLst xmlns:p="http://schemas.openxmlformats.org/presentationml/2006/main">
  <p:tag name="AS_UNIQUEID" val="259"/>
</p:tagLst>
</file>

<file path=ppt/tags/tag118.xml><?xml version="1.0" encoding="utf-8"?>
<p:tagLst xmlns:p="http://schemas.openxmlformats.org/presentationml/2006/main">
  <p:tag name="AS_UNIQUEID" val="261"/>
</p:tagLst>
</file>

<file path=ppt/tags/tag119.xml><?xml version="1.0" encoding="utf-8"?>
<p:tagLst xmlns:p="http://schemas.openxmlformats.org/presentationml/2006/main">
  <p:tag name="AS_UNIQUEID" val="262"/>
</p:tagLst>
</file>

<file path=ppt/tags/tag12.xml><?xml version="1.0" encoding="utf-8"?>
<p:tagLst xmlns:p="http://schemas.openxmlformats.org/presentationml/2006/main">
  <p:tag name="AS_UNIQUEID" val="126"/>
</p:tagLst>
</file>

<file path=ppt/tags/tag120.xml><?xml version="1.0" encoding="utf-8"?>
<p:tagLst xmlns:p="http://schemas.openxmlformats.org/presentationml/2006/main">
  <p:tag name="AS_UNIQUEID" val="263"/>
</p:tagLst>
</file>

<file path=ppt/tags/tag121.xml><?xml version="1.0" encoding="utf-8"?>
<p:tagLst xmlns:p="http://schemas.openxmlformats.org/presentationml/2006/main">
  <p:tag name="AS_UNIQUEID" val="109"/>
</p:tagLst>
</file>

<file path=ppt/tags/tag122.xml><?xml version="1.0" encoding="utf-8"?>
<p:tagLst xmlns:p="http://schemas.openxmlformats.org/presentationml/2006/main">
  <p:tag name="AS_UNIQUEID" val="265"/>
</p:tagLst>
</file>

<file path=ppt/tags/tag123.xml><?xml version="1.0" encoding="utf-8"?>
<p:tagLst xmlns:p="http://schemas.openxmlformats.org/presentationml/2006/main">
  <p:tag name="AS_UNIQUEID" val="266"/>
</p:tagLst>
</file>

<file path=ppt/tags/tag124.xml><?xml version="1.0" encoding="utf-8"?>
<p:tagLst xmlns:p="http://schemas.openxmlformats.org/presentationml/2006/main">
  <p:tag name="AS_UNIQUEID" val="267"/>
</p:tagLst>
</file>

<file path=ppt/tags/tag125.xml><?xml version="1.0" encoding="utf-8"?>
<p:tagLst xmlns:p="http://schemas.openxmlformats.org/presentationml/2006/main">
  <p:tag name="AS_UNIQUEID" val="111"/>
</p:tagLst>
</file>

<file path=ppt/tags/tag126.xml><?xml version="1.0" encoding="utf-8"?>
<p:tagLst xmlns:p="http://schemas.openxmlformats.org/presentationml/2006/main">
  <p:tag name="AS_UNIQUEID" val="272"/>
</p:tagLst>
</file>

<file path=ppt/tags/tag127.xml><?xml version="1.0" encoding="utf-8"?>
<p:tagLst xmlns:p="http://schemas.openxmlformats.org/presentationml/2006/main">
  <p:tag name="AS_UNIQUEID" val="273"/>
</p:tagLst>
</file>

<file path=ppt/tags/tag128.xml><?xml version="1.0" encoding="utf-8"?>
<p:tagLst xmlns:p="http://schemas.openxmlformats.org/presentationml/2006/main">
  <p:tag name="AS_UNIQUEID" val="274"/>
</p:tagLst>
</file>

<file path=ppt/tags/tag129.xml><?xml version="1.0" encoding="utf-8"?>
<p:tagLst xmlns:p="http://schemas.openxmlformats.org/presentationml/2006/main">
  <p:tag name="AS_UNIQUEID" val="275"/>
</p:tagLst>
</file>

<file path=ppt/tags/tag13.xml><?xml version="1.0" encoding="utf-8"?>
<p:tagLst xmlns:p="http://schemas.openxmlformats.org/presentationml/2006/main">
  <p:tag name="AS_UNIQUEID" val="127"/>
</p:tagLst>
</file>

<file path=ppt/tags/tag130.xml><?xml version="1.0" encoding="utf-8"?>
<p:tagLst xmlns:p="http://schemas.openxmlformats.org/presentationml/2006/main">
  <p:tag name="AS_UNIQUEID" val="276"/>
</p:tagLst>
</file>

<file path=ppt/tags/tag131.xml><?xml version="1.0" encoding="utf-8"?>
<p:tagLst xmlns:p="http://schemas.openxmlformats.org/presentationml/2006/main">
  <p:tag name="AS_UNIQUEID" val="277"/>
</p:tagLst>
</file>

<file path=ppt/tags/tag132.xml><?xml version="1.0" encoding="utf-8"?>
<p:tagLst xmlns:p="http://schemas.openxmlformats.org/presentationml/2006/main">
  <p:tag name="AS_UNIQUEID" val="278"/>
</p:tagLst>
</file>

<file path=ppt/tags/tag133.xml><?xml version="1.0" encoding="utf-8"?>
<p:tagLst xmlns:p="http://schemas.openxmlformats.org/presentationml/2006/main">
  <p:tag name="AS_UNIQUEID" val="269"/>
</p:tagLst>
</file>

<file path=ppt/tags/tag134.xml><?xml version="1.0" encoding="utf-8"?>
<p:tagLst xmlns:p="http://schemas.openxmlformats.org/presentationml/2006/main">
  <p:tag name="AS_UNIQUEID" val="270"/>
</p:tagLst>
</file>

<file path=ppt/tags/tag135.xml><?xml version="1.0" encoding="utf-8"?>
<p:tagLst xmlns:p="http://schemas.openxmlformats.org/presentationml/2006/main">
  <p:tag name="AS_UNIQUEID" val="280"/>
</p:tagLst>
</file>

<file path=ppt/tags/tag136.xml><?xml version="1.0" encoding="utf-8"?>
<p:tagLst xmlns:p="http://schemas.openxmlformats.org/presentationml/2006/main">
  <p:tag name="AS_UNIQUEID" val="281"/>
</p:tagLst>
</file>

<file path=ppt/tags/tag137.xml><?xml version="1.0" encoding="utf-8"?>
<p:tagLst xmlns:p="http://schemas.openxmlformats.org/presentationml/2006/main">
  <p:tag name="AS_UNIQUEID" val="282"/>
</p:tagLst>
</file>

<file path=ppt/tags/tag138.xml><?xml version="1.0" encoding="utf-8"?>
<p:tagLst xmlns:p="http://schemas.openxmlformats.org/presentationml/2006/main">
  <p:tag name="AS_UNIQUEID" val="283"/>
</p:tagLst>
</file>

<file path=ppt/tags/tag139.xml><?xml version="1.0" encoding="utf-8"?>
<p:tagLst xmlns:p="http://schemas.openxmlformats.org/presentationml/2006/main">
  <p:tag name="AS_UNIQUEID" val="284"/>
</p:tagLst>
</file>

<file path=ppt/tags/tag14.xml><?xml version="1.0" encoding="utf-8"?>
<p:tagLst xmlns:p="http://schemas.openxmlformats.org/presentationml/2006/main">
  <p:tag name="AS_UNIQUEID" val="128"/>
</p:tagLst>
</file>

<file path=ppt/tags/tag140.xml><?xml version="1.0" encoding="utf-8"?>
<p:tagLst xmlns:p="http://schemas.openxmlformats.org/presentationml/2006/main">
  <p:tag name="AS_UNIQUEID" val="289"/>
</p:tagLst>
</file>

<file path=ppt/tags/tag141.xml><?xml version="1.0" encoding="utf-8"?>
<p:tagLst xmlns:p="http://schemas.openxmlformats.org/presentationml/2006/main">
  <p:tag name="AS_UNIQUEID" val="290"/>
</p:tagLst>
</file>

<file path=ppt/tags/tag142.xml><?xml version="1.0" encoding="utf-8"?>
<p:tagLst xmlns:p="http://schemas.openxmlformats.org/presentationml/2006/main">
  <p:tag name="AS_UNIQUEID" val="291"/>
</p:tagLst>
</file>

<file path=ppt/tags/tag143.xml><?xml version="1.0" encoding="utf-8"?>
<p:tagLst xmlns:p="http://schemas.openxmlformats.org/presentationml/2006/main">
  <p:tag name="AS_UNIQUEID" val="292"/>
</p:tagLst>
</file>

<file path=ppt/tags/tag144.xml><?xml version="1.0" encoding="utf-8"?>
<p:tagLst xmlns:p="http://schemas.openxmlformats.org/presentationml/2006/main">
  <p:tag name="AS_UNIQUEID" val="293"/>
</p:tagLst>
</file>

<file path=ppt/tags/tag145.xml><?xml version="1.0" encoding="utf-8"?>
<p:tagLst xmlns:p="http://schemas.openxmlformats.org/presentationml/2006/main">
  <p:tag name="AS_UNIQUEID" val="294"/>
</p:tagLst>
</file>

<file path=ppt/tags/tag146.xml><?xml version="1.0" encoding="utf-8"?>
<p:tagLst xmlns:p="http://schemas.openxmlformats.org/presentationml/2006/main">
  <p:tag name="AS_UNIQUEID" val="295"/>
</p:tagLst>
</file>

<file path=ppt/tags/tag147.xml><?xml version="1.0" encoding="utf-8"?>
<p:tagLst xmlns:p="http://schemas.openxmlformats.org/presentationml/2006/main">
  <p:tag name="AS_UNIQUEID" val="296"/>
</p:tagLst>
</file>

<file path=ppt/tags/tag148.xml><?xml version="1.0" encoding="utf-8"?>
<p:tagLst xmlns:p="http://schemas.openxmlformats.org/presentationml/2006/main">
  <p:tag name="AS_UNIQUEID" val="297"/>
</p:tagLst>
</file>

<file path=ppt/tags/tag149.xml><?xml version="1.0" encoding="utf-8"?>
<p:tagLst xmlns:p="http://schemas.openxmlformats.org/presentationml/2006/main">
  <p:tag name="AS_UNIQUEID" val="298"/>
</p:tagLst>
</file>

<file path=ppt/tags/tag15.xml><?xml version="1.0" encoding="utf-8"?>
<p:tagLst xmlns:p="http://schemas.openxmlformats.org/presentationml/2006/main">
  <p:tag name="AS_UNIQUEID" val="129"/>
</p:tagLst>
</file>

<file path=ppt/tags/tag150.xml><?xml version="1.0" encoding="utf-8"?>
<p:tagLst xmlns:p="http://schemas.openxmlformats.org/presentationml/2006/main">
  <p:tag name="AS_UNIQUEID" val="299"/>
</p:tagLst>
</file>

<file path=ppt/tags/tag151.xml><?xml version="1.0" encoding="utf-8"?>
<p:tagLst xmlns:p="http://schemas.openxmlformats.org/presentationml/2006/main">
  <p:tag name="AS_UNIQUEID" val="300"/>
</p:tagLst>
</file>

<file path=ppt/tags/tag152.xml><?xml version="1.0" encoding="utf-8"?>
<p:tagLst xmlns:p="http://schemas.openxmlformats.org/presentationml/2006/main">
  <p:tag name="AS_UNIQUEID" val="301"/>
</p:tagLst>
</file>

<file path=ppt/tags/tag153.xml><?xml version="1.0" encoding="utf-8"?>
<p:tagLst xmlns:p="http://schemas.openxmlformats.org/presentationml/2006/main">
  <p:tag name="AS_UNIQUEID" val="302"/>
</p:tagLst>
</file>

<file path=ppt/tags/tag154.xml><?xml version="1.0" encoding="utf-8"?>
<p:tagLst xmlns:p="http://schemas.openxmlformats.org/presentationml/2006/main">
  <p:tag name="AS_UNIQUEID" val="303"/>
</p:tagLst>
</file>

<file path=ppt/tags/tag155.xml><?xml version="1.0" encoding="utf-8"?>
<p:tagLst xmlns:p="http://schemas.openxmlformats.org/presentationml/2006/main">
  <p:tag name="AS_UNIQUEID" val="304"/>
</p:tagLst>
</file>

<file path=ppt/tags/tag156.xml><?xml version="1.0" encoding="utf-8"?>
<p:tagLst xmlns:p="http://schemas.openxmlformats.org/presentationml/2006/main">
  <p:tag name="AS_UNIQUEID" val="286"/>
</p:tagLst>
</file>

<file path=ppt/tags/tag157.xml><?xml version="1.0" encoding="utf-8"?>
<p:tagLst xmlns:p="http://schemas.openxmlformats.org/presentationml/2006/main">
  <p:tag name="AS_UNIQUEID" val="287"/>
</p:tagLst>
</file>

<file path=ppt/tags/tag158.xml><?xml version="1.0" encoding="utf-8"?>
<p:tagLst xmlns:p="http://schemas.openxmlformats.org/presentationml/2006/main">
  <p:tag name="AS_UNIQUEID" val="306"/>
</p:tagLst>
</file>

<file path=ppt/tags/tag159.xml><?xml version="1.0" encoding="utf-8"?>
<p:tagLst xmlns:p="http://schemas.openxmlformats.org/presentationml/2006/main">
  <p:tag name="AS_UNIQUEID" val="307"/>
</p:tagLst>
</file>

<file path=ppt/tags/tag16.xml><?xml version="1.0" encoding="utf-8"?>
<p:tagLst xmlns:p="http://schemas.openxmlformats.org/presentationml/2006/main">
  <p:tag name="AS_UNIQUEID" val="131"/>
</p:tagLst>
</file>

<file path=ppt/tags/tag160.xml><?xml version="1.0" encoding="utf-8"?>
<p:tagLst xmlns:p="http://schemas.openxmlformats.org/presentationml/2006/main">
  <p:tag name="AS_UNIQUEID" val="308"/>
  <p:tag name="KSO_WM_UNIT_TABLE_BEAUTIFY" val="smartTable{0f6ece1d-8242-490d-89e7-7a83875c4bc3}"/>
</p:tagLst>
</file>

<file path=ppt/tags/tag161.xml><?xml version="1.0" encoding="utf-8"?>
<p:tagLst xmlns:p="http://schemas.openxmlformats.org/presentationml/2006/main">
  <p:tag name="AS_UNIQUEID" val="309"/>
</p:tagLst>
</file>

<file path=ppt/tags/tag162.xml><?xml version="1.0" encoding="utf-8"?>
<p:tagLst xmlns:p="http://schemas.openxmlformats.org/presentationml/2006/main">
  <p:tag name="AS_UNIQUEID" val="311"/>
</p:tagLst>
</file>

<file path=ppt/tags/tag163.xml><?xml version="1.0" encoding="utf-8"?>
<p:tagLst xmlns:p="http://schemas.openxmlformats.org/presentationml/2006/main">
  <p:tag name="AS_UNIQUEID" val="312"/>
</p:tagLst>
</file>

<file path=ppt/tags/tag164.xml><?xml version="1.0" encoding="utf-8"?>
<p:tagLst xmlns:p="http://schemas.openxmlformats.org/presentationml/2006/main">
  <p:tag name="AS_UNIQUEID" val="313"/>
</p:tagLst>
</file>

<file path=ppt/tags/tag165.xml><?xml version="1.0" encoding="utf-8"?>
<p:tagLst xmlns:p="http://schemas.openxmlformats.org/presentationml/2006/main">
  <p:tag name="AS_UNIQUEID" val="314"/>
</p:tagLst>
</file>

<file path=ppt/tags/tag166.xml><?xml version="1.0" encoding="utf-8"?>
<p:tagLst xmlns:p="http://schemas.openxmlformats.org/presentationml/2006/main">
  <p:tag name="AS_UNIQUEID" val="315"/>
</p:tagLst>
</file>

<file path=ppt/tags/tag167.xml><?xml version="1.0" encoding="utf-8"?>
<p:tagLst xmlns:p="http://schemas.openxmlformats.org/presentationml/2006/main">
  <p:tag name="AS_UNIQUEID" val="316"/>
</p:tagLst>
</file>

<file path=ppt/tags/tag168.xml><?xml version="1.0" encoding="utf-8"?>
<p:tagLst xmlns:p="http://schemas.openxmlformats.org/presentationml/2006/main">
  <p:tag name="AS_UNIQUEID" val="317"/>
</p:tagLst>
</file>

<file path=ppt/tags/tag169.xml><?xml version="1.0" encoding="utf-8"?>
<p:tagLst xmlns:p="http://schemas.openxmlformats.org/presentationml/2006/main">
  <p:tag name="AS_UNIQUEID" val="318"/>
</p:tagLst>
</file>

<file path=ppt/tags/tag17.xml><?xml version="1.0" encoding="utf-8"?>
<p:tagLst xmlns:p="http://schemas.openxmlformats.org/presentationml/2006/main">
  <p:tag name="AS_UNIQUEID" val="132"/>
</p:tagLst>
</file>

<file path=ppt/tags/tag170.xml><?xml version="1.0" encoding="utf-8"?>
<p:tagLst xmlns:p="http://schemas.openxmlformats.org/presentationml/2006/main">
  <p:tag name="AS_UNIQUEID" val="319"/>
</p:tagLst>
</file>

<file path=ppt/tags/tag171.xml><?xml version="1.0" encoding="utf-8"?>
<p:tagLst xmlns:p="http://schemas.openxmlformats.org/presentationml/2006/main">
  <p:tag name="AS_UNIQUEID" val="320"/>
</p:tagLst>
</file>

<file path=ppt/tags/tag172.xml><?xml version="1.0" encoding="utf-8"?>
<p:tagLst xmlns:p="http://schemas.openxmlformats.org/presentationml/2006/main">
  <p:tag name="AS_UNIQUEID" val="321"/>
</p:tagLst>
</file>

<file path=ppt/tags/tag173.xml><?xml version="1.0" encoding="utf-8"?>
<p:tagLst xmlns:p="http://schemas.openxmlformats.org/presentationml/2006/main">
  <p:tag name="AS_UNIQUEID" val="323"/>
</p:tagLst>
</file>

<file path=ppt/tags/tag174.xml><?xml version="1.0" encoding="utf-8"?>
<p:tagLst xmlns:p="http://schemas.openxmlformats.org/presentationml/2006/main">
  <p:tag name="AS_UNIQUEID" val="324"/>
</p:tagLst>
</file>

<file path=ppt/tags/tag175.xml><?xml version="1.0" encoding="utf-8"?>
<p:tagLst xmlns:p="http://schemas.openxmlformats.org/presentationml/2006/main">
  <p:tag name="AS_UNIQUEID" val="325"/>
</p:tagLst>
</file>

<file path=ppt/tags/tag176.xml><?xml version="1.0" encoding="utf-8"?>
<p:tagLst xmlns:p="http://schemas.openxmlformats.org/presentationml/2006/main">
  <p:tag name="AS_UNIQUEID" val="326"/>
</p:tagLst>
</file>

<file path=ppt/tags/tag177.xml><?xml version="1.0" encoding="utf-8"?>
<p:tagLst xmlns:p="http://schemas.openxmlformats.org/presentationml/2006/main">
  <p:tag name="AS_UNIQUEID" val="327"/>
</p:tagLst>
</file>

<file path=ppt/tags/tag178.xml><?xml version="1.0" encoding="utf-8"?>
<p:tagLst xmlns:p="http://schemas.openxmlformats.org/presentationml/2006/main">
  <p:tag name="AS_UNIQUEID" val="328"/>
</p:tagLst>
</file>

<file path=ppt/tags/tag179.xml><?xml version="1.0" encoding="utf-8"?>
<p:tagLst xmlns:p="http://schemas.openxmlformats.org/presentationml/2006/main">
  <p:tag name="AS_UNIQUEID" val="329"/>
</p:tagLst>
</file>

<file path=ppt/tags/tag18.xml><?xml version="1.0" encoding="utf-8"?>
<p:tagLst xmlns:p="http://schemas.openxmlformats.org/presentationml/2006/main">
  <p:tag name="AS_UNIQUEID" val="133"/>
</p:tagLst>
</file>

<file path=ppt/tags/tag180.xml><?xml version="1.0" encoding="utf-8"?>
<p:tagLst xmlns:p="http://schemas.openxmlformats.org/presentationml/2006/main">
  <p:tag name="AS_UNIQUEID" val="330"/>
</p:tagLst>
</file>

<file path=ppt/tags/tag181.xml><?xml version="1.0" encoding="utf-8"?>
<p:tagLst xmlns:p="http://schemas.openxmlformats.org/presentationml/2006/main">
  <p:tag name="AS_UNIQUEID" val="331"/>
</p:tagLst>
</file>

<file path=ppt/tags/tag182.xml><?xml version="1.0" encoding="utf-8"?>
<p:tagLst xmlns:p="http://schemas.openxmlformats.org/presentationml/2006/main">
  <p:tag name="AS_UNIQUEID" val="332"/>
</p:tagLst>
</file>

<file path=ppt/tags/tag183.xml><?xml version="1.0" encoding="utf-8"?>
<p:tagLst xmlns:p="http://schemas.openxmlformats.org/presentationml/2006/main">
  <p:tag name="AS_UNIQUEID" val="333"/>
</p:tagLst>
</file>

<file path=ppt/tags/tag184.xml><?xml version="1.0" encoding="utf-8"?>
<p:tagLst xmlns:p="http://schemas.openxmlformats.org/presentationml/2006/main">
  <p:tag name="AS_UNIQUEID" val="334"/>
</p:tagLst>
</file>

<file path=ppt/tags/tag185.xml><?xml version="1.0" encoding="utf-8"?>
<p:tagLst xmlns:p="http://schemas.openxmlformats.org/presentationml/2006/main">
  <p:tag name="AS_UNIQUEID" val="335"/>
</p:tagLst>
</file>

<file path=ppt/tags/tag186.xml><?xml version="1.0" encoding="utf-8"?>
<p:tagLst xmlns:p="http://schemas.openxmlformats.org/presentationml/2006/main">
  <p:tag name="AS_UNIQUEID" val="336"/>
</p:tagLst>
</file>

<file path=ppt/tags/tag187.xml><?xml version="1.0" encoding="utf-8"?>
<p:tagLst xmlns:p="http://schemas.openxmlformats.org/presentationml/2006/main">
  <p:tag name="AS_UNIQUEID" val="337"/>
</p:tagLst>
</file>

<file path=ppt/tags/tag188.xml><?xml version="1.0" encoding="utf-8"?>
<p:tagLst xmlns:p="http://schemas.openxmlformats.org/presentationml/2006/main">
  <p:tag name="AS_UNIQUEID" val="338"/>
</p:tagLst>
</file>

<file path=ppt/tags/tag189.xml><?xml version="1.0" encoding="utf-8"?>
<p:tagLst xmlns:p="http://schemas.openxmlformats.org/presentationml/2006/main">
  <p:tag name="AS_UNIQUEID" val="339"/>
</p:tagLst>
</file>

<file path=ppt/tags/tag19.xml><?xml version="1.0" encoding="utf-8"?>
<p:tagLst xmlns:p="http://schemas.openxmlformats.org/presentationml/2006/main">
  <p:tag name="AS_UNIQUEID" val="134"/>
</p:tagLst>
</file>

<file path=ppt/tags/tag190.xml><?xml version="1.0" encoding="utf-8"?>
<p:tagLst xmlns:p="http://schemas.openxmlformats.org/presentationml/2006/main">
  <p:tag name="AS_UNIQUEID" val="340"/>
</p:tagLst>
</file>

<file path=ppt/tags/tag191.xml><?xml version="1.0" encoding="utf-8"?>
<p:tagLst xmlns:p="http://schemas.openxmlformats.org/presentationml/2006/main">
  <p:tag name="AS_UNIQUEID" val="341"/>
</p:tagLst>
</file>

<file path=ppt/tags/tag192.xml><?xml version="1.0" encoding="utf-8"?>
<p:tagLst xmlns:p="http://schemas.openxmlformats.org/presentationml/2006/main">
  <p:tag name="AS_UNIQUEID" val="342"/>
</p:tagLst>
</file>

<file path=ppt/tags/tag193.xml><?xml version="1.0" encoding="utf-8"?>
<p:tagLst xmlns:p="http://schemas.openxmlformats.org/presentationml/2006/main">
  <p:tag name="AS_UNIQUEID" val="343"/>
</p:tagLst>
</file>

<file path=ppt/tags/tag194.xml><?xml version="1.0" encoding="utf-8"?>
<p:tagLst xmlns:p="http://schemas.openxmlformats.org/presentationml/2006/main">
  <p:tag name="AS_UNIQUEID" val="344"/>
</p:tagLst>
</file>

<file path=ppt/tags/tag195.xml><?xml version="1.0" encoding="utf-8"?>
<p:tagLst xmlns:p="http://schemas.openxmlformats.org/presentationml/2006/main">
  <p:tag name="AS_UNIQUEID" val="345"/>
</p:tagLst>
</file>

<file path=ppt/tags/tag196.xml><?xml version="1.0" encoding="utf-8"?>
<p:tagLst xmlns:p="http://schemas.openxmlformats.org/presentationml/2006/main">
  <p:tag name="AS_UNIQUEID" val="346"/>
</p:tagLst>
</file>

<file path=ppt/tags/tag197.xml><?xml version="1.0" encoding="utf-8"?>
<p:tagLst xmlns:p="http://schemas.openxmlformats.org/presentationml/2006/main">
  <p:tag name="AS_UNIQUEID" val="347"/>
</p:tagLst>
</file>

<file path=ppt/tags/tag198.xml><?xml version="1.0" encoding="utf-8"?>
<p:tagLst xmlns:p="http://schemas.openxmlformats.org/presentationml/2006/main">
  <p:tag name="AS_UNIQUEID" val="348"/>
</p:tagLst>
</file>

<file path=ppt/tags/tag199.xml><?xml version="1.0" encoding="utf-8"?>
<p:tagLst xmlns:p="http://schemas.openxmlformats.org/presentationml/2006/main">
  <p:tag name="AS_UNIQUEID" val="349"/>
</p:tagLst>
</file>

<file path=ppt/tags/tag2.xml><?xml version="1.0" encoding="utf-8"?>
<p:tagLst xmlns:p="http://schemas.openxmlformats.org/presentationml/2006/main">
  <p:tag name="AS_UNIQUEID" val="114"/>
</p:tagLst>
</file>

<file path=ppt/tags/tag20.xml><?xml version="1.0" encoding="utf-8"?>
<p:tagLst xmlns:p="http://schemas.openxmlformats.org/presentationml/2006/main">
  <p:tag name="AS_UNIQUEID" val="135"/>
</p:tagLst>
</file>

<file path=ppt/tags/tag200.xml><?xml version="1.0" encoding="utf-8"?>
<p:tagLst xmlns:p="http://schemas.openxmlformats.org/presentationml/2006/main">
  <p:tag name="AS_UNIQUEID" val="350"/>
</p:tagLst>
</file>

<file path=ppt/tags/tag201.xml><?xml version="1.0" encoding="utf-8"?>
<p:tagLst xmlns:p="http://schemas.openxmlformats.org/presentationml/2006/main">
  <p:tag name="AS_UNIQUEID" val="351"/>
</p:tagLst>
</file>

<file path=ppt/tags/tag202.xml><?xml version="1.0" encoding="utf-8"?>
<p:tagLst xmlns:p="http://schemas.openxmlformats.org/presentationml/2006/main">
  <p:tag name="AS_UNIQUEID" val="352"/>
</p:tagLst>
</file>

<file path=ppt/tags/tag203.xml><?xml version="1.0" encoding="utf-8"?>
<p:tagLst xmlns:p="http://schemas.openxmlformats.org/presentationml/2006/main">
  <p:tag name="AS_UNIQUEID" val="353"/>
</p:tagLst>
</file>

<file path=ppt/tags/tag204.xml><?xml version="1.0" encoding="utf-8"?>
<p:tagLst xmlns:p="http://schemas.openxmlformats.org/presentationml/2006/main">
  <p:tag name="AS_UNIQUEID" val="354"/>
</p:tagLst>
</file>

<file path=ppt/tags/tag205.xml><?xml version="1.0" encoding="utf-8"?>
<p:tagLst xmlns:p="http://schemas.openxmlformats.org/presentationml/2006/main">
  <p:tag name="AS_UNIQUEID" val="356"/>
</p:tagLst>
</file>

<file path=ppt/tags/tag206.xml><?xml version="1.0" encoding="utf-8"?>
<p:tagLst xmlns:p="http://schemas.openxmlformats.org/presentationml/2006/main">
  <p:tag name="AS_UNIQUEID" val="357"/>
</p:tagLst>
</file>

<file path=ppt/tags/tag207.xml><?xml version="1.0" encoding="utf-8"?>
<p:tagLst xmlns:p="http://schemas.openxmlformats.org/presentationml/2006/main">
  <p:tag name="AS_UNIQUEID" val="358"/>
</p:tagLst>
</file>

<file path=ppt/tags/tag208.xml><?xml version="1.0" encoding="utf-8"?>
<p:tagLst xmlns:p="http://schemas.openxmlformats.org/presentationml/2006/main">
  <p:tag name="AS_UNIQUEID" val="359"/>
</p:tagLst>
</file>

<file path=ppt/tags/tag209.xml><?xml version="1.0" encoding="utf-8"?>
<p:tagLst xmlns:p="http://schemas.openxmlformats.org/presentationml/2006/main">
  <p:tag name="AS_UNIQUEID" val="360"/>
</p:tagLst>
</file>

<file path=ppt/tags/tag21.xml><?xml version="1.0" encoding="utf-8"?>
<p:tagLst xmlns:p="http://schemas.openxmlformats.org/presentationml/2006/main">
  <p:tag name="AS_UNIQUEID" val="136"/>
</p:tagLst>
</file>

<file path=ppt/tags/tag210.xml><?xml version="1.0" encoding="utf-8"?>
<p:tagLst xmlns:p="http://schemas.openxmlformats.org/presentationml/2006/main">
  <p:tag name="AS_UNIQUEID" val="361"/>
</p:tagLst>
</file>

<file path=ppt/tags/tag211.xml><?xml version="1.0" encoding="utf-8"?>
<p:tagLst xmlns:p="http://schemas.openxmlformats.org/presentationml/2006/main">
  <p:tag name="AS_UNIQUEID" val="362"/>
</p:tagLst>
</file>

<file path=ppt/tags/tag212.xml><?xml version="1.0" encoding="utf-8"?>
<p:tagLst xmlns:p="http://schemas.openxmlformats.org/presentationml/2006/main">
  <p:tag name="AS_UNIQUEID" val="363"/>
</p:tagLst>
</file>

<file path=ppt/tags/tag213.xml><?xml version="1.0" encoding="utf-8"?>
<p:tagLst xmlns:p="http://schemas.openxmlformats.org/presentationml/2006/main">
  <p:tag name="AS_UNIQUEID" val="364"/>
</p:tagLst>
</file>

<file path=ppt/tags/tag214.xml><?xml version="1.0" encoding="utf-8"?>
<p:tagLst xmlns:p="http://schemas.openxmlformats.org/presentationml/2006/main">
  <p:tag name="AS_UNIQUEID" val="365"/>
</p:tagLst>
</file>

<file path=ppt/tags/tag215.xml><?xml version="1.0" encoding="utf-8"?>
<p:tagLst xmlns:p="http://schemas.openxmlformats.org/presentationml/2006/main">
  <p:tag name="AS_UNIQUEID" val="366"/>
</p:tagLst>
</file>

<file path=ppt/tags/tag216.xml><?xml version="1.0" encoding="utf-8"?>
<p:tagLst xmlns:p="http://schemas.openxmlformats.org/presentationml/2006/main">
  <p:tag name="AS_UNIQUEID" val="367"/>
</p:tagLst>
</file>

<file path=ppt/tags/tag217.xml><?xml version="1.0" encoding="utf-8"?>
<p:tagLst xmlns:p="http://schemas.openxmlformats.org/presentationml/2006/main">
  <p:tag name="AS_UNIQUEID" val="368"/>
</p:tagLst>
</file>

<file path=ppt/tags/tag218.xml><?xml version="1.0" encoding="utf-8"?>
<p:tagLst xmlns:p="http://schemas.openxmlformats.org/presentationml/2006/main">
  <p:tag name="AS_UNIQUEID" val="369"/>
</p:tagLst>
</file>

<file path=ppt/tags/tag219.xml><?xml version="1.0" encoding="utf-8"?>
<p:tagLst xmlns:p="http://schemas.openxmlformats.org/presentationml/2006/main">
  <p:tag name="AS_UNIQUEID" val="370"/>
</p:tagLst>
</file>

<file path=ppt/tags/tag22.xml><?xml version="1.0" encoding="utf-8"?>
<p:tagLst xmlns:p="http://schemas.openxmlformats.org/presentationml/2006/main">
  <p:tag name="AS_UNIQUEID" val="138"/>
</p:tagLst>
</file>

<file path=ppt/tags/tag220.xml><?xml version="1.0" encoding="utf-8"?>
<p:tagLst xmlns:p="http://schemas.openxmlformats.org/presentationml/2006/main">
  <p:tag name="AS_UNIQUEID" val="371"/>
</p:tagLst>
</file>

<file path=ppt/tags/tag221.xml><?xml version="1.0" encoding="utf-8"?>
<p:tagLst xmlns:p="http://schemas.openxmlformats.org/presentationml/2006/main">
  <p:tag name="AS_UNIQUEID" val="372"/>
</p:tagLst>
</file>

<file path=ppt/tags/tag222.xml><?xml version="1.0" encoding="utf-8"?>
<p:tagLst xmlns:p="http://schemas.openxmlformats.org/presentationml/2006/main">
  <p:tag name="AS_UNIQUEID" val="373"/>
</p:tagLst>
</file>

<file path=ppt/tags/tag223.xml><?xml version="1.0" encoding="utf-8"?>
<p:tagLst xmlns:p="http://schemas.openxmlformats.org/presentationml/2006/main">
  <p:tag name="AS_UNIQUEID" val="374"/>
</p:tagLst>
</file>

<file path=ppt/tags/tag224.xml><?xml version="1.0" encoding="utf-8"?>
<p:tagLst xmlns:p="http://schemas.openxmlformats.org/presentationml/2006/main">
  <p:tag name="AS_UNIQUEID" val="376"/>
</p:tagLst>
</file>

<file path=ppt/tags/tag225.xml><?xml version="1.0" encoding="utf-8"?>
<p:tagLst xmlns:p="http://schemas.openxmlformats.org/presentationml/2006/main">
  <p:tag name="AS_UNIQUEID" val="377"/>
</p:tagLst>
</file>

<file path=ppt/tags/tag226.xml><?xml version="1.0" encoding="utf-8"?>
<p:tagLst xmlns:p="http://schemas.openxmlformats.org/presentationml/2006/main">
  <p:tag name="AS_UNIQUEID" val="378"/>
</p:tagLst>
</file>

<file path=ppt/tags/tag227.xml><?xml version="1.0" encoding="utf-8"?>
<p:tagLst xmlns:p="http://schemas.openxmlformats.org/presentationml/2006/main">
  <p:tag name="AS_UNIQUEID" val="379"/>
</p:tagLst>
</file>

<file path=ppt/tags/tag228.xml><?xml version="1.0" encoding="utf-8"?>
<p:tagLst xmlns:p="http://schemas.openxmlformats.org/presentationml/2006/main">
  <p:tag name="AS_UNIQUEID" val="384"/>
</p:tagLst>
</file>

<file path=ppt/tags/tag229.xml><?xml version="1.0" encoding="utf-8"?>
<p:tagLst xmlns:p="http://schemas.openxmlformats.org/presentationml/2006/main">
  <p:tag name="AS_UNIQUEID" val="385"/>
</p:tagLst>
</file>

<file path=ppt/tags/tag23.xml><?xml version="1.0" encoding="utf-8"?>
<p:tagLst xmlns:p="http://schemas.openxmlformats.org/presentationml/2006/main">
  <p:tag name="AS_UNIQUEID" val="139"/>
</p:tagLst>
</file>

<file path=ppt/tags/tag230.xml><?xml version="1.0" encoding="utf-8"?>
<p:tagLst xmlns:p="http://schemas.openxmlformats.org/presentationml/2006/main">
  <p:tag name="AS_UNIQUEID" val="386"/>
</p:tagLst>
</file>

<file path=ppt/tags/tag231.xml><?xml version="1.0" encoding="utf-8"?>
<p:tagLst xmlns:p="http://schemas.openxmlformats.org/presentationml/2006/main">
  <p:tag name="AS_UNIQUEID" val="387"/>
</p:tagLst>
</file>

<file path=ppt/tags/tag232.xml><?xml version="1.0" encoding="utf-8"?>
<p:tagLst xmlns:p="http://schemas.openxmlformats.org/presentationml/2006/main">
  <p:tag name="AS_UNIQUEID" val="388"/>
</p:tagLst>
</file>

<file path=ppt/tags/tag233.xml><?xml version="1.0" encoding="utf-8"?>
<p:tagLst xmlns:p="http://schemas.openxmlformats.org/presentationml/2006/main">
  <p:tag name="AS_UNIQUEID" val="389"/>
</p:tagLst>
</file>

<file path=ppt/tags/tag234.xml><?xml version="1.0" encoding="utf-8"?>
<p:tagLst xmlns:p="http://schemas.openxmlformats.org/presentationml/2006/main">
  <p:tag name="AS_UNIQUEID" val="390"/>
</p:tagLst>
</file>

<file path=ppt/tags/tag235.xml><?xml version="1.0" encoding="utf-8"?>
<p:tagLst xmlns:p="http://schemas.openxmlformats.org/presentationml/2006/main">
  <p:tag name="AS_UNIQUEID" val="391"/>
</p:tagLst>
</file>

<file path=ppt/tags/tag236.xml><?xml version="1.0" encoding="utf-8"?>
<p:tagLst xmlns:p="http://schemas.openxmlformats.org/presentationml/2006/main">
  <p:tag name="AS_UNIQUEID" val="381"/>
</p:tagLst>
</file>

<file path=ppt/tags/tag237.xml><?xml version="1.0" encoding="utf-8"?>
<p:tagLst xmlns:p="http://schemas.openxmlformats.org/presentationml/2006/main">
  <p:tag name="AS_UNIQUEID" val="382"/>
</p:tagLst>
</file>

<file path=ppt/tags/tag238.xml><?xml version="1.0" encoding="utf-8"?>
<p:tagLst xmlns:p="http://schemas.openxmlformats.org/presentationml/2006/main">
  <p:tag name="AS_UNIQUEID" val="393"/>
</p:tagLst>
</file>

<file path=ppt/tags/tag239.xml><?xml version="1.0" encoding="utf-8"?>
<p:tagLst xmlns:p="http://schemas.openxmlformats.org/presentationml/2006/main">
  <p:tag name="AS_UNIQUEID" val="394"/>
</p:tagLst>
</file>

<file path=ppt/tags/tag24.xml><?xml version="1.0" encoding="utf-8"?>
<p:tagLst xmlns:p="http://schemas.openxmlformats.org/presentationml/2006/main">
  <p:tag name="AS_UNIQUEID" val="140"/>
</p:tagLst>
</file>

<file path=ppt/tags/tag240.xml><?xml version="1.0" encoding="utf-8"?>
<p:tagLst xmlns:p="http://schemas.openxmlformats.org/presentationml/2006/main">
  <p:tag name="AS_UNIQUEID" val="395"/>
</p:tagLst>
</file>

<file path=ppt/tags/tag241.xml><?xml version="1.0" encoding="utf-8"?>
<p:tagLst xmlns:p="http://schemas.openxmlformats.org/presentationml/2006/main">
  <p:tag name="AS_UNIQUEID" val="396"/>
</p:tagLst>
</file>

<file path=ppt/tags/tag242.xml><?xml version="1.0" encoding="utf-8"?>
<p:tagLst xmlns:p="http://schemas.openxmlformats.org/presentationml/2006/main">
  <p:tag name="AS_UNIQUEID" val="397"/>
</p:tagLst>
</file>

<file path=ppt/tags/tag243.xml><?xml version="1.0" encoding="utf-8"?>
<p:tagLst xmlns:p="http://schemas.openxmlformats.org/presentationml/2006/main">
  <p:tag name="AS_UNIQUEID" val="398"/>
</p:tagLst>
</file>

<file path=ppt/tags/tag244.xml><?xml version="1.0" encoding="utf-8"?>
<p:tagLst xmlns:p="http://schemas.openxmlformats.org/presentationml/2006/main">
  <p:tag name="AS_UNIQUEID" val="400"/>
</p:tagLst>
</file>

<file path=ppt/tags/tag245.xml><?xml version="1.0" encoding="utf-8"?>
<p:tagLst xmlns:p="http://schemas.openxmlformats.org/presentationml/2006/main">
  <p:tag name="AS_UNIQUEID" val="401"/>
</p:tagLst>
</file>

<file path=ppt/tags/tag246.xml><?xml version="1.0" encoding="utf-8"?>
<p:tagLst xmlns:p="http://schemas.openxmlformats.org/presentationml/2006/main">
  <p:tag name="AS_UNIQUEID" val="402"/>
</p:tagLst>
</file>

<file path=ppt/tags/tag247.xml><?xml version="1.0" encoding="utf-8"?>
<p:tagLst xmlns:p="http://schemas.openxmlformats.org/presentationml/2006/main">
  <p:tag name="AS_UNIQUEID" val="403"/>
</p:tagLst>
</file>

<file path=ppt/tags/tag248.xml><?xml version="1.0" encoding="utf-8"?>
<p:tagLst xmlns:p="http://schemas.openxmlformats.org/presentationml/2006/main">
  <p:tag name="AS_UNIQUEID" val="404"/>
</p:tagLst>
</file>

<file path=ppt/tags/tag249.xml><?xml version="1.0" encoding="utf-8"?>
<p:tagLst xmlns:p="http://schemas.openxmlformats.org/presentationml/2006/main">
  <p:tag name="AS_UNIQUEID" val="405"/>
</p:tagLst>
</file>

<file path=ppt/tags/tag25.xml><?xml version="1.0" encoding="utf-8"?>
<p:tagLst xmlns:p="http://schemas.openxmlformats.org/presentationml/2006/main">
  <p:tag name="AS_UNIQUEID" val="141"/>
</p:tagLst>
</file>

<file path=ppt/tags/tag250.xml><?xml version="1.0" encoding="utf-8"?>
<p:tagLst xmlns:p="http://schemas.openxmlformats.org/presentationml/2006/main">
  <p:tag name="AS_UNIQUEID" val="407"/>
</p:tagLst>
</file>

<file path=ppt/tags/tag251.xml><?xml version="1.0" encoding="utf-8"?>
<p:tagLst xmlns:p="http://schemas.openxmlformats.org/presentationml/2006/main">
  <p:tag name="AS_UNIQUEID" val="408"/>
</p:tagLst>
</file>

<file path=ppt/tags/tag252.xml><?xml version="1.0" encoding="utf-8"?>
<p:tagLst xmlns:p="http://schemas.openxmlformats.org/presentationml/2006/main">
  <p:tag name="AS_UNIQUEID" val="410"/>
</p:tagLst>
</file>

<file path=ppt/tags/tag253.xml><?xml version="1.0" encoding="utf-8"?>
<p:tagLst xmlns:p="http://schemas.openxmlformats.org/presentationml/2006/main">
  <p:tag name="AS_UNIQUEID" val="411"/>
</p:tagLst>
</file>

<file path=ppt/tags/tag254.xml><?xml version="1.0" encoding="utf-8"?>
<p:tagLst xmlns:p="http://schemas.openxmlformats.org/presentationml/2006/main">
  <p:tag name="AS_UNIQUEID" val="412"/>
</p:tagLst>
</file>

<file path=ppt/tags/tag255.xml><?xml version="1.0" encoding="utf-8"?>
<p:tagLst xmlns:p="http://schemas.openxmlformats.org/presentationml/2006/main">
  <p:tag name="AS_UNIQUEID" val="413"/>
</p:tagLst>
</file>

<file path=ppt/tags/tag256.xml><?xml version="1.0" encoding="utf-8"?>
<p:tagLst xmlns:p="http://schemas.openxmlformats.org/presentationml/2006/main">
  <p:tag name="AS_UNIQUEID" val="414"/>
</p:tagLst>
</file>

<file path=ppt/tags/tag257.xml><?xml version="1.0" encoding="utf-8"?>
<p:tagLst xmlns:p="http://schemas.openxmlformats.org/presentationml/2006/main">
  <p:tag name="AS_UNIQUEID" val="415"/>
</p:tagLst>
</file>

<file path=ppt/tags/tag258.xml><?xml version="1.0" encoding="utf-8"?>
<p:tagLst xmlns:p="http://schemas.openxmlformats.org/presentationml/2006/main">
  <p:tag name="AS_UNIQUEID" val="417"/>
</p:tagLst>
</file>

<file path=ppt/tags/tag259.xml><?xml version="1.0" encoding="utf-8"?>
<p:tagLst xmlns:p="http://schemas.openxmlformats.org/presentationml/2006/main">
  <p:tag name="AS_UNIQUEID" val="418"/>
</p:tagLst>
</file>

<file path=ppt/tags/tag26.xml><?xml version="1.0" encoding="utf-8"?>
<p:tagLst xmlns:p="http://schemas.openxmlformats.org/presentationml/2006/main">
  <p:tag name="AS_UNIQUEID" val="142"/>
</p:tagLst>
</file>

<file path=ppt/tags/tag260.xml><?xml version="1.0" encoding="utf-8"?>
<p:tagLst xmlns:p="http://schemas.openxmlformats.org/presentationml/2006/main">
  <p:tag name="AS_UNIQUEID" val="419"/>
</p:tagLst>
</file>

<file path=ppt/tags/tag261.xml><?xml version="1.0" encoding="utf-8"?>
<p:tagLst xmlns:p="http://schemas.openxmlformats.org/presentationml/2006/main">
  <p:tag name="AS_UNIQUEID" val="420"/>
</p:tagLst>
</file>

<file path=ppt/tags/tag262.xml><?xml version="1.0" encoding="utf-8"?>
<p:tagLst xmlns:p="http://schemas.openxmlformats.org/presentationml/2006/main">
  <p:tag name="AS_UNIQUEID" val="422"/>
</p:tagLst>
</file>

<file path=ppt/tags/tag263.xml><?xml version="1.0" encoding="utf-8"?>
<p:tagLst xmlns:p="http://schemas.openxmlformats.org/presentationml/2006/main">
  <p:tag name="AS_UNIQUEID" val="423"/>
</p:tagLst>
</file>

<file path=ppt/tags/tag264.xml><?xml version="1.0" encoding="utf-8"?>
<p:tagLst xmlns:p="http://schemas.openxmlformats.org/presentationml/2006/main">
  <p:tag name="AS_UNIQUEID" val="424"/>
</p:tagLst>
</file>

<file path=ppt/tags/tag265.xml><?xml version="1.0" encoding="utf-8"?>
<p:tagLst xmlns:p="http://schemas.openxmlformats.org/presentationml/2006/main">
  <p:tag name="AS_UNIQUEID" val="425"/>
</p:tagLst>
</file>

<file path=ppt/tags/tag266.xml><?xml version="1.0" encoding="utf-8"?>
<p:tagLst xmlns:p="http://schemas.openxmlformats.org/presentationml/2006/main">
  <p:tag name="AS_UNIQUEID" val="426"/>
</p:tagLst>
</file>

<file path=ppt/tags/tag267.xml><?xml version="1.0" encoding="utf-8"?>
<p:tagLst xmlns:p="http://schemas.openxmlformats.org/presentationml/2006/main">
  <p:tag name="AS_UNIQUEID" val="428"/>
</p:tagLst>
</file>

<file path=ppt/tags/tag268.xml><?xml version="1.0" encoding="utf-8"?>
<p:tagLst xmlns:p="http://schemas.openxmlformats.org/presentationml/2006/main">
  <p:tag name="AS_UNIQUEID" val="429"/>
</p:tagLst>
</file>

<file path=ppt/tags/tag269.xml><?xml version="1.0" encoding="utf-8"?>
<p:tagLst xmlns:p="http://schemas.openxmlformats.org/presentationml/2006/main">
  <p:tag name="AS_UNIQUEID" val="430"/>
</p:tagLst>
</file>

<file path=ppt/tags/tag27.xml><?xml version="1.0" encoding="utf-8"?>
<p:tagLst xmlns:p="http://schemas.openxmlformats.org/presentationml/2006/main">
  <p:tag name="AS_UNIQUEID" val="143"/>
</p:tagLst>
</file>

<file path=ppt/tags/tag270.xml><?xml version="1.0" encoding="utf-8"?>
<p:tagLst xmlns:p="http://schemas.openxmlformats.org/presentationml/2006/main">
  <p:tag name="AS_UNIQUEID" val="431"/>
</p:tagLst>
</file>

<file path=ppt/tags/tag271.xml><?xml version="1.0" encoding="utf-8"?>
<p:tagLst xmlns:p="http://schemas.openxmlformats.org/presentationml/2006/main">
  <p:tag name="AS_UNIQUEID" val="432"/>
</p:tagLst>
</file>

<file path=ppt/tags/tag272.xml><?xml version="1.0" encoding="utf-8"?>
<p:tagLst xmlns:p="http://schemas.openxmlformats.org/presentationml/2006/main">
  <p:tag name="AS_UNIQUEID" val="434"/>
</p:tagLst>
</file>

<file path=ppt/tags/tag273.xml><?xml version="1.0" encoding="utf-8"?>
<p:tagLst xmlns:p="http://schemas.openxmlformats.org/presentationml/2006/main">
  <p:tag name="AS_UNIQUEID" val="435"/>
</p:tagLst>
</file>

<file path=ppt/tags/tag274.xml><?xml version="1.0" encoding="utf-8"?>
<p:tagLst xmlns:p="http://schemas.openxmlformats.org/presentationml/2006/main">
  <p:tag name="AS_UNIQUEID" val="436"/>
</p:tagLst>
</file>

<file path=ppt/tags/tag275.xml><?xml version="1.0" encoding="utf-8"?>
<p:tagLst xmlns:p="http://schemas.openxmlformats.org/presentationml/2006/main">
  <p:tag name="AS_UNIQUEID" val="437"/>
</p:tagLst>
</file>

<file path=ppt/tags/tag276.xml><?xml version="1.0" encoding="utf-8"?>
<p:tagLst xmlns:p="http://schemas.openxmlformats.org/presentationml/2006/main">
  <p:tag name="AS_UNIQUEID" val="439"/>
</p:tagLst>
</file>

<file path=ppt/tags/tag277.xml><?xml version="1.0" encoding="utf-8"?>
<p:tagLst xmlns:p="http://schemas.openxmlformats.org/presentationml/2006/main">
  <p:tag name="AS_UNIQUEID" val="440"/>
</p:tagLst>
</file>

<file path=ppt/tags/tag278.xml><?xml version="1.0" encoding="utf-8"?>
<p:tagLst xmlns:p="http://schemas.openxmlformats.org/presentationml/2006/main">
  <p:tag name="AS_UNIQUEID" val="441"/>
</p:tagLst>
</file>

<file path=ppt/tags/tag279.xml><?xml version="1.0" encoding="utf-8"?>
<p:tagLst xmlns:p="http://schemas.openxmlformats.org/presentationml/2006/main">
  <p:tag name="AS_UNIQUEID" val="442"/>
</p:tagLst>
</file>

<file path=ppt/tags/tag28.xml><?xml version="1.0" encoding="utf-8"?>
<p:tagLst xmlns:p="http://schemas.openxmlformats.org/presentationml/2006/main">
  <p:tag name="AS_UNIQUEID" val="144"/>
</p:tagLst>
</file>

<file path=ppt/tags/tag280.xml><?xml version="1.0" encoding="utf-8"?>
<p:tagLst xmlns:p="http://schemas.openxmlformats.org/presentationml/2006/main">
  <p:tag name="AS_UNIQUEID" val="444"/>
</p:tagLst>
</file>

<file path=ppt/tags/tag281.xml><?xml version="1.0" encoding="utf-8"?>
<p:tagLst xmlns:p="http://schemas.openxmlformats.org/presentationml/2006/main">
  <p:tag name="AS_UNIQUEID" val="445"/>
</p:tagLst>
</file>

<file path=ppt/tags/tag282.xml><?xml version="1.0" encoding="utf-8"?>
<p:tagLst xmlns:p="http://schemas.openxmlformats.org/presentationml/2006/main">
  <p:tag name="AS_UNIQUEID" val="446"/>
</p:tagLst>
</file>

<file path=ppt/tags/tag283.xml><?xml version="1.0" encoding="utf-8"?>
<p:tagLst xmlns:p="http://schemas.openxmlformats.org/presentationml/2006/main">
  <p:tag name="AS_UNIQUEID" val="447"/>
</p:tagLst>
</file>

<file path=ppt/tags/tag284.xml><?xml version="1.0" encoding="utf-8"?>
<p:tagLst xmlns:p="http://schemas.openxmlformats.org/presentationml/2006/main">
  <p:tag name="AS_UNIQUEID" val="448"/>
</p:tagLst>
</file>

<file path=ppt/tags/tag285.xml><?xml version="1.0" encoding="utf-8"?>
<p:tagLst xmlns:p="http://schemas.openxmlformats.org/presentationml/2006/main">
  <p:tag name="AS_UNIQUEID" val="449"/>
</p:tagLst>
</file>

<file path=ppt/tags/tag286.xml><?xml version="1.0" encoding="utf-8"?>
<p:tagLst xmlns:p="http://schemas.openxmlformats.org/presentationml/2006/main">
  <p:tag name="AS_UNIQUEID" val="450"/>
</p:tagLst>
</file>

<file path=ppt/tags/tag287.xml><?xml version="1.0" encoding="utf-8"?>
<p:tagLst xmlns:p="http://schemas.openxmlformats.org/presentationml/2006/main">
  <p:tag name="AS_UNIQUEID" val="452"/>
</p:tagLst>
</file>

<file path=ppt/tags/tag288.xml><?xml version="1.0" encoding="utf-8"?>
<p:tagLst xmlns:p="http://schemas.openxmlformats.org/presentationml/2006/main">
  <p:tag name="AS_UNIQUEID" val="453"/>
</p:tagLst>
</file>

<file path=ppt/tags/tag289.xml><?xml version="1.0" encoding="utf-8"?>
<p:tagLst xmlns:p="http://schemas.openxmlformats.org/presentationml/2006/main">
  <p:tag name="AS_UNIQUEID" val="454"/>
</p:tagLst>
</file>

<file path=ppt/tags/tag29.xml><?xml version="1.0" encoding="utf-8"?>
<p:tagLst xmlns:p="http://schemas.openxmlformats.org/presentationml/2006/main">
  <p:tag name="AS_UNIQUEID" val="145"/>
</p:tagLst>
</file>

<file path=ppt/tags/tag290.xml><?xml version="1.0" encoding="utf-8"?>
<p:tagLst xmlns:p="http://schemas.openxmlformats.org/presentationml/2006/main">
  <p:tag name="AS_UNIQUEID" val="455"/>
</p:tagLst>
</file>

<file path=ppt/tags/tag291.xml><?xml version="1.0" encoding="utf-8"?>
<p:tagLst xmlns:p="http://schemas.openxmlformats.org/presentationml/2006/main">
  <p:tag name="AS_UNIQUEID" val="456"/>
</p:tagLst>
</file>

<file path=ppt/tags/tag292.xml><?xml version="1.0" encoding="utf-8"?>
<p:tagLst xmlns:p="http://schemas.openxmlformats.org/presentationml/2006/main">
  <p:tag name="AS_UNIQUEID" val="457"/>
</p:tagLst>
</file>

<file path=ppt/tags/tag293.xml><?xml version="1.0" encoding="utf-8"?>
<p:tagLst xmlns:p="http://schemas.openxmlformats.org/presentationml/2006/main">
  <p:tag name="AS_UNIQUEID" val="458"/>
</p:tagLst>
</file>

<file path=ppt/tags/tag294.xml><?xml version="1.0" encoding="utf-8"?>
<p:tagLst xmlns:p="http://schemas.openxmlformats.org/presentationml/2006/main">
  <p:tag name="AS_UNIQUEID" val="459"/>
</p:tagLst>
</file>

<file path=ppt/tags/tag295.xml><?xml version="1.0" encoding="utf-8"?>
<p:tagLst xmlns:p="http://schemas.openxmlformats.org/presentationml/2006/main">
  <p:tag name="AS_UNIQUEID" val="460"/>
</p:tagLst>
</file>

<file path=ppt/tags/tag296.xml><?xml version="1.0" encoding="utf-8"?>
<p:tagLst xmlns:p="http://schemas.openxmlformats.org/presentationml/2006/main">
  <p:tag name="AS_UNIQUEID" val="461"/>
</p:tagLst>
</file>

<file path=ppt/tags/tag297.xml><?xml version="1.0" encoding="utf-8"?>
<p:tagLst xmlns:p="http://schemas.openxmlformats.org/presentationml/2006/main">
  <p:tag name="AS_UNIQUEID" val="467"/>
</p:tagLst>
</file>

<file path=ppt/tags/tag298.xml><?xml version="1.0" encoding="utf-8"?>
<p:tagLst xmlns:p="http://schemas.openxmlformats.org/presentationml/2006/main">
  <p:tag name="AS_UNIQUEID" val="468"/>
</p:tagLst>
</file>

<file path=ppt/tags/tag299.xml><?xml version="1.0" encoding="utf-8"?>
<p:tagLst xmlns:p="http://schemas.openxmlformats.org/presentationml/2006/main">
  <p:tag name="AS_UNIQUEID" val="469"/>
</p:tagLst>
</file>

<file path=ppt/tags/tag3.xml><?xml version="1.0" encoding="utf-8"?>
<p:tagLst xmlns:p="http://schemas.openxmlformats.org/presentationml/2006/main">
  <p:tag name="AS_UNIQUEID" val="115"/>
</p:tagLst>
</file>

<file path=ppt/tags/tag30.xml><?xml version="1.0" encoding="utf-8"?>
<p:tagLst xmlns:p="http://schemas.openxmlformats.org/presentationml/2006/main">
  <p:tag name="AS_UNIQUEID" val="147"/>
</p:tagLst>
</file>

<file path=ppt/tags/tag300.xml><?xml version="1.0" encoding="utf-8"?>
<p:tagLst xmlns:p="http://schemas.openxmlformats.org/presentationml/2006/main">
  <p:tag name="AS_UNIQUEID" val="470"/>
</p:tagLst>
</file>

<file path=ppt/tags/tag301.xml><?xml version="1.0" encoding="utf-8"?>
<p:tagLst xmlns:p="http://schemas.openxmlformats.org/presentationml/2006/main">
  <p:tag name="AS_UNIQUEID" val="471"/>
</p:tagLst>
</file>

<file path=ppt/tags/tag302.xml><?xml version="1.0" encoding="utf-8"?>
<p:tagLst xmlns:p="http://schemas.openxmlformats.org/presentationml/2006/main">
  <p:tag name="AS_UNIQUEID" val="472"/>
</p:tagLst>
</file>

<file path=ppt/tags/tag303.xml><?xml version="1.0" encoding="utf-8"?>
<p:tagLst xmlns:p="http://schemas.openxmlformats.org/presentationml/2006/main">
  <p:tag name="AS_UNIQUEID" val="473"/>
</p:tagLst>
</file>

<file path=ppt/tags/tag304.xml><?xml version="1.0" encoding="utf-8"?>
<p:tagLst xmlns:p="http://schemas.openxmlformats.org/presentationml/2006/main">
  <p:tag name="AS_UNIQUEID" val="474"/>
</p:tagLst>
</file>

<file path=ppt/tags/tag305.xml><?xml version="1.0" encoding="utf-8"?>
<p:tagLst xmlns:p="http://schemas.openxmlformats.org/presentationml/2006/main">
  <p:tag name="KSO_WM_BEAUTIFY_FLAG" val="#wm#"/>
  <p:tag name="KSO_WM_SLIDE_ID" val="custom20187308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INDEX" val="20187308"/>
  <p:tag name="KSO_WM_TEMPLATE_SUBCATEGORY" val="0"/>
  <p:tag name="KSO_WM_TEMPLATE_THUMBS_INDEX" val="1"/>
</p:tagLst>
</file>

<file path=ppt/tags/tag306.xml><?xml version="1.0" encoding="utf-8"?>
<p:tagLst xmlns:p="http://schemas.openxmlformats.org/presentationml/2006/main">
  <p:tag name="AS_UNIQUEID" val="463"/>
</p:tagLst>
</file>

<file path=ppt/tags/tag307.xml><?xml version="1.0" encoding="utf-8"?>
<p:tagLst xmlns:p="http://schemas.openxmlformats.org/presentationml/2006/main">
  <p:tag name="AS_UNIQUEID" val="464"/>
</p:tagLst>
</file>

<file path=ppt/tags/tag308.xml><?xml version="1.0" encoding="utf-8"?>
<p:tagLst xmlns:p="http://schemas.openxmlformats.org/presentationml/2006/main">
  <p:tag name="AS_UNIQUEID" val="465"/>
</p:tagLst>
</file>

<file path=ppt/tags/tag309.xml><?xml version="1.0" encoding="utf-8"?>
<p:tagLst xmlns:p="http://schemas.openxmlformats.org/presentationml/2006/main">
  <p:tag name="AS_UNIQUEID" val="479"/>
</p:tagLst>
</file>

<file path=ppt/tags/tag31.xml><?xml version="1.0" encoding="utf-8"?>
<p:tagLst xmlns:p="http://schemas.openxmlformats.org/presentationml/2006/main">
  <p:tag name="AS_UNIQUEID" val="148"/>
</p:tagLst>
</file>

<file path=ppt/tags/tag310.xml><?xml version="1.0" encoding="utf-8"?>
<p:tagLst xmlns:p="http://schemas.openxmlformats.org/presentationml/2006/main">
  <p:tag name="AS_UNIQUEID" val="480"/>
</p:tagLst>
</file>

<file path=ppt/tags/tag311.xml><?xml version="1.0" encoding="utf-8"?>
<p:tagLst xmlns:p="http://schemas.openxmlformats.org/presentationml/2006/main">
  <p:tag name="AS_UNIQUEID" val="481"/>
</p:tagLst>
</file>

<file path=ppt/tags/tag312.xml><?xml version="1.0" encoding="utf-8"?>
<p:tagLst xmlns:p="http://schemas.openxmlformats.org/presentationml/2006/main">
  <p:tag name="AS_UNIQUEID" val="482"/>
</p:tagLst>
</file>

<file path=ppt/tags/tag313.xml><?xml version="1.0" encoding="utf-8"?>
<p:tagLst xmlns:p="http://schemas.openxmlformats.org/presentationml/2006/main">
  <p:tag name="AS_UNIQUEID" val="483"/>
</p:tagLst>
</file>

<file path=ppt/tags/tag314.xml><?xml version="1.0" encoding="utf-8"?>
<p:tagLst xmlns:p="http://schemas.openxmlformats.org/presentationml/2006/main">
  <p:tag name="AS_UNIQUEID" val="476"/>
</p:tagLst>
</file>

<file path=ppt/tags/tag315.xml><?xml version="1.0" encoding="utf-8"?>
<p:tagLst xmlns:p="http://schemas.openxmlformats.org/presentationml/2006/main">
  <p:tag name="AS_UNIQUEID" val="477"/>
</p:tagLst>
</file>

<file path=ppt/tags/tag316.xml><?xml version="1.0" encoding="utf-8"?>
<p:tagLst xmlns:p="http://schemas.openxmlformats.org/presentationml/2006/main">
  <p:tag name="AS_UNIQUEID" val="489"/>
</p:tagLst>
</file>

<file path=ppt/tags/tag317.xml><?xml version="1.0" encoding="utf-8"?>
<p:tagLst xmlns:p="http://schemas.openxmlformats.org/presentationml/2006/main">
  <p:tag name="AS_UNIQUEID" val="490"/>
</p:tagLst>
</file>

<file path=ppt/tags/tag318.xml><?xml version="1.0" encoding="utf-8"?>
<p:tagLst xmlns:p="http://schemas.openxmlformats.org/presentationml/2006/main">
  <p:tag name="AS_UNIQUEID" val="491"/>
</p:tagLst>
</file>

<file path=ppt/tags/tag319.xml><?xml version="1.0" encoding="utf-8"?>
<p:tagLst xmlns:p="http://schemas.openxmlformats.org/presentationml/2006/main">
  <p:tag name="AS_UNIQUEID" val="492"/>
</p:tagLst>
</file>

<file path=ppt/tags/tag32.xml><?xml version="1.0" encoding="utf-8"?>
<p:tagLst xmlns:p="http://schemas.openxmlformats.org/presentationml/2006/main">
  <p:tag name="AS_UNIQUEID" val="149"/>
</p:tagLst>
</file>

<file path=ppt/tags/tag320.xml><?xml version="1.0" encoding="utf-8"?>
<p:tagLst xmlns:p="http://schemas.openxmlformats.org/presentationml/2006/main">
  <p:tag name="AS_UNIQUEID" val="493"/>
</p:tagLst>
</file>

<file path=ppt/tags/tag321.xml><?xml version="1.0" encoding="utf-8"?>
<p:tagLst xmlns:p="http://schemas.openxmlformats.org/presentationml/2006/main">
  <p:tag name="AS_UNIQUEID" val="494"/>
</p:tagLst>
</file>

<file path=ppt/tags/tag322.xml><?xml version="1.0" encoding="utf-8"?>
<p:tagLst xmlns:p="http://schemas.openxmlformats.org/presentationml/2006/main">
  <p:tag name="AS_UNIQUEID" val="495"/>
</p:tagLst>
</file>

<file path=ppt/tags/tag323.xml><?xml version="1.0" encoding="utf-8"?>
<p:tagLst xmlns:p="http://schemas.openxmlformats.org/presentationml/2006/main">
  <p:tag name="KSO_WM_BEAUTIFY_FLAG" val="#wm#"/>
  <p:tag name="KSO_WM_SLIDE_ID" val="custom20187308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INDEX" val="20187308"/>
  <p:tag name="KSO_WM_TEMPLATE_SUBCATEGORY" val="0"/>
  <p:tag name="KSO_WM_TEMPLATE_THUMBS_INDEX" val="1"/>
</p:tagLst>
</file>

<file path=ppt/tags/tag324.xml><?xml version="1.0" encoding="utf-8"?>
<p:tagLst xmlns:p="http://schemas.openxmlformats.org/presentationml/2006/main">
  <p:tag name="AS_UNIQUEID" val="485"/>
</p:tagLst>
</file>

<file path=ppt/tags/tag325.xml><?xml version="1.0" encoding="utf-8"?>
<p:tagLst xmlns:p="http://schemas.openxmlformats.org/presentationml/2006/main">
  <p:tag name="AS_UNIQUEID" val="486"/>
</p:tagLst>
</file>

<file path=ppt/tags/tag326.xml><?xml version="1.0" encoding="utf-8"?>
<p:tagLst xmlns:p="http://schemas.openxmlformats.org/presentationml/2006/main">
  <p:tag name="AS_UNIQUEID" val="487"/>
</p:tagLst>
</file>

<file path=ppt/tags/tag327.xml><?xml version="1.0" encoding="utf-8"?>
<p:tagLst xmlns:p="http://schemas.openxmlformats.org/presentationml/2006/main">
  <p:tag name="AS_UNIQUEID" val="501"/>
</p:tagLst>
</file>

<file path=ppt/tags/tag328.xml><?xml version="1.0" encoding="utf-8"?>
<p:tagLst xmlns:p="http://schemas.openxmlformats.org/presentationml/2006/main">
  <p:tag name="AS_UNIQUEID" val="502"/>
</p:tagLst>
</file>

<file path=ppt/tags/tag329.xml><?xml version="1.0" encoding="utf-8"?>
<p:tagLst xmlns:p="http://schemas.openxmlformats.org/presentationml/2006/main">
  <p:tag name="AS_UNIQUEID" val="503"/>
</p:tagLst>
</file>

<file path=ppt/tags/tag33.xml><?xml version="1.0" encoding="utf-8"?>
<p:tagLst xmlns:p="http://schemas.openxmlformats.org/presentationml/2006/main">
  <p:tag name="AS_UNIQUEID" val="150"/>
</p:tagLst>
</file>

<file path=ppt/tags/tag330.xml><?xml version="1.0" encoding="utf-8"?>
<p:tagLst xmlns:p="http://schemas.openxmlformats.org/presentationml/2006/main">
  <p:tag name="AS_UNIQUEID" val="504"/>
</p:tagLst>
</file>

<file path=ppt/tags/tag331.xml><?xml version="1.0" encoding="utf-8"?>
<p:tagLst xmlns:p="http://schemas.openxmlformats.org/presentationml/2006/main">
  <p:tag name="AS_UNIQUEID" val="505"/>
</p:tagLst>
</file>

<file path=ppt/tags/tag332.xml><?xml version="1.0" encoding="utf-8"?>
<p:tagLst xmlns:p="http://schemas.openxmlformats.org/presentationml/2006/main">
  <p:tag name="AS_UNIQUEID" val="506"/>
</p:tagLst>
</file>

<file path=ppt/tags/tag333.xml><?xml version="1.0" encoding="utf-8"?>
<p:tagLst xmlns:p="http://schemas.openxmlformats.org/presentationml/2006/main">
  <p:tag name="KSO_WM_BEAUTIFY_FLAG" val="#wm#"/>
  <p:tag name="KSO_WM_SLIDE_ID" val="custom20187308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INDEX" val="20187308"/>
  <p:tag name="KSO_WM_TEMPLATE_SUBCATEGORY" val="0"/>
  <p:tag name="KSO_WM_TEMPLATE_THUMBS_INDEX" val="1"/>
</p:tagLst>
</file>

<file path=ppt/tags/tag334.xml><?xml version="1.0" encoding="utf-8"?>
<p:tagLst xmlns:p="http://schemas.openxmlformats.org/presentationml/2006/main">
  <p:tag name="AS_UNIQUEID" val="497"/>
</p:tagLst>
</file>

<file path=ppt/tags/tag335.xml><?xml version="1.0" encoding="utf-8"?>
<p:tagLst xmlns:p="http://schemas.openxmlformats.org/presentationml/2006/main">
  <p:tag name="AS_UNIQUEID" val="498"/>
</p:tagLst>
</file>

<file path=ppt/tags/tag336.xml><?xml version="1.0" encoding="utf-8"?>
<p:tagLst xmlns:p="http://schemas.openxmlformats.org/presentationml/2006/main">
  <p:tag name="AS_UNIQUEID" val="499"/>
</p:tagLst>
</file>

<file path=ppt/tags/tag337.xml><?xml version="1.0" encoding="utf-8"?>
<p:tagLst xmlns:p="http://schemas.openxmlformats.org/presentationml/2006/main">
  <p:tag name="AS_UNIQUEID" val="512"/>
</p:tagLst>
</file>

<file path=ppt/tags/tag338.xml><?xml version="1.0" encoding="utf-8"?>
<p:tagLst xmlns:p="http://schemas.openxmlformats.org/presentationml/2006/main">
  <p:tag name="AS_UNIQUEID" val="513"/>
</p:tagLst>
</file>

<file path=ppt/tags/tag339.xml><?xml version="1.0" encoding="utf-8"?>
<p:tagLst xmlns:p="http://schemas.openxmlformats.org/presentationml/2006/main">
  <p:tag name="AS_UNIQUEID" val="514"/>
</p:tagLst>
</file>

<file path=ppt/tags/tag34.xml><?xml version="1.0" encoding="utf-8"?>
<p:tagLst xmlns:p="http://schemas.openxmlformats.org/presentationml/2006/main">
  <p:tag name="AS_UNIQUEID" val="152"/>
</p:tagLst>
</file>

<file path=ppt/tags/tag340.xml><?xml version="1.0" encoding="utf-8"?>
<p:tagLst xmlns:p="http://schemas.openxmlformats.org/presentationml/2006/main">
  <p:tag name="AS_UNIQUEID" val="515"/>
</p:tagLst>
</file>

<file path=ppt/tags/tag341.xml><?xml version="1.0" encoding="utf-8"?>
<p:tagLst xmlns:p="http://schemas.openxmlformats.org/presentationml/2006/main">
  <p:tag name="AS_UNIQUEID" val="516"/>
</p:tagLst>
</file>

<file path=ppt/tags/tag342.xml><?xml version="1.0" encoding="utf-8"?>
<p:tagLst xmlns:p="http://schemas.openxmlformats.org/presentationml/2006/main">
  <p:tag name="AS_UNIQUEID" val="517"/>
</p:tagLst>
</file>

<file path=ppt/tags/tag343.xml><?xml version="1.0" encoding="utf-8"?>
<p:tagLst xmlns:p="http://schemas.openxmlformats.org/presentationml/2006/main">
  <p:tag name="AS_UNIQUEID" val="518"/>
</p:tagLst>
</file>

<file path=ppt/tags/tag344.xml><?xml version="1.0" encoding="utf-8"?>
<p:tagLst xmlns:p="http://schemas.openxmlformats.org/presentationml/2006/main">
  <p:tag name="AS_UNIQUEID" val="519"/>
</p:tagLst>
</file>

<file path=ppt/tags/tag345.xml><?xml version="1.0" encoding="utf-8"?>
<p:tagLst xmlns:p="http://schemas.openxmlformats.org/presentationml/2006/main">
  <p:tag name="AS_UNIQUEID" val="520"/>
</p:tagLst>
</file>

<file path=ppt/tags/tag346.xml><?xml version="1.0" encoding="utf-8"?>
<p:tagLst xmlns:p="http://schemas.openxmlformats.org/presentationml/2006/main">
  <p:tag name="AS_UNIQUEID" val="521"/>
</p:tagLst>
</file>

<file path=ppt/tags/tag347.xml><?xml version="1.0" encoding="utf-8"?>
<p:tagLst xmlns:p="http://schemas.openxmlformats.org/presentationml/2006/main">
  <p:tag name="AS_UNIQUEID" val="522"/>
</p:tagLst>
</file>

<file path=ppt/tags/tag348.xml><?xml version="1.0" encoding="utf-8"?>
<p:tagLst xmlns:p="http://schemas.openxmlformats.org/presentationml/2006/main">
  <p:tag name="AS_UNIQUEID" val="523"/>
</p:tagLst>
</file>

<file path=ppt/tags/tag349.xml><?xml version="1.0" encoding="utf-8"?>
<p:tagLst xmlns:p="http://schemas.openxmlformats.org/presentationml/2006/main">
  <p:tag name="AS_UNIQUEID" val="524"/>
</p:tagLst>
</file>

<file path=ppt/tags/tag35.xml><?xml version="1.0" encoding="utf-8"?>
<p:tagLst xmlns:p="http://schemas.openxmlformats.org/presentationml/2006/main">
  <p:tag name="AS_UNIQUEID" val="153"/>
</p:tagLst>
</file>

<file path=ppt/tags/tag350.xml><?xml version="1.0" encoding="utf-8"?>
<p:tagLst xmlns:p="http://schemas.openxmlformats.org/presentationml/2006/main">
  <p:tag name="AS_UNIQUEID" val="525"/>
</p:tagLst>
</file>

<file path=ppt/tags/tag351.xml><?xml version="1.0" encoding="utf-8"?>
<p:tagLst xmlns:p="http://schemas.openxmlformats.org/presentationml/2006/main">
  <p:tag name="AS_UNIQUEID" val="526"/>
</p:tagLst>
</file>

<file path=ppt/tags/tag352.xml><?xml version="1.0" encoding="utf-8"?>
<p:tagLst xmlns:p="http://schemas.openxmlformats.org/presentationml/2006/main">
  <p:tag name="AS_UNIQUEID" val="527"/>
</p:tagLst>
</file>

<file path=ppt/tags/tag353.xml><?xml version="1.0" encoding="utf-8"?>
<p:tagLst xmlns:p="http://schemas.openxmlformats.org/presentationml/2006/main">
  <p:tag name="AS_UNIQUEID" val="508"/>
</p:tagLst>
</file>

<file path=ppt/tags/tag354.xml><?xml version="1.0" encoding="utf-8"?>
<p:tagLst xmlns:p="http://schemas.openxmlformats.org/presentationml/2006/main">
  <p:tag name="AS_UNIQUEID" val="509"/>
</p:tagLst>
</file>

<file path=ppt/tags/tag355.xml><?xml version="1.0" encoding="utf-8"?>
<p:tagLst xmlns:p="http://schemas.openxmlformats.org/presentationml/2006/main">
  <p:tag name="AS_UNIQUEID" val="510"/>
</p:tagLst>
</file>

<file path=ppt/tags/tag356.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187762"/>
  <p:tag name="KSO_WM_UNIT_COMPATIBLE" val="0"/>
  <p:tag name="KSO_WM_UNIT_DIAGRAM_ISNUMVISUAL" val="0"/>
  <p:tag name="KSO_WM_UNIT_DIAGRAM_ISREFERUNIT" val="0"/>
  <p:tag name="KSO_WM_UNIT_HIGHLIGHT" val="0"/>
  <p:tag name="KSO_WM_UNIT_ID" val="diagram20187762_2*m_i*1_2"/>
  <p:tag name="KSO_WM_UNIT_INDEX" val="1_2"/>
  <p:tag name="KSO_WM_UNIT_LAYERLEVEL" val="1_1"/>
  <p:tag name="KSO_WM_UNIT_LINE_FILL_TYPE" val="2"/>
  <p:tag name="KSO_WM_UNIT_LINE_FORE_SCHEMECOLOR_INDEX" val="13"/>
  <p:tag name="KSO_WM_UNIT_TEXT_FILL_FORE_SCHEMECOLOR_INDEX" val="13"/>
  <p:tag name="KSO_WM_UNIT_TEXT_FILL_TYPE" val="1"/>
  <p:tag name="KSO_WM_UNIT_TYPE" val="m_i"/>
</p:tagLst>
</file>

<file path=ppt/tags/tag357.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187762"/>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diagram20187762_2*m_i*1_1"/>
  <p:tag name="KSO_WM_UNIT_INDEX" val="1_1"/>
  <p:tag name="KSO_WM_UNIT_LAYERLEVEL" val="1_1"/>
  <p:tag name="KSO_WM_UNIT_TYPE" val="m_i"/>
</p:tagLst>
</file>

<file path=ppt/tags/tag358.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187762"/>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diagram20187762_2*m_h_i*1_2_2"/>
  <p:tag name="KSO_WM_UNIT_INDEX" val="1_2_2"/>
  <p:tag name="KSO_WM_UNIT_LAYERLEVEL" val="1_1_1"/>
  <p:tag name="KSO_WM_UNIT_TEXT_FILL_FORE_SCHEMECOLOR_INDEX" val="14"/>
  <p:tag name="KSO_WM_UNIT_TEXT_FILL_TYPE" val="1"/>
  <p:tag name="KSO_WM_UNIT_TYPE" val="m_h_i"/>
</p:tagLst>
</file>

<file path=ppt/tags/tag359.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187762"/>
  <p:tag name="KSO_WM_UNIT_COMPATIBLE" val="0"/>
  <p:tag name="KSO_WM_UNIT_DIAGRAM_ISNUMVISUAL" val="0"/>
  <p:tag name="KSO_WM_UNIT_DIAGRAM_ISREFERUNIT" val="0"/>
  <p:tag name="KSO_WM_UNIT_FILL_FORE_SCHEMECOLOR_INDEX" val="13"/>
  <p:tag name="KSO_WM_UNIT_FILL_TYPE" val="1"/>
  <p:tag name="KSO_WM_UNIT_HIGHLIGHT" val="0"/>
  <p:tag name="KSO_WM_UNIT_ID" val="diagram20187762_2*m_h_i*1_3_2"/>
  <p:tag name="KSO_WM_UNIT_INDEX" val="1_3_2"/>
  <p:tag name="KSO_WM_UNIT_LAYERLEVEL" val="1_1_1"/>
  <p:tag name="KSO_WM_UNIT_TEXT_FILL_FORE_SCHEMECOLOR_INDEX" val="14"/>
  <p:tag name="KSO_WM_UNIT_TEXT_FILL_TYPE" val="1"/>
  <p:tag name="KSO_WM_UNIT_TYPE" val="m_h_i"/>
</p:tagLst>
</file>

<file path=ppt/tags/tag36.xml><?xml version="1.0" encoding="utf-8"?>
<p:tagLst xmlns:p="http://schemas.openxmlformats.org/presentationml/2006/main">
  <p:tag name="AS_UNIQUEID" val="154"/>
</p:tagLst>
</file>

<file path=ppt/tags/tag360.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187762"/>
  <p:tag name="KSO_WM_UNIT_COMPATIBLE" val="0"/>
  <p:tag name="KSO_WM_UNIT_DIAGRAM_ISNUMVISUAL" val="0"/>
  <p:tag name="KSO_WM_UNIT_DIAGRAM_ISREFERUNIT" val="0"/>
  <p:tag name="KSO_WM_UNIT_FILL_FORE_SCHEMECOLOR_INDEX" val="13"/>
  <p:tag name="KSO_WM_UNIT_FILL_TYPE" val="1"/>
  <p:tag name="KSO_WM_UNIT_HIGHLIGHT" val="0"/>
  <p:tag name="KSO_WM_UNIT_ID" val="diagram20187762_2*m_h_i*1_1_2"/>
  <p:tag name="KSO_WM_UNIT_INDEX" val="1_1_2"/>
  <p:tag name="KSO_WM_UNIT_LAYERLEVEL" val="1_1_1"/>
  <p:tag name="KSO_WM_UNIT_TEXT_FILL_FORE_SCHEMECOLOR_INDEX" val="14"/>
  <p:tag name="KSO_WM_UNIT_TEXT_FILL_TYPE" val="1"/>
  <p:tag name="KSO_WM_UNIT_TYPE" val="m_h_i"/>
</p:tagLst>
</file>

<file path=ppt/tags/tag361.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187762"/>
  <p:tag name="KSO_WM_UNIT_COMPATIBLE" val="0"/>
  <p:tag name="KSO_WM_UNIT_DIAGRAM_ISNUMVISUAL" val="0"/>
  <p:tag name="KSO_WM_UNIT_DIAGRAM_ISREFERUNIT" val="0"/>
  <p:tag name="KSO_WM_UNIT_HIGHLIGHT" val="0"/>
  <p:tag name="KSO_WM_UNIT_ID" val="diagram20187762_2*m_h_a*1_1_1"/>
  <p:tag name="KSO_WM_UNIT_INDEX" val="1_1_1"/>
  <p:tag name="KSO_WM_UNIT_ISCONTENTSTITLE" val="0"/>
  <p:tag name="KSO_WM_UNIT_LAYERLEVEL" val="1_1_1"/>
  <p:tag name="KSO_WM_UNIT_NOCLEAR" val="0"/>
  <p:tag name="KSO_WM_UNIT_PRESET_TEXT" val="添加标题"/>
  <p:tag name="KSO_WM_UNIT_TEXT_FILL_FORE_SCHEMECOLOR_INDEX" val="13"/>
  <p:tag name="KSO_WM_UNIT_TEXT_FILL_TYPE" val="1"/>
  <p:tag name="KSO_WM_UNIT_TYPE" val="m_h_a"/>
  <p:tag name="KSO_WM_UNIT_VALUE" val="10"/>
</p:tagLst>
</file>

<file path=ppt/tags/tag362.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187762"/>
  <p:tag name="KSO_WM_UNIT_COMPATIBLE" val="0"/>
  <p:tag name="KSO_WM_UNIT_DIAGRAM_ISNUMVISUAL" val="0"/>
  <p:tag name="KSO_WM_UNIT_DIAGRAM_ISREFERUNIT" val="0"/>
  <p:tag name="KSO_WM_UNIT_HIGHLIGHT" val="0"/>
  <p:tag name="KSO_WM_UNIT_ID" val="diagram20187762_2*m_h_a*1_2_1"/>
  <p:tag name="KSO_WM_UNIT_INDEX" val="1_2_1"/>
  <p:tag name="KSO_WM_UNIT_ISCONTENTSTITLE" val="0"/>
  <p:tag name="KSO_WM_UNIT_LAYERLEVEL" val="1_1_1"/>
  <p:tag name="KSO_WM_UNIT_NOCLEAR" val="0"/>
  <p:tag name="KSO_WM_UNIT_PRESET_TEXT" val="添加标题"/>
  <p:tag name="KSO_WM_UNIT_TEXT_FILL_FORE_SCHEMECOLOR_INDEX" val="5"/>
  <p:tag name="KSO_WM_UNIT_TEXT_FILL_TYPE" val="1"/>
  <p:tag name="KSO_WM_UNIT_TYPE" val="m_h_a"/>
</p:tagLst>
</file>

<file path=ppt/tags/tag363.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187762"/>
  <p:tag name="KSO_WM_UNIT_COMPATIBLE" val="0"/>
  <p:tag name="KSO_WM_UNIT_DIAGRAM_ISNUMVISUAL" val="0"/>
  <p:tag name="KSO_WM_UNIT_DIAGRAM_ISREFERUNIT" val="0"/>
  <p:tag name="KSO_WM_UNIT_HIGHLIGHT" val="0"/>
  <p:tag name="KSO_WM_UNIT_ID" val="diagram20187762_2*m_h_a*1_3_1"/>
  <p:tag name="KSO_WM_UNIT_INDEX" val="1_3_1"/>
  <p:tag name="KSO_WM_UNIT_ISCONTENTSTITLE" val="0"/>
  <p:tag name="KSO_WM_UNIT_LAYERLEVEL" val="1_1_1"/>
  <p:tag name="KSO_WM_UNIT_NOCLEAR" val="0"/>
  <p:tag name="KSO_WM_UNIT_PRESET_TEXT" val="添加标题"/>
  <p:tag name="KSO_WM_UNIT_TEXT_FILL_FORE_SCHEMECOLOR_INDEX" val="13"/>
  <p:tag name="KSO_WM_UNIT_TEXT_FILL_TYPE" val="1"/>
  <p:tag name="KSO_WM_UNIT_TYPE" val="m_h_a"/>
</p:tagLst>
</file>

<file path=ppt/tags/tag364.xml><?xml version="1.0" encoding="utf-8"?>
<p:tagLst xmlns:p="http://schemas.openxmlformats.org/presentationml/2006/main">
  <p:tag name="KSO_WM_UNIT_TABLE_BEAUTIFY" val="smartTable{cc5bb3af-7c06-418e-a555-d7b38f26bc94}"/>
  <p:tag name="TABLE_COLOR_RGB" val="0x000000*0xFFFFFF*0x212121*0xFFFFFF*0x1784C7*0x1BA8C9*0x22C29C*0x91CE24*0xF4B720*0xDA542A"/>
  <p:tag name="TABLE_COLORIDX" val="d"/>
  <p:tag name="TABLE_EMPHASIZE_COLOR" val="1541319"/>
  <p:tag name="TABLE_SKINIDX" val="3"/>
</p:tagLst>
</file>

<file path=ppt/tags/tag365.xml><?xml version="1.0" encoding="utf-8"?>
<p:tagLst xmlns:p="http://schemas.openxmlformats.org/presentationml/2006/main">
  <p:tag name="KSO_WM_UNIT_TABLE_BEAUTIFY" val="smartTable{cc5bb3af-7c06-418e-a555-d7b38f26bc94}"/>
  <p:tag name="TABLE_COLOR_RGB" val="0x000000*0xFFFFFF*0x212121*0xFFFFFF*0x1784C7*0x1BA8C9*0x22C29C*0x91CE24*0xF4B720*0xDA542A"/>
  <p:tag name="TABLE_COLORIDX" val="d"/>
  <p:tag name="TABLE_EMPHASIZE_COLOR" val="1541319"/>
  <p:tag name="TABLE_SKINIDX" val="3"/>
</p:tagLst>
</file>

<file path=ppt/tags/tag366.xml><?xml version="1.0" encoding="utf-8"?>
<p:tagLst xmlns:p="http://schemas.openxmlformats.org/presentationml/2006/main">
  <p:tag name="AS_UNIQUEID" val="532"/>
</p:tagLst>
</file>

<file path=ppt/tags/tag367.xml><?xml version="1.0" encoding="utf-8"?>
<p:tagLst xmlns:p="http://schemas.openxmlformats.org/presentationml/2006/main">
  <p:tag name="AS_UNIQUEID" val="533"/>
</p:tagLst>
</file>

<file path=ppt/tags/tag368.xml><?xml version="1.0" encoding="utf-8"?>
<p:tagLst xmlns:p="http://schemas.openxmlformats.org/presentationml/2006/main">
  <p:tag name="AS_UNIQUEID" val="534"/>
</p:tagLst>
</file>

<file path=ppt/tags/tag369.xml><?xml version="1.0" encoding="utf-8"?>
<p:tagLst xmlns:p="http://schemas.openxmlformats.org/presentationml/2006/main">
  <p:tag name="AS_UNIQUEID" val="535"/>
</p:tagLst>
</file>

<file path=ppt/tags/tag37.xml><?xml version="1.0" encoding="utf-8"?>
<p:tagLst xmlns:p="http://schemas.openxmlformats.org/presentationml/2006/main">
  <p:tag name="AS_UNIQUEID" val="156"/>
</p:tagLst>
</file>

<file path=ppt/tags/tag370.xml><?xml version="1.0" encoding="utf-8"?>
<p:tagLst xmlns:p="http://schemas.openxmlformats.org/presentationml/2006/main">
  <p:tag name="AS_UNIQUEID" val="536"/>
</p:tagLst>
</file>

<file path=ppt/tags/tag371.xml><?xml version="1.0" encoding="utf-8"?>
<p:tagLst xmlns:p="http://schemas.openxmlformats.org/presentationml/2006/main">
  <p:tag name="AS_UNIQUEID" val="529"/>
</p:tagLst>
</file>

<file path=ppt/tags/tag372.xml><?xml version="1.0" encoding="utf-8"?>
<p:tagLst xmlns:p="http://schemas.openxmlformats.org/presentationml/2006/main">
  <p:tag name="AS_UNIQUEID" val="530"/>
</p:tagLst>
</file>

<file path=ppt/tags/tag373.xml><?xml version="1.0" encoding="utf-8"?>
<p:tagLst xmlns:p="http://schemas.openxmlformats.org/presentationml/2006/main">
  <p:tag name="KSO_WM_UNIT_PLACING_PICTURE_USER_VIEWPORT" val="{&quot;height&quot;:4338.2771653543305,&quot;width&quot;:15291.428346456692}"/>
</p:tagLst>
</file>

<file path=ppt/tags/tag374.xml><?xml version="1.0" encoding="utf-8"?>
<p:tagLst xmlns:p="http://schemas.openxmlformats.org/presentationml/2006/main">
  <p:tag name="KSO_WM_UNIT_PLACING_PICTURE_USER_VIEWPORT" val="{&quot;height&quot;:9600.0188976377958,&quot;width&quot;:9600.0188976377958}"/>
</p:tagLst>
</file>

<file path=ppt/tags/tag375.xml><?xml version="1.0" encoding="utf-8"?>
<p:tagLst xmlns:p="http://schemas.openxmlformats.org/presentationml/2006/main">
  <p:tag name="AS_UNIQUEID" val="538"/>
</p:tagLst>
</file>

<file path=ppt/tags/tag376.xml><?xml version="1.0" encoding="utf-8"?>
<p:tagLst xmlns:p="http://schemas.openxmlformats.org/presentationml/2006/main">
  <p:tag name="AS_UNIQUEID" val="539"/>
</p:tagLst>
</file>

<file path=ppt/tags/tag377.xml><?xml version="1.0" encoding="utf-8"?>
<p:tagLst xmlns:p="http://schemas.openxmlformats.org/presentationml/2006/main">
  <p:tag name="AS_UNIQUEID" val="540"/>
</p:tagLst>
</file>

<file path=ppt/tags/tag378.xml><?xml version="1.0" encoding="utf-8"?>
<p:tagLst xmlns:p="http://schemas.openxmlformats.org/presentationml/2006/main">
  <p:tag name="AS_UNIQUEID" val="188"/>
</p:tagLst>
</file>

<file path=ppt/tags/tag379.xml><?xml version="1.0" encoding="utf-8"?>
<p:tagLst xmlns:p="http://schemas.openxmlformats.org/presentationml/2006/main">
  <p:tag name="AS_UNIQUEID" val="189"/>
</p:tagLst>
</file>

<file path=ppt/tags/tag38.xml><?xml version="1.0" encoding="utf-8"?>
<p:tagLst xmlns:p="http://schemas.openxmlformats.org/presentationml/2006/main">
  <p:tag name="AS_UNIQUEID" val="157"/>
</p:tagLst>
</file>

<file path=ppt/tags/tag380.xml><?xml version="1.0" encoding="utf-8"?>
<p:tagLst xmlns:p="http://schemas.openxmlformats.org/presentationml/2006/main">
  <p:tag name="AS_UNIQUEID" val="190"/>
</p:tagLst>
</file>

<file path=ppt/tags/tag381.xml><?xml version="1.0" encoding="utf-8"?>
<p:tagLst xmlns:p="http://schemas.openxmlformats.org/presentationml/2006/main">
  <p:tag name="AS_UNIQUEID" val="191"/>
</p:tagLst>
</file>

<file path=ppt/tags/tag382.xml><?xml version="1.0" encoding="utf-8"?>
<p:tagLst xmlns:p="http://schemas.openxmlformats.org/presentationml/2006/main">
  <p:tag name="AS_UNIQUEID" val="192"/>
</p:tagLst>
</file>

<file path=ppt/tags/tag383.xml><?xml version="1.0" encoding="utf-8"?>
<p:tagLst xmlns:p="http://schemas.openxmlformats.org/presentationml/2006/main">
  <p:tag name="AS_UNIQUEID" val="193"/>
</p:tagLst>
</file>

<file path=ppt/tags/tag384.xml><?xml version="1.0" encoding="utf-8"?>
<p:tagLst xmlns:p="http://schemas.openxmlformats.org/presentationml/2006/main">
  <p:tag name="AS_OS" val="Unix 3.10 unknown"/>
  <p:tag name="AS_RELEASE_DATE" val="2020.11.30"/>
  <p:tag name="AS_TITLE" val="Aspose.Slides for Java"/>
  <p:tag name="AS_VERSION" val="20.11"/>
  <p:tag name="COMMONDATA" val="eyJoZGlkIjoiYWJmNTAxYTA0NTllZTU0OWY5NWY0MWNlMzBjNGU2OTYifQ=="/>
  <p:tag name="KSO_WM_SCREEN_THEME_FLAG" val="Dlrq25wU2PGuGg5bbmjbDJrU+uR6Iyx0JglS4ny96T+wVuiPkRS2ov3Gzm5hI4Bl5iRIDDSn6NDVfS06Vmie9PKJF4pyu7toLGQ75ur9sT4="/>
</p:tagLst>
</file>

<file path=ppt/tags/tag39.xml><?xml version="1.0" encoding="utf-8"?>
<p:tagLst xmlns:p="http://schemas.openxmlformats.org/presentationml/2006/main">
  <p:tag name="AS_UNIQUEID" val="158"/>
</p:tagLst>
</file>

<file path=ppt/tags/tag4.xml><?xml version="1.0" encoding="utf-8"?>
<p:tagLst xmlns:p="http://schemas.openxmlformats.org/presentationml/2006/main">
  <p:tag name="AS_UNIQUEID" val="116"/>
</p:tagLst>
</file>

<file path=ppt/tags/tag40.xml><?xml version="1.0" encoding="utf-8"?>
<p:tagLst xmlns:p="http://schemas.openxmlformats.org/presentationml/2006/main">
  <p:tag name="AS_UNIQUEID" val="159"/>
</p:tagLst>
</file>

<file path=ppt/tags/tag41.xml><?xml version="1.0" encoding="utf-8"?>
<p:tagLst xmlns:p="http://schemas.openxmlformats.org/presentationml/2006/main">
  <p:tag name="AS_UNIQUEID" val="160"/>
</p:tagLst>
</file>

<file path=ppt/tags/tag42.xml><?xml version="1.0" encoding="utf-8"?>
<p:tagLst xmlns:p="http://schemas.openxmlformats.org/presentationml/2006/main">
  <p:tag name="AS_UNIQUEID" val="161"/>
</p:tagLst>
</file>

<file path=ppt/tags/tag43.xml><?xml version="1.0" encoding="utf-8"?>
<p:tagLst xmlns:p="http://schemas.openxmlformats.org/presentationml/2006/main">
  <p:tag name="AS_UNIQUEID" val="163"/>
</p:tagLst>
</file>

<file path=ppt/tags/tag44.xml><?xml version="1.0" encoding="utf-8"?>
<p:tagLst xmlns:p="http://schemas.openxmlformats.org/presentationml/2006/main">
  <p:tag name="AS_UNIQUEID" val="164"/>
</p:tagLst>
</file>

<file path=ppt/tags/tag45.xml><?xml version="1.0" encoding="utf-8"?>
<p:tagLst xmlns:p="http://schemas.openxmlformats.org/presentationml/2006/main">
  <p:tag name="AS_UNIQUEID" val="165"/>
</p:tagLst>
</file>

<file path=ppt/tags/tag46.xml><?xml version="1.0" encoding="utf-8"?>
<p:tagLst xmlns:p="http://schemas.openxmlformats.org/presentationml/2006/main">
  <p:tag name="AS_UNIQUEID" val="166"/>
</p:tagLst>
</file>

<file path=ppt/tags/tag47.xml><?xml version="1.0" encoding="utf-8"?>
<p:tagLst xmlns:p="http://schemas.openxmlformats.org/presentationml/2006/main">
  <p:tag name="AS_UNIQUEID" val="167"/>
</p:tagLst>
</file>

<file path=ppt/tags/tag48.xml><?xml version="1.0" encoding="utf-8"?>
<p:tagLst xmlns:p="http://schemas.openxmlformats.org/presentationml/2006/main">
  <p:tag name="AS_UNIQUEID" val="168"/>
</p:tagLst>
</file>

<file path=ppt/tags/tag49.xml><?xml version="1.0" encoding="utf-8"?>
<p:tagLst xmlns:p="http://schemas.openxmlformats.org/presentationml/2006/main">
  <p:tag name="AS_UNIQUEID" val="170"/>
</p:tagLst>
</file>

<file path=ppt/tags/tag5.xml><?xml version="1.0" encoding="utf-8"?>
<p:tagLst xmlns:p="http://schemas.openxmlformats.org/presentationml/2006/main">
  <p:tag name="AS_UNIQUEID" val="117"/>
</p:tagLst>
</file>

<file path=ppt/tags/tag50.xml><?xml version="1.0" encoding="utf-8"?>
<p:tagLst xmlns:p="http://schemas.openxmlformats.org/presentationml/2006/main">
  <p:tag name="AS_UNIQUEID" val="171"/>
</p:tagLst>
</file>

<file path=ppt/tags/tag51.xml><?xml version="1.0" encoding="utf-8"?>
<p:tagLst xmlns:p="http://schemas.openxmlformats.org/presentationml/2006/main">
  <p:tag name="AS_UNIQUEID" val="172"/>
</p:tagLst>
</file>

<file path=ppt/tags/tag52.xml><?xml version="1.0" encoding="utf-8"?>
<p:tagLst xmlns:p="http://schemas.openxmlformats.org/presentationml/2006/main">
  <p:tag name="AS_UNIQUEID" val="173"/>
</p:tagLst>
</file>

<file path=ppt/tags/tag53.xml><?xml version="1.0" encoding="utf-8"?>
<p:tagLst xmlns:p="http://schemas.openxmlformats.org/presentationml/2006/main">
  <p:tag name="AS_UNIQUEID" val="174"/>
</p:tagLst>
</file>

<file path=ppt/tags/tag54.xml><?xml version="1.0" encoding="utf-8"?>
<p:tagLst xmlns:p="http://schemas.openxmlformats.org/presentationml/2006/main">
  <p:tag name="AS_UNIQUEID" val="176"/>
</p:tagLst>
</file>

<file path=ppt/tags/tag55.xml><?xml version="1.0" encoding="utf-8"?>
<p:tagLst xmlns:p="http://schemas.openxmlformats.org/presentationml/2006/main">
  <p:tag name="AS_UNIQUEID" val="177"/>
</p:tagLst>
</file>

<file path=ppt/tags/tag56.xml><?xml version="1.0" encoding="utf-8"?>
<p:tagLst xmlns:p="http://schemas.openxmlformats.org/presentationml/2006/main">
  <p:tag name="AS_UNIQUEID" val="178"/>
</p:tagLst>
</file>

<file path=ppt/tags/tag57.xml><?xml version="1.0" encoding="utf-8"?>
<p:tagLst xmlns:p="http://schemas.openxmlformats.org/presentationml/2006/main">
  <p:tag name="AS_UNIQUEID" val="179"/>
</p:tagLst>
</file>

<file path=ppt/tags/tag58.xml><?xml version="1.0" encoding="utf-8"?>
<p:tagLst xmlns:p="http://schemas.openxmlformats.org/presentationml/2006/main">
  <p:tag name="AS_UNIQUEID" val="180"/>
</p:tagLst>
</file>

<file path=ppt/tags/tag59.xml><?xml version="1.0" encoding="utf-8"?>
<p:tagLst xmlns:p="http://schemas.openxmlformats.org/presentationml/2006/main">
  <p:tag name="AS_UNIQUEID" val="182"/>
  <p:tag name="KSO_WM_SCREEN_THEME_FLAG" val="Dlrq25wU2PGuGg5bbmjbDJrU+uR6Iyx0JglS4ny96T+wVuiPkRS2ov3Gzm5hI4Bl5iRIDDSn6NDVfS06Vmie9PKJF4pyu7toLGQ75ur9sT4="/>
</p:tagLst>
</file>

<file path=ppt/tags/tag6.xml><?xml version="1.0" encoding="utf-8"?>
<p:tagLst xmlns:p="http://schemas.openxmlformats.org/presentationml/2006/main">
  <p:tag name="AS_UNIQUEID" val="119"/>
</p:tagLst>
</file>

<file path=ppt/tags/tag60.xml><?xml version="1.0" encoding="utf-8"?>
<p:tagLst xmlns:p="http://schemas.openxmlformats.org/presentationml/2006/main">
  <p:tag name="AS_UNIQUEID" val="183"/>
  <p:tag name="KSO_WM_SCREEN_THEME_FLAG" val="Dlrq25wU2PGuGg5bbmjbDJrU+uR6Iyx0JglS4ny96T+wVuiPkRS2ov3Gzm5hI4Bl5iRIDDSn6NDVfS06Vmie9PKJF4pyu7toLGQ75ur9sT4="/>
</p:tagLst>
</file>

<file path=ppt/tags/tag61.xml><?xml version="1.0" encoding="utf-8"?>
<p:tagLst xmlns:p="http://schemas.openxmlformats.org/presentationml/2006/main">
  <p:tag name="AS_UNIQUEID" val="184"/>
  <p:tag name="KSO_WM_SCREEN_THEME_FLAG" val="Dlrq25wU2PGuGg5bbmjbDJrU+uR6Iyx0JglS4ny96T+wVuiPkRS2ov3Gzm5hI4Bl5iRIDDSn6NDVfS06Vmie9PKJF4pyu7toLGQ75ur9sT4="/>
</p:tagLst>
</file>

<file path=ppt/tags/tag62.xml><?xml version="1.0" encoding="utf-8"?>
<p:tagLst xmlns:p="http://schemas.openxmlformats.org/presentationml/2006/main">
  <p:tag name="AS_UNIQUEID" val="185"/>
  <p:tag name="KSO_WM_SCREEN_THEME_FLAG" val="Dlrq25wU2PGuGg5bbmjbDJrU+uR6Iyx0JglS4ny96T+wVuiPkRS2ov3Gzm5hI4Bl5iRIDDSn6NDVfS06Vmie9PKJF4pyu7toLGQ75ur9sT4="/>
</p:tagLst>
</file>

<file path=ppt/tags/tag63.xml><?xml version="1.0" encoding="utf-8"?>
<p:tagLst xmlns:p="http://schemas.openxmlformats.org/presentationml/2006/main">
  <p:tag name="AS_UNIQUEID" val="186"/>
  <p:tag name="KSO_WM_SCREEN_THEME_FLAG" val="Dlrq25wU2PGuGg5bbmjbDJrU+uR6Iyx0JglS4ny96T+wVuiPkRS2ov3Gzm5hI4Bl5iRIDDSn6NDVfS06Vmie9PKJF4pyu7toLGQ75ur9sT4="/>
</p:tagLst>
</file>

<file path=ppt/tags/tag64.xml><?xml version="1.0" encoding="utf-8"?>
<p:tagLst xmlns:p="http://schemas.openxmlformats.org/presentationml/2006/main">
  <p:tag name="AS_UNIQUEID" val="195"/>
</p:tagLst>
</file>

<file path=ppt/tags/tag65.xml><?xml version="1.0" encoding="utf-8"?>
<p:tagLst xmlns:p="http://schemas.openxmlformats.org/presentationml/2006/main">
  <p:tag name="AS_UNIQUEID" val="196"/>
</p:tagLst>
</file>

<file path=ppt/tags/tag66.xml><?xml version="1.0" encoding="utf-8"?>
<p:tagLst xmlns:p="http://schemas.openxmlformats.org/presentationml/2006/main">
  <p:tag name="AS_UNIQUEID" val="197"/>
</p:tagLst>
</file>

<file path=ppt/tags/tag67.xml><?xml version="1.0" encoding="utf-8"?>
<p:tagLst xmlns:p="http://schemas.openxmlformats.org/presentationml/2006/main">
  <p:tag name="AS_UNIQUEID" val="199"/>
</p:tagLst>
</file>

<file path=ppt/tags/tag68.xml><?xml version="1.0" encoding="utf-8"?>
<p:tagLst xmlns:p="http://schemas.openxmlformats.org/presentationml/2006/main">
  <p:tag name="AS_UNIQUEID" val="201"/>
</p:tagLst>
</file>

<file path=ppt/tags/tag69.xml><?xml version="1.0" encoding="utf-8"?>
<p:tagLst xmlns:p="http://schemas.openxmlformats.org/presentationml/2006/main">
  <p:tag name="AS_UNIQUEID" val="202"/>
</p:tagLst>
</file>

<file path=ppt/tags/tag7.xml><?xml version="1.0" encoding="utf-8"?>
<p:tagLst xmlns:p="http://schemas.openxmlformats.org/presentationml/2006/main">
  <p:tag name="AS_UNIQUEID" val="120"/>
</p:tagLst>
</file>

<file path=ppt/tags/tag70.xml><?xml version="1.0" encoding="utf-8"?>
<p:tagLst xmlns:p="http://schemas.openxmlformats.org/presentationml/2006/main">
  <p:tag name="AS_UNIQUEID" val="203"/>
</p:tagLst>
</file>

<file path=ppt/tags/tag71.xml><?xml version="1.0" encoding="utf-8"?>
<p:tagLst xmlns:p="http://schemas.openxmlformats.org/presentationml/2006/main">
  <p:tag name="AS_UNIQUEID" val="204"/>
</p:tagLst>
</file>

<file path=ppt/tags/tag72.xml><?xml version="1.0" encoding="utf-8"?>
<p:tagLst xmlns:p="http://schemas.openxmlformats.org/presentationml/2006/main">
  <p:tag name="AS_UNIQUEID" val="205"/>
</p:tagLst>
</file>

<file path=ppt/tags/tag73.xml><?xml version="1.0" encoding="utf-8"?>
<p:tagLst xmlns:p="http://schemas.openxmlformats.org/presentationml/2006/main">
  <p:tag name="AS_UNIQUEID" val="206"/>
</p:tagLst>
</file>

<file path=ppt/tags/tag74.xml><?xml version="1.0" encoding="utf-8"?>
<p:tagLst xmlns:p="http://schemas.openxmlformats.org/presentationml/2006/main">
  <p:tag name="AS_UNIQUEID" val="207"/>
</p:tagLst>
</file>

<file path=ppt/tags/tag75.xml><?xml version="1.0" encoding="utf-8"?>
<p:tagLst xmlns:p="http://schemas.openxmlformats.org/presentationml/2006/main">
  <p:tag name="AS_UNIQUEID" val="212"/>
</p:tagLst>
</file>

<file path=ppt/tags/tag76.xml><?xml version="1.0" encoding="utf-8"?>
<p:tagLst xmlns:p="http://schemas.openxmlformats.org/presentationml/2006/main">
  <p:tag name="AS_UNIQUEID" val="213"/>
</p:tagLst>
</file>

<file path=ppt/tags/tag77.xml><?xml version="1.0" encoding="utf-8"?>
<p:tagLst xmlns:p="http://schemas.openxmlformats.org/presentationml/2006/main">
  <p:tag name="AS_UNIQUEID" val="214"/>
</p:tagLst>
</file>

<file path=ppt/tags/tag78.xml><?xml version="1.0" encoding="utf-8"?>
<p:tagLst xmlns:p="http://schemas.openxmlformats.org/presentationml/2006/main">
  <p:tag name="AS_UNIQUEID" val="209"/>
</p:tagLst>
</file>

<file path=ppt/tags/tag79.xml><?xml version="1.0" encoding="utf-8"?>
<p:tagLst xmlns:p="http://schemas.openxmlformats.org/presentationml/2006/main">
  <p:tag name="AS_UNIQUEID" val="210"/>
</p:tagLst>
</file>

<file path=ppt/tags/tag8.xml><?xml version="1.0" encoding="utf-8"?>
<p:tagLst xmlns:p="http://schemas.openxmlformats.org/presentationml/2006/main">
  <p:tag name="AS_UNIQUEID" val="121"/>
</p:tagLst>
</file>

<file path=ppt/tags/tag80.xml><?xml version="1.0" encoding="utf-8"?>
<p:tagLst xmlns:p="http://schemas.openxmlformats.org/presentationml/2006/main">
  <p:tag name="AS_UNIQUEID" val="220"/>
</p:tagLst>
</file>

<file path=ppt/tags/tag81.xml><?xml version="1.0" encoding="utf-8"?>
<p:tagLst xmlns:p="http://schemas.openxmlformats.org/presentationml/2006/main">
  <p:tag name="AS_UNIQUEID" val="221"/>
</p:tagLst>
</file>

<file path=ppt/tags/tag82.xml><?xml version="1.0" encoding="utf-8"?>
<p:tagLst xmlns:p="http://schemas.openxmlformats.org/presentationml/2006/main">
  <p:tag name="AS_UNIQUEID" val="222"/>
</p:tagLst>
</file>

<file path=ppt/tags/tag83.xml><?xml version="1.0" encoding="utf-8"?>
<p:tagLst xmlns:p="http://schemas.openxmlformats.org/presentationml/2006/main">
  <p:tag name="AS_UNIQUEID" val="223"/>
</p:tagLst>
</file>

<file path=ppt/tags/tag84.xml><?xml version="1.0" encoding="utf-8"?>
<p:tagLst xmlns:p="http://schemas.openxmlformats.org/presentationml/2006/main">
  <p:tag name="AS_UNIQUEID" val="224"/>
</p:tagLst>
</file>

<file path=ppt/tags/tag85.xml><?xml version="1.0" encoding="utf-8"?>
<p:tagLst xmlns:p="http://schemas.openxmlformats.org/presentationml/2006/main">
  <p:tag name="AS_UNIQUEID" val="225"/>
</p:tagLst>
</file>

<file path=ppt/tags/tag86.xml><?xml version="1.0" encoding="utf-8"?>
<p:tagLst xmlns:p="http://schemas.openxmlformats.org/presentationml/2006/main">
  <p:tag name="AS_UNIQUEID" val="226"/>
</p:tagLst>
</file>

<file path=ppt/tags/tag87.xml><?xml version="1.0" encoding="utf-8"?>
<p:tagLst xmlns:p="http://schemas.openxmlformats.org/presentationml/2006/main">
  <p:tag name="KSO_WM_BEAUTIFY_FLAG" val="#wm#"/>
  <p:tag name="KSO_WM_SLIDE_ID" val="custom20187308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INDEX" val="20187308"/>
  <p:tag name="KSO_WM_TEMPLATE_SUBCATEGORY" val="0"/>
  <p:tag name="KSO_WM_TEMPLATE_THUMBS_INDEX" val="1"/>
</p:tagLst>
</file>

<file path=ppt/tags/tag88.xml><?xml version="1.0" encoding="utf-8"?>
<p:tagLst xmlns:p="http://schemas.openxmlformats.org/presentationml/2006/main">
  <p:tag name="AS_UNIQUEID" val="216"/>
</p:tagLst>
</file>

<file path=ppt/tags/tag89.xml><?xml version="1.0" encoding="utf-8"?>
<p:tagLst xmlns:p="http://schemas.openxmlformats.org/presentationml/2006/main">
  <p:tag name="AS_UNIQUEID" val="217"/>
</p:tagLst>
</file>

<file path=ppt/tags/tag9.xml><?xml version="1.0" encoding="utf-8"?>
<p:tagLst xmlns:p="http://schemas.openxmlformats.org/presentationml/2006/main">
  <p:tag name="AS_UNIQUEID" val="122"/>
</p:tagLst>
</file>

<file path=ppt/tags/tag90.xml><?xml version="1.0" encoding="utf-8"?>
<p:tagLst xmlns:p="http://schemas.openxmlformats.org/presentationml/2006/main">
  <p:tag name="AS_UNIQUEID" val="218"/>
</p:tagLst>
</file>

<file path=ppt/tags/tag91.xml><?xml version="1.0" encoding="utf-8"?>
<p:tagLst xmlns:p="http://schemas.openxmlformats.org/presentationml/2006/main">
  <p:tag name="AS_UNIQUEID" val="228"/>
</p:tagLst>
</file>

<file path=ppt/tags/tag92.xml><?xml version="1.0" encoding="utf-8"?>
<p:tagLst xmlns:p="http://schemas.openxmlformats.org/presentationml/2006/main">
  <p:tag name="AS_UNIQUEID" val="229"/>
</p:tagLst>
</file>

<file path=ppt/tags/tag93.xml><?xml version="1.0" encoding="utf-8"?>
<p:tagLst xmlns:p="http://schemas.openxmlformats.org/presentationml/2006/main">
  <p:tag name="AS_UNIQUEID" val="230"/>
</p:tagLst>
</file>

<file path=ppt/tags/tag94.xml><?xml version="1.0" encoding="utf-8"?>
<p:tagLst xmlns:p="http://schemas.openxmlformats.org/presentationml/2006/main">
  <p:tag name="AS_UNIQUEID" val="231"/>
</p:tagLst>
</file>

<file path=ppt/tags/tag95.xml><?xml version="1.0" encoding="utf-8"?>
<p:tagLst xmlns:p="http://schemas.openxmlformats.org/presentationml/2006/main">
  <p:tag name="AS_UNIQUEID" val="232"/>
</p:tagLst>
</file>

<file path=ppt/tags/tag96.xml><?xml version="1.0" encoding="utf-8"?>
<p:tagLst xmlns:p="http://schemas.openxmlformats.org/presentationml/2006/main">
  <p:tag name="AS_UNIQUEID" val="233"/>
</p:tagLst>
</file>

<file path=ppt/tags/tag97.xml><?xml version="1.0" encoding="utf-8"?>
<p:tagLst xmlns:p="http://schemas.openxmlformats.org/presentationml/2006/main">
  <p:tag name="AS_UNIQUEID" val="234"/>
</p:tagLst>
</file>

<file path=ppt/tags/tag98.xml><?xml version="1.0" encoding="utf-8"?>
<p:tagLst xmlns:p="http://schemas.openxmlformats.org/presentationml/2006/main">
  <p:tag name="AS_UNIQUEID" val="235"/>
</p:tagLst>
</file>

<file path=ppt/tags/tag99.xml><?xml version="1.0" encoding="utf-8"?>
<p:tagLst xmlns:p="http://schemas.openxmlformats.org/presentationml/2006/main">
  <p:tag name="AS_UNIQUEID" val="237"/>
</p:tagLst>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Arial"/>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Arial"/>
        <a:cs typeface="Arial"/>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Arial"/>
        <a:cs typeface="Arial"/>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8005</Words>
  <PresentationFormat/>
  <Paragraphs>675</Paragraphs>
  <Slides>55</Slides>
  <Notes>12</Notes>
  <HiddenSlides>0</HiddenSlides>
  <MMClips>0</MMClips>
  <ScaleCrop>false</ScaleCrop>
  <HeadingPairs>
    <vt:vector size="6" baseType="variant">
      <vt:variant>
        <vt:lpstr>已用的字体</vt:lpstr>
      </vt:variant>
      <vt:variant>
        <vt:i4>26</vt:i4>
      </vt:variant>
      <vt:variant>
        <vt:lpstr>主题</vt:lpstr>
      </vt:variant>
      <vt:variant>
        <vt:i4>2</vt:i4>
      </vt:variant>
      <vt:variant>
        <vt:lpstr>幻灯片标题</vt:lpstr>
      </vt:variant>
      <vt:variant>
        <vt:i4>55</vt:i4>
      </vt:variant>
    </vt:vector>
  </HeadingPairs>
  <TitlesOfParts>
    <vt:vector size="83" baseType="lpstr">
      <vt:lpstr>Arial</vt:lpstr>
      <vt:lpstr>宋体</vt:lpstr>
      <vt:lpstr>Wingdings</vt:lpstr>
      <vt:lpstr>仿宋</vt:lpstr>
      <vt:lpstr>黑体</vt:lpstr>
      <vt:lpstr>华文中宋</vt:lpstr>
      <vt:lpstr>微软雅黑</vt:lpstr>
      <vt:lpstr>楷体</vt:lpstr>
      <vt:lpstr>汉仪超粗宋简</vt:lpstr>
      <vt:lpstr>Calibri</vt:lpstr>
      <vt:lpstr>Arial Unicode MS</vt:lpstr>
      <vt:lpstr>隶书</vt:lpstr>
      <vt:lpstr>Calibri</vt:lpstr>
      <vt:lpstr>Swiss911 UCm BT</vt:lpstr>
      <vt:lpstr>方正粗黑宋简体</vt:lpstr>
      <vt:lpstr>Wingdings 2</vt:lpstr>
      <vt:lpstr>Arial</vt:lpstr>
      <vt:lpstr>阿里巴巴普惠体 B</vt:lpstr>
      <vt:lpstr>方正清刻本悦宋简体</vt:lpstr>
      <vt:lpstr>Times New Roman</vt:lpstr>
      <vt:lpstr>Times New Roman</vt:lpstr>
      <vt:lpstr>方正启体_GBK</vt:lpstr>
      <vt:lpstr>Franklin Gothic Book</vt:lpstr>
      <vt:lpstr>Franklin Gothic Medium</vt:lpstr>
      <vt:lpstr>PingFang SC</vt:lpstr>
      <vt:lpstr>Segoe Print</vt:lpstr>
      <vt:lpstr>Office 主题</vt:lpstr>
      <vt:lpstr>暗香扑面</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四、如何学习高中历史？</vt:lpstr>
      <vt:lpstr>四、如何学习高中历史？</vt:lpstr>
      <vt:lpstr>四、如何学习高中历史？</vt:lpstr>
      <vt:lpstr>四、如何学习高中历史？</vt:lpstr>
      <vt:lpstr>四、如何学习高中历史？</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2021年干支纪年如何计算？</vt:lpstr>
      <vt:lpstr>PowerPoint 演示文稿</vt:lpstr>
      <vt:lpstr>PowerPoint 演示文稿</vt:lpstr>
      <vt:lpstr>PowerPoint 演示文稿</vt:lpstr>
      <vt:lpstr>PowerPoint 演示文稿</vt:lpstr>
      <vt:lpstr>五、对诸位的期望</vt:lpstr>
      <vt:lpstr>PowerPoint 演示文稿</vt:lpstr>
      <vt:lpstr>让我们携手努力，完成高中学业，快乐地进行历史学习！</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2021-08-24T12:52:00Z</cp:lastPrinted>
  <dcterms:created xsi:type="dcterms:W3CDTF">2021-08-24T12:52:00Z</dcterms:created>
  <dcterms:modified xsi:type="dcterms:W3CDTF">2022-07-13T14:11:05Z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BE82404CF63A4A8D8837FBA590E8F935</vt:lpwstr>
  </property>
  <property fmtid="{D5CDD505-2E9C-101B-9397-08002B2CF9AE}" pid="7" name="KSOProductBuildVer">
    <vt:lpwstr>2052-11.1.0.11830</vt:lpwstr>
  </property>
</Properties>
</file>