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7.svg" ContentType="image/svg+xml"/>
  <Override PartName="/ppt/media/image23.svg" ContentType="image/svg+xml"/>
  <Override PartName="/ppt/media/image30.svg" ContentType="image/svg+xml"/>
  <Override PartName="/ppt/media/image32.svg" ContentType="image/svg+xml"/>
  <Override PartName="/ppt/media/image4.svg" ContentType="image/svg+xml"/>
  <Override PartName="/ppt/media/image44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9"/>
  </p:notesMasterIdLst>
  <p:sldIdLst>
    <p:sldId id="256" r:id="rId4"/>
    <p:sldId id="257" r:id="rId5"/>
    <p:sldId id="258" r:id="rId6"/>
    <p:sldId id="259" r:id="rId7"/>
    <p:sldId id="270" r:id="rId8"/>
    <p:sldId id="269" r:id="rId10"/>
    <p:sldId id="262" r:id="rId11"/>
    <p:sldId id="273" r:id="rId12"/>
    <p:sldId id="275" r:id="rId13"/>
    <p:sldId id="276" r:id="rId14"/>
    <p:sldId id="277" r:id="rId15"/>
    <p:sldId id="274" r:id="rId16"/>
    <p:sldId id="282" r:id="rId17"/>
    <p:sldId id="278" r:id="rId18"/>
    <p:sldId id="280" r:id="rId19"/>
    <p:sldId id="296" r:id="rId20"/>
    <p:sldId id="298" r:id="rId21"/>
    <p:sldId id="299" r:id="rId22"/>
    <p:sldId id="302" r:id="rId23"/>
    <p:sldId id="301" r:id="rId24"/>
    <p:sldId id="303" r:id="rId25"/>
    <p:sldId id="304" r:id="rId26"/>
    <p:sldId id="312" r:id="rId27"/>
    <p:sldId id="313" r:id="rId28"/>
    <p:sldId id="305" r:id="rId29"/>
    <p:sldId id="307" r:id="rId30"/>
    <p:sldId id="306" r:id="rId31"/>
  </p:sldIdLst>
  <p:sldSz cx="18288000" cy="10287000"/>
  <p:notesSz cx="6858000" cy="9144000"/>
  <p:embeddedFontLst>
    <p:embeddedFont>
      <p:font typeface="Calibri" panose="020F0502020204030204"/>
      <p:regular r:id="rId36"/>
      <p:bold r:id="rId37"/>
      <p:italic r:id="rId38"/>
      <p:boldItalic r:id="rId39"/>
    </p:embeddedFont>
    <p:embeddedFont>
      <p:font typeface="微软雅黑" panose="020B0503020204020204" charset="-122"/>
      <p:regular r:id="rId40"/>
    </p:embeddedFont>
    <p:embeddedFont>
      <p:font typeface="黑体" panose="02010609060101010101" charset="-122"/>
      <p:regular r:id="rId41"/>
    </p:embeddedFont>
    <p:embeddedFont>
      <p:font typeface="微软雅黑 Light" panose="020B0502040204020203" pitchFamily="34" charset="-122"/>
      <p:regular r:id="rId42"/>
    </p:embeddedFont>
    <p:embeddedFont>
      <p:font typeface="仿宋" panose="02010609060101010101" charset="-122"/>
      <p:regular r:id="rId43"/>
    </p:embeddedFont>
    <p:embeddedFont>
      <p:font typeface="汉仪雅酷黑简" panose="00020600040101010101" charset="-122"/>
      <p:regular r:id="rId44"/>
    </p:embeddedFont>
    <p:embeddedFont>
      <p:font typeface="思源黑体-粗体 1" panose="02010600030101010101" charset="-122"/>
      <p:regular r:id="rId45"/>
    </p:embeddedFont>
    <p:embeddedFont>
      <p:font typeface="方正清刻本悦宋简体" panose="02000000000000000000" pitchFamily="2" charset="-122"/>
      <p:regular r:id="rId46"/>
    </p:embeddedFont>
    <p:embeddedFont>
      <p:font typeface="思源黑体-粗体 1 Bold" panose="02010600030101010101" charset="-122"/>
      <p:regular r:id="rId47"/>
    </p:embeddedFont>
    <p:embeddedFont>
      <p:font typeface="华文彩云" panose="02010800040101010101" charset="-122"/>
      <p:regular r:id="rId48"/>
    </p:embeddedFont>
    <p:embeddedFont>
      <p:font typeface="思源黑体-粗体 2 Bold" panose="02010600030101010101" charset="-122"/>
      <p:regular r:id="rId49"/>
    </p:embeddedFont>
    <p:embeddedFont>
      <p:font typeface="Anantason UltraCondensed Bold" panose="02010600030101010101" charset="-122"/>
      <p:regular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FFE7C3"/>
    <a:srgbClr val="FFDDA9"/>
    <a:srgbClr val="D9B985"/>
    <a:srgbClr val="E4D3AA"/>
    <a:srgbClr val="D4BC8E"/>
    <a:srgbClr val="B59562"/>
    <a:srgbClr val="8A6148"/>
    <a:srgbClr val="C79B5D"/>
    <a:srgbClr val="BE9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205"/>
        <p:guide pos="29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7.xml"/><Relationship Id="rId50" Type="http://schemas.openxmlformats.org/officeDocument/2006/relationships/font" Target="fonts/font15.fntdata"/><Relationship Id="rId5" Type="http://schemas.openxmlformats.org/officeDocument/2006/relationships/slide" Target="slides/slide2.xml"/><Relationship Id="rId49" Type="http://schemas.openxmlformats.org/officeDocument/2006/relationships/font" Target="fonts/font14.fntdata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BB09A-AF4C-4E42-800E-E0CCBD8AA2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9940752"/>
            <a:ext cx="1162704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125200" y="1676402"/>
            <a:ext cx="5312229" cy="6966857"/>
          </a:xfrm>
          <a:custGeom>
            <a:avLst/>
            <a:gdLst>
              <a:gd name="connsiteX0" fmla="*/ 0 w 3541486"/>
              <a:gd name="connsiteY0" fmla="*/ 0 h 4644571"/>
              <a:gd name="connsiteX1" fmla="*/ 3541486 w 3541486"/>
              <a:gd name="connsiteY1" fmla="*/ 0 h 4644571"/>
              <a:gd name="connsiteX2" fmla="*/ 3541486 w 3541486"/>
              <a:gd name="connsiteY2" fmla="*/ 4644571 h 4644571"/>
              <a:gd name="connsiteX3" fmla="*/ 0 w 3541486"/>
              <a:gd name="connsiteY3" fmla="*/ 4644571 h 464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486" h="4644571">
                <a:moveTo>
                  <a:pt x="0" y="0"/>
                </a:moveTo>
                <a:lnTo>
                  <a:pt x="3541486" y="0"/>
                </a:lnTo>
                <a:lnTo>
                  <a:pt x="3541486" y="4644571"/>
                </a:lnTo>
                <a:lnTo>
                  <a:pt x="0" y="4644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4629" y="2722790"/>
            <a:ext cx="3200400" cy="5508171"/>
          </a:xfrm>
          <a:custGeom>
            <a:avLst/>
            <a:gdLst>
              <a:gd name="connsiteX0" fmla="*/ 0 w 2133600"/>
              <a:gd name="connsiteY0" fmla="*/ 0 h 3672114"/>
              <a:gd name="connsiteX1" fmla="*/ 2133600 w 2133600"/>
              <a:gd name="connsiteY1" fmla="*/ 0 h 3672114"/>
              <a:gd name="connsiteX2" fmla="*/ 2133600 w 2133600"/>
              <a:gd name="connsiteY2" fmla="*/ 3672114 h 3672114"/>
              <a:gd name="connsiteX3" fmla="*/ 0 w 2133600"/>
              <a:gd name="connsiteY3" fmla="*/ 3672114 h 367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3672114">
                <a:moveTo>
                  <a:pt x="0" y="0"/>
                </a:moveTo>
                <a:lnTo>
                  <a:pt x="2133600" y="0"/>
                </a:lnTo>
                <a:lnTo>
                  <a:pt x="2133600" y="3672114"/>
                </a:lnTo>
                <a:lnTo>
                  <a:pt x="0" y="36721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075715" y="2373087"/>
            <a:ext cx="3069771" cy="5513927"/>
          </a:xfrm>
          <a:custGeom>
            <a:avLst/>
            <a:gdLst>
              <a:gd name="connsiteX0" fmla="*/ 0 w 2046514"/>
              <a:gd name="connsiteY0" fmla="*/ 0 h 3675951"/>
              <a:gd name="connsiteX1" fmla="*/ 2046514 w 2046514"/>
              <a:gd name="connsiteY1" fmla="*/ 0 h 3675951"/>
              <a:gd name="connsiteX2" fmla="*/ 2046514 w 2046514"/>
              <a:gd name="connsiteY2" fmla="*/ 3675951 h 3675951"/>
              <a:gd name="connsiteX3" fmla="*/ 0 w 2046514"/>
              <a:gd name="connsiteY3" fmla="*/ 3675951 h 367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514" h="3675951">
                <a:moveTo>
                  <a:pt x="0" y="0"/>
                </a:moveTo>
                <a:lnTo>
                  <a:pt x="2046514" y="0"/>
                </a:lnTo>
                <a:lnTo>
                  <a:pt x="2046514" y="3675951"/>
                </a:lnTo>
                <a:lnTo>
                  <a:pt x="0" y="36759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27315" y="2873829"/>
            <a:ext cx="5965371" cy="7968342"/>
          </a:xfrm>
          <a:custGeom>
            <a:avLst/>
            <a:gdLst>
              <a:gd name="connsiteX0" fmla="*/ 0 w 3976914"/>
              <a:gd name="connsiteY0" fmla="*/ 0 h 5312228"/>
              <a:gd name="connsiteX1" fmla="*/ 3976914 w 3976914"/>
              <a:gd name="connsiteY1" fmla="*/ 0 h 5312228"/>
              <a:gd name="connsiteX2" fmla="*/ 3976914 w 3976914"/>
              <a:gd name="connsiteY2" fmla="*/ 5312228 h 5312228"/>
              <a:gd name="connsiteX3" fmla="*/ 0 w 3976914"/>
              <a:gd name="connsiteY3" fmla="*/ 5312228 h 531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6914" h="5312228">
                <a:moveTo>
                  <a:pt x="0" y="0"/>
                </a:moveTo>
                <a:lnTo>
                  <a:pt x="3976914" y="0"/>
                </a:lnTo>
                <a:lnTo>
                  <a:pt x="3976914" y="5312228"/>
                </a:lnTo>
                <a:lnTo>
                  <a:pt x="0" y="53122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694355" y="2985308"/>
            <a:ext cx="6345602" cy="4048145"/>
          </a:xfrm>
          <a:custGeom>
            <a:avLst/>
            <a:gdLst>
              <a:gd name="connsiteX0" fmla="*/ 0 w 4230401"/>
              <a:gd name="connsiteY0" fmla="*/ 0 h 2698763"/>
              <a:gd name="connsiteX1" fmla="*/ 4230401 w 4230401"/>
              <a:gd name="connsiteY1" fmla="*/ 0 h 2698763"/>
              <a:gd name="connsiteX2" fmla="*/ 4230401 w 4230401"/>
              <a:gd name="connsiteY2" fmla="*/ 2698763 h 2698763"/>
              <a:gd name="connsiteX3" fmla="*/ 0 w 4230401"/>
              <a:gd name="connsiteY3" fmla="*/ 2698763 h 26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0401" h="2698763">
                <a:moveTo>
                  <a:pt x="0" y="0"/>
                </a:moveTo>
                <a:lnTo>
                  <a:pt x="4230401" y="0"/>
                </a:lnTo>
                <a:lnTo>
                  <a:pt x="4230401" y="2698763"/>
                </a:lnTo>
                <a:lnTo>
                  <a:pt x="0" y="26987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446295" cy="10287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8809761" y="495299"/>
            <a:ext cx="8536130" cy="9353550"/>
          </a:xfrm>
          <a:custGeom>
            <a:avLst/>
            <a:gdLst>
              <a:gd name="connsiteX0" fmla="*/ 1927513 w 5690753"/>
              <a:gd name="connsiteY0" fmla="*/ 5216070 h 6235700"/>
              <a:gd name="connsiteX1" fmla="*/ 3763240 w 5690753"/>
              <a:gd name="connsiteY1" fmla="*/ 5216070 h 6235700"/>
              <a:gd name="connsiteX2" fmla="*/ 3763240 w 5690753"/>
              <a:gd name="connsiteY2" fmla="*/ 6235699 h 6235700"/>
              <a:gd name="connsiteX3" fmla="*/ 1927513 w 5690753"/>
              <a:gd name="connsiteY3" fmla="*/ 6235699 h 6235700"/>
              <a:gd name="connsiteX4" fmla="*/ 0 w 5690753"/>
              <a:gd name="connsiteY4" fmla="*/ 5216070 h 6235700"/>
              <a:gd name="connsiteX5" fmla="*/ 1835727 w 5690753"/>
              <a:gd name="connsiteY5" fmla="*/ 5216070 h 6235700"/>
              <a:gd name="connsiteX6" fmla="*/ 1835727 w 5690753"/>
              <a:gd name="connsiteY6" fmla="*/ 6235699 h 6235700"/>
              <a:gd name="connsiteX7" fmla="*/ 0 w 5690753"/>
              <a:gd name="connsiteY7" fmla="*/ 6235699 h 6235700"/>
              <a:gd name="connsiteX8" fmla="*/ 3855026 w 5690753"/>
              <a:gd name="connsiteY8" fmla="*/ 4216400 h 6235700"/>
              <a:gd name="connsiteX9" fmla="*/ 5690753 w 5690753"/>
              <a:gd name="connsiteY9" fmla="*/ 4216400 h 6235700"/>
              <a:gd name="connsiteX10" fmla="*/ 5690753 w 5690753"/>
              <a:gd name="connsiteY10" fmla="*/ 6235700 h 6235700"/>
              <a:gd name="connsiteX11" fmla="*/ 3855026 w 5690753"/>
              <a:gd name="connsiteY11" fmla="*/ 6235700 h 6235700"/>
              <a:gd name="connsiteX12" fmla="*/ 3855026 w 5690753"/>
              <a:gd name="connsiteY12" fmla="*/ 2108200 h 6235700"/>
              <a:gd name="connsiteX13" fmla="*/ 5690753 w 5690753"/>
              <a:gd name="connsiteY13" fmla="*/ 2108200 h 6235700"/>
              <a:gd name="connsiteX14" fmla="*/ 5690753 w 5690753"/>
              <a:gd name="connsiteY14" fmla="*/ 4127500 h 6235700"/>
              <a:gd name="connsiteX15" fmla="*/ 3855026 w 5690753"/>
              <a:gd name="connsiteY15" fmla="*/ 4127500 h 6235700"/>
              <a:gd name="connsiteX16" fmla="*/ 3855026 w 5690753"/>
              <a:gd name="connsiteY16" fmla="*/ 0 h 6235700"/>
              <a:gd name="connsiteX17" fmla="*/ 5690753 w 5690753"/>
              <a:gd name="connsiteY17" fmla="*/ 0 h 6235700"/>
              <a:gd name="connsiteX18" fmla="*/ 5690753 w 5690753"/>
              <a:gd name="connsiteY18" fmla="*/ 2019300 h 6235700"/>
              <a:gd name="connsiteX19" fmla="*/ 3855026 w 5690753"/>
              <a:gd name="connsiteY19" fmla="*/ 2019300 h 6235700"/>
              <a:gd name="connsiteX20" fmla="*/ 1927513 w 5690753"/>
              <a:gd name="connsiteY20" fmla="*/ 0 h 6235700"/>
              <a:gd name="connsiteX21" fmla="*/ 3763240 w 5690753"/>
              <a:gd name="connsiteY21" fmla="*/ 0 h 6235700"/>
              <a:gd name="connsiteX22" fmla="*/ 3763240 w 5690753"/>
              <a:gd name="connsiteY22" fmla="*/ 1019629 h 6235700"/>
              <a:gd name="connsiteX23" fmla="*/ 1927513 w 5690753"/>
              <a:gd name="connsiteY23" fmla="*/ 1019629 h 6235700"/>
              <a:gd name="connsiteX24" fmla="*/ 0 w 5690753"/>
              <a:gd name="connsiteY24" fmla="*/ 0 h 6235700"/>
              <a:gd name="connsiteX25" fmla="*/ 1835727 w 5690753"/>
              <a:gd name="connsiteY25" fmla="*/ 0 h 6235700"/>
              <a:gd name="connsiteX26" fmla="*/ 1835727 w 5690753"/>
              <a:gd name="connsiteY26" fmla="*/ 1019629 h 6235700"/>
              <a:gd name="connsiteX27" fmla="*/ 0 w 5690753"/>
              <a:gd name="connsiteY27" fmla="*/ 1019629 h 623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90753" h="6235700">
                <a:moveTo>
                  <a:pt x="1927513" y="5216070"/>
                </a:moveTo>
                <a:lnTo>
                  <a:pt x="3763240" y="5216070"/>
                </a:lnTo>
                <a:lnTo>
                  <a:pt x="3763240" y="6235699"/>
                </a:lnTo>
                <a:lnTo>
                  <a:pt x="1927513" y="6235699"/>
                </a:lnTo>
                <a:close/>
                <a:moveTo>
                  <a:pt x="0" y="5216070"/>
                </a:moveTo>
                <a:lnTo>
                  <a:pt x="1835727" y="5216070"/>
                </a:lnTo>
                <a:lnTo>
                  <a:pt x="1835727" y="6235699"/>
                </a:lnTo>
                <a:lnTo>
                  <a:pt x="0" y="6235699"/>
                </a:lnTo>
                <a:close/>
                <a:moveTo>
                  <a:pt x="3855026" y="4216400"/>
                </a:moveTo>
                <a:lnTo>
                  <a:pt x="5690753" y="4216400"/>
                </a:lnTo>
                <a:lnTo>
                  <a:pt x="5690753" y="6235700"/>
                </a:lnTo>
                <a:lnTo>
                  <a:pt x="3855026" y="6235700"/>
                </a:lnTo>
                <a:close/>
                <a:moveTo>
                  <a:pt x="3855026" y="2108200"/>
                </a:moveTo>
                <a:lnTo>
                  <a:pt x="5690753" y="2108200"/>
                </a:lnTo>
                <a:lnTo>
                  <a:pt x="5690753" y="4127500"/>
                </a:lnTo>
                <a:lnTo>
                  <a:pt x="3855026" y="4127500"/>
                </a:lnTo>
                <a:close/>
                <a:moveTo>
                  <a:pt x="3855026" y="0"/>
                </a:moveTo>
                <a:lnTo>
                  <a:pt x="5690753" y="0"/>
                </a:lnTo>
                <a:lnTo>
                  <a:pt x="5690753" y="2019300"/>
                </a:lnTo>
                <a:lnTo>
                  <a:pt x="3855026" y="2019300"/>
                </a:lnTo>
                <a:close/>
                <a:moveTo>
                  <a:pt x="1927513" y="0"/>
                </a:moveTo>
                <a:lnTo>
                  <a:pt x="3763240" y="0"/>
                </a:lnTo>
                <a:lnTo>
                  <a:pt x="3763240" y="1019629"/>
                </a:lnTo>
                <a:lnTo>
                  <a:pt x="1927513" y="1019629"/>
                </a:lnTo>
                <a:close/>
                <a:moveTo>
                  <a:pt x="0" y="0"/>
                </a:moveTo>
                <a:lnTo>
                  <a:pt x="1835727" y="0"/>
                </a:lnTo>
                <a:lnTo>
                  <a:pt x="1835727" y="1019629"/>
                </a:lnTo>
                <a:lnTo>
                  <a:pt x="0" y="101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0" name="Freeform 9"/>
          <p:cNvSpPr>
            <a:spLocks noGrp="1"/>
          </p:cNvSpPr>
          <p:nvPr>
            <p:ph type="pic" sz="quarter" idx="17"/>
          </p:nvPr>
        </p:nvSpPr>
        <p:spPr>
          <a:xfrm>
            <a:off x="8809763" y="2220686"/>
            <a:ext cx="5581154" cy="5900058"/>
          </a:xfrm>
          <a:custGeom>
            <a:avLst/>
            <a:gdLst>
              <a:gd name="connsiteX0" fmla="*/ 0 w 3720769"/>
              <a:gd name="connsiteY0" fmla="*/ 0 h 3933372"/>
              <a:gd name="connsiteX1" fmla="*/ 3720769 w 3720769"/>
              <a:gd name="connsiteY1" fmla="*/ 0 h 3933372"/>
              <a:gd name="connsiteX2" fmla="*/ 3720769 w 3720769"/>
              <a:gd name="connsiteY2" fmla="*/ 3933372 h 3933372"/>
              <a:gd name="connsiteX3" fmla="*/ 0 w 3720769"/>
              <a:gd name="connsiteY3" fmla="*/ 3933372 h 393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0769" h="3933372">
                <a:moveTo>
                  <a:pt x="0" y="0"/>
                </a:moveTo>
                <a:lnTo>
                  <a:pt x="3720769" y="0"/>
                </a:lnTo>
                <a:lnTo>
                  <a:pt x="3720769" y="3933372"/>
                </a:lnTo>
                <a:lnTo>
                  <a:pt x="0" y="3933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70573" y="2656115"/>
            <a:ext cx="7794171" cy="4876800"/>
          </a:xfrm>
          <a:custGeom>
            <a:avLst/>
            <a:gdLst>
              <a:gd name="connsiteX0" fmla="*/ 0 w 5196114"/>
              <a:gd name="connsiteY0" fmla="*/ 0 h 3251200"/>
              <a:gd name="connsiteX1" fmla="*/ 5196114 w 5196114"/>
              <a:gd name="connsiteY1" fmla="*/ 0 h 3251200"/>
              <a:gd name="connsiteX2" fmla="*/ 5196114 w 5196114"/>
              <a:gd name="connsiteY2" fmla="*/ 3251200 h 3251200"/>
              <a:gd name="connsiteX3" fmla="*/ 0 w 5196114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6114" h="3251200">
                <a:moveTo>
                  <a:pt x="0" y="0"/>
                </a:moveTo>
                <a:lnTo>
                  <a:pt x="5196114" y="0"/>
                </a:lnTo>
                <a:lnTo>
                  <a:pt x="5196114" y="3251200"/>
                </a:lnTo>
                <a:lnTo>
                  <a:pt x="0" y="3251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94361" cy="10287000"/>
          </a:xfrm>
          <a:custGeom>
            <a:avLst/>
            <a:gdLst>
              <a:gd name="connsiteX0" fmla="*/ 0 w 4262907"/>
              <a:gd name="connsiteY0" fmla="*/ 0 h 6858000"/>
              <a:gd name="connsiteX1" fmla="*/ 4262907 w 4262907"/>
              <a:gd name="connsiteY1" fmla="*/ 0 h 6858000"/>
              <a:gd name="connsiteX2" fmla="*/ 4262907 w 4262907"/>
              <a:gd name="connsiteY2" fmla="*/ 6858000 h 6858000"/>
              <a:gd name="connsiteX3" fmla="*/ 0 w 4262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907" h="6858000">
                <a:moveTo>
                  <a:pt x="0" y="0"/>
                </a:moveTo>
                <a:lnTo>
                  <a:pt x="4262907" y="0"/>
                </a:lnTo>
                <a:lnTo>
                  <a:pt x="426290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14400" y="411957"/>
            <a:ext cx="16459200" cy="87772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876802" y="4545437"/>
            <a:ext cx="8534400" cy="129593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6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224338" y="5859780"/>
            <a:ext cx="9839327" cy="1402080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82000"/>
                </a:schemeClr>
              </a:gs>
              <a:gs pos="21000">
                <a:schemeClr val="accent4">
                  <a:lumMod val="0"/>
                  <a:lumOff val="100000"/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31.png"/><Relationship Id="rId3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sv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2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openxmlformats.org/officeDocument/2006/relationships/tags" Target="../tags/tag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microsoft.com/office/2007/relationships/hdphoto" Target="../media/image27.wdp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9E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1023" r="3192" b="22932"/>
          <a:stretch>
            <a:fillRect/>
          </a:stretch>
        </p:blipFill>
        <p:spPr>
          <a:xfrm>
            <a:off x="9144000" y="0"/>
            <a:ext cx="10024905" cy="111378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81049">
            <a:off x="18261969" y="8401019"/>
            <a:ext cx="1815146" cy="18151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3253269" y="-3945741"/>
            <a:ext cx="8938838" cy="8611912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820810">
            <a:off x="6459960" y="-2118512"/>
            <a:ext cx="3681527" cy="13186308"/>
          </a:xfrm>
          <a:prstGeom prst="rect">
            <a:avLst/>
          </a:prstGeom>
          <a:solidFill>
            <a:srgbClr val="AE9E6A">
              <a:alpha val="95686"/>
            </a:srgbClr>
          </a:solidFill>
        </p:spPr>
      </p:sp>
      <p:grpSp>
        <p:nvGrpSpPr>
          <p:cNvPr id="6" name="Group 6"/>
          <p:cNvGrpSpPr/>
          <p:nvPr/>
        </p:nvGrpSpPr>
        <p:grpSpPr>
          <a:xfrm rot="0">
            <a:off x="1028700" y="8633976"/>
            <a:ext cx="4366725" cy="694900"/>
            <a:chOff x="0" y="0"/>
            <a:chExt cx="5822300" cy="926533"/>
          </a:xfrm>
        </p:grpSpPr>
        <p:sp>
          <p:nvSpPr>
            <p:cNvPr id="7" name="AutoShape 7"/>
            <p:cNvSpPr/>
            <p:nvPr/>
          </p:nvSpPr>
          <p:spPr>
            <a:xfrm rot="-5400000">
              <a:off x="-399767" y="399767"/>
              <a:ext cx="926533" cy="0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 rot="0">
              <a:off x="76200" y="0"/>
              <a:ext cx="5746100" cy="926533"/>
              <a:chOff x="0" y="0"/>
              <a:chExt cx="16081412" cy="259305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81412" cy="2593057"/>
              </a:xfrm>
              <a:custGeom>
                <a:avLst/>
                <a:gdLst/>
                <a:ahLst/>
                <a:cxnLst/>
                <a:rect l="l" t="t" r="r" b="b"/>
                <a:pathLst>
                  <a:path w="16081412" h="2593057">
                    <a:moveTo>
                      <a:pt x="0" y="0"/>
                    </a:moveTo>
                    <a:lnTo>
                      <a:pt x="0" y="2593057"/>
                    </a:lnTo>
                    <a:lnTo>
                      <a:pt x="16081412" y="2593057"/>
                    </a:lnTo>
                    <a:lnTo>
                      <a:pt x="16081412" y="0"/>
                    </a:lnTo>
                    <a:lnTo>
                      <a:pt x="0" y="0"/>
                    </a:lnTo>
                    <a:close/>
                    <a:moveTo>
                      <a:pt x="16020452" y="2532097"/>
                    </a:moveTo>
                    <a:lnTo>
                      <a:pt x="59690" y="2532097"/>
                    </a:lnTo>
                    <a:lnTo>
                      <a:pt x="59690" y="59690"/>
                    </a:lnTo>
                    <a:lnTo>
                      <a:pt x="16020452" y="59690"/>
                    </a:lnTo>
                    <a:lnTo>
                      <a:pt x="16020452" y="253209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26884">
            <a:off x="4633695" y="1976511"/>
            <a:ext cx="1695501" cy="16445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89065"/>
          <a:stretch>
            <a:fillRect/>
          </a:stretch>
        </p:blipFill>
        <p:spPr>
          <a:xfrm rot="663139">
            <a:off x="9560799" y="-3291191"/>
            <a:ext cx="1320392" cy="1553166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77488" y="2078027"/>
            <a:ext cx="7007700" cy="555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85"/>
              </a:lnSpc>
            </a:pPr>
            <a:r>
              <a:rPr lang="en-US" sz="1839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历史</a:t>
            </a:r>
            <a:endParaRPr lang="en-US" sz="18390"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  <a:p>
            <a:pPr>
              <a:lnSpc>
                <a:spcPts val="21885"/>
              </a:lnSpc>
            </a:pPr>
            <a:r>
              <a:rPr lang="en-US" sz="1839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第一课</a:t>
            </a:r>
            <a:endParaRPr lang="en-US" sz="18390"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11863" y="8641401"/>
            <a:ext cx="3200400" cy="61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ea typeface="思源宋体-粗体" panose="02020600000000000000" charset="-122"/>
              </a:rPr>
              <a:t>主讲人：陈老师</a:t>
            </a:r>
            <a:endParaRPr lang="en-US" sz="3600">
              <a:solidFill>
                <a:srgbClr val="FFFFFF"/>
              </a:solidFill>
              <a:ea typeface="思源宋体-粗体" panose="020206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0" y="342900"/>
            <a:ext cx="7727315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ea typeface="字由点字典仿宋" panose="00020600040101010101" charset="-122"/>
              </a:rPr>
              <a:t>读史明智，鉴往而知来</a:t>
            </a:r>
            <a:endParaRPr lang="en-US" sz="5000">
              <a:solidFill>
                <a:srgbClr val="FFFFFF"/>
              </a:solidFill>
              <a:ea typeface="字由点字典仿宋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43000" y="-38100"/>
            <a:ext cx="9175115" cy="10287000"/>
          </a:xfrm>
          <a:prstGeom prst="rect">
            <a:avLst/>
          </a:prstGeom>
          <a:solidFill>
            <a:srgbClr val="BE9D6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62420" y="2171712"/>
            <a:ext cx="7621746" cy="2971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欲知大道，必先为史。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灭人之国，必先去其史。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86220" y="6819790"/>
            <a:ext cx="3011806" cy="979273"/>
            <a:chOff x="1534889" y="3863858"/>
            <a:chExt cx="2007871" cy="652849"/>
          </a:xfrm>
        </p:grpSpPr>
        <p:sp>
          <p:nvSpPr>
            <p:cNvPr id="6" name="文本框 5"/>
            <p:cNvSpPr txBox="1"/>
            <p:nvPr/>
          </p:nvSpPr>
          <p:spPr>
            <a:xfrm>
              <a:off x="1534889" y="4168727"/>
              <a:ext cx="1963086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《定庵续集》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87290" y="3863858"/>
              <a:ext cx="1855470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龚自珍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" name="直线连接符 8"/>
            <p:cNvCxnSpPr/>
            <p:nvPr/>
          </p:nvCxnSpPr>
          <p:spPr>
            <a:xfrm rot="16200000">
              <a:off x="1292910" y="4182515"/>
              <a:ext cx="528854" cy="0"/>
            </a:xfrm>
            <a:prstGeom prst="line">
              <a:avLst/>
            </a:prstGeom>
            <a:ln w="38100">
              <a:solidFill>
                <a:schemeClr val="tx1"/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142821" y="875983"/>
            <a:ext cx="191367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“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05542" y="4914788"/>
            <a:ext cx="113037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”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2142" r="32813" b="16879"/>
          <a:stretch>
            <a:fillRect/>
          </a:stretch>
        </p:blipFill>
        <p:spPr bwMode="auto">
          <a:xfrm flipH="1">
            <a:off x="11582400" y="1562100"/>
            <a:ext cx="4521835" cy="610044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43000" y="-38100"/>
            <a:ext cx="9175115" cy="10287000"/>
          </a:xfrm>
          <a:prstGeom prst="rect">
            <a:avLst/>
          </a:prstGeom>
          <a:solidFill>
            <a:srgbClr val="BE9D6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38620" y="1333512"/>
            <a:ext cx="7621746" cy="44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夫以铜为镜,可以正衣冠;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以史为镜,可以知兴替;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以人为镜,可以明得失。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319892" y="6901135"/>
            <a:ext cx="2825734" cy="793281"/>
            <a:chOff x="1557337" y="3918088"/>
            <a:chExt cx="1883823" cy="528854"/>
          </a:xfrm>
        </p:grpSpPr>
        <p:sp>
          <p:nvSpPr>
            <p:cNvPr id="8" name="文本框 7"/>
            <p:cNvSpPr txBox="1"/>
            <p:nvPr/>
          </p:nvSpPr>
          <p:spPr>
            <a:xfrm>
              <a:off x="1585690" y="4008215"/>
              <a:ext cx="1855470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《旧唐书·魏徵传》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" name="直线连接符 8"/>
            <p:cNvCxnSpPr/>
            <p:nvPr/>
          </p:nvCxnSpPr>
          <p:spPr>
            <a:xfrm rot="16200000">
              <a:off x="1292910" y="4182515"/>
              <a:ext cx="528854" cy="0"/>
            </a:xfrm>
            <a:prstGeom prst="line">
              <a:avLst/>
            </a:prstGeom>
            <a:ln w="38100">
              <a:solidFill>
                <a:schemeClr val="tx1"/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295221" y="799783"/>
            <a:ext cx="191367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“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05542" y="4914788"/>
            <a:ext cx="113037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”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pic>
        <p:nvPicPr>
          <p:cNvPr id="2" name="图片 1" descr="VCG2113712989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1049000" y="-1714500"/>
            <a:ext cx="6668770" cy="926973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362710" y="0"/>
            <a:ext cx="9193530" cy="10287000"/>
            <a:chOff x="2146" y="0"/>
            <a:chExt cx="14478" cy="16200"/>
          </a:xfrm>
        </p:grpSpPr>
        <p:sp>
          <p:nvSpPr>
            <p:cNvPr id="3" name="矩形 2"/>
            <p:cNvSpPr/>
            <p:nvPr/>
          </p:nvSpPr>
          <p:spPr>
            <a:xfrm>
              <a:off x="2175" y="0"/>
              <a:ext cx="14449" cy="16200"/>
            </a:xfrm>
            <a:prstGeom prst="rect">
              <a:avLst/>
            </a:prstGeom>
            <a:solidFill>
              <a:srgbClr val="BE9D6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480" y="2820"/>
              <a:ext cx="12003" cy="6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历史看起来好像没什么用，但实际上我们是离不开它的。</a:t>
              </a:r>
              <a:endParaRPr lang="en-US" altLang="zh-CN" sz="3600" spc="3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其实对于一个民族，无论是其整体还是个人，记忆都是不可或缺的，历史就是民族的记忆。</a:t>
              </a:r>
              <a:endParaRPr lang="zh-CN" altLang="en-US" sz="3600" spc="3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398" y="10693"/>
              <a:ext cx="4637" cy="1527"/>
              <a:chOff x="1449376" y="3843961"/>
              <a:chExt cx="1963086" cy="64650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449376" y="4183544"/>
                <a:ext cx="1963086" cy="306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《</a:t>
                </a:r>
                <a:r>
                  <a:rPr lang="zh-CN" altLang="en-US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重说中国近代史</a:t>
                </a:r>
                <a:r>
                  <a:rPr lang="en-US" altLang="zh-CN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》</a:t>
                </a:r>
                <a:endParaRPr lang="zh-CN" altLang="en-US" sz="2400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577398" y="3843961"/>
                <a:ext cx="1835064" cy="306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张鸣</a:t>
                </a:r>
                <a:endParaRPr lang="en-US" altLang="zh-CN" sz="2400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cxnSp>
            <p:nvCxnSpPr>
              <p:cNvPr id="9" name="直线连接符 8"/>
              <p:cNvCxnSpPr/>
              <p:nvPr/>
            </p:nvCxnSpPr>
            <p:spPr>
              <a:xfrm rot="16200000">
                <a:off x="1292910" y="4182515"/>
                <a:ext cx="5288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/>
            <p:cNvSpPr txBox="1"/>
            <p:nvPr/>
          </p:nvSpPr>
          <p:spPr>
            <a:xfrm>
              <a:off x="2146" y="1260"/>
              <a:ext cx="3014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“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920" y="9305"/>
              <a:ext cx="1780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”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</p:grp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2400" y="1028700"/>
            <a:ext cx="5620385" cy="7186930"/>
          </a:xfrm>
          <a:prstGeom prst="rect">
            <a:avLst/>
          </a:prstGeom>
        </p:spPr>
      </p:pic>
      <p:sp>
        <p:nvSpPr>
          <p:cNvPr id="5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981075" y="-190500"/>
            <a:ext cx="9541510" cy="11298555"/>
            <a:chOff x="1560" y="-300"/>
            <a:chExt cx="15026" cy="17793"/>
          </a:xfrm>
        </p:grpSpPr>
        <p:sp>
          <p:nvSpPr>
            <p:cNvPr id="3" name="矩形 2"/>
            <p:cNvSpPr/>
            <p:nvPr/>
          </p:nvSpPr>
          <p:spPr>
            <a:xfrm>
              <a:off x="2137" y="0"/>
              <a:ext cx="14449" cy="16200"/>
            </a:xfrm>
            <a:prstGeom prst="rect">
              <a:avLst/>
            </a:prstGeom>
            <a:solidFill>
              <a:srgbClr val="BE9D6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60" y="780"/>
              <a:ext cx="12003" cy="14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学生通过高中历史课程的学习，进一步拓宽历史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视野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，发展历史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思维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，提高历史学科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核心素养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，能够从历史发展的角度理解并认同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社会主义核心价值观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和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中华优秀传统文化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，认识并弘扬以爱国主义为核心的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民族精神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和以改革创新为核心的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时代精神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，具有广阔的国际视野，树立正确的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世界观、人生观、价值观和历史观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，为未来的学习、工作与生活打下基础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。</a:t>
              </a:r>
              <a:endParaRPr lang="zh-CN" altLang="en-US" sz="3600" spc="300" dirty="0">
                <a:solidFill>
                  <a:schemeClr val="bg1"/>
                </a:solidFill>
                <a:effectLst/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60" y="-300"/>
              <a:ext cx="3014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“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760" y="13860"/>
              <a:ext cx="1780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”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4400" r="14319"/>
          <a:stretch>
            <a:fillRect/>
          </a:stretch>
        </p:blipFill>
        <p:spPr>
          <a:xfrm>
            <a:off x="12192000" y="1638300"/>
            <a:ext cx="4855845" cy="68129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/>
          <p:cNvSpPr/>
          <p:nvPr/>
        </p:nvSpPr>
        <p:spPr>
          <a:xfrm>
            <a:off x="0" y="3314700"/>
            <a:ext cx="18288000" cy="2667000"/>
          </a:xfrm>
          <a:prstGeom prst="rect">
            <a:avLst/>
          </a:prstGeom>
          <a:solidFill>
            <a:schemeClr val="bg2">
              <a:alpha val="87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7200">
                <a:solidFill>
                  <a:srgbClr val="C0844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学史明理  学史增信  学史崇德  学史力行</a:t>
            </a:r>
            <a:endParaRPr lang="zh-CN" altLang="en-US" sz="7200">
              <a:solidFill>
                <a:srgbClr val="C0844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3277">
            <a:off x="7963848" y="3285907"/>
            <a:ext cx="2360305" cy="22894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24736" y="5221377"/>
            <a:ext cx="10838528" cy="223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5"/>
              </a:lnSpc>
              <a:spcBef>
                <a:spcPct val="0"/>
              </a:spcBef>
            </a:pPr>
            <a:r>
              <a:rPr lang="zh-CN" alt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所学内容</a:t>
            </a:r>
            <a:endParaRPr lang="zh-CN" altLang="en-US" sz="12445" spc="1506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736520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822945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749688" y="3833230"/>
            <a:ext cx="788624" cy="89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5"/>
              </a:lnSpc>
            </a:pPr>
            <a:r>
              <a:rPr lang="en-US" sz="6205">
                <a:solidFill>
                  <a:srgbClr val="FFFFFF"/>
                </a:solidFill>
                <a:ea typeface="思源宋体-粗体" panose="02020600000000000000" charset="-122"/>
                <a:sym typeface="+mn-ea"/>
              </a:rPr>
              <a:t>叁</a:t>
            </a:r>
            <a:endParaRPr lang="en-US" sz="6210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218353">
            <a:off x="622326" y="8019625"/>
            <a:ext cx="384546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18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52616" y="-780272"/>
            <a:ext cx="6432632" cy="347679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181600" y="170180"/>
            <a:ext cx="9284335" cy="1688465"/>
            <a:chOff x="900" y="4613"/>
            <a:chExt cx="14621" cy="26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252526">
              <a:off x="13045" y="4643"/>
              <a:ext cx="2038" cy="1977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900" y="4765"/>
              <a:ext cx="14621" cy="2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415"/>
                </a:lnSpc>
                <a:spcBef>
                  <a:spcPct val="0"/>
                </a:spcBef>
              </a:pPr>
              <a:r>
                <a:rPr lang="zh-CN" altLang="en-US" sz="8865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思源宋体-超粗体" panose="02020900000000000000" charset="-122"/>
                  <a:sym typeface="+mn-ea"/>
                </a:rPr>
                <a:t>高中</a:t>
              </a:r>
              <a:r>
                <a:rPr lang="en-US" sz="8865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思源宋体-超粗体" panose="02020900000000000000" charset="-122"/>
                  <a:sym typeface="+mn-ea"/>
                </a:rPr>
                <a:t>历史学什么？</a:t>
              </a:r>
              <a:endParaRPr lang="en-US" sz="887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endParaRPr>
            </a:p>
          </p:txBody>
        </p:sp>
      </p:grpSp>
      <p:pic>
        <p:nvPicPr>
          <p:cNvPr id="4" name="图片 3" descr="IMG_9396(20200825-155440)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A">
                  <a:alpha val="100000"/>
                </a:srgbClr>
              </a:clrFrom>
              <a:clrTo>
                <a:srgbClr val="FFFEFA">
                  <a:alpha val="100000"/>
                  <a:alpha val="0"/>
                </a:srgbClr>
              </a:clrTo>
            </a:clrChange>
          </a:blip>
          <a:srcRect t="8108" b="16442"/>
          <a:stretch>
            <a:fillRect/>
          </a:stretch>
        </p:blipFill>
        <p:spPr>
          <a:xfrm>
            <a:off x="685937" y="2248202"/>
            <a:ext cx="6170432" cy="4656032"/>
          </a:xfrm>
          <a:prstGeom prst="rect">
            <a:avLst/>
          </a:prstGeom>
        </p:spPr>
      </p:pic>
      <p:pic>
        <p:nvPicPr>
          <p:cNvPr id="3" name="图片 2" descr="IMG_93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402" y="2639625"/>
            <a:ext cx="3234305" cy="4002428"/>
          </a:xfrm>
          <a:prstGeom prst="rect">
            <a:avLst/>
          </a:prstGeom>
        </p:spPr>
      </p:pic>
      <p:pic>
        <p:nvPicPr>
          <p:cNvPr id="5" name="图片 4" descr="IMG_93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46" y="2651349"/>
            <a:ext cx="3223532" cy="399070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59846" y="6974718"/>
            <a:ext cx="9319047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专题</a:t>
            </a:r>
            <a:r>
              <a:rPr lang="zh-CN" altLang="en-US" sz="3900" b="1" kern="0" dirty="0" smtClean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史：</a:t>
            </a:r>
            <a:endParaRPr lang="en-US" altLang="zh-CN" sz="3900" b="1" kern="0" dirty="0" smtClean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3900" kern="0" dirty="0" smtClean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国家制度与社会治理</a:t>
            </a:r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》</a:t>
            </a:r>
            <a:endParaRPr lang="en-US" altLang="zh-CN" sz="3900" kern="0" dirty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经济与社会生活</a:t>
            </a:r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》</a:t>
            </a:r>
            <a:endParaRPr lang="en-US" altLang="zh-CN" sz="3900" kern="0" dirty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文化交流与传播</a:t>
            </a:r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》</a:t>
            </a:r>
            <a:endParaRPr lang="en-US" altLang="zh-CN" sz="3900" kern="0" dirty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900" b="1" kern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拓展课程，多角度认识历史的发展与变迁。</a:t>
            </a:r>
            <a:endParaRPr lang="zh-CN" altLang="en-US" sz="3900" b="1" kern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970598" y="7274799"/>
            <a:ext cx="7063059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通史</a:t>
            </a:r>
            <a:r>
              <a:rPr kumimoji="0" lang="zh-CN" altLang="en-US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：</a:t>
            </a:r>
            <a:endParaRPr kumimoji="0" lang="en-US" altLang="zh-CN" sz="3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kumimoji="0" lang="zh-CN" altLang="en-US" sz="3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中外历史纲要</a:t>
            </a:r>
            <a:r>
              <a:rPr kumimoji="0" lang="en-US" altLang="zh-CN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》</a:t>
            </a:r>
            <a:r>
              <a:rPr kumimoji="0" lang="zh-CN" altLang="en-US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（上、下）</a:t>
            </a: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基础</a:t>
            </a:r>
            <a:r>
              <a:rPr kumimoji="0" lang="zh-CN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课程，</a:t>
            </a: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对中外</a:t>
            </a:r>
            <a:r>
              <a:rPr kumimoji="0" lang="zh-CN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历史的整体认识</a:t>
            </a: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。</a:t>
            </a:r>
            <a:endParaRPr kumimoji="0" lang="zh-CN" altLang="en-US" sz="39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4596" name="文本框 32"/>
          <p:cNvSpPr txBox="1"/>
          <p:nvPr/>
        </p:nvSpPr>
        <p:spPr>
          <a:xfrm>
            <a:off x="2334102" y="3932300"/>
            <a:ext cx="3916680" cy="1383665"/>
          </a:xfrm>
          <a:prstGeom prst="rect">
            <a:avLst/>
          </a:prstGeom>
          <a:solidFill>
            <a:srgbClr val="C0844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t" anchorCtr="0" forceAA="0" compatLnSpc="1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高一年级学习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（合格性考试）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IMG_93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263" y="2651055"/>
            <a:ext cx="3221046" cy="3990704"/>
          </a:xfrm>
          <a:prstGeom prst="rect">
            <a:avLst/>
          </a:prstGeom>
        </p:spPr>
      </p:pic>
      <p:sp>
        <p:nvSpPr>
          <p:cNvPr id="24597" name="文本框 33"/>
          <p:cNvSpPr txBox="1"/>
          <p:nvPr/>
        </p:nvSpPr>
        <p:spPr>
          <a:xfrm>
            <a:off x="11049161" y="3847845"/>
            <a:ext cx="4983480" cy="1383665"/>
          </a:xfrm>
          <a:prstGeom prst="rect">
            <a:avLst/>
          </a:prstGeom>
          <a:solidFill>
            <a:srgbClr val="C0844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t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选择历史科目的同学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高二年级学习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596" grpId="0" animBg="1"/>
      <p:bldP spid="10" grpId="0"/>
      <p:bldP spid="245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588889">
            <a:off x="12144429" y="362939"/>
            <a:ext cx="8399336" cy="1178478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963400" y="495300"/>
            <a:ext cx="6052185" cy="3136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从图可以看出：初中与高中教材编写的明显区别：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600" b="1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初中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详细具体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endParaRPr lang="zh-CN" altLang="en-US" sz="3600" b="1" dirty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高中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从简摘要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，更注重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概括性与分析性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0674" t="8683" r="3030" b="2305"/>
          <a:stretch>
            <a:fillRect/>
          </a:stretch>
        </p:blipFill>
        <p:spPr>
          <a:xfrm>
            <a:off x="228600" y="1196340"/>
            <a:ext cx="5622925" cy="8747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21285" t="13089" r="7327" b="4329"/>
          <a:stretch>
            <a:fillRect/>
          </a:stretch>
        </p:blipFill>
        <p:spPr>
          <a:xfrm>
            <a:off x="6172200" y="1196340"/>
            <a:ext cx="5649595" cy="87102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0200" y="571500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七年级上册目录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0" y="419100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中外历史纲要上目录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05600" y="2324100"/>
            <a:ext cx="4648200" cy="2057400"/>
          </a:xfrm>
          <a:prstGeom prst="rect">
            <a:avLst/>
          </a:prstGeom>
          <a:noFill/>
          <a:ln w="222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10" idx="1"/>
          </p:cNvCxnSpPr>
          <p:nvPr/>
        </p:nvCxnSpPr>
        <p:spPr>
          <a:xfrm flipH="1" flipV="1">
            <a:off x="4419600" y="3238500"/>
            <a:ext cx="2286000" cy="1143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3689350" y="3352800"/>
            <a:ext cx="2971800" cy="18288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4298315" y="3352800"/>
            <a:ext cx="2362200" cy="44958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1963400" y="4076700"/>
            <a:ext cx="6361430" cy="3675380"/>
            <a:chOff x="1313" y="2191"/>
            <a:chExt cx="10018" cy="5788"/>
          </a:xfrm>
        </p:grpSpPr>
        <p:sp>
          <p:nvSpPr>
            <p:cNvPr id="21507" name="Text Box 4"/>
            <p:cNvSpPr txBox="1"/>
            <p:nvPr/>
          </p:nvSpPr>
          <p:spPr>
            <a:xfrm>
              <a:off x="1313" y="2191"/>
              <a:ext cx="2286" cy="36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初中：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b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</a:b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高中：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9141" name="Text Box 5"/>
            <p:cNvSpPr txBox="1"/>
            <p:nvPr/>
          </p:nvSpPr>
          <p:spPr>
            <a:xfrm>
              <a:off x="3733" y="2191"/>
              <a:ext cx="7598" cy="1888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是什么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（时间、事件、人物等）</a:t>
              </a:r>
              <a:endParaRPr lang="zh-CN" altLang="en-US" sz="36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19142" name="Text Box 6"/>
            <p:cNvSpPr txBox="1"/>
            <p:nvPr/>
          </p:nvSpPr>
          <p:spPr>
            <a:xfrm>
              <a:off x="3733" y="4346"/>
              <a:ext cx="6865" cy="3633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是什么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（特点）、</a:t>
              </a:r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为什么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（原因）、</a:t>
              </a:r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怎么样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（影响、评价）、横向纵向相互</a:t>
              </a:r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关联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等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963400" y="8039100"/>
            <a:ext cx="59969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 dirty="0">
                <a:latin typeface="+mn-ea"/>
                <a:cs typeface="+mn-ea"/>
                <a:sym typeface="+mn-ea"/>
              </a:rPr>
              <a:t>重点是历史事件的</a:t>
            </a:r>
            <a:r>
              <a:rPr lang="zh-CN" altLang="en-US" sz="3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原因、本质以及其意义</a:t>
            </a:r>
            <a:r>
              <a:rPr lang="en-US" altLang="zh-CN" sz="3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;</a:t>
            </a:r>
            <a:endParaRPr lang="en-US" altLang="zh-CN" sz="36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/>
            <a:r>
              <a:rPr lang="zh-CN" altLang="en-US" sz="3600" b="1" dirty="0">
                <a:latin typeface="+mn-ea"/>
                <a:cs typeface="+mn-ea"/>
                <a:sym typeface="+mn-ea"/>
              </a:rPr>
              <a:t>基础是</a:t>
            </a:r>
            <a:r>
              <a:rPr lang="zh-CN" altLang="en-US" sz="3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历史事件</a:t>
            </a:r>
            <a:endParaRPr lang="zh-CN" altLang="en-US" sz="36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8105" y="2100580"/>
            <a:ext cx="9658350" cy="7847330"/>
          </a:xfrm>
          <a:prstGeom prst="rect">
            <a:avLst/>
          </a:prstGeom>
          <a:solidFill>
            <a:srgbClr val="D4BC8E"/>
          </a:solidFill>
        </p:spPr>
        <p:txBody>
          <a:bodyPr wrap="square" rtlCol="0">
            <a:spAutoFit/>
          </a:bodyPr>
          <a:p>
            <a:pPr lvl="1" algn="l" defTabSz="1219200">
              <a:lnSpc>
                <a:spcPct val="150000"/>
              </a:lnSpc>
            </a:pP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高中课标要求：</a:t>
            </a:r>
            <a:endParaRPr lang="en-US" altLang="zh-CN" sz="40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1" algn="l" defTabSz="1219200">
              <a:lnSpc>
                <a:spcPct val="150000"/>
              </a:lnSpc>
            </a:pPr>
            <a:r>
              <a:rPr lang="en-US" altLang="zh-CN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1.3 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秦汉大一统国家的建立与巩固</a:t>
            </a:r>
            <a:endParaRPr lang="en-US" altLang="zh-CN" sz="40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2" algn="l" defTabSz="1219200">
              <a:lnSpc>
                <a:spcPct val="160000"/>
              </a:lnSpc>
            </a:pP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要求学生通过了解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秦朝的统一业绩和汉朝削藩、开疆拓土、尊崇儒术等举措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认识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统一多民族封建国家的建立及巩固在中国历史上的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意义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；通过了解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秦汉时期的社会矛盾和农民起义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认识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秦朝崩溃和两汉衰亡的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原因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zh-CN" altLang="en-US" sz="40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11887200" y="4533900"/>
            <a:ext cx="1151890" cy="340995"/>
          </a:xfrm>
          <a:prstGeom prst="straightConnector1">
            <a:avLst/>
          </a:prstGeom>
          <a:ln w="25400">
            <a:solidFill>
              <a:srgbClr val="8A61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11353800" y="5656580"/>
            <a:ext cx="2325370" cy="2763520"/>
          </a:xfrm>
          <a:prstGeom prst="straightConnector1">
            <a:avLst/>
          </a:prstGeom>
          <a:ln w="25400">
            <a:solidFill>
              <a:srgbClr val="8A61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3039022" y="4457609"/>
            <a:ext cx="3168353" cy="1198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defTabSz="1219200"/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初中已学内容</a:t>
            </a:r>
            <a:endParaRPr lang="zh-CN" altLang="en-US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1219200"/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知识点细节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1734800" y="6438900"/>
            <a:ext cx="1219200" cy="9144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1049000" y="7810500"/>
            <a:ext cx="1905000" cy="1752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039022" y="6896028"/>
            <a:ext cx="3168353" cy="1198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defTabSz="1219200"/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高中学习重点</a:t>
            </a:r>
            <a:endParaRPr lang="zh-CN" altLang="en-US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1219200"/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（整体和结构）</a:t>
            </a:r>
            <a:endParaRPr lang="zh-CN" altLang="en-US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52526">
            <a:off x="11370310" y="136525"/>
            <a:ext cx="1338580" cy="12553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72465" y="495300"/>
            <a:ext cx="13550265" cy="1455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8865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  <a:sym typeface="+mn-ea"/>
              </a:rPr>
              <a:t>初高中历史侧重点不同</a:t>
            </a:r>
            <a:endParaRPr lang="en-US" sz="8865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2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900000">
            <a:off x="-2491376" y="4540393"/>
            <a:ext cx="6432632" cy="3476792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921248">
            <a:off x="13274040" y="-1625600"/>
            <a:ext cx="3815715" cy="61696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24910" y="3286125"/>
            <a:ext cx="10838180" cy="4169410"/>
            <a:chOff x="5866" y="5175"/>
            <a:chExt cx="17068" cy="656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723277">
              <a:off x="12541" y="5175"/>
              <a:ext cx="3717" cy="3605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5866" y="8223"/>
              <a:ext cx="17069" cy="3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25"/>
                </a:lnSpc>
                <a:spcBef>
                  <a:spcPct val="0"/>
                </a:spcBef>
              </a:pPr>
              <a:r>
                <a:rPr lang="en-US" sz="12440">
                  <a:solidFill>
                    <a:srgbClr val="FFFFFF"/>
                  </a:solidFill>
                  <a:ea typeface="思源宋体-粗体" panose="02020600000000000000" charset="-122"/>
                  <a:sym typeface="+mn-ea"/>
                </a:rPr>
                <a:t>如何学习</a:t>
              </a:r>
              <a:endParaRPr lang="zh-CN" alt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9034" y="6947"/>
              <a:ext cx="2722" cy="0"/>
            </a:xfrm>
            <a:prstGeom prst="line">
              <a:avLst/>
            </a:prstGeom>
            <a:ln w="1905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17044" y="6947"/>
              <a:ext cx="2722" cy="0"/>
            </a:xfrm>
            <a:prstGeom prst="line">
              <a:avLst/>
            </a:prstGeom>
            <a:ln w="1905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779" y="6037"/>
              <a:ext cx="1242" cy="1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6200">
                  <a:solidFill>
                    <a:srgbClr val="FFFFFF"/>
                  </a:solidFill>
                  <a:ea typeface="思源宋体-粗体" panose="02020600000000000000" charset="-122"/>
                  <a:sym typeface="+mn-ea"/>
                </a:rPr>
                <a:t>肆</a:t>
              </a:r>
              <a:endParaRPr lang="en-US" sz="6210">
                <a:solidFill>
                  <a:srgbClr val="FFFFFF"/>
                </a:solidFill>
                <a:ea typeface="思源宋体-超粗体" panose="020209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96400" y="1033780"/>
            <a:ext cx="837878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100F0D"/>
                </a:solidFill>
                <a:latin typeface="汉仪雅酷黑简" panose="00020600040101010101" charset="-122"/>
                <a:ea typeface="汉仪雅酷黑简" panose="00020600040101010101" charset="-122"/>
              </a:rPr>
              <a:t>保姆级教程来啦！</a:t>
            </a:r>
            <a:endParaRPr lang="en-US" sz="8000">
              <a:solidFill>
                <a:srgbClr val="100F0D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235796" y="4908052"/>
            <a:ext cx="4193574" cy="4741358"/>
            <a:chOff x="351790" y="351790"/>
            <a:chExt cx="2940050" cy="2954020"/>
          </a:xfrm>
        </p:grpSpPr>
        <p:sp>
          <p:nvSpPr>
            <p:cNvPr id="4" name="Freeform 4"/>
            <p:cNvSpPr/>
            <p:nvPr/>
          </p:nvSpPr>
          <p:spPr>
            <a:xfrm>
              <a:off x="371328" y="1627823"/>
              <a:ext cx="3395267" cy="2638519"/>
            </a:xfrm>
            <a:custGeom>
              <a:avLst/>
              <a:gdLst/>
              <a:ahLst/>
              <a:cxnLst/>
              <a:rect l="l" t="t" r="r" b="b"/>
              <a:pathLst>
                <a:path w="3395267" h="2638519">
                  <a:moveTo>
                    <a:pt x="216425" y="1382514"/>
                  </a:moveTo>
                  <a:cubicBezTo>
                    <a:pt x="216425" y="1452338"/>
                    <a:pt x="168331" y="1508197"/>
                    <a:pt x="108213" y="1508197"/>
                  </a:cubicBezTo>
                  <a:cubicBezTo>
                    <a:pt x="48095" y="1508197"/>
                    <a:pt x="0" y="1452338"/>
                    <a:pt x="0" y="1382514"/>
                  </a:cubicBezTo>
                  <a:cubicBezTo>
                    <a:pt x="0" y="1312690"/>
                    <a:pt x="48095" y="1256831"/>
                    <a:pt x="108213" y="1256831"/>
                  </a:cubicBezTo>
                  <a:cubicBezTo>
                    <a:pt x="168331" y="1256831"/>
                    <a:pt x="216425" y="1312690"/>
                    <a:pt x="216425" y="1382514"/>
                  </a:cubicBezTo>
                  <a:close/>
                  <a:moveTo>
                    <a:pt x="1187332" y="0"/>
                  </a:moveTo>
                  <a:cubicBezTo>
                    <a:pt x="1127214" y="0"/>
                    <a:pt x="1079119" y="55859"/>
                    <a:pt x="1079119" y="125683"/>
                  </a:cubicBezTo>
                  <a:cubicBezTo>
                    <a:pt x="1079119" y="195507"/>
                    <a:pt x="1127214" y="251366"/>
                    <a:pt x="1187332" y="251366"/>
                  </a:cubicBezTo>
                  <a:cubicBezTo>
                    <a:pt x="1247450" y="251366"/>
                    <a:pt x="1295544" y="195507"/>
                    <a:pt x="1295544" y="125683"/>
                  </a:cubicBezTo>
                  <a:cubicBezTo>
                    <a:pt x="1295544" y="55859"/>
                    <a:pt x="1247450" y="0"/>
                    <a:pt x="1187332" y="0"/>
                  </a:cubicBezTo>
                  <a:close/>
                  <a:moveTo>
                    <a:pt x="2269457" y="0"/>
                  </a:moveTo>
                  <a:cubicBezTo>
                    <a:pt x="2209339" y="0"/>
                    <a:pt x="2161244" y="55859"/>
                    <a:pt x="2161244" y="125683"/>
                  </a:cubicBezTo>
                  <a:cubicBezTo>
                    <a:pt x="2161244" y="195507"/>
                    <a:pt x="2209339" y="251366"/>
                    <a:pt x="2269457" y="251366"/>
                  </a:cubicBezTo>
                  <a:cubicBezTo>
                    <a:pt x="2329575" y="251366"/>
                    <a:pt x="2377669" y="195507"/>
                    <a:pt x="2377669" y="125683"/>
                  </a:cubicBezTo>
                  <a:cubicBezTo>
                    <a:pt x="2377669" y="55859"/>
                    <a:pt x="2328072" y="0"/>
                    <a:pt x="2269457" y="0"/>
                  </a:cubicBezTo>
                  <a:close/>
                  <a:moveTo>
                    <a:pt x="3303827" y="1256831"/>
                  </a:moveTo>
                  <a:cubicBezTo>
                    <a:pt x="3253027" y="1256831"/>
                    <a:pt x="3212387" y="1312690"/>
                    <a:pt x="3212387" y="1382514"/>
                  </a:cubicBezTo>
                  <a:cubicBezTo>
                    <a:pt x="3212387" y="1452338"/>
                    <a:pt x="3253027" y="1508197"/>
                    <a:pt x="3303827" y="1508197"/>
                  </a:cubicBezTo>
                  <a:cubicBezTo>
                    <a:pt x="3354627" y="1508197"/>
                    <a:pt x="3395267" y="1452338"/>
                    <a:pt x="3395267" y="1382514"/>
                  </a:cubicBezTo>
                  <a:cubicBezTo>
                    <a:pt x="3395267" y="1312690"/>
                    <a:pt x="3354627" y="1256831"/>
                    <a:pt x="3303827" y="1256831"/>
                  </a:cubicBezTo>
                  <a:close/>
                  <a:moveTo>
                    <a:pt x="2269457" y="2455639"/>
                  </a:moveTo>
                  <a:cubicBezTo>
                    <a:pt x="2209339" y="2455639"/>
                    <a:pt x="2161244" y="2496278"/>
                    <a:pt x="2161244" y="2547078"/>
                  </a:cubicBezTo>
                  <a:cubicBezTo>
                    <a:pt x="2161244" y="2597878"/>
                    <a:pt x="2209339" y="2638519"/>
                    <a:pt x="2269457" y="2638519"/>
                  </a:cubicBezTo>
                  <a:cubicBezTo>
                    <a:pt x="2329575" y="2638519"/>
                    <a:pt x="2377669" y="2597878"/>
                    <a:pt x="2377669" y="2547078"/>
                  </a:cubicBezTo>
                  <a:cubicBezTo>
                    <a:pt x="2377669" y="2496278"/>
                    <a:pt x="2328072" y="2455639"/>
                    <a:pt x="2269457" y="24556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51790" y="351790"/>
              <a:ext cx="3414805" cy="3928522"/>
            </a:xfrm>
            <a:custGeom>
              <a:avLst/>
              <a:gdLst/>
              <a:ahLst/>
              <a:cxnLst/>
              <a:rect l="l" t="t" r="r" b="b"/>
              <a:pathLst>
                <a:path w="3414805" h="3928522">
                  <a:moveTo>
                    <a:pt x="3412265" y="1316181"/>
                  </a:moveTo>
                  <a:lnTo>
                    <a:pt x="3350035" y="1401716"/>
                  </a:lnTo>
                  <a:lnTo>
                    <a:pt x="3412265" y="1487250"/>
                  </a:lnTo>
                  <a:lnTo>
                    <a:pt x="3385595" y="1523908"/>
                  </a:lnTo>
                  <a:lnTo>
                    <a:pt x="3323365" y="1438373"/>
                  </a:lnTo>
                  <a:lnTo>
                    <a:pt x="3262405" y="1523908"/>
                  </a:lnTo>
                  <a:lnTo>
                    <a:pt x="3235735" y="1487250"/>
                  </a:lnTo>
                  <a:lnTo>
                    <a:pt x="3297965" y="1401716"/>
                  </a:lnTo>
                  <a:lnTo>
                    <a:pt x="3235735" y="1316181"/>
                  </a:lnTo>
                  <a:lnTo>
                    <a:pt x="3262405" y="1279524"/>
                  </a:lnTo>
                  <a:lnTo>
                    <a:pt x="3323365" y="1365058"/>
                  </a:lnTo>
                  <a:lnTo>
                    <a:pt x="3385595" y="1279524"/>
                  </a:lnTo>
                  <a:lnTo>
                    <a:pt x="3412265" y="1316181"/>
                  </a:lnTo>
                  <a:close/>
                  <a:moveTo>
                    <a:pt x="3229385" y="146630"/>
                  </a:moveTo>
                  <a:cubicBezTo>
                    <a:pt x="3229385" y="76806"/>
                    <a:pt x="3270025" y="20947"/>
                    <a:pt x="3320825" y="20947"/>
                  </a:cubicBezTo>
                  <a:cubicBezTo>
                    <a:pt x="3371625" y="20947"/>
                    <a:pt x="3412265" y="76806"/>
                    <a:pt x="3412265" y="146630"/>
                  </a:cubicBezTo>
                  <a:cubicBezTo>
                    <a:pt x="3412265" y="216454"/>
                    <a:pt x="3371625" y="272313"/>
                    <a:pt x="3320825" y="272313"/>
                  </a:cubicBezTo>
                  <a:cubicBezTo>
                    <a:pt x="3270025" y="272313"/>
                    <a:pt x="3229385" y="216454"/>
                    <a:pt x="3229385" y="146630"/>
                  </a:cubicBezTo>
                  <a:close/>
                  <a:moveTo>
                    <a:pt x="3267485" y="146630"/>
                  </a:moveTo>
                  <a:cubicBezTo>
                    <a:pt x="3267485" y="186779"/>
                    <a:pt x="3291615" y="219945"/>
                    <a:pt x="3320825" y="219945"/>
                  </a:cubicBezTo>
                  <a:cubicBezTo>
                    <a:pt x="3350035" y="219945"/>
                    <a:pt x="3374165" y="186779"/>
                    <a:pt x="3374165" y="146630"/>
                  </a:cubicBezTo>
                  <a:cubicBezTo>
                    <a:pt x="3374165" y="106481"/>
                    <a:pt x="3350035" y="73315"/>
                    <a:pt x="3320825" y="73315"/>
                  </a:cubicBezTo>
                  <a:cubicBezTo>
                    <a:pt x="3291615" y="73315"/>
                    <a:pt x="3267485" y="106481"/>
                    <a:pt x="3267485" y="146630"/>
                  </a:cubicBezTo>
                  <a:close/>
                  <a:moveTo>
                    <a:pt x="16532" y="1401716"/>
                  </a:moveTo>
                  <a:cubicBezTo>
                    <a:pt x="16532" y="1331892"/>
                    <a:pt x="64627" y="1276033"/>
                    <a:pt x="124745" y="1276033"/>
                  </a:cubicBezTo>
                  <a:cubicBezTo>
                    <a:pt x="184863" y="1276033"/>
                    <a:pt x="232957" y="1331892"/>
                    <a:pt x="232957" y="1401716"/>
                  </a:cubicBezTo>
                  <a:cubicBezTo>
                    <a:pt x="232957" y="1471540"/>
                    <a:pt x="184863" y="1527399"/>
                    <a:pt x="124745" y="1527399"/>
                  </a:cubicBezTo>
                  <a:cubicBezTo>
                    <a:pt x="64627" y="1527399"/>
                    <a:pt x="16532" y="1471540"/>
                    <a:pt x="16532" y="1401716"/>
                  </a:cubicBezTo>
                  <a:close/>
                  <a:moveTo>
                    <a:pt x="61621" y="1401716"/>
                  </a:moveTo>
                  <a:cubicBezTo>
                    <a:pt x="61621" y="1441864"/>
                    <a:pt x="90177" y="1475031"/>
                    <a:pt x="124745" y="1475031"/>
                  </a:cubicBezTo>
                  <a:cubicBezTo>
                    <a:pt x="159313" y="1475031"/>
                    <a:pt x="187869" y="1441864"/>
                    <a:pt x="187869" y="1401716"/>
                  </a:cubicBezTo>
                  <a:cubicBezTo>
                    <a:pt x="187869" y="1361567"/>
                    <a:pt x="159313" y="1328400"/>
                    <a:pt x="124745" y="1328400"/>
                  </a:cubicBezTo>
                  <a:cubicBezTo>
                    <a:pt x="90177" y="1328400"/>
                    <a:pt x="61621" y="1361567"/>
                    <a:pt x="61621" y="1401716"/>
                  </a:cubicBezTo>
                  <a:close/>
                  <a:moveTo>
                    <a:pt x="148792" y="3716431"/>
                  </a:moveTo>
                  <a:lnTo>
                    <a:pt x="103704" y="3716431"/>
                  </a:lnTo>
                  <a:lnTo>
                    <a:pt x="103704" y="3804061"/>
                  </a:lnTo>
                  <a:lnTo>
                    <a:pt x="0" y="3804061"/>
                  </a:lnTo>
                  <a:lnTo>
                    <a:pt x="0" y="3842161"/>
                  </a:lnTo>
                  <a:lnTo>
                    <a:pt x="102201" y="3842161"/>
                  </a:lnTo>
                  <a:lnTo>
                    <a:pt x="102201" y="3928522"/>
                  </a:lnTo>
                  <a:lnTo>
                    <a:pt x="147289" y="3928522"/>
                  </a:lnTo>
                  <a:lnTo>
                    <a:pt x="147289" y="3840892"/>
                  </a:lnTo>
                  <a:lnTo>
                    <a:pt x="250993" y="3840892"/>
                  </a:lnTo>
                  <a:lnTo>
                    <a:pt x="250993" y="3802792"/>
                  </a:lnTo>
                  <a:lnTo>
                    <a:pt x="148792" y="3802792"/>
                  </a:lnTo>
                  <a:lnTo>
                    <a:pt x="148792" y="3716431"/>
                  </a:lnTo>
                  <a:close/>
                  <a:moveTo>
                    <a:pt x="55609" y="268822"/>
                  </a:moveTo>
                  <a:lnTo>
                    <a:pt x="129254" y="183288"/>
                  </a:lnTo>
                  <a:lnTo>
                    <a:pt x="202898" y="268822"/>
                  </a:lnTo>
                  <a:lnTo>
                    <a:pt x="232957" y="232165"/>
                  </a:lnTo>
                  <a:lnTo>
                    <a:pt x="160816" y="146630"/>
                  </a:lnTo>
                  <a:lnTo>
                    <a:pt x="232957" y="61096"/>
                  </a:lnTo>
                  <a:lnTo>
                    <a:pt x="201395" y="24438"/>
                  </a:lnTo>
                  <a:lnTo>
                    <a:pt x="129254" y="109973"/>
                  </a:lnTo>
                  <a:lnTo>
                    <a:pt x="57112" y="24438"/>
                  </a:lnTo>
                  <a:lnTo>
                    <a:pt x="25550" y="61096"/>
                  </a:lnTo>
                  <a:lnTo>
                    <a:pt x="97692" y="144885"/>
                  </a:lnTo>
                  <a:lnTo>
                    <a:pt x="24047" y="232165"/>
                  </a:lnTo>
                  <a:lnTo>
                    <a:pt x="55609" y="268822"/>
                  </a:lnTo>
                  <a:close/>
                  <a:moveTo>
                    <a:pt x="3414805" y="3823111"/>
                  </a:moveTo>
                  <a:cubicBezTo>
                    <a:pt x="3414805" y="3873911"/>
                    <a:pt x="3374165" y="3914552"/>
                    <a:pt x="3323365" y="3914552"/>
                  </a:cubicBezTo>
                  <a:cubicBezTo>
                    <a:pt x="3272565" y="3914552"/>
                    <a:pt x="3231925" y="3873911"/>
                    <a:pt x="3231925" y="3823111"/>
                  </a:cubicBezTo>
                  <a:cubicBezTo>
                    <a:pt x="3231925" y="3772311"/>
                    <a:pt x="3272565" y="3731672"/>
                    <a:pt x="3323365" y="3731672"/>
                  </a:cubicBezTo>
                  <a:cubicBezTo>
                    <a:pt x="3374165" y="3731672"/>
                    <a:pt x="3414805" y="3772311"/>
                    <a:pt x="3414805" y="3823111"/>
                  </a:cubicBezTo>
                  <a:close/>
                  <a:moveTo>
                    <a:pt x="3376705" y="3823111"/>
                  </a:moveTo>
                  <a:cubicBezTo>
                    <a:pt x="3376705" y="3793902"/>
                    <a:pt x="3352575" y="3769772"/>
                    <a:pt x="3323365" y="3769772"/>
                  </a:cubicBezTo>
                  <a:cubicBezTo>
                    <a:pt x="3294155" y="3769772"/>
                    <a:pt x="3270025" y="3793902"/>
                    <a:pt x="3270025" y="3823111"/>
                  </a:cubicBezTo>
                  <a:cubicBezTo>
                    <a:pt x="3270025" y="3852322"/>
                    <a:pt x="3294155" y="3876452"/>
                    <a:pt x="3323365" y="3876452"/>
                  </a:cubicBezTo>
                  <a:cubicBezTo>
                    <a:pt x="3352575" y="3876452"/>
                    <a:pt x="3376705" y="3852322"/>
                    <a:pt x="3376705" y="3823111"/>
                  </a:cubicBezTo>
                  <a:close/>
                  <a:moveTo>
                    <a:pt x="2361137" y="2536355"/>
                  </a:moveTo>
                  <a:lnTo>
                    <a:pt x="2287492" y="2621889"/>
                  </a:lnTo>
                  <a:lnTo>
                    <a:pt x="2215350" y="2536355"/>
                  </a:lnTo>
                  <a:lnTo>
                    <a:pt x="2183788" y="2573012"/>
                  </a:lnTo>
                  <a:lnTo>
                    <a:pt x="2257433" y="2658547"/>
                  </a:lnTo>
                  <a:lnTo>
                    <a:pt x="2183788" y="2744081"/>
                  </a:lnTo>
                  <a:lnTo>
                    <a:pt x="2215350" y="2780739"/>
                  </a:lnTo>
                  <a:lnTo>
                    <a:pt x="2287492" y="2695204"/>
                  </a:lnTo>
                  <a:lnTo>
                    <a:pt x="2361137" y="2780739"/>
                  </a:lnTo>
                  <a:lnTo>
                    <a:pt x="2392698" y="2744081"/>
                  </a:lnTo>
                  <a:lnTo>
                    <a:pt x="2319054" y="2658547"/>
                  </a:lnTo>
                  <a:lnTo>
                    <a:pt x="2392698" y="2573012"/>
                  </a:lnTo>
                  <a:lnTo>
                    <a:pt x="2361137" y="2536355"/>
                  </a:lnTo>
                  <a:close/>
                  <a:moveTo>
                    <a:pt x="2311539" y="0"/>
                  </a:moveTo>
                  <a:lnTo>
                    <a:pt x="2266451" y="0"/>
                  </a:lnTo>
                  <a:lnTo>
                    <a:pt x="2266451" y="120446"/>
                  </a:lnTo>
                  <a:lnTo>
                    <a:pt x="2164250" y="120446"/>
                  </a:lnTo>
                  <a:lnTo>
                    <a:pt x="2164250" y="172814"/>
                  </a:lnTo>
                  <a:lnTo>
                    <a:pt x="2264948" y="172814"/>
                  </a:lnTo>
                  <a:lnTo>
                    <a:pt x="2264948" y="291515"/>
                  </a:lnTo>
                  <a:lnTo>
                    <a:pt x="2310036" y="291515"/>
                  </a:lnTo>
                  <a:lnTo>
                    <a:pt x="2310036" y="171069"/>
                  </a:lnTo>
                  <a:lnTo>
                    <a:pt x="2415243" y="171069"/>
                  </a:lnTo>
                  <a:lnTo>
                    <a:pt x="2415243" y="118701"/>
                  </a:lnTo>
                  <a:lnTo>
                    <a:pt x="2311539" y="118701"/>
                  </a:lnTo>
                  <a:lnTo>
                    <a:pt x="2311539" y="0"/>
                  </a:lnTo>
                  <a:close/>
                  <a:moveTo>
                    <a:pt x="1315082" y="2658547"/>
                  </a:moveTo>
                  <a:cubicBezTo>
                    <a:pt x="1315082" y="2728371"/>
                    <a:pt x="1266988" y="2784230"/>
                    <a:pt x="1206870" y="2784230"/>
                  </a:cubicBezTo>
                  <a:cubicBezTo>
                    <a:pt x="1146752" y="2784230"/>
                    <a:pt x="1098657" y="2728371"/>
                    <a:pt x="1098657" y="2658547"/>
                  </a:cubicBezTo>
                  <a:cubicBezTo>
                    <a:pt x="1098657" y="2588723"/>
                    <a:pt x="1146752" y="2532864"/>
                    <a:pt x="1206870" y="2532864"/>
                  </a:cubicBezTo>
                  <a:cubicBezTo>
                    <a:pt x="1266988" y="2532864"/>
                    <a:pt x="1315082" y="2588723"/>
                    <a:pt x="1315082" y="2658547"/>
                  </a:cubicBezTo>
                  <a:close/>
                  <a:moveTo>
                    <a:pt x="1269994" y="2658547"/>
                  </a:moveTo>
                  <a:cubicBezTo>
                    <a:pt x="1269994" y="2618398"/>
                    <a:pt x="1241438" y="2585232"/>
                    <a:pt x="1206870" y="2585232"/>
                  </a:cubicBezTo>
                  <a:cubicBezTo>
                    <a:pt x="1172302" y="2585232"/>
                    <a:pt x="1143746" y="2618398"/>
                    <a:pt x="1143746" y="2658547"/>
                  </a:cubicBezTo>
                  <a:cubicBezTo>
                    <a:pt x="1143746" y="2698695"/>
                    <a:pt x="1172302" y="2731862"/>
                    <a:pt x="1206870" y="2731862"/>
                  </a:cubicBezTo>
                  <a:cubicBezTo>
                    <a:pt x="1241438" y="2731862"/>
                    <a:pt x="1269994" y="2698696"/>
                    <a:pt x="1269994" y="2658547"/>
                  </a:cubicBezTo>
                  <a:close/>
                  <a:moveTo>
                    <a:pt x="1318088" y="146630"/>
                  </a:moveTo>
                  <a:cubicBezTo>
                    <a:pt x="1318088" y="216454"/>
                    <a:pt x="1269994" y="272313"/>
                    <a:pt x="1209876" y="272313"/>
                  </a:cubicBezTo>
                  <a:cubicBezTo>
                    <a:pt x="1149758" y="272313"/>
                    <a:pt x="1101663" y="216454"/>
                    <a:pt x="1101663" y="146630"/>
                  </a:cubicBezTo>
                  <a:cubicBezTo>
                    <a:pt x="1101663" y="76806"/>
                    <a:pt x="1151261" y="20947"/>
                    <a:pt x="1209876" y="20947"/>
                  </a:cubicBezTo>
                  <a:cubicBezTo>
                    <a:pt x="1269994" y="20947"/>
                    <a:pt x="1318088" y="76806"/>
                    <a:pt x="1318088" y="146630"/>
                  </a:cubicBezTo>
                  <a:close/>
                  <a:moveTo>
                    <a:pt x="1273000" y="146630"/>
                  </a:moveTo>
                  <a:cubicBezTo>
                    <a:pt x="1273000" y="106481"/>
                    <a:pt x="1244444" y="73315"/>
                    <a:pt x="1209876" y="73315"/>
                  </a:cubicBezTo>
                  <a:cubicBezTo>
                    <a:pt x="1175308" y="73315"/>
                    <a:pt x="1146752" y="106481"/>
                    <a:pt x="1146752" y="146630"/>
                  </a:cubicBezTo>
                  <a:cubicBezTo>
                    <a:pt x="1146752" y="186779"/>
                    <a:pt x="1175308" y="219945"/>
                    <a:pt x="1209876" y="219945"/>
                  </a:cubicBezTo>
                  <a:cubicBezTo>
                    <a:pt x="1244444" y="219945"/>
                    <a:pt x="1273000" y="186779"/>
                    <a:pt x="1273000" y="146630"/>
                  </a:cubicBezTo>
                  <a:close/>
                  <a:moveTo>
                    <a:pt x="1280515" y="3732941"/>
                  </a:moveTo>
                  <a:lnTo>
                    <a:pt x="1208373" y="3795171"/>
                  </a:lnTo>
                  <a:lnTo>
                    <a:pt x="1134728" y="3732941"/>
                  </a:lnTo>
                  <a:lnTo>
                    <a:pt x="1103166" y="3759611"/>
                  </a:lnTo>
                  <a:lnTo>
                    <a:pt x="1176811" y="3821841"/>
                  </a:lnTo>
                  <a:lnTo>
                    <a:pt x="1103166" y="3884071"/>
                  </a:lnTo>
                  <a:lnTo>
                    <a:pt x="1134728" y="3910741"/>
                  </a:lnTo>
                  <a:lnTo>
                    <a:pt x="1208373" y="3848511"/>
                  </a:lnTo>
                  <a:lnTo>
                    <a:pt x="1280515" y="3910741"/>
                  </a:lnTo>
                  <a:lnTo>
                    <a:pt x="1312076" y="3884071"/>
                  </a:lnTo>
                  <a:lnTo>
                    <a:pt x="1238432" y="3821841"/>
                  </a:lnTo>
                  <a:lnTo>
                    <a:pt x="1312076" y="3759611"/>
                  </a:lnTo>
                  <a:lnTo>
                    <a:pt x="1280515" y="3732941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5" name="组合 24"/>
          <p:cNvGrpSpPr/>
          <p:nvPr/>
        </p:nvGrpSpPr>
        <p:grpSpPr>
          <a:xfrm>
            <a:off x="9770745" y="3382455"/>
            <a:ext cx="7653273" cy="5571448"/>
            <a:chOff x="13985" y="6338"/>
            <a:chExt cx="11287" cy="7916"/>
          </a:xfrm>
        </p:grpSpPr>
        <p:grpSp>
          <p:nvGrpSpPr>
            <p:cNvPr id="6" name="Group 6"/>
            <p:cNvGrpSpPr/>
            <p:nvPr/>
          </p:nvGrpSpPr>
          <p:grpSpPr>
            <a:xfrm rot="0">
              <a:off x="16320" y="6350"/>
              <a:ext cx="8916" cy="1689"/>
              <a:chOff x="0" y="-18181"/>
              <a:chExt cx="7548880" cy="1430361"/>
            </a:xfrm>
          </p:grpSpPr>
          <p:sp>
            <p:nvSpPr>
              <p:cNvPr id="7" name="TextBox 7"/>
              <p:cNvSpPr txBox="1"/>
              <p:nvPr/>
            </p:nvSpPr>
            <p:spPr>
              <a:xfrm>
                <a:off x="0" y="-18181"/>
                <a:ext cx="7548880" cy="5179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ct val="70000"/>
                  </a:lnSpc>
                </a:pPr>
                <a:r>
                  <a:rPr lang="en-US" sz="40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课前预习</a:t>
                </a:r>
                <a:endParaRPr lang="en-US" sz="4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991265"/>
                <a:ext cx="7548504" cy="4209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730"/>
                  </a:lnSpc>
                  <a:spcBef>
                    <a:spcPct val="0"/>
                  </a:spcBef>
                </a:pPr>
                <a:r>
                  <a:rPr lang="en-US" sz="3200" spc="62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学会自主学习</a:t>
                </a:r>
                <a:endParaRPr lang="en-US" sz="3200" spc="62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5" y="6338"/>
              <a:ext cx="1471" cy="1397"/>
            </a:xfrm>
            <a:prstGeom prst="rect">
              <a:avLst/>
            </a:prstGeom>
          </p:spPr>
        </p:pic>
        <p:grpSp>
          <p:nvGrpSpPr>
            <p:cNvPr id="10" name="Group 10"/>
            <p:cNvGrpSpPr/>
            <p:nvPr/>
          </p:nvGrpSpPr>
          <p:grpSpPr>
            <a:xfrm rot="0">
              <a:off x="16357" y="9551"/>
              <a:ext cx="8916" cy="1645"/>
              <a:chOff x="0" y="19766"/>
              <a:chExt cx="7548504" cy="1392414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7548504" cy="5179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ct val="70000"/>
                  </a:lnSpc>
                  <a:buClrTx/>
                  <a:buSzTx/>
                  <a:buFontTx/>
                </a:pPr>
                <a:r>
                  <a:rPr lang="en-US" sz="4000" b="1">
                    <a:latin typeface="黑体" panose="02010609060101010101" charset="-122"/>
                    <a:ea typeface="黑体" panose="02010609060101010101" charset="-122"/>
                  </a:rPr>
                  <a:t>课上听讲</a:t>
                </a:r>
                <a:endParaRPr lang="en-US" sz="4000">
                  <a:solidFill>
                    <a:srgbClr val="100F0D"/>
                  </a:solidFill>
                  <a:ea typeface="思源黑体-粗体 1" panose="02010600030101010101" charset="-122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991265"/>
                <a:ext cx="7548504" cy="4209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730"/>
                  </a:lnSpc>
                  <a:spcBef>
                    <a:spcPct val="0"/>
                  </a:spcBef>
                </a:pPr>
                <a:r>
                  <a:rPr lang="en-US" sz="3200" spc="62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动脑思考＋做好笔记</a:t>
                </a:r>
                <a:endParaRPr lang="en-US" sz="3200" spc="62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1" name="TextBox 11"/>
              <p:cNvSpPr txBox="1"/>
              <p:nvPr/>
            </p:nvSpPr>
            <p:spPr>
              <a:xfrm>
                <a:off x="0" y="19766"/>
                <a:ext cx="7548504" cy="5179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p>
                <a:pPr algn="l">
                  <a:lnSpc>
                    <a:spcPct val="70000"/>
                  </a:lnSpc>
                  <a:buClrTx/>
                  <a:buSzTx/>
                  <a:buFontTx/>
                </a:pPr>
                <a:r>
                  <a:rPr lang="en-US" sz="4000" b="1">
                    <a:latin typeface="黑体" panose="02010609060101010101" charset="-122"/>
                    <a:ea typeface="黑体" panose="02010609060101010101" charset="-122"/>
                  </a:rPr>
                  <a:t>课上听讲</a:t>
                </a:r>
                <a:endParaRPr lang="en-US" sz="4000">
                  <a:solidFill>
                    <a:srgbClr val="100F0D"/>
                  </a:solidFill>
                  <a:ea typeface="思源黑体-粗体 1" panose="02010600030101010101" charset="-122"/>
                </a:endParaRP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5" y="9493"/>
              <a:ext cx="1471" cy="1397"/>
            </a:xfrm>
            <a:prstGeom prst="rect">
              <a:avLst/>
            </a:prstGeom>
          </p:spPr>
        </p:pic>
        <p:grpSp>
          <p:nvGrpSpPr>
            <p:cNvPr id="14" name="Group 14"/>
            <p:cNvGrpSpPr/>
            <p:nvPr/>
          </p:nvGrpSpPr>
          <p:grpSpPr>
            <a:xfrm rot="0">
              <a:off x="16357" y="12751"/>
              <a:ext cx="8916" cy="1503"/>
              <a:chOff x="0" y="38100"/>
              <a:chExt cx="7548504" cy="1272480"/>
            </a:xfrm>
          </p:grpSpPr>
          <p:sp>
            <p:nvSpPr>
              <p:cNvPr id="15" name="TextBox 15"/>
              <p:cNvSpPr txBox="1"/>
              <p:nvPr/>
            </p:nvSpPr>
            <p:spPr>
              <a:xfrm>
                <a:off x="0" y="38100"/>
                <a:ext cx="7548504" cy="4751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080"/>
                  </a:lnSpc>
                </a:pPr>
                <a:r>
                  <a:rPr lang="en-US" sz="4000" b="1">
                    <a:latin typeface="黑体" panose="02010609060101010101" charset="-122"/>
                    <a:ea typeface="黑体" panose="02010609060101010101" charset="-122"/>
                  </a:rPr>
                  <a:t>课后复习</a:t>
                </a:r>
                <a:endParaRPr lang="en-US" sz="4000" b="1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889665"/>
                <a:ext cx="7548504" cy="4209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730"/>
                  </a:lnSpc>
                  <a:spcBef>
                    <a:spcPct val="0"/>
                  </a:spcBef>
                </a:pPr>
                <a:r>
                  <a:rPr lang="en-US" sz="3200" spc="62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温故而知新</a:t>
                </a:r>
                <a:endParaRPr lang="en-US" sz="3200" spc="62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5" y="12636"/>
              <a:ext cx="1471" cy="1397"/>
            </a:xfrm>
            <a:prstGeom prst="rect">
              <a:avLst/>
            </a:prstGeom>
          </p:spPr>
        </p:pic>
        <p:pic>
          <p:nvPicPr>
            <p:cNvPr id="42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6" y="9471"/>
              <a:ext cx="1471" cy="139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 rot="0">
            <a:off x="1028700" y="1028700"/>
            <a:ext cx="977526" cy="498754"/>
            <a:chOff x="0" y="0"/>
            <a:chExt cx="1303368" cy="665005"/>
          </a:xfrm>
        </p:grpSpPr>
        <p:grpSp>
          <p:nvGrpSpPr>
            <p:cNvPr id="19" name="Group 19"/>
            <p:cNvGrpSpPr/>
            <p:nvPr/>
          </p:nvGrpSpPr>
          <p:grpSpPr>
            <a:xfrm rot="0">
              <a:off x="13838" y="0"/>
              <a:ext cx="1275691" cy="665005"/>
              <a:chOff x="0" y="0"/>
              <a:chExt cx="2121986" cy="110617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 rot="0">
              <a:off x="0" y="0"/>
              <a:ext cx="1303368" cy="665005"/>
              <a:chOff x="0" y="0"/>
              <a:chExt cx="2144216" cy="110617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0099" y="201950"/>
              <a:ext cx="563169" cy="261106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7463" y="1664630"/>
            <a:ext cx="7099195" cy="7984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82000"/>
          </a:blip>
          <a:srcRect l="39618" r="17881"/>
          <a:stretch>
            <a:fillRect/>
          </a:stretch>
        </p:blipFill>
        <p:spPr>
          <a:xfrm>
            <a:off x="0" y="-476631"/>
            <a:ext cx="3467881" cy="115407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0">
            <a:off x="9334500" y="2036516"/>
            <a:ext cx="1247527" cy="6213969"/>
            <a:chOff x="0" y="0"/>
            <a:chExt cx="1668347" cy="8310086"/>
          </a:xfrm>
        </p:grpSpPr>
        <p:sp>
          <p:nvSpPr>
            <p:cNvPr id="4" name="Freeform 4"/>
            <p:cNvSpPr/>
            <p:nvPr/>
          </p:nvSpPr>
          <p:spPr>
            <a:xfrm>
              <a:off x="-1270" y="-1270"/>
              <a:ext cx="1670887" cy="8313897"/>
            </a:xfrm>
            <a:custGeom>
              <a:avLst/>
              <a:gdLst/>
              <a:ahLst/>
              <a:cxnLst/>
              <a:rect l="l" t="t" r="r" b="b"/>
              <a:pathLst>
                <a:path w="1670887" h="8313897">
                  <a:moveTo>
                    <a:pt x="193040" y="78740"/>
                  </a:moveTo>
                  <a:lnTo>
                    <a:pt x="452410" y="78740"/>
                  </a:lnTo>
                  <a:lnTo>
                    <a:pt x="452410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52410" y="19050"/>
                  </a:lnTo>
                  <a:lnTo>
                    <a:pt x="452410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7870666"/>
                  </a:lnTo>
                  <a:lnTo>
                    <a:pt x="78740" y="7870666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7870666"/>
                  </a:lnTo>
                  <a:lnTo>
                    <a:pt x="0" y="7870666"/>
                  </a:lnTo>
                  <a:lnTo>
                    <a:pt x="0" y="414020"/>
                  </a:lnTo>
                  <a:close/>
                  <a:moveTo>
                    <a:pt x="187960" y="8214836"/>
                  </a:moveTo>
                  <a:lnTo>
                    <a:pt x="452410" y="8214836"/>
                  </a:lnTo>
                  <a:lnTo>
                    <a:pt x="452410" y="8233886"/>
                  </a:lnTo>
                  <a:lnTo>
                    <a:pt x="187960" y="8233886"/>
                  </a:lnTo>
                  <a:lnTo>
                    <a:pt x="187960" y="8214836"/>
                  </a:lnTo>
                  <a:close/>
                  <a:moveTo>
                    <a:pt x="78740" y="7870666"/>
                  </a:moveTo>
                  <a:lnTo>
                    <a:pt x="97790" y="7870666"/>
                  </a:lnTo>
                  <a:lnTo>
                    <a:pt x="97790" y="8124666"/>
                  </a:lnTo>
                  <a:lnTo>
                    <a:pt x="78740" y="8124666"/>
                  </a:lnTo>
                  <a:lnTo>
                    <a:pt x="78740" y="7870666"/>
                  </a:lnTo>
                  <a:close/>
                  <a:moveTo>
                    <a:pt x="97790" y="8214836"/>
                  </a:moveTo>
                  <a:lnTo>
                    <a:pt x="97790" y="8143716"/>
                  </a:lnTo>
                  <a:lnTo>
                    <a:pt x="78740" y="8143716"/>
                  </a:lnTo>
                  <a:lnTo>
                    <a:pt x="78740" y="8233886"/>
                  </a:lnTo>
                  <a:lnTo>
                    <a:pt x="168910" y="8233886"/>
                  </a:lnTo>
                  <a:lnTo>
                    <a:pt x="168910" y="8214836"/>
                  </a:lnTo>
                  <a:lnTo>
                    <a:pt x="97790" y="8214836"/>
                  </a:lnTo>
                  <a:close/>
                  <a:moveTo>
                    <a:pt x="187960" y="8294847"/>
                  </a:moveTo>
                  <a:lnTo>
                    <a:pt x="187960" y="8233886"/>
                  </a:lnTo>
                  <a:lnTo>
                    <a:pt x="168910" y="8233886"/>
                  </a:lnTo>
                  <a:lnTo>
                    <a:pt x="168910" y="8312626"/>
                  </a:lnTo>
                  <a:lnTo>
                    <a:pt x="452410" y="8312626"/>
                  </a:lnTo>
                  <a:lnTo>
                    <a:pt x="452410" y="8293576"/>
                  </a:lnTo>
                  <a:lnTo>
                    <a:pt x="187960" y="8294847"/>
                  </a:lnTo>
                  <a:close/>
                  <a:moveTo>
                    <a:pt x="19050" y="8124666"/>
                  </a:moveTo>
                  <a:lnTo>
                    <a:pt x="19050" y="7870666"/>
                  </a:lnTo>
                  <a:lnTo>
                    <a:pt x="0" y="7870666"/>
                  </a:lnTo>
                  <a:lnTo>
                    <a:pt x="0" y="8143716"/>
                  </a:lnTo>
                  <a:lnTo>
                    <a:pt x="78740" y="8143716"/>
                  </a:lnTo>
                  <a:lnTo>
                    <a:pt x="78740" y="8124666"/>
                  </a:lnTo>
                  <a:lnTo>
                    <a:pt x="19050" y="8124666"/>
                  </a:lnTo>
                  <a:close/>
                  <a:moveTo>
                    <a:pt x="97790" y="8124666"/>
                  </a:moveTo>
                  <a:lnTo>
                    <a:pt x="97790" y="8143716"/>
                  </a:lnTo>
                  <a:lnTo>
                    <a:pt x="168910" y="8143716"/>
                  </a:lnTo>
                  <a:lnTo>
                    <a:pt x="168910" y="8214836"/>
                  </a:lnTo>
                  <a:lnTo>
                    <a:pt x="187960" y="8214836"/>
                  </a:lnTo>
                  <a:lnTo>
                    <a:pt x="187960" y="8124666"/>
                  </a:lnTo>
                  <a:lnTo>
                    <a:pt x="97790" y="8124666"/>
                  </a:lnTo>
                  <a:close/>
                  <a:moveTo>
                    <a:pt x="78740" y="8124666"/>
                  </a:moveTo>
                  <a:lnTo>
                    <a:pt x="97790" y="8124666"/>
                  </a:lnTo>
                  <a:lnTo>
                    <a:pt x="97790" y="8143716"/>
                  </a:lnTo>
                  <a:lnTo>
                    <a:pt x="78740" y="8143716"/>
                  </a:lnTo>
                  <a:lnTo>
                    <a:pt x="78740" y="8124666"/>
                  </a:lnTo>
                  <a:close/>
                  <a:moveTo>
                    <a:pt x="168910" y="8214836"/>
                  </a:moveTo>
                  <a:lnTo>
                    <a:pt x="187960" y="8214836"/>
                  </a:lnTo>
                  <a:lnTo>
                    <a:pt x="187960" y="8233886"/>
                  </a:lnTo>
                  <a:lnTo>
                    <a:pt x="168910" y="8233886"/>
                  </a:lnTo>
                  <a:lnTo>
                    <a:pt x="168910" y="8214836"/>
                  </a:lnTo>
                  <a:close/>
                  <a:moveTo>
                    <a:pt x="452410" y="8214836"/>
                  </a:moveTo>
                  <a:lnTo>
                    <a:pt x="1239531" y="8214836"/>
                  </a:lnTo>
                  <a:lnTo>
                    <a:pt x="1239531" y="8233886"/>
                  </a:lnTo>
                  <a:lnTo>
                    <a:pt x="452410" y="8233886"/>
                  </a:lnTo>
                  <a:lnTo>
                    <a:pt x="452410" y="8214836"/>
                  </a:lnTo>
                  <a:close/>
                  <a:moveTo>
                    <a:pt x="452410" y="8294847"/>
                  </a:moveTo>
                  <a:lnTo>
                    <a:pt x="1239531" y="8294847"/>
                  </a:lnTo>
                  <a:lnTo>
                    <a:pt x="1239531" y="8313897"/>
                  </a:lnTo>
                  <a:lnTo>
                    <a:pt x="452410" y="8313897"/>
                  </a:lnTo>
                  <a:lnTo>
                    <a:pt x="452410" y="8294847"/>
                  </a:lnTo>
                  <a:close/>
                  <a:moveTo>
                    <a:pt x="1239531" y="8214836"/>
                  </a:moveTo>
                  <a:lnTo>
                    <a:pt x="1480387" y="8214836"/>
                  </a:lnTo>
                  <a:lnTo>
                    <a:pt x="1480387" y="8233886"/>
                  </a:lnTo>
                  <a:lnTo>
                    <a:pt x="1239531" y="8233886"/>
                  </a:lnTo>
                  <a:lnTo>
                    <a:pt x="1239531" y="8214836"/>
                  </a:lnTo>
                  <a:close/>
                  <a:moveTo>
                    <a:pt x="1571827" y="8214836"/>
                  </a:moveTo>
                  <a:lnTo>
                    <a:pt x="1498167" y="8214836"/>
                  </a:lnTo>
                  <a:lnTo>
                    <a:pt x="1498167" y="8233886"/>
                  </a:lnTo>
                  <a:lnTo>
                    <a:pt x="1590877" y="8233886"/>
                  </a:lnTo>
                  <a:lnTo>
                    <a:pt x="1590877" y="8143716"/>
                  </a:lnTo>
                  <a:lnTo>
                    <a:pt x="1571827" y="8143716"/>
                  </a:lnTo>
                  <a:lnTo>
                    <a:pt x="1571827" y="8214836"/>
                  </a:lnTo>
                  <a:close/>
                  <a:moveTo>
                    <a:pt x="1571827" y="7870666"/>
                  </a:moveTo>
                  <a:lnTo>
                    <a:pt x="1590877" y="7870666"/>
                  </a:lnTo>
                  <a:lnTo>
                    <a:pt x="1590877" y="8124666"/>
                  </a:lnTo>
                  <a:lnTo>
                    <a:pt x="1571827" y="8124666"/>
                  </a:lnTo>
                  <a:lnTo>
                    <a:pt x="1571827" y="7870666"/>
                  </a:lnTo>
                  <a:close/>
                  <a:moveTo>
                    <a:pt x="1651837" y="8124666"/>
                  </a:moveTo>
                  <a:lnTo>
                    <a:pt x="1590877" y="8124666"/>
                  </a:lnTo>
                  <a:lnTo>
                    <a:pt x="1590877" y="8143716"/>
                  </a:lnTo>
                  <a:lnTo>
                    <a:pt x="1669617" y="8143716"/>
                  </a:lnTo>
                  <a:lnTo>
                    <a:pt x="1669617" y="7870666"/>
                  </a:lnTo>
                  <a:lnTo>
                    <a:pt x="1650567" y="7870666"/>
                  </a:lnTo>
                  <a:lnTo>
                    <a:pt x="1651837" y="8124666"/>
                  </a:lnTo>
                  <a:close/>
                  <a:moveTo>
                    <a:pt x="1479117" y="8294847"/>
                  </a:moveTo>
                  <a:lnTo>
                    <a:pt x="1239199" y="8294847"/>
                  </a:lnTo>
                  <a:lnTo>
                    <a:pt x="1239199" y="8313897"/>
                  </a:lnTo>
                  <a:lnTo>
                    <a:pt x="1498167" y="8313897"/>
                  </a:lnTo>
                  <a:lnTo>
                    <a:pt x="1498167" y="8235157"/>
                  </a:lnTo>
                  <a:lnTo>
                    <a:pt x="1479117" y="8235157"/>
                  </a:lnTo>
                  <a:lnTo>
                    <a:pt x="1479117" y="8294847"/>
                  </a:lnTo>
                  <a:close/>
                  <a:moveTo>
                    <a:pt x="1479117" y="8214836"/>
                  </a:moveTo>
                  <a:lnTo>
                    <a:pt x="1498167" y="8214836"/>
                  </a:lnTo>
                  <a:lnTo>
                    <a:pt x="1498167" y="8143716"/>
                  </a:lnTo>
                  <a:lnTo>
                    <a:pt x="1571827" y="8143716"/>
                  </a:lnTo>
                  <a:lnTo>
                    <a:pt x="1571827" y="8124666"/>
                  </a:lnTo>
                  <a:lnTo>
                    <a:pt x="1479117" y="8124666"/>
                  </a:lnTo>
                  <a:lnTo>
                    <a:pt x="1498167" y="8214836"/>
                  </a:lnTo>
                  <a:lnTo>
                    <a:pt x="1498167" y="8233886"/>
                  </a:lnTo>
                  <a:lnTo>
                    <a:pt x="1479117" y="8233886"/>
                  </a:lnTo>
                  <a:lnTo>
                    <a:pt x="1479117" y="8214836"/>
                  </a:lnTo>
                  <a:close/>
                  <a:moveTo>
                    <a:pt x="1571827" y="8124666"/>
                  </a:moveTo>
                  <a:lnTo>
                    <a:pt x="1590877" y="8124666"/>
                  </a:lnTo>
                  <a:lnTo>
                    <a:pt x="1590877" y="8143716"/>
                  </a:lnTo>
                  <a:lnTo>
                    <a:pt x="1571827" y="8143716"/>
                  </a:lnTo>
                  <a:lnTo>
                    <a:pt x="1571827" y="8124666"/>
                  </a:lnTo>
                  <a:close/>
                  <a:moveTo>
                    <a:pt x="1571827" y="414020"/>
                  </a:moveTo>
                  <a:lnTo>
                    <a:pt x="1590877" y="414020"/>
                  </a:lnTo>
                  <a:lnTo>
                    <a:pt x="1590877" y="7870666"/>
                  </a:lnTo>
                  <a:lnTo>
                    <a:pt x="1571827" y="7870666"/>
                  </a:lnTo>
                  <a:lnTo>
                    <a:pt x="1571827" y="414020"/>
                  </a:lnTo>
                  <a:close/>
                  <a:moveTo>
                    <a:pt x="1651837" y="414020"/>
                  </a:moveTo>
                  <a:lnTo>
                    <a:pt x="1670887" y="414020"/>
                  </a:lnTo>
                  <a:lnTo>
                    <a:pt x="1670887" y="7870666"/>
                  </a:lnTo>
                  <a:lnTo>
                    <a:pt x="1651837" y="7870666"/>
                  </a:lnTo>
                  <a:lnTo>
                    <a:pt x="1651837" y="414020"/>
                  </a:lnTo>
                  <a:close/>
                  <a:moveTo>
                    <a:pt x="1571827" y="97790"/>
                  </a:moveTo>
                  <a:lnTo>
                    <a:pt x="1571827" y="171450"/>
                  </a:lnTo>
                  <a:lnTo>
                    <a:pt x="1590877" y="171450"/>
                  </a:lnTo>
                  <a:lnTo>
                    <a:pt x="1590877" y="78740"/>
                  </a:lnTo>
                  <a:lnTo>
                    <a:pt x="1498167" y="78740"/>
                  </a:lnTo>
                  <a:lnTo>
                    <a:pt x="1498167" y="97790"/>
                  </a:lnTo>
                  <a:lnTo>
                    <a:pt x="1571827" y="97790"/>
                  </a:lnTo>
                  <a:close/>
                  <a:moveTo>
                    <a:pt x="1571827" y="190500"/>
                  </a:moveTo>
                  <a:lnTo>
                    <a:pt x="1590877" y="190500"/>
                  </a:lnTo>
                  <a:lnTo>
                    <a:pt x="1590877" y="414020"/>
                  </a:lnTo>
                  <a:lnTo>
                    <a:pt x="1571827" y="414020"/>
                  </a:lnTo>
                  <a:lnTo>
                    <a:pt x="1571827" y="190500"/>
                  </a:lnTo>
                  <a:close/>
                  <a:moveTo>
                    <a:pt x="1239531" y="78740"/>
                  </a:moveTo>
                  <a:lnTo>
                    <a:pt x="1480387" y="78740"/>
                  </a:lnTo>
                  <a:lnTo>
                    <a:pt x="1480387" y="97790"/>
                  </a:lnTo>
                  <a:lnTo>
                    <a:pt x="1239531" y="97790"/>
                  </a:lnTo>
                  <a:lnTo>
                    <a:pt x="1239531" y="78740"/>
                  </a:lnTo>
                  <a:close/>
                  <a:moveTo>
                    <a:pt x="1571827" y="190500"/>
                  </a:moveTo>
                  <a:lnTo>
                    <a:pt x="1571827" y="171450"/>
                  </a:lnTo>
                  <a:lnTo>
                    <a:pt x="1498167" y="171450"/>
                  </a:lnTo>
                  <a:lnTo>
                    <a:pt x="1498167" y="97790"/>
                  </a:lnTo>
                  <a:lnTo>
                    <a:pt x="1479117" y="97790"/>
                  </a:lnTo>
                  <a:lnTo>
                    <a:pt x="1479117" y="190500"/>
                  </a:lnTo>
                  <a:lnTo>
                    <a:pt x="1571827" y="190500"/>
                  </a:lnTo>
                  <a:close/>
                  <a:moveTo>
                    <a:pt x="1479117" y="19050"/>
                  </a:moveTo>
                  <a:lnTo>
                    <a:pt x="1479117" y="80010"/>
                  </a:lnTo>
                  <a:lnTo>
                    <a:pt x="1498167" y="80010"/>
                  </a:lnTo>
                  <a:lnTo>
                    <a:pt x="1498167" y="1270"/>
                  </a:lnTo>
                  <a:lnTo>
                    <a:pt x="1239199" y="1270"/>
                  </a:lnTo>
                  <a:lnTo>
                    <a:pt x="1239199" y="20320"/>
                  </a:lnTo>
                  <a:lnTo>
                    <a:pt x="1479117" y="20320"/>
                  </a:lnTo>
                  <a:lnTo>
                    <a:pt x="1479117" y="19050"/>
                  </a:lnTo>
                  <a:close/>
                  <a:moveTo>
                    <a:pt x="1651837" y="190500"/>
                  </a:moveTo>
                  <a:lnTo>
                    <a:pt x="1651837" y="414020"/>
                  </a:lnTo>
                  <a:lnTo>
                    <a:pt x="1670887" y="414020"/>
                  </a:lnTo>
                  <a:lnTo>
                    <a:pt x="1670887" y="171450"/>
                  </a:lnTo>
                  <a:lnTo>
                    <a:pt x="1592147" y="171450"/>
                  </a:lnTo>
                  <a:lnTo>
                    <a:pt x="1592147" y="190500"/>
                  </a:lnTo>
                  <a:lnTo>
                    <a:pt x="1651837" y="190500"/>
                  </a:lnTo>
                  <a:close/>
                  <a:moveTo>
                    <a:pt x="1571827" y="171450"/>
                  </a:moveTo>
                  <a:lnTo>
                    <a:pt x="1590877" y="171450"/>
                  </a:lnTo>
                  <a:lnTo>
                    <a:pt x="1590877" y="190500"/>
                  </a:lnTo>
                  <a:lnTo>
                    <a:pt x="1571827" y="190500"/>
                  </a:lnTo>
                  <a:lnTo>
                    <a:pt x="1571827" y="171450"/>
                  </a:lnTo>
                  <a:close/>
                  <a:moveTo>
                    <a:pt x="1479117" y="78740"/>
                  </a:moveTo>
                  <a:lnTo>
                    <a:pt x="1498167" y="78740"/>
                  </a:lnTo>
                  <a:lnTo>
                    <a:pt x="1498167" y="97790"/>
                  </a:lnTo>
                  <a:lnTo>
                    <a:pt x="1479117" y="97790"/>
                  </a:lnTo>
                  <a:lnTo>
                    <a:pt x="1479117" y="78740"/>
                  </a:lnTo>
                  <a:close/>
                  <a:moveTo>
                    <a:pt x="452410" y="78740"/>
                  </a:moveTo>
                  <a:lnTo>
                    <a:pt x="1239531" y="78740"/>
                  </a:lnTo>
                  <a:lnTo>
                    <a:pt x="1239531" y="97790"/>
                  </a:lnTo>
                  <a:lnTo>
                    <a:pt x="452410" y="97790"/>
                  </a:lnTo>
                  <a:lnTo>
                    <a:pt x="452410" y="78740"/>
                  </a:lnTo>
                  <a:close/>
                  <a:moveTo>
                    <a:pt x="452410" y="0"/>
                  </a:moveTo>
                  <a:lnTo>
                    <a:pt x="1239531" y="0"/>
                  </a:lnTo>
                  <a:lnTo>
                    <a:pt x="1239531" y="19050"/>
                  </a:lnTo>
                  <a:lnTo>
                    <a:pt x="452410" y="19050"/>
                  </a:lnTo>
                  <a:lnTo>
                    <a:pt x="4524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588548" y="2476519"/>
            <a:ext cx="762912" cy="524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5"/>
              </a:lnSpc>
            </a:pPr>
            <a:r>
              <a:rPr lang="en-US" sz="4960">
                <a:solidFill>
                  <a:srgbClr val="FFFFFF"/>
                </a:solidFill>
                <a:ea typeface="思源宋体-粗体" panose="02020600000000000000" charset="-122"/>
              </a:rPr>
              <a:t>壹</a:t>
            </a:r>
            <a:endParaRPr lang="en-US" sz="4960">
              <a:solidFill>
                <a:srgbClr val="FFFFFF"/>
              </a:solidFill>
              <a:ea typeface="思源宋体-粗体" panose="02020600000000000000" charset="-122"/>
            </a:endParaRPr>
          </a:p>
          <a:p>
            <a:pPr algn="ctr">
              <a:lnSpc>
                <a:spcPts val="6945"/>
              </a:lnSpc>
            </a:pPr>
          </a:p>
          <a:p>
            <a:pPr algn="ctr">
              <a:lnSpc>
                <a:spcPts val="6945"/>
              </a:lnSpc>
              <a:spcBef>
                <a:spcPct val="0"/>
              </a:spcBef>
            </a:pPr>
            <a:r>
              <a:rPr lang="en-US" sz="4960">
                <a:solidFill>
                  <a:srgbClr val="FFFFFF"/>
                </a:solidFill>
                <a:ea typeface="思源宋体-粗体" panose="02020600000000000000" charset="-122"/>
              </a:rPr>
              <a:t>何为历史</a:t>
            </a:r>
            <a:endParaRPr lang="en-US" sz="4960">
              <a:solidFill>
                <a:srgbClr val="FFFFFF"/>
              </a:solidFill>
              <a:ea typeface="思源宋体-粗体" panose="02020600000000000000" charset="-122"/>
            </a:endParaRPr>
          </a:p>
        </p:txBody>
      </p:sp>
      <p:grpSp>
        <p:nvGrpSpPr>
          <p:cNvPr id="6" name="Group 6"/>
          <p:cNvGrpSpPr/>
          <p:nvPr/>
        </p:nvGrpSpPr>
        <p:grpSpPr>
          <a:xfrm rot="0">
            <a:off x="11335006" y="2036516"/>
            <a:ext cx="1247527" cy="6213610"/>
            <a:chOff x="0" y="0"/>
            <a:chExt cx="1663369" cy="8284813"/>
          </a:xfrm>
        </p:grpSpPr>
        <p:grpSp>
          <p:nvGrpSpPr>
            <p:cNvPr id="7" name="Group 7"/>
            <p:cNvGrpSpPr/>
            <p:nvPr/>
          </p:nvGrpSpPr>
          <p:grpSpPr>
            <a:xfrm rot="0">
              <a:off x="0" y="0"/>
              <a:ext cx="1663369" cy="8284813"/>
              <a:chOff x="0" y="0"/>
              <a:chExt cx="1668347" cy="83096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270" y="-1270"/>
                <a:ext cx="1670887" cy="8313416"/>
              </a:xfrm>
              <a:custGeom>
                <a:avLst/>
                <a:gdLst/>
                <a:ahLst/>
                <a:cxnLst/>
                <a:rect l="l" t="t" r="r" b="b"/>
                <a:pathLst>
                  <a:path w="1670887" h="8313416">
                    <a:moveTo>
                      <a:pt x="193040" y="78740"/>
                    </a:moveTo>
                    <a:lnTo>
                      <a:pt x="452410" y="78740"/>
                    </a:lnTo>
                    <a:lnTo>
                      <a:pt x="452410" y="97790"/>
                    </a:lnTo>
                    <a:lnTo>
                      <a:pt x="193040" y="97790"/>
                    </a:lnTo>
                    <a:lnTo>
                      <a:pt x="193040" y="78740"/>
                    </a:lnTo>
                    <a:close/>
                    <a:moveTo>
                      <a:pt x="78740" y="195580"/>
                    </a:moveTo>
                    <a:lnTo>
                      <a:pt x="97790" y="195580"/>
                    </a:lnTo>
                    <a:lnTo>
                      <a:pt x="97790" y="414020"/>
                    </a:lnTo>
                    <a:lnTo>
                      <a:pt x="78740" y="414020"/>
                    </a:lnTo>
                    <a:lnTo>
                      <a:pt x="78740" y="195580"/>
                    </a:lnTo>
                    <a:close/>
                    <a:moveTo>
                      <a:pt x="97790" y="97790"/>
                    </a:moveTo>
                    <a:lnTo>
                      <a:pt x="173990" y="97790"/>
                    </a:lnTo>
                    <a:lnTo>
                      <a:pt x="173990" y="78740"/>
                    </a:lnTo>
                    <a:lnTo>
                      <a:pt x="78740" y="78740"/>
                    </a:lnTo>
                    <a:lnTo>
                      <a:pt x="78740" y="176530"/>
                    </a:lnTo>
                    <a:lnTo>
                      <a:pt x="97790" y="176530"/>
                    </a:lnTo>
                    <a:lnTo>
                      <a:pt x="97790" y="97790"/>
                    </a:lnTo>
                    <a:close/>
                    <a:moveTo>
                      <a:pt x="193040" y="97790"/>
                    </a:moveTo>
                    <a:lnTo>
                      <a:pt x="173990" y="97790"/>
                    </a:lnTo>
                    <a:lnTo>
                      <a:pt x="173990" y="176530"/>
                    </a:ln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193040" y="195580"/>
                    </a:lnTo>
                    <a:lnTo>
                      <a:pt x="193040" y="97790"/>
                    </a:lnTo>
                    <a:close/>
                    <a:moveTo>
                      <a:pt x="19050" y="195580"/>
                    </a:moveTo>
                    <a:lnTo>
                      <a:pt x="80010" y="195580"/>
                    </a:lnTo>
                    <a:lnTo>
                      <a:pt x="80010" y="176530"/>
                    </a:lnTo>
                    <a:lnTo>
                      <a:pt x="1270" y="176530"/>
                    </a:lnTo>
                    <a:lnTo>
                      <a:pt x="1270" y="414020"/>
                    </a:lnTo>
                    <a:lnTo>
                      <a:pt x="20320" y="414020"/>
                    </a:lnTo>
                    <a:lnTo>
                      <a:pt x="20320" y="195580"/>
                    </a:lnTo>
                    <a:lnTo>
                      <a:pt x="19050" y="195580"/>
                    </a:lnTo>
                    <a:close/>
                    <a:moveTo>
                      <a:pt x="193040" y="19050"/>
                    </a:moveTo>
                    <a:lnTo>
                      <a:pt x="452410" y="19050"/>
                    </a:lnTo>
                    <a:lnTo>
                      <a:pt x="452410" y="0"/>
                    </a:lnTo>
                    <a:lnTo>
                      <a:pt x="173990" y="0"/>
                    </a:lnTo>
                    <a:lnTo>
                      <a:pt x="173990" y="78740"/>
                    </a:lnTo>
                    <a:lnTo>
                      <a:pt x="193040" y="78740"/>
                    </a:lnTo>
                    <a:lnTo>
                      <a:pt x="193040" y="19050"/>
                    </a:lnTo>
                    <a:close/>
                    <a:moveTo>
                      <a:pt x="78740" y="176530"/>
                    </a:move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78740" y="195580"/>
                    </a:lnTo>
                    <a:lnTo>
                      <a:pt x="78740" y="176530"/>
                    </a:lnTo>
                    <a:close/>
                    <a:moveTo>
                      <a:pt x="173990" y="78740"/>
                    </a:moveTo>
                    <a:lnTo>
                      <a:pt x="193040" y="78740"/>
                    </a:lnTo>
                    <a:lnTo>
                      <a:pt x="193040" y="97790"/>
                    </a:lnTo>
                    <a:lnTo>
                      <a:pt x="173990" y="97790"/>
                    </a:lnTo>
                    <a:lnTo>
                      <a:pt x="173990" y="78740"/>
                    </a:lnTo>
                    <a:close/>
                    <a:moveTo>
                      <a:pt x="78740" y="414020"/>
                    </a:moveTo>
                    <a:lnTo>
                      <a:pt x="97790" y="414020"/>
                    </a:lnTo>
                    <a:lnTo>
                      <a:pt x="97790" y="7870187"/>
                    </a:lnTo>
                    <a:lnTo>
                      <a:pt x="78740" y="7870187"/>
                    </a:lnTo>
                    <a:lnTo>
                      <a:pt x="78740" y="414020"/>
                    </a:lnTo>
                    <a:close/>
                    <a:moveTo>
                      <a:pt x="0" y="414020"/>
                    </a:moveTo>
                    <a:lnTo>
                      <a:pt x="19050" y="414020"/>
                    </a:ln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414020"/>
                    </a:lnTo>
                    <a:close/>
                    <a:moveTo>
                      <a:pt x="187960" y="8214356"/>
                    </a:moveTo>
                    <a:lnTo>
                      <a:pt x="452410" y="8214356"/>
                    </a:lnTo>
                    <a:lnTo>
                      <a:pt x="452410" y="8233406"/>
                    </a:lnTo>
                    <a:lnTo>
                      <a:pt x="187960" y="8233406"/>
                    </a:lnTo>
                    <a:lnTo>
                      <a:pt x="187960" y="8214356"/>
                    </a:lnTo>
                    <a:close/>
                    <a:moveTo>
                      <a:pt x="78740" y="7870187"/>
                    </a:moveTo>
                    <a:lnTo>
                      <a:pt x="97790" y="7870187"/>
                    </a:lnTo>
                    <a:lnTo>
                      <a:pt x="97790" y="8124187"/>
                    </a:lnTo>
                    <a:lnTo>
                      <a:pt x="78740" y="8124187"/>
                    </a:lnTo>
                    <a:lnTo>
                      <a:pt x="78740" y="7870187"/>
                    </a:lnTo>
                    <a:close/>
                    <a:moveTo>
                      <a:pt x="97790" y="8214356"/>
                    </a:move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lnTo>
                      <a:pt x="97790" y="8214356"/>
                    </a:lnTo>
                    <a:close/>
                    <a:moveTo>
                      <a:pt x="187960" y="8294366"/>
                    </a:move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312146"/>
                    </a:lnTo>
                    <a:lnTo>
                      <a:pt x="452410" y="8312146"/>
                    </a:lnTo>
                    <a:lnTo>
                      <a:pt x="452410" y="8293096"/>
                    </a:lnTo>
                    <a:lnTo>
                      <a:pt x="187960" y="8294366"/>
                    </a:lnTo>
                    <a:close/>
                    <a:moveTo>
                      <a:pt x="19050" y="8124187"/>
                    </a:move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lnTo>
                      <a:pt x="19050" y="8124187"/>
                    </a:lnTo>
                    <a:close/>
                    <a:moveTo>
                      <a:pt x="97790" y="8124187"/>
                    </a:moveTo>
                    <a:lnTo>
                      <a:pt x="97790" y="8143237"/>
                    </a:lnTo>
                    <a:lnTo>
                      <a:pt x="168910" y="8143237"/>
                    </a:lnTo>
                    <a:lnTo>
                      <a:pt x="168910" y="8214356"/>
                    </a:lnTo>
                    <a:lnTo>
                      <a:pt x="187960" y="8214356"/>
                    </a:lnTo>
                    <a:lnTo>
                      <a:pt x="187960" y="8124187"/>
                    </a:lnTo>
                    <a:lnTo>
                      <a:pt x="97790" y="8124187"/>
                    </a:lnTo>
                    <a:close/>
                    <a:moveTo>
                      <a:pt x="78740" y="8124187"/>
                    </a:moveTo>
                    <a:lnTo>
                      <a:pt x="97790" y="8124187"/>
                    </a:ln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close/>
                    <a:moveTo>
                      <a:pt x="168910" y="8214356"/>
                    </a:moveTo>
                    <a:lnTo>
                      <a:pt x="187960" y="8214356"/>
                    </a:ln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close/>
                    <a:moveTo>
                      <a:pt x="452410" y="8214356"/>
                    </a:moveTo>
                    <a:lnTo>
                      <a:pt x="1239531" y="8214356"/>
                    </a:lnTo>
                    <a:lnTo>
                      <a:pt x="1239531" y="8233406"/>
                    </a:lnTo>
                    <a:lnTo>
                      <a:pt x="452410" y="8233406"/>
                    </a:lnTo>
                    <a:lnTo>
                      <a:pt x="452410" y="8214356"/>
                    </a:lnTo>
                    <a:close/>
                    <a:moveTo>
                      <a:pt x="452410" y="8294366"/>
                    </a:moveTo>
                    <a:lnTo>
                      <a:pt x="1239531" y="8294366"/>
                    </a:lnTo>
                    <a:lnTo>
                      <a:pt x="1239531" y="8313416"/>
                    </a:lnTo>
                    <a:lnTo>
                      <a:pt x="452410" y="8313416"/>
                    </a:lnTo>
                    <a:lnTo>
                      <a:pt x="452410" y="8294366"/>
                    </a:lnTo>
                    <a:close/>
                    <a:moveTo>
                      <a:pt x="1239531" y="8214356"/>
                    </a:moveTo>
                    <a:lnTo>
                      <a:pt x="1480387" y="8214356"/>
                    </a:lnTo>
                    <a:lnTo>
                      <a:pt x="1480387" y="8233406"/>
                    </a:lnTo>
                    <a:lnTo>
                      <a:pt x="1239531" y="8233406"/>
                    </a:lnTo>
                    <a:lnTo>
                      <a:pt x="1239531" y="8214356"/>
                    </a:lnTo>
                    <a:close/>
                    <a:moveTo>
                      <a:pt x="1571827" y="8214356"/>
                    </a:move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590877" y="8233406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214356"/>
                    </a:lnTo>
                    <a:close/>
                    <a:moveTo>
                      <a:pt x="1571827" y="7870187"/>
                    </a:moveTo>
                    <a:lnTo>
                      <a:pt x="1590877" y="7870187"/>
                    </a:lnTo>
                    <a:lnTo>
                      <a:pt x="1590877" y="8124187"/>
                    </a:lnTo>
                    <a:lnTo>
                      <a:pt x="1571827" y="8124187"/>
                    </a:lnTo>
                    <a:lnTo>
                      <a:pt x="1571827" y="7870187"/>
                    </a:lnTo>
                    <a:close/>
                    <a:moveTo>
                      <a:pt x="165183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669617" y="8143237"/>
                    </a:lnTo>
                    <a:lnTo>
                      <a:pt x="1669617" y="7870187"/>
                    </a:lnTo>
                    <a:lnTo>
                      <a:pt x="1650567" y="7870187"/>
                    </a:lnTo>
                    <a:lnTo>
                      <a:pt x="1651837" y="8124187"/>
                    </a:lnTo>
                    <a:close/>
                    <a:moveTo>
                      <a:pt x="1479117" y="8294366"/>
                    </a:moveTo>
                    <a:lnTo>
                      <a:pt x="1239199" y="8294366"/>
                    </a:lnTo>
                    <a:lnTo>
                      <a:pt x="1239199" y="8313416"/>
                    </a:lnTo>
                    <a:lnTo>
                      <a:pt x="1498167" y="8313416"/>
                    </a:lnTo>
                    <a:lnTo>
                      <a:pt x="1498167" y="8234676"/>
                    </a:lnTo>
                    <a:lnTo>
                      <a:pt x="1479117" y="8234676"/>
                    </a:lnTo>
                    <a:lnTo>
                      <a:pt x="1479117" y="8294366"/>
                    </a:lnTo>
                    <a:close/>
                    <a:moveTo>
                      <a:pt x="1479117" y="8214356"/>
                    </a:moveTo>
                    <a:lnTo>
                      <a:pt x="1498167" y="8214356"/>
                    </a:lnTo>
                    <a:lnTo>
                      <a:pt x="149816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lnTo>
                      <a:pt x="1479117" y="8124187"/>
                    </a:ln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479117" y="8233406"/>
                    </a:lnTo>
                    <a:lnTo>
                      <a:pt x="1479117" y="8214356"/>
                    </a:lnTo>
                    <a:close/>
                    <a:moveTo>
                      <a:pt x="157182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close/>
                    <a:moveTo>
                      <a:pt x="1571827" y="414020"/>
                    </a:moveTo>
                    <a:lnTo>
                      <a:pt x="1590877" y="414020"/>
                    </a:lnTo>
                    <a:lnTo>
                      <a:pt x="1590877" y="7870187"/>
                    </a:lnTo>
                    <a:lnTo>
                      <a:pt x="1571827" y="7870187"/>
                    </a:lnTo>
                    <a:lnTo>
                      <a:pt x="1571827" y="414020"/>
                    </a:lnTo>
                    <a:close/>
                    <a:moveTo>
                      <a:pt x="1651837" y="414020"/>
                    </a:moveTo>
                    <a:lnTo>
                      <a:pt x="1670887" y="414020"/>
                    </a:lnTo>
                    <a:lnTo>
                      <a:pt x="1670887" y="7870187"/>
                    </a:lnTo>
                    <a:lnTo>
                      <a:pt x="1651837" y="7870187"/>
                    </a:lnTo>
                    <a:lnTo>
                      <a:pt x="1651837" y="414020"/>
                    </a:lnTo>
                    <a:close/>
                    <a:moveTo>
                      <a:pt x="1571827" y="97790"/>
                    </a:moveTo>
                    <a:lnTo>
                      <a:pt x="1571827" y="171450"/>
                    </a:lnTo>
                    <a:lnTo>
                      <a:pt x="1590877" y="171450"/>
                    </a:lnTo>
                    <a:lnTo>
                      <a:pt x="1590877" y="78740"/>
                    </a:ln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571827" y="97790"/>
                    </a:lnTo>
                    <a:close/>
                    <a:moveTo>
                      <a:pt x="1571827" y="190500"/>
                    </a:moveTo>
                    <a:lnTo>
                      <a:pt x="1590877" y="190500"/>
                    </a:lnTo>
                    <a:lnTo>
                      <a:pt x="1590877" y="414020"/>
                    </a:lnTo>
                    <a:lnTo>
                      <a:pt x="1571827" y="414020"/>
                    </a:lnTo>
                    <a:lnTo>
                      <a:pt x="1571827" y="190500"/>
                    </a:lnTo>
                    <a:close/>
                    <a:moveTo>
                      <a:pt x="1239531" y="78740"/>
                    </a:moveTo>
                    <a:lnTo>
                      <a:pt x="1480387" y="78740"/>
                    </a:lnTo>
                    <a:lnTo>
                      <a:pt x="1480387" y="97790"/>
                    </a:lnTo>
                    <a:lnTo>
                      <a:pt x="1239531" y="97790"/>
                    </a:lnTo>
                    <a:lnTo>
                      <a:pt x="1239531" y="78740"/>
                    </a:lnTo>
                    <a:close/>
                    <a:moveTo>
                      <a:pt x="1571827" y="190500"/>
                    </a:moveTo>
                    <a:lnTo>
                      <a:pt x="1571827" y="171450"/>
                    </a:lnTo>
                    <a:lnTo>
                      <a:pt x="1498167" y="17145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190500"/>
                    </a:lnTo>
                    <a:lnTo>
                      <a:pt x="1571827" y="190500"/>
                    </a:lnTo>
                    <a:close/>
                    <a:moveTo>
                      <a:pt x="1479117" y="19050"/>
                    </a:moveTo>
                    <a:lnTo>
                      <a:pt x="1479117" y="80010"/>
                    </a:lnTo>
                    <a:lnTo>
                      <a:pt x="1498167" y="80010"/>
                    </a:lnTo>
                    <a:lnTo>
                      <a:pt x="1498167" y="1270"/>
                    </a:lnTo>
                    <a:lnTo>
                      <a:pt x="1239199" y="1270"/>
                    </a:lnTo>
                    <a:lnTo>
                      <a:pt x="1239199" y="20320"/>
                    </a:lnTo>
                    <a:lnTo>
                      <a:pt x="1479117" y="20320"/>
                    </a:lnTo>
                    <a:lnTo>
                      <a:pt x="1479117" y="19050"/>
                    </a:lnTo>
                    <a:close/>
                    <a:moveTo>
                      <a:pt x="1651837" y="190500"/>
                    </a:moveTo>
                    <a:lnTo>
                      <a:pt x="1651837" y="414020"/>
                    </a:lnTo>
                    <a:lnTo>
                      <a:pt x="1670887" y="414020"/>
                    </a:lnTo>
                    <a:lnTo>
                      <a:pt x="1670887" y="171450"/>
                    </a:lnTo>
                    <a:lnTo>
                      <a:pt x="1592147" y="171450"/>
                    </a:lnTo>
                    <a:lnTo>
                      <a:pt x="1592147" y="190500"/>
                    </a:lnTo>
                    <a:lnTo>
                      <a:pt x="1651837" y="190500"/>
                    </a:lnTo>
                    <a:close/>
                    <a:moveTo>
                      <a:pt x="1571827" y="171450"/>
                    </a:moveTo>
                    <a:lnTo>
                      <a:pt x="1590877" y="171450"/>
                    </a:lnTo>
                    <a:lnTo>
                      <a:pt x="1590877" y="190500"/>
                    </a:lnTo>
                    <a:lnTo>
                      <a:pt x="1571827" y="190500"/>
                    </a:lnTo>
                    <a:lnTo>
                      <a:pt x="1571827" y="171450"/>
                    </a:lnTo>
                    <a:close/>
                    <a:moveTo>
                      <a:pt x="1479117" y="78740"/>
                    </a:move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78740"/>
                    </a:lnTo>
                    <a:close/>
                    <a:moveTo>
                      <a:pt x="452410" y="78740"/>
                    </a:moveTo>
                    <a:lnTo>
                      <a:pt x="1239531" y="78740"/>
                    </a:lnTo>
                    <a:lnTo>
                      <a:pt x="1239531" y="97790"/>
                    </a:lnTo>
                    <a:lnTo>
                      <a:pt x="452410" y="97790"/>
                    </a:lnTo>
                    <a:lnTo>
                      <a:pt x="452410" y="78740"/>
                    </a:lnTo>
                    <a:close/>
                    <a:moveTo>
                      <a:pt x="452410" y="0"/>
                    </a:moveTo>
                    <a:lnTo>
                      <a:pt x="1239531" y="0"/>
                    </a:lnTo>
                    <a:lnTo>
                      <a:pt x="1239531" y="19050"/>
                    </a:lnTo>
                    <a:lnTo>
                      <a:pt x="452410" y="19050"/>
                    </a:lnTo>
                    <a:lnTo>
                      <a:pt x="4524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207972" y="2254490"/>
              <a:ext cx="1278736" cy="0"/>
            </a:xfrm>
            <a:prstGeom prst="line">
              <a:avLst/>
            </a:prstGeom>
            <a:ln w="21368" cap="rnd">
              <a:solidFill>
                <a:srgbClr val="2F303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271490" y="615246"/>
              <a:ext cx="1120389" cy="696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贰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  <a:p>
              <a:pPr algn="ctr">
                <a:lnSpc>
                  <a:spcPts val="6945"/>
                </a:lnSpc>
              </a:pPr>
            </a:p>
            <a:p>
              <a:pPr algn="ctr">
                <a:lnSpc>
                  <a:spcPts val="6945"/>
                </a:lnSpc>
                <a:spcBef>
                  <a:spcPct val="0"/>
                </a:spcBef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为何学史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13335512" y="2036516"/>
            <a:ext cx="1247527" cy="6213610"/>
            <a:chOff x="0" y="0"/>
            <a:chExt cx="1663369" cy="8284813"/>
          </a:xfrm>
        </p:grpSpPr>
        <p:grpSp>
          <p:nvGrpSpPr>
            <p:cNvPr id="12" name="Group 12"/>
            <p:cNvGrpSpPr/>
            <p:nvPr/>
          </p:nvGrpSpPr>
          <p:grpSpPr>
            <a:xfrm rot="0">
              <a:off x="0" y="0"/>
              <a:ext cx="1663369" cy="8284813"/>
              <a:chOff x="0" y="0"/>
              <a:chExt cx="1668347" cy="83096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270" y="-1270"/>
                <a:ext cx="1670887" cy="8313416"/>
              </a:xfrm>
              <a:custGeom>
                <a:avLst/>
                <a:gdLst/>
                <a:ahLst/>
                <a:cxnLst/>
                <a:rect l="l" t="t" r="r" b="b"/>
                <a:pathLst>
                  <a:path w="1670887" h="8313416">
                    <a:moveTo>
                      <a:pt x="193040" y="78740"/>
                    </a:moveTo>
                    <a:lnTo>
                      <a:pt x="452410" y="78740"/>
                    </a:lnTo>
                    <a:lnTo>
                      <a:pt x="452410" y="97790"/>
                    </a:lnTo>
                    <a:lnTo>
                      <a:pt x="193040" y="97790"/>
                    </a:lnTo>
                    <a:lnTo>
                      <a:pt x="193040" y="78740"/>
                    </a:lnTo>
                    <a:close/>
                    <a:moveTo>
                      <a:pt x="78740" y="195580"/>
                    </a:moveTo>
                    <a:lnTo>
                      <a:pt x="97790" y="195580"/>
                    </a:lnTo>
                    <a:lnTo>
                      <a:pt x="97790" y="414020"/>
                    </a:lnTo>
                    <a:lnTo>
                      <a:pt x="78740" y="414020"/>
                    </a:lnTo>
                    <a:lnTo>
                      <a:pt x="78740" y="195580"/>
                    </a:lnTo>
                    <a:close/>
                    <a:moveTo>
                      <a:pt x="97790" y="97790"/>
                    </a:moveTo>
                    <a:lnTo>
                      <a:pt x="173990" y="97790"/>
                    </a:lnTo>
                    <a:lnTo>
                      <a:pt x="173990" y="78740"/>
                    </a:lnTo>
                    <a:lnTo>
                      <a:pt x="78740" y="78740"/>
                    </a:lnTo>
                    <a:lnTo>
                      <a:pt x="78740" y="176530"/>
                    </a:lnTo>
                    <a:lnTo>
                      <a:pt x="97790" y="176530"/>
                    </a:lnTo>
                    <a:lnTo>
                      <a:pt x="97790" y="97790"/>
                    </a:lnTo>
                    <a:close/>
                    <a:moveTo>
                      <a:pt x="193040" y="97790"/>
                    </a:moveTo>
                    <a:lnTo>
                      <a:pt x="173990" y="97790"/>
                    </a:lnTo>
                    <a:lnTo>
                      <a:pt x="173990" y="176530"/>
                    </a:ln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193040" y="195580"/>
                    </a:lnTo>
                    <a:lnTo>
                      <a:pt x="193040" y="97790"/>
                    </a:lnTo>
                    <a:close/>
                    <a:moveTo>
                      <a:pt x="19050" y="195580"/>
                    </a:moveTo>
                    <a:lnTo>
                      <a:pt x="80010" y="195580"/>
                    </a:lnTo>
                    <a:lnTo>
                      <a:pt x="80010" y="176530"/>
                    </a:lnTo>
                    <a:lnTo>
                      <a:pt x="1270" y="176530"/>
                    </a:lnTo>
                    <a:lnTo>
                      <a:pt x="1270" y="414020"/>
                    </a:lnTo>
                    <a:lnTo>
                      <a:pt x="20320" y="414020"/>
                    </a:lnTo>
                    <a:lnTo>
                      <a:pt x="20320" y="195580"/>
                    </a:lnTo>
                    <a:lnTo>
                      <a:pt x="19050" y="195580"/>
                    </a:lnTo>
                    <a:close/>
                    <a:moveTo>
                      <a:pt x="193040" y="19050"/>
                    </a:moveTo>
                    <a:lnTo>
                      <a:pt x="452410" y="19050"/>
                    </a:lnTo>
                    <a:lnTo>
                      <a:pt x="452410" y="0"/>
                    </a:lnTo>
                    <a:lnTo>
                      <a:pt x="173990" y="0"/>
                    </a:lnTo>
                    <a:lnTo>
                      <a:pt x="173990" y="78740"/>
                    </a:lnTo>
                    <a:lnTo>
                      <a:pt x="193040" y="78740"/>
                    </a:lnTo>
                    <a:lnTo>
                      <a:pt x="193040" y="19050"/>
                    </a:lnTo>
                    <a:close/>
                    <a:moveTo>
                      <a:pt x="78740" y="176530"/>
                    </a:move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78740" y="195580"/>
                    </a:lnTo>
                    <a:lnTo>
                      <a:pt x="78740" y="176530"/>
                    </a:lnTo>
                    <a:close/>
                    <a:moveTo>
                      <a:pt x="173990" y="78740"/>
                    </a:moveTo>
                    <a:lnTo>
                      <a:pt x="193040" y="78740"/>
                    </a:lnTo>
                    <a:lnTo>
                      <a:pt x="193040" y="97790"/>
                    </a:lnTo>
                    <a:lnTo>
                      <a:pt x="173990" y="97790"/>
                    </a:lnTo>
                    <a:lnTo>
                      <a:pt x="173990" y="78740"/>
                    </a:lnTo>
                    <a:close/>
                    <a:moveTo>
                      <a:pt x="78740" y="414020"/>
                    </a:moveTo>
                    <a:lnTo>
                      <a:pt x="97790" y="414020"/>
                    </a:lnTo>
                    <a:lnTo>
                      <a:pt x="97790" y="7870187"/>
                    </a:lnTo>
                    <a:lnTo>
                      <a:pt x="78740" y="7870187"/>
                    </a:lnTo>
                    <a:lnTo>
                      <a:pt x="78740" y="414020"/>
                    </a:lnTo>
                    <a:close/>
                    <a:moveTo>
                      <a:pt x="0" y="414020"/>
                    </a:moveTo>
                    <a:lnTo>
                      <a:pt x="19050" y="414020"/>
                    </a:ln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414020"/>
                    </a:lnTo>
                    <a:close/>
                    <a:moveTo>
                      <a:pt x="187960" y="8214356"/>
                    </a:moveTo>
                    <a:lnTo>
                      <a:pt x="452410" y="8214356"/>
                    </a:lnTo>
                    <a:lnTo>
                      <a:pt x="452410" y="8233406"/>
                    </a:lnTo>
                    <a:lnTo>
                      <a:pt x="187960" y="8233406"/>
                    </a:lnTo>
                    <a:lnTo>
                      <a:pt x="187960" y="8214356"/>
                    </a:lnTo>
                    <a:close/>
                    <a:moveTo>
                      <a:pt x="78740" y="7870187"/>
                    </a:moveTo>
                    <a:lnTo>
                      <a:pt x="97790" y="7870187"/>
                    </a:lnTo>
                    <a:lnTo>
                      <a:pt x="97790" y="8124187"/>
                    </a:lnTo>
                    <a:lnTo>
                      <a:pt x="78740" y="8124187"/>
                    </a:lnTo>
                    <a:lnTo>
                      <a:pt x="78740" y="7870187"/>
                    </a:lnTo>
                    <a:close/>
                    <a:moveTo>
                      <a:pt x="97790" y="8214356"/>
                    </a:move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lnTo>
                      <a:pt x="97790" y="8214356"/>
                    </a:lnTo>
                    <a:close/>
                    <a:moveTo>
                      <a:pt x="187960" y="8294366"/>
                    </a:move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312146"/>
                    </a:lnTo>
                    <a:lnTo>
                      <a:pt x="452410" y="8312146"/>
                    </a:lnTo>
                    <a:lnTo>
                      <a:pt x="452410" y="8293096"/>
                    </a:lnTo>
                    <a:lnTo>
                      <a:pt x="187960" y="8294366"/>
                    </a:lnTo>
                    <a:close/>
                    <a:moveTo>
                      <a:pt x="19050" y="8124187"/>
                    </a:move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lnTo>
                      <a:pt x="19050" y="8124187"/>
                    </a:lnTo>
                    <a:close/>
                    <a:moveTo>
                      <a:pt x="97790" y="8124187"/>
                    </a:moveTo>
                    <a:lnTo>
                      <a:pt x="97790" y="8143237"/>
                    </a:lnTo>
                    <a:lnTo>
                      <a:pt x="168910" y="8143237"/>
                    </a:lnTo>
                    <a:lnTo>
                      <a:pt x="168910" y="8214356"/>
                    </a:lnTo>
                    <a:lnTo>
                      <a:pt x="187960" y="8214356"/>
                    </a:lnTo>
                    <a:lnTo>
                      <a:pt x="187960" y="8124187"/>
                    </a:lnTo>
                    <a:lnTo>
                      <a:pt x="97790" y="8124187"/>
                    </a:lnTo>
                    <a:close/>
                    <a:moveTo>
                      <a:pt x="78740" y="8124187"/>
                    </a:moveTo>
                    <a:lnTo>
                      <a:pt x="97790" y="8124187"/>
                    </a:ln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close/>
                    <a:moveTo>
                      <a:pt x="168910" y="8214356"/>
                    </a:moveTo>
                    <a:lnTo>
                      <a:pt x="187960" y="8214356"/>
                    </a:ln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close/>
                    <a:moveTo>
                      <a:pt x="452410" y="8214356"/>
                    </a:moveTo>
                    <a:lnTo>
                      <a:pt x="1239531" y="8214356"/>
                    </a:lnTo>
                    <a:lnTo>
                      <a:pt x="1239531" y="8233406"/>
                    </a:lnTo>
                    <a:lnTo>
                      <a:pt x="452410" y="8233406"/>
                    </a:lnTo>
                    <a:lnTo>
                      <a:pt x="452410" y="8214356"/>
                    </a:lnTo>
                    <a:close/>
                    <a:moveTo>
                      <a:pt x="452410" y="8294366"/>
                    </a:moveTo>
                    <a:lnTo>
                      <a:pt x="1239531" y="8294366"/>
                    </a:lnTo>
                    <a:lnTo>
                      <a:pt x="1239531" y="8313416"/>
                    </a:lnTo>
                    <a:lnTo>
                      <a:pt x="452410" y="8313416"/>
                    </a:lnTo>
                    <a:lnTo>
                      <a:pt x="452410" y="8294366"/>
                    </a:lnTo>
                    <a:close/>
                    <a:moveTo>
                      <a:pt x="1239531" y="8214356"/>
                    </a:moveTo>
                    <a:lnTo>
                      <a:pt x="1480387" y="8214356"/>
                    </a:lnTo>
                    <a:lnTo>
                      <a:pt x="1480387" y="8233406"/>
                    </a:lnTo>
                    <a:lnTo>
                      <a:pt x="1239531" y="8233406"/>
                    </a:lnTo>
                    <a:lnTo>
                      <a:pt x="1239531" y="8214356"/>
                    </a:lnTo>
                    <a:close/>
                    <a:moveTo>
                      <a:pt x="1571827" y="8214356"/>
                    </a:move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590877" y="8233406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214356"/>
                    </a:lnTo>
                    <a:close/>
                    <a:moveTo>
                      <a:pt x="1571827" y="7870187"/>
                    </a:moveTo>
                    <a:lnTo>
                      <a:pt x="1590877" y="7870187"/>
                    </a:lnTo>
                    <a:lnTo>
                      <a:pt x="1590877" y="8124187"/>
                    </a:lnTo>
                    <a:lnTo>
                      <a:pt x="1571827" y="8124187"/>
                    </a:lnTo>
                    <a:lnTo>
                      <a:pt x="1571827" y="7870187"/>
                    </a:lnTo>
                    <a:close/>
                    <a:moveTo>
                      <a:pt x="165183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669617" y="8143237"/>
                    </a:lnTo>
                    <a:lnTo>
                      <a:pt x="1669617" y="7870187"/>
                    </a:lnTo>
                    <a:lnTo>
                      <a:pt x="1650567" y="7870187"/>
                    </a:lnTo>
                    <a:lnTo>
                      <a:pt x="1651837" y="8124187"/>
                    </a:lnTo>
                    <a:close/>
                    <a:moveTo>
                      <a:pt x="1479117" y="8294366"/>
                    </a:moveTo>
                    <a:lnTo>
                      <a:pt x="1239199" y="8294366"/>
                    </a:lnTo>
                    <a:lnTo>
                      <a:pt x="1239199" y="8313416"/>
                    </a:lnTo>
                    <a:lnTo>
                      <a:pt x="1498167" y="8313416"/>
                    </a:lnTo>
                    <a:lnTo>
                      <a:pt x="1498167" y="8234676"/>
                    </a:lnTo>
                    <a:lnTo>
                      <a:pt x="1479117" y="8234676"/>
                    </a:lnTo>
                    <a:lnTo>
                      <a:pt x="1479117" y="8294366"/>
                    </a:lnTo>
                    <a:close/>
                    <a:moveTo>
                      <a:pt x="1479117" y="8214356"/>
                    </a:moveTo>
                    <a:lnTo>
                      <a:pt x="1498167" y="8214356"/>
                    </a:lnTo>
                    <a:lnTo>
                      <a:pt x="149816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lnTo>
                      <a:pt x="1479117" y="8124187"/>
                    </a:ln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479117" y="8233406"/>
                    </a:lnTo>
                    <a:lnTo>
                      <a:pt x="1479117" y="8214356"/>
                    </a:lnTo>
                    <a:close/>
                    <a:moveTo>
                      <a:pt x="157182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close/>
                    <a:moveTo>
                      <a:pt x="1571827" y="414020"/>
                    </a:moveTo>
                    <a:lnTo>
                      <a:pt x="1590877" y="414020"/>
                    </a:lnTo>
                    <a:lnTo>
                      <a:pt x="1590877" y="7870187"/>
                    </a:lnTo>
                    <a:lnTo>
                      <a:pt x="1571827" y="7870187"/>
                    </a:lnTo>
                    <a:lnTo>
                      <a:pt x="1571827" y="414020"/>
                    </a:lnTo>
                    <a:close/>
                    <a:moveTo>
                      <a:pt x="1651837" y="414020"/>
                    </a:moveTo>
                    <a:lnTo>
                      <a:pt x="1670887" y="414020"/>
                    </a:lnTo>
                    <a:lnTo>
                      <a:pt x="1670887" y="7870187"/>
                    </a:lnTo>
                    <a:lnTo>
                      <a:pt x="1651837" y="7870187"/>
                    </a:lnTo>
                    <a:lnTo>
                      <a:pt x="1651837" y="414020"/>
                    </a:lnTo>
                    <a:close/>
                    <a:moveTo>
                      <a:pt x="1571827" y="97790"/>
                    </a:moveTo>
                    <a:lnTo>
                      <a:pt x="1571827" y="171450"/>
                    </a:lnTo>
                    <a:lnTo>
                      <a:pt x="1590877" y="171450"/>
                    </a:lnTo>
                    <a:lnTo>
                      <a:pt x="1590877" y="78740"/>
                    </a:ln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571827" y="97790"/>
                    </a:lnTo>
                    <a:close/>
                    <a:moveTo>
                      <a:pt x="1571827" y="190500"/>
                    </a:moveTo>
                    <a:lnTo>
                      <a:pt x="1590877" y="190500"/>
                    </a:lnTo>
                    <a:lnTo>
                      <a:pt x="1590877" y="414020"/>
                    </a:lnTo>
                    <a:lnTo>
                      <a:pt x="1571827" y="414020"/>
                    </a:lnTo>
                    <a:lnTo>
                      <a:pt x="1571827" y="190500"/>
                    </a:lnTo>
                    <a:close/>
                    <a:moveTo>
                      <a:pt x="1239531" y="78740"/>
                    </a:moveTo>
                    <a:lnTo>
                      <a:pt x="1480387" y="78740"/>
                    </a:lnTo>
                    <a:lnTo>
                      <a:pt x="1480387" y="97790"/>
                    </a:lnTo>
                    <a:lnTo>
                      <a:pt x="1239531" y="97790"/>
                    </a:lnTo>
                    <a:lnTo>
                      <a:pt x="1239531" y="78740"/>
                    </a:lnTo>
                    <a:close/>
                    <a:moveTo>
                      <a:pt x="1571827" y="190500"/>
                    </a:moveTo>
                    <a:lnTo>
                      <a:pt x="1571827" y="171450"/>
                    </a:lnTo>
                    <a:lnTo>
                      <a:pt x="1498167" y="17145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190500"/>
                    </a:lnTo>
                    <a:lnTo>
                      <a:pt x="1571827" y="190500"/>
                    </a:lnTo>
                    <a:close/>
                    <a:moveTo>
                      <a:pt x="1479117" y="19050"/>
                    </a:moveTo>
                    <a:lnTo>
                      <a:pt x="1479117" y="80010"/>
                    </a:lnTo>
                    <a:lnTo>
                      <a:pt x="1498167" y="80010"/>
                    </a:lnTo>
                    <a:lnTo>
                      <a:pt x="1498167" y="1270"/>
                    </a:lnTo>
                    <a:lnTo>
                      <a:pt x="1239199" y="1270"/>
                    </a:lnTo>
                    <a:lnTo>
                      <a:pt x="1239199" y="20320"/>
                    </a:lnTo>
                    <a:lnTo>
                      <a:pt x="1479117" y="20320"/>
                    </a:lnTo>
                    <a:lnTo>
                      <a:pt x="1479117" y="19050"/>
                    </a:lnTo>
                    <a:close/>
                    <a:moveTo>
                      <a:pt x="1651837" y="190500"/>
                    </a:moveTo>
                    <a:lnTo>
                      <a:pt x="1651837" y="414020"/>
                    </a:lnTo>
                    <a:lnTo>
                      <a:pt x="1670887" y="414020"/>
                    </a:lnTo>
                    <a:lnTo>
                      <a:pt x="1670887" y="171450"/>
                    </a:lnTo>
                    <a:lnTo>
                      <a:pt x="1592147" y="171450"/>
                    </a:lnTo>
                    <a:lnTo>
                      <a:pt x="1592147" y="190500"/>
                    </a:lnTo>
                    <a:lnTo>
                      <a:pt x="1651837" y="190500"/>
                    </a:lnTo>
                    <a:close/>
                    <a:moveTo>
                      <a:pt x="1571827" y="171450"/>
                    </a:moveTo>
                    <a:lnTo>
                      <a:pt x="1590877" y="171450"/>
                    </a:lnTo>
                    <a:lnTo>
                      <a:pt x="1590877" y="190500"/>
                    </a:lnTo>
                    <a:lnTo>
                      <a:pt x="1571827" y="190500"/>
                    </a:lnTo>
                    <a:lnTo>
                      <a:pt x="1571827" y="171450"/>
                    </a:lnTo>
                    <a:close/>
                    <a:moveTo>
                      <a:pt x="1479117" y="78740"/>
                    </a:move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78740"/>
                    </a:lnTo>
                    <a:close/>
                    <a:moveTo>
                      <a:pt x="452410" y="78740"/>
                    </a:moveTo>
                    <a:lnTo>
                      <a:pt x="1239531" y="78740"/>
                    </a:lnTo>
                    <a:lnTo>
                      <a:pt x="1239531" y="97790"/>
                    </a:lnTo>
                    <a:lnTo>
                      <a:pt x="452410" y="97790"/>
                    </a:lnTo>
                    <a:lnTo>
                      <a:pt x="452410" y="78740"/>
                    </a:lnTo>
                    <a:close/>
                    <a:moveTo>
                      <a:pt x="452410" y="0"/>
                    </a:moveTo>
                    <a:lnTo>
                      <a:pt x="1239531" y="0"/>
                    </a:lnTo>
                    <a:lnTo>
                      <a:pt x="1239531" y="19050"/>
                    </a:lnTo>
                    <a:lnTo>
                      <a:pt x="452410" y="19050"/>
                    </a:lnTo>
                    <a:lnTo>
                      <a:pt x="4524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>
              <a:off x="207972" y="2254490"/>
              <a:ext cx="1278736" cy="0"/>
            </a:xfrm>
            <a:prstGeom prst="line">
              <a:avLst/>
            </a:prstGeom>
            <a:ln w="21368" cap="rnd">
              <a:solidFill>
                <a:srgbClr val="2F303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391858" y="615246"/>
              <a:ext cx="879653" cy="696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叁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  <a:p>
              <a:pPr algn="ctr">
                <a:lnSpc>
                  <a:spcPts val="6945"/>
                </a:lnSpc>
              </a:pPr>
            </a:p>
            <a:p>
              <a:pPr algn="ctr">
                <a:lnSpc>
                  <a:spcPts val="6945"/>
                </a:lnSpc>
                <a:spcBef>
                  <a:spcPct val="0"/>
                </a:spcBef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所学内容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0">
            <a:off x="15336018" y="2036516"/>
            <a:ext cx="1247527" cy="6213610"/>
            <a:chOff x="0" y="0"/>
            <a:chExt cx="1663369" cy="8284813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1663369" cy="8284813"/>
              <a:chOff x="0" y="0"/>
              <a:chExt cx="1668347" cy="830960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270" y="-1270"/>
                <a:ext cx="1670887" cy="8313416"/>
              </a:xfrm>
              <a:custGeom>
                <a:avLst/>
                <a:gdLst/>
                <a:ahLst/>
                <a:cxnLst/>
                <a:rect l="l" t="t" r="r" b="b"/>
                <a:pathLst>
                  <a:path w="1670887" h="8313416">
                    <a:moveTo>
                      <a:pt x="193040" y="78740"/>
                    </a:moveTo>
                    <a:lnTo>
                      <a:pt x="452410" y="78740"/>
                    </a:lnTo>
                    <a:lnTo>
                      <a:pt x="452410" y="97790"/>
                    </a:lnTo>
                    <a:lnTo>
                      <a:pt x="193040" y="97790"/>
                    </a:lnTo>
                    <a:lnTo>
                      <a:pt x="193040" y="78740"/>
                    </a:lnTo>
                    <a:close/>
                    <a:moveTo>
                      <a:pt x="78740" y="195580"/>
                    </a:moveTo>
                    <a:lnTo>
                      <a:pt x="97790" y="195580"/>
                    </a:lnTo>
                    <a:lnTo>
                      <a:pt x="97790" y="414020"/>
                    </a:lnTo>
                    <a:lnTo>
                      <a:pt x="78740" y="414020"/>
                    </a:lnTo>
                    <a:lnTo>
                      <a:pt x="78740" y="195580"/>
                    </a:lnTo>
                    <a:close/>
                    <a:moveTo>
                      <a:pt x="97790" y="97790"/>
                    </a:moveTo>
                    <a:lnTo>
                      <a:pt x="173990" y="97790"/>
                    </a:lnTo>
                    <a:lnTo>
                      <a:pt x="173990" y="78740"/>
                    </a:lnTo>
                    <a:lnTo>
                      <a:pt x="78740" y="78740"/>
                    </a:lnTo>
                    <a:lnTo>
                      <a:pt x="78740" y="176530"/>
                    </a:lnTo>
                    <a:lnTo>
                      <a:pt x="97790" y="176530"/>
                    </a:lnTo>
                    <a:lnTo>
                      <a:pt x="97790" y="97790"/>
                    </a:lnTo>
                    <a:close/>
                    <a:moveTo>
                      <a:pt x="193040" y="97790"/>
                    </a:moveTo>
                    <a:lnTo>
                      <a:pt x="173990" y="97790"/>
                    </a:lnTo>
                    <a:lnTo>
                      <a:pt x="173990" y="176530"/>
                    </a:ln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193040" y="195580"/>
                    </a:lnTo>
                    <a:lnTo>
                      <a:pt x="193040" y="97790"/>
                    </a:lnTo>
                    <a:close/>
                    <a:moveTo>
                      <a:pt x="19050" y="195580"/>
                    </a:moveTo>
                    <a:lnTo>
                      <a:pt x="80010" y="195580"/>
                    </a:lnTo>
                    <a:lnTo>
                      <a:pt x="80010" y="176530"/>
                    </a:lnTo>
                    <a:lnTo>
                      <a:pt x="1270" y="176530"/>
                    </a:lnTo>
                    <a:lnTo>
                      <a:pt x="1270" y="414020"/>
                    </a:lnTo>
                    <a:lnTo>
                      <a:pt x="20320" y="414020"/>
                    </a:lnTo>
                    <a:lnTo>
                      <a:pt x="20320" y="195580"/>
                    </a:lnTo>
                    <a:lnTo>
                      <a:pt x="19050" y="195580"/>
                    </a:lnTo>
                    <a:close/>
                    <a:moveTo>
                      <a:pt x="193040" y="19050"/>
                    </a:moveTo>
                    <a:lnTo>
                      <a:pt x="452410" y="19050"/>
                    </a:lnTo>
                    <a:lnTo>
                      <a:pt x="452410" y="0"/>
                    </a:lnTo>
                    <a:lnTo>
                      <a:pt x="173990" y="0"/>
                    </a:lnTo>
                    <a:lnTo>
                      <a:pt x="173990" y="78740"/>
                    </a:lnTo>
                    <a:lnTo>
                      <a:pt x="193040" y="78740"/>
                    </a:lnTo>
                    <a:lnTo>
                      <a:pt x="193040" y="19050"/>
                    </a:lnTo>
                    <a:close/>
                    <a:moveTo>
                      <a:pt x="78740" y="176530"/>
                    </a:move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78740" y="195580"/>
                    </a:lnTo>
                    <a:lnTo>
                      <a:pt x="78740" y="176530"/>
                    </a:lnTo>
                    <a:close/>
                    <a:moveTo>
                      <a:pt x="173990" y="78740"/>
                    </a:moveTo>
                    <a:lnTo>
                      <a:pt x="193040" y="78740"/>
                    </a:lnTo>
                    <a:lnTo>
                      <a:pt x="193040" y="97790"/>
                    </a:lnTo>
                    <a:lnTo>
                      <a:pt x="173990" y="97790"/>
                    </a:lnTo>
                    <a:lnTo>
                      <a:pt x="173990" y="78740"/>
                    </a:lnTo>
                    <a:close/>
                    <a:moveTo>
                      <a:pt x="78740" y="414020"/>
                    </a:moveTo>
                    <a:lnTo>
                      <a:pt x="97790" y="414020"/>
                    </a:lnTo>
                    <a:lnTo>
                      <a:pt x="97790" y="7870187"/>
                    </a:lnTo>
                    <a:lnTo>
                      <a:pt x="78740" y="7870187"/>
                    </a:lnTo>
                    <a:lnTo>
                      <a:pt x="78740" y="414020"/>
                    </a:lnTo>
                    <a:close/>
                    <a:moveTo>
                      <a:pt x="0" y="414020"/>
                    </a:moveTo>
                    <a:lnTo>
                      <a:pt x="19050" y="414020"/>
                    </a:ln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414020"/>
                    </a:lnTo>
                    <a:close/>
                    <a:moveTo>
                      <a:pt x="187960" y="8214356"/>
                    </a:moveTo>
                    <a:lnTo>
                      <a:pt x="452410" y="8214356"/>
                    </a:lnTo>
                    <a:lnTo>
                      <a:pt x="452410" y="8233406"/>
                    </a:lnTo>
                    <a:lnTo>
                      <a:pt x="187960" y="8233406"/>
                    </a:lnTo>
                    <a:lnTo>
                      <a:pt x="187960" y="8214356"/>
                    </a:lnTo>
                    <a:close/>
                    <a:moveTo>
                      <a:pt x="78740" y="7870187"/>
                    </a:moveTo>
                    <a:lnTo>
                      <a:pt x="97790" y="7870187"/>
                    </a:lnTo>
                    <a:lnTo>
                      <a:pt x="97790" y="8124187"/>
                    </a:lnTo>
                    <a:lnTo>
                      <a:pt x="78740" y="8124187"/>
                    </a:lnTo>
                    <a:lnTo>
                      <a:pt x="78740" y="7870187"/>
                    </a:lnTo>
                    <a:close/>
                    <a:moveTo>
                      <a:pt x="97790" y="8214356"/>
                    </a:move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lnTo>
                      <a:pt x="97790" y="8214356"/>
                    </a:lnTo>
                    <a:close/>
                    <a:moveTo>
                      <a:pt x="187960" y="8294366"/>
                    </a:move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312146"/>
                    </a:lnTo>
                    <a:lnTo>
                      <a:pt x="452410" y="8312146"/>
                    </a:lnTo>
                    <a:lnTo>
                      <a:pt x="452410" y="8293096"/>
                    </a:lnTo>
                    <a:lnTo>
                      <a:pt x="187960" y="8294366"/>
                    </a:lnTo>
                    <a:close/>
                    <a:moveTo>
                      <a:pt x="19050" y="8124187"/>
                    </a:move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lnTo>
                      <a:pt x="19050" y="8124187"/>
                    </a:lnTo>
                    <a:close/>
                    <a:moveTo>
                      <a:pt x="97790" y="8124187"/>
                    </a:moveTo>
                    <a:lnTo>
                      <a:pt x="97790" y="8143237"/>
                    </a:lnTo>
                    <a:lnTo>
                      <a:pt x="168910" y="8143237"/>
                    </a:lnTo>
                    <a:lnTo>
                      <a:pt x="168910" y="8214356"/>
                    </a:lnTo>
                    <a:lnTo>
                      <a:pt x="187960" y="8214356"/>
                    </a:lnTo>
                    <a:lnTo>
                      <a:pt x="187960" y="8124187"/>
                    </a:lnTo>
                    <a:lnTo>
                      <a:pt x="97790" y="8124187"/>
                    </a:lnTo>
                    <a:close/>
                    <a:moveTo>
                      <a:pt x="78740" y="8124187"/>
                    </a:moveTo>
                    <a:lnTo>
                      <a:pt x="97790" y="8124187"/>
                    </a:ln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close/>
                    <a:moveTo>
                      <a:pt x="168910" y="8214356"/>
                    </a:moveTo>
                    <a:lnTo>
                      <a:pt x="187960" y="8214356"/>
                    </a:ln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close/>
                    <a:moveTo>
                      <a:pt x="452410" y="8214356"/>
                    </a:moveTo>
                    <a:lnTo>
                      <a:pt x="1239531" y="8214356"/>
                    </a:lnTo>
                    <a:lnTo>
                      <a:pt x="1239531" y="8233406"/>
                    </a:lnTo>
                    <a:lnTo>
                      <a:pt x="452410" y="8233406"/>
                    </a:lnTo>
                    <a:lnTo>
                      <a:pt x="452410" y="8214356"/>
                    </a:lnTo>
                    <a:close/>
                    <a:moveTo>
                      <a:pt x="452410" y="8294366"/>
                    </a:moveTo>
                    <a:lnTo>
                      <a:pt x="1239531" y="8294366"/>
                    </a:lnTo>
                    <a:lnTo>
                      <a:pt x="1239531" y="8313416"/>
                    </a:lnTo>
                    <a:lnTo>
                      <a:pt x="452410" y="8313416"/>
                    </a:lnTo>
                    <a:lnTo>
                      <a:pt x="452410" y="8294366"/>
                    </a:lnTo>
                    <a:close/>
                    <a:moveTo>
                      <a:pt x="1239531" y="8214356"/>
                    </a:moveTo>
                    <a:lnTo>
                      <a:pt x="1480387" y="8214356"/>
                    </a:lnTo>
                    <a:lnTo>
                      <a:pt x="1480387" y="8233406"/>
                    </a:lnTo>
                    <a:lnTo>
                      <a:pt x="1239531" y="8233406"/>
                    </a:lnTo>
                    <a:lnTo>
                      <a:pt x="1239531" y="8214356"/>
                    </a:lnTo>
                    <a:close/>
                    <a:moveTo>
                      <a:pt x="1571827" y="8214356"/>
                    </a:move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590877" y="8233406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214356"/>
                    </a:lnTo>
                    <a:close/>
                    <a:moveTo>
                      <a:pt x="1571827" y="7870187"/>
                    </a:moveTo>
                    <a:lnTo>
                      <a:pt x="1590877" y="7870187"/>
                    </a:lnTo>
                    <a:lnTo>
                      <a:pt x="1590877" y="8124187"/>
                    </a:lnTo>
                    <a:lnTo>
                      <a:pt x="1571827" y="8124187"/>
                    </a:lnTo>
                    <a:lnTo>
                      <a:pt x="1571827" y="7870187"/>
                    </a:lnTo>
                    <a:close/>
                    <a:moveTo>
                      <a:pt x="165183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669617" y="8143237"/>
                    </a:lnTo>
                    <a:lnTo>
                      <a:pt x="1669617" y="7870187"/>
                    </a:lnTo>
                    <a:lnTo>
                      <a:pt x="1650567" y="7870187"/>
                    </a:lnTo>
                    <a:lnTo>
                      <a:pt x="1651837" y="8124187"/>
                    </a:lnTo>
                    <a:close/>
                    <a:moveTo>
                      <a:pt x="1479117" y="8294366"/>
                    </a:moveTo>
                    <a:lnTo>
                      <a:pt x="1239199" y="8294366"/>
                    </a:lnTo>
                    <a:lnTo>
                      <a:pt x="1239199" y="8313416"/>
                    </a:lnTo>
                    <a:lnTo>
                      <a:pt x="1498167" y="8313416"/>
                    </a:lnTo>
                    <a:lnTo>
                      <a:pt x="1498167" y="8234676"/>
                    </a:lnTo>
                    <a:lnTo>
                      <a:pt x="1479117" y="8234676"/>
                    </a:lnTo>
                    <a:lnTo>
                      <a:pt x="1479117" y="8294366"/>
                    </a:lnTo>
                    <a:close/>
                    <a:moveTo>
                      <a:pt x="1479117" y="8214356"/>
                    </a:moveTo>
                    <a:lnTo>
                      <a:pt x="1498167" y="8214356"/>
                    </a:lnTo>
                    <a:lnTo>
                      <a:pt x="149816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lnTo>
                      <a:pt x="1479117" y="8124187"/>
                    </a:ln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479117" y="8233406"/>
                    </a:lnTo>
                    <a:lnTo>
                      <a:pt x="1479117" y="8214356"/>
                    </a:lnTo>
                    <a:close/>
                    <a:moveTo>
                      <a:pt x="157182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close/>
                    <a:moveTo>
                      <a:pt x="1571827" y="414020"/>
                    </a:moveTo>
                    <a:lnTo>
                      <a:pt x="1590877" y="414020"/>
                    </a:lnTo>
                    <a:lnTo>
                      <a:pt x="1590877" y="7870187"/>
                    </a:lnTo>
                    <a:lnTo>
                      <a:pt x="1571827" y="7870187"/>
                    </a:lnTo>
                    <a:lnTo>
                      <a:pt x="1571827" y="414020"/>
                    </a:lnTo>
                    <a:close/>
                    <a:moveTo>
                      <a:pt x="1651837" y="414020"/>
                    </a:moveTo>
                    <a:lnTo>
                      <a:pt x="1670887" y="414020"/>
                    </a:lnTo>
                    <a:lnTo>
                      <a:pt x="1670887" y="7870187"/>
                    </a:lnTo>
                    <a:lnTo>
                      <a:pt x="1651837" y="7870187"/>
                    </a:lnTo>
                    <a:lnTo>
                      <a:pt x="1651837" y="414020"/>
                    </a:lnTo>
                    <a:close/>
                    <a:moveTo>
                      <a:pt x="1571827" y="97790"/>
                    </a:moveTo>
                    <a:lnTo>
                      <a:pt x="1571827" y="171450"/>
                    </a:lnTo>
                    <a:lnTo>
                      <a:pt x="1590877" y="171450"/>
                    </a:lnTo>
                    <a:lnTo>
                      <a:pt x="1590877" y="78740"/>
                    </a:ln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571827" y="97790"/>
                    </a:lnTo>
                    <a:close/>
                    <a:moveTo>
                      <a:pt x="1571827" y="190500"/>
                    </a:moveTo>
                    <a:lnTo>
                      <a:pt x="1590877" y="190500"/>
                    </a:lnTo>
                    <a:lnTo>
                      <a:pt x="1590877" y="414020"/>
                    </a:lnTo>
                    <a:lnTo>
                      <a:pt x="1571827" y="414020"/>
                    </a:lnTo>
                    <a:lnTo>
                      <a:pt x="1571827" y="190500"/>
                    </a:lnTo>
                    <a:close/>
                    <a:moveTo>
                      <a:pt x="1239531" y="78740"/>
                    </a:moveTo>
                    <a:lnTo>
                      <a:pt x="1480387" y="78740"/>
                    </a:lnTo>
                    <a:lnTo>
                      <a:pt x="1480387" y="97790"/>
                    </a:lnTo>
                    <a:lnTo>
                      <a:pt x="1239531" y="97790"/>
                    </a:lnTo>
                    <a:lnTo>
                      <a:pt x="1239531" y="78740"/>
                    </a:lnTo>
                    <a:close/>
                    <a:moveTo>
                      <a:pt x="1571827" y="190500"/>
                    </a:moveTo>
                    <a:lnTo>
                      <a:pt x="1571827" y="171450"/>
                    </a:lnTo>
                    <a:lnTo>
                      <a:pt x="1498167" y="17145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190500"/>
                    </a:lnTo>
                    <a:lnTo>
                      <a:pt x="1571827" y="190500"/>
                    </a:lnTo>
                    <a:close/>
                    <a:moveTo>
                      <a:pt x="1479117" y="19050"/>
                    </a:moveTo>
                    <a:lnTo>
                      <a:pt x="1479117" y="80010"/>
                    </a:lnTo>
                    <a:lnTo>
                      <a:pt x="1498167" y="80010"/>
                    </a:lnTo>
                    <a:lnTo>
                      <a:pt x="1498167" y="1270"/>
                    </a:lnTo>
                    <a:lnTo>
                      <a:pt x="1239199" y="1270"/>
                    </a:lnTo>
                    <a:lnTo>
                      <a:pt x="1239199" y="20320"/>
                    </a:lnTo>
                    <a:lnTo>
                      <a:pt x="1479117" y="20320"/>
                    </a:lnTo>
                    <a:lnTo>
                      <a:pt x="1479117" y="19050"/>
                    </a:lnTo>
                    <a:close/>
                    <a:moveTo>
                      <a:pt x="1651837" y="190500"/>
                    </a:moveTo>
                    <a:lnTo>
                      <a:pt x="1651837" y="414020"/>
                    </a:lnTo>
                    <a:lnTo>
                      <a:pt x="1670887" y="414020"/>
                    </a:lnTo>
                    <a:lnTo>
                      <a:pt x="1670887" y="171450"/>
                    </a:lnTo>
                    <a:lnTo>
                      <a:pt x="1592147" y="171450"/>
                    </a:lnTo>
                    <a:lnTo>
                      <a:pt x="1592147" y="190500"/>
                    </a:lnTo>
                    <a:lnTo>
                      <a:pt x="1651837" y="190500"/>
                    </a:lnTo>
                    <a:close/>
                    <a:moveTo>
                      <a:pt x="1571827" y="171450"/>
                    </a:moveTo>
                    <a:lnTo>
                      <a:pt x="1590877" y="171450"/>
                    </a:lnTo>
                    <a:lnTo>
                      <a:pt x="1590877" y="190500"/>
                    </a:lnTo>
                    <a:lnTo>
                      <a:pt x="1571827" y="190500"/>
                    </a:lnTo>
                    <a:lnTo>
                      <a:pt x="1571827" y="171450"/>
                    </a:lnTo>
                    <a:close/>
                    <a:moveTo>
                      <a:pt x="1479117" y="78740"/>
                    </a:move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78740"/>
                    </a:lnTo>
                    <a:close/>
                    <a:moveTo>
                      <a:pt x="452410" y="78740"/>
                    </a:moveTo>
                    <a:lnTo>
                      <a:pt x="1239531" y="78740"/>
                    </a:lnTo>
                    <a:lnTo>
                      <a:pt x="1239531" y="97790"/>
                    </a:lnTo>
                    <a:lnTo>
                      <a:pt x="452410" y="97790"/>
                    </a:lnTo>
                    <a:lnTo>
                      <a:pt x="452410" y="78740"/>
                    </a:lnTo>
                    <a:close/>
                    <a:moveTo>
                      <a:pt x="452410" y="0"/>
                    </a:moveTo>
                    <a:lnTo>
                      <a:pt x="1239531" y="0"/>
                    </a:lnTo>
                    <a:lnTo>
                      <a:pt x="1239531" y="19050"/>
                    </a:lnTo>
                    <a:lnTo>
                      <a:pt x="452410" y="19050"/>
                    </a:lnTo>
                    <a:lnTo>
                      <a:pt x="4524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AutoShape 19"/>
            <p:cNvSpPr/>
            <p:nvPr/>
          </p:nvSpPr>
          <p:spPr>
            <a:xfrm>
              <a:off x="207972" y="2254490"/>
              <a:ext cx="1278736" cy="0"/>
            </a:xfrm>
            <a:prstGeom prst="line">
              <a:avLst/>
            </a:prstGeom>
            <a:ln w="21368" cap="rnd">
              <a:solidFill>
                <a:srgbClr val="2F303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340272" y="615246"/>
              <a:ext cx="982825" cy="696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肆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  <a:p>
              <a:pPr algn="ctr">
                <a:lnSpc>
                  <a:spcPts val="6945"/>
                </a:lnSpc>
              </a:pPr>
            </a:p>
            <a:p>
              <a:pPr algn="ctr">
                <a:lnSpc>
                  <a:spcPts val="6945"/>
                </a:lnSpc>
                <a:spcBef>
                  <a:spcPct val="0"/>
                </a:spcBef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如何学习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9588548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1577313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3577820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15578326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3277">
            <a:off x="6006988" y="2708121"/>
            <a:ext cx="1556389" cy="150964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4948929" y="3147903"/>
            <a:ext cx="2836171" cy="362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55"/>
              </a:lnSpc>
            </a:pPr>
            <a:r>
              <a:rPr lang="en-US" sz="12615">
                <a:solidFill>
                  <a:srgbClr val="FFFFFF"/>
                </a:solidFill>
                <a:ea typeface="思源宋体-超粗体" panose="02020900000000000000" charset="-122"/>
              </a:rPr>
              <a:t>目录</a:t>
            </a:r>
            <a:endParaRPr lang="en-US" sz="12615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 r="89065"/>
          <a:stretch>
            <a:fillRect/>
          </a:stretch>
        </p:blipFill>
        <p:spPr>
          <a:xfrm rot="-89498">
            <a:off x="3006158" y="-1996708"/>
            <a:ext cx="1320392" cy="15531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296353"/>
          </a:xfrm>
        </p:spPr>
        <p:txBody>
          <a:bodyPr/>
          <a:p>
            <a:r>
              <a:rPr lang="zh-CN" altLang="en-US" sz="5400"/>
              <a:t>四、如何学习高中历史？</a:t>
            </a:r>
            <a:endParaRPr lang="zh-CN" altLang="en-US" sz="5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3118" t="18024" r="19948" b="31572"/>
          <a:stretch>
            <a:fillRect/>
          </a:stretch>
        </p:blipFill>
        <p:spPr>
          <a:xfrm>
            <a:off x="669608" y="492443"/>
            <a:ext cx="8298180" cy="873442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178368" y="2686050"/>
            <a:ext cx="7446645" cy="6921818"/>
          </a:xfrm>
          <a:prstGeom prst="ellipse">
            <a:avLst/>
          </a:prstGeom>
          <a:noFill/>
          <a:ln w="412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0" name="右箭头 9"/>
          <p:cNvSpPr/>
          <p:nvPr/>
        </p:nvSpPr>
        <p:spPr>
          <a:xfrm>
            <a:off x="9828848" y="570833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1" name="文本框 10"/>
          <p:cNvSpPr txBox="1"/>
          <p:nvPr/>
        </p:nvSpPr>
        <p:spPr>
          <a:xfrm>
            <a:off x="11371898" y="3199448"/>
            <a:ext cx="6483668" cy="4939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单元导语</a:t>
            </a:r>
            <a:r>
              <a:rPr lang="en-US" altLang="zh-CN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概述本单元所涉及的主要历史内容和学习要求，便于在学习开始之时了解本单元的内容线索和应掌握的必备知识。</a:t>
            </a:r>
            <a:endParaRPr lang="zh-CN" altLang="en-US" sz="42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21073" t="15881" r="19771" b="9273"/>
          <a:stretch>
            <a:fillRect/>
          </a:stretch>
        </p:blipFill>
        <p:spPr>
          <a:xfrm>
            <a:off x="316230" y="385763"/>
            <a:ext cx="13369290" cy="951547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555558" y="2386013"/>
            <a:ext cx="4190048" cy="106584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3" name="右箭头 12"/>
          <p:cNvSpPr/>
          <p:nvPr/>
        </p:nvSpPr>
        <p:spPr>
          <a:xfrm>
            <a:off x="6980873" y="248126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4" name="文本框 13"/>
          <p:cNvSpPr txBox="1"/>
          <p:nvPr/>
        </p:nvSpPr>
        <p:spPr>
          <a:xfrm>
            <a:off x="8295323" y="1305878"/>
            <a:ext cx="910018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50000"/>
              </a:lnSpc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本课导入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置于每一课的课文标题之下。通过导图和导入语，以情境导入方式，生动、简洁地引出本课要讲述的内容。帮助理解本课内容，增加学习兴趣。 </a:t>
            </a:r>
            <a:endParaRPr lang="zh-CN" altLang="en-US" sz="3600"/>
          </a:p>
        </p:txBody>
      </p:sp>
      <p:sp>
        <p:nvSpPr>
          <p:cNvPr id="15" name="椭圆 14"/>
          <p:cNvSpPr/>
          <p:nvPr/>
        </p:nvSpPr>
        <p:spPr>
          <a:xfrm>
            <a:off x="930593" y="3657600"/>
            <a:ext cx="1823085" cy="110871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6" name="右箭头 15"/>
          <p:cNvSpPr/>
          <p:nvPr/>
        </p:nvSpPr>
        <p:spPr>
          <a:xfrm>
            <a:off x="3023235" y="3890010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7" name="文本框 16"/>
          <p:cNvSpPr txBox="1"/>
          <p:nvPr/>
        </p:nvSpPr>
        <p:spPr>
          <a:xfrm>
            <a:off x="4440555" y="2481263"/>
            <a:ext cx="8496300" cy="3412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学习聚焦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每目设一个学习聚焦，置于每一目的标题旁，以精练的文字概括或提炼本目的基本内容。有利于自学和重点难点的掌握，也有利于帮助提高综合概括能力。</a:t>
            </a:r>
            <a:endParaRPr lang="zh-CN" altLang="en-US" sz="3600"/>
          </a:p>
        </p:txBody>
      </p:sp>
      <p:sp>
        <p:nvSpPr>
          <p:cNvPr id="18" name="椭圆 17"/>
          <p:cNvSpPr/>
          <p:nvPr/>
        </p:nvSpPr>
        <p:spPr>
          <a:xfrm>
            <a:off x="669608" y="6584633"/>
            <a:ext cx="1823085" cy="191166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9" name="右箭头 18"/>
          <p:cNvSpPr/>
          <p:nvPr/>
        </p:nvSpPr>
        <p:spPr>
          <a:xfrm>
            <a:off x="2753678" y="710279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0" name="文本框 19"/>
          <p:cNvSpPr txBox="1"/>
          <p:nvPr/>
        </p:nvSpPr>
        <p:spPr>
          <a:xfrm>
            <a:off x="4440555" y="6439853"/>
            <a:ext cx="10488930" cy="17532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pPr marL="0" indent="0" algn="just" defTabSz="1219200">
              <a:spcBef>
                <a:spcPts val="0"/>
              </a:spcBef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思考点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 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紧密结合正文提问，可即时回答， 以提高兴趣和关注力，并训练历史理解与历史思维能力。 </a:t>
            </a:r>
            <a:endParaRPr lang="zh-CN" altLang="en-US" sz="36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 l="21259" t="16260" r="20074" b="8234"/>
          <a:stretch>
            <a:fillRect/>
          </a:stretch>
        </p:blipFill>
        <p:spPr>
          <a:xfrm>
            <a:off x="4082415" y="263843"/>
            <a:ext cx="13479780" cy="9758363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10981373" y="803910"/>
            <a:ext cx="6235065" cy="188214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5" name="右箭头 24"/>
          <p:cNvSpPr/>
          <p:nvPr/>
        </p:nvSpPr>
        <p:spPr>
          <a:xfrm rot="10800000">
            <a:off x="9423083" y="1306830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6" name="文本框 25"/>
          <p:cNvSpPr txBox="1"/>
          <p:nvPr/>
        </p:nvSpPr>
        <p:spPr>
          <a:xfrm>
            <a:off x="554355" y="1054418"/>
            <a:ext cx="8833485" cy="15855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历史纵横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（初中相关史事）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从时间和空间等角度，扩展、补充正文内容，通过相关史事的讲述，揭示不同时空条件下历史的延续、变迁与发展。</a:t>
            </a:r>
            <a:endParaRPr lang="zh-CN" altLang="en-US" sz="2700"/>
          </a:p>
        </p:txBody>
      </p:sp>
      <p:sp>
        <p:nvSpPr>
          <p:cNvPr id="27" name="椭圆 26"/>
          <p:cNvSpPr/>
          <p:nvPr/>
        </p:nvSpPr>
        <p:spPr>
          <a:xfrm>
            <a:off x="15187613" y="3357563"/>
            <a:ext cx="2028825" cy="188214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8" name="右箭头 27"/>
          <p:cNvSpPr/>
          <p:nvPr/>
        </p:nvSpPr>
        <p:spPr>
          <a:xfrm rot="10800000">
            <a:off x="13685520" y="386048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9" name="文本框 28"/>
          <p:cNvSpPr txBox="1"/>
          <p:nvPr/>
        </p:nvSpPr>
        <p:spPr>
          <a:xfrm>
            <a:off x="181928" y="3728085"/>
            <a:ext cx="13368338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史料阅读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（初中材料研读）</a:t>
            </a:r>
            <a:r>
              <a:rPr lang="en-US" altLang="zh-CN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配合课文，提供简要的文献材料，作为知识的补充或拓展，加深对正文内容的理解，提升证据意识和阅读、分析、解释史料的能力。</a:t>
            </a:r>
            <a:endParaRPr lang="zh-CN" altLang="en-US" sz="2700"/>
          </a:p>
        </p:txBody>
      </p:sp>
      <p:sp>
        <p:nvSpPr>
          <p:cNvPr id="30" name="椭圆 29"/>
          <p:cNvSpPr/>
          <p:nvPr/>
        </p:nvSpPr>
        <p:spPr>
          <a:xfrm>
            <a:off x="12472988" y="7344728"/>
            <a:ext cx="4743450" cy="188214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1" name="右箭头 30"/>
          <p:cNvSpPr/>
          <p:nvPr/>
        </p:nvSpPr>
        <p:spPr>
          <a:xfrm rot="10800000">
            <a:off x="10981373" y="7847648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2" name="文本框 31"/>
          <p:cNvSpPr txBox="1"/>
          <p:nvPr/>
        </p:nvSpPr>
        <p:spPr>
          <a:xfrm>
            <a:off x="910590" y="7186613"/>
            <a:ext cx="9982200" cy="23736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问题探究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（初中课后活动）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结合每课正文内容设置一个思考题，主要目的是进一步深入掌握本课基本内容，培养史料实证和历史解释等素养。</a:t>
            </a:r>
            <a:endParaRPr lang="zh-CN" altLang="en-US" sz="27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indent="0" algn="just" defTabSz="12192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学习拓展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（初中知识拓展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）根据本课所学内容进一步扩展历史思维。</a:t>
            </a:r>
            <a:endParaRPr lang="zh-CN" altLang="en-US" sz="270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rcRect l="21259" t="16260" r="20074" b="8234"/>
          <a:stretch>
            <a:fillRect/>
          </a:stretch>
        </p:blipFill>
        <p:spPr>
          <a:xfrm>
            <a:off x="554355" y="385763"/>
            <a:ext cx="13479780" cy="9758363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669608" y="5708333"/>
            <a:ext cx="3770948" cy="326040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5" name="椭圆 34"/>
          <p:cNvSpPr/>
          <p:nvPr/>
        </p:nvSpPr>
        <p:spPr>
          <a:xfrm>
            <a:off x="3001328" y="2992755"/>
            <a:ext cx="3940493" cy="294798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6" name="椭圆 35"/>
          <p:cNvSpPr/>
          <p:nvPr/>
        </p:nvSpPr>
        <p:spPr>
          <a:xfrm>
            <a:off x="411480" y="612458"/>
            <a:ext cx="2860358" cy="2745105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7" name="右箭头 36"/>
          <p:cNvSpPr/>
          <p:nvPr/>
        </p:nvSpPr>
        <p:spPr>
          <a:xfrm>
            <a:off x="7287578" y="4606290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8" name="文本框 37"/>
          <p:cNvSpPr txBox="1"/>
          <p:nvPr/>
        </p:nvSpPr>
        <p:spPr>
          <a:xfrm>
            <a:off x="8843010" y="3535680"/>
            <a:ext cx="8719185" cy="34124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图表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 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指与课文内容相契合的各种插图和表格。各种文化遗址、文物、历史文献、历史人物、图画、历史事件的照片、图画及示意图、历史地图、地名表和反映统计数字的柱状图，加强学习的直观性。</a:t>
            </a:r>
            <a:endParaRPr lang="zh-CN" altLang="en-US" sz="3600"/>
          </a:p>
        </p:txBody>
      </p:sp>
      <p:sp>
        <p:nvSpPr>
          <p:cNvPr id="2" name="文本框 1"/>
          <p:cNvSpPr txBox="1"/>
          <p:nvPr/>
        </p:nvSpPr>
        <p:spPr>
          <a:xfrm>
            <a:off x="4227195" y="120015"/>
            <a:ext cx="9458325" cy="889000"/>
          </a:xfrm>
          <a:prstGeom prst="rect">
            <a:avLst/>
          </a:prstGeom>
          <a:solidFill>
            <a:srgbClr val="E0B07F">
              <a:lumMod val="10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4200" dirty="0">
                <a:sym typeface="+mn-ea"/>
              </a:rPr>
              <a:t>课前预习：自主学习、读懂教材</a:t>
            </a:r>
            <a:endParaRPr lang="zh-CN" altLang="en-US" sz="4200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bldLvl="0" animBg="1"/>
      <p:bldP spid="10" grpId="0" bldLvl="0" animBg="1"/>
      <p:bldP spid="11" grpId="0"/>
      <p:bldP spid="13" grpId="0" bldLvl="0" animBg="1"/>
      <p:bldP spid="14" grpId="0" bldLvl="0" animBg="1"/>
      <p:bldP spid="16" grpId="0" bldLvl="0" animBg="1"/>
      <p:bldP spid="17" grpId="0" bldLvl="0" animBg="1"/>
      <p:bldP spid="19" grpId="0" bldLvl="0" animBg="1"/>
      <p:bldP spid="18" grpId="0" bldLvl="0" animBg="1"/>
      <p:bldP spid="15" grpId="0" bldLvl="0" animBg="1"/>
      <p:bldP spid="9" grpId="0" bldLvl="0" animBg="1"/>
      <p:bldP spid="20" grpId="0" bldLvl="0" animBg="1"/>
      <p:bldP spid="25" grpId="0" bldLvl="0" animBg="1"/>
      <p:bldP spid="24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9442928" y="5797140"/>
            <a:ext cx="3644173" cy="3742622"/>
            <a:chOff x="351790" y="351790"/>
            <a:chExt cx="2940050" cy="2954020"/>
          </a:xfrm>
        </p:grpSpPr>
        <p:sp>
          <p:nvSpPr>
            <p:cNvPr id="3" name="Freeform 3"/>
            <p:cNvSpPr/>
            <p:nvPr/>
          </p:nvSpPr>
          <p:spPr>
            <a:xfrm>
              <a:off x="371964" y="1536533"/>
              <a:ext cx="3494266" cy="2473922"/>
            </a:xfrm>
            <a:custGeom>
              <a:avLst/>
              <a:gdLst/>
              <a:ahLst/>
              <a:cxnLst/>
              <a:rect l="l" t="t" r="r" b="b"/>
              <a:pathLst>
                <a:path w="3494266" h="2473922">
                  <a:moveTo>
                    <a:pt x="223465" y="1283606"/>
                  </a:moveTo>
                  <a:cubicBezTo>
                    <a:pt x="223465" y="1348435"/>
                    <a:pt x="173806" y="1400298"/>
                    <a:pt x="111732" y="1400298"/>
                  </a:cubicBezTo>
                  <a:cubicBezTo>
                    <a:pt x="49659" y="1400298"/>
                    <a:pt x="0" y="1348435"/>
                    <a:pt x="0" y="1283606"/>
                  </a:cubicBezTo>
                  <a:cubicBezTo>
                    <a:pt x="0" y="1218778"/>
                    <a:pt x="49659" y="1166915"/>
                    <a:pt x="111732" y="1166915"/>
                  </a:cubicBezTo>
                  <a:cubicBezTo>
                    <a:pt x="173806" y="1166915"/>
                    <a:pt x="223465" y="1218778"/>
                    <a:pt x="223465" y="1283606"/>
                  </a:cubicBezTo>
                  <a:close/>
                  <a:moveTo>
                    <a:pt x="1225953" y="0"/>
                  </a:moveTo>
                  <a:cubicBezTo>
                    <a:pt x="1163880" y="0"/>
                    <a:pt x="1114221" y="51863"/>
                    <a:pt x="1114221" y="116691"/>
                  </a:cubicBezTo>
                  <a:cubicBezTo>
                    <a:pt x="1114221" y="181520"/>
                    <a:pt x="1163880" y="233383"/>
                    <a:pt x="1225953" y="233383"/>
                  </a:cubicBezTo>
                  <a:cubicBezTo>
                    <a:pt x="1288027" y="233383"/>
                    <a:pt x="1337686" y="181520"/>
                    <a:pt x="1337686" y="116691"/>
                  </a:cubicBezTo>
                  <a:cubicBezTo>
                    <a:pt x="1337686" y="51863"/>
                    <a:pt x="1288027" y="0"/>
                    <a:pt x="1225953" y="0"/>
                  </a:cubicBezTo>
                  <a:close/>
                  <a:moveTo>
                    <a:pt x="2343278" y="0"/>
                  </a:moveTo>
                  <a:cubicBezTo>
                    <a:pt x="2281205" y="0"/>
                    <a:pt x="2231546" y="51863"/>
                    <a:pt x="2231546" y="116691"/>
                  </a:cubicBezTo>
                  <a:cubicBezTo>
                    <a:pt x="2231546" y="181520"/>
                    <a:pt x="2281205" y="233383"/>
                    <a:pt x="2343278" y="233383"/>
                  </a:cubicBezTo>
                  <a:cubicBezTo>
                    <a:pt x="2405352" y="233383"/>
                    <a:pt x="2455011" y="181520"/>
                    <a:pt x="2455011" y="116691"/>
                  </a:cubicBezTo>
                  <a:cubicBezTo>
                    <a:pt x="2455011" y="51863"/>
                    <a:pt x="2403800" y="0"/>
                    <a:pt x="2343278" y="0"/>
                  </a:cubicBezTo>
                  <a:close/>
                  <a:moveTo>
                    <a:pt x="3402826" y="1166915"/>
                  </a:moveTo>
                  <a:cubicBezTo>
                    <a:pt x="3352026" y="1166915"/>
                    <a:pt x="3311386" y="1218778"/>
                    <a:pt x="3311386" y="1283606"/>
                  </a:cubicBezTo>
                  <a:cubicBezTo>
                    <a:pt x="3311386" y="1348435"/>
                    <a:pt x="3352026" y="1400298"/>
                    <a:pt x="3402826" y="1400298"/>
                  </a:cubicBezTo>
                  <a:cubicBezTo>
                    <a:pt x="3453626" y="1400298"/>
                    <a:pt x="3494266" y="1348435"/>
                    <a:pt x="3494266" y="1283606"/>
                  </a:cubicBezTo>
                  <a:cubicBezTo>
                    <a:pt x="3494266" y="1218778"/>
                    <a:pt x="3453626" y="1166915"/>
                    <a:pt x="3402826" y="1166915"/>
                  </a:cubicBezTo>
                  <a:close/>
                  <a:moveTo>
                    <a:pt x="2343278" y="2291042"/>
                  </a:moveTo>
                  <a:cubicBezTo>
                    <a:pt x="2281205" y="2291042"/>
                    <a:pt x="2231546" y="2331682"/>
                    <a:pt x="2231546" y="2382482"/>
                  </a:cubicBezTo>
                  <a:cubicBezTo>
                    <a:pt x="2231546" y="2433282"/>
                    <a:pt x="2281205" y="2473922"/>
                    <a:pt x="2343278" y="2473922"/>
                  </a:cubicBezTo>
                  <a:cubicBezTo>
                    <a:pt x="2405352" y="2473922"/>
                    <a:pt x="2455011" y="2433282"/>
                    <a:pt x="2455011" y="2382482"/>
                  </a:cubicBezTo>
                  <a:cubicBezTo>
                    <a:pt x="2455011" y="2331682"/>
                    <a:pt x="2403800" y="2291042"/>
                    <a:pt x="2343278" y="229104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51790" y="351790"/>
              <a:ext cx="3514440" cy="3672635"/>
            </a:xfrm>
            <a:custGeom>
              <a:avLst/>
              <a:gdLst/>
              <a:ahLst/>
              <a:cxnLst/>
              <a:rect l="l" t="t" r="r" b="b"/>
              <a:pathLst>
                <a:path w="3514440" h="3672635">
                  <a:moveTo>
                    <a:pt x="3511900" y="1222019"/>
                  </a:moveTo>
                  <a:lnTo>
                    <a:pt x="3449670" y="1301434"/>
                  </a:lnTo>
                  <a:lnTo>
                    <a:pt x="3511900" y="1380849"/>
                  </a:lnTo>
                  <a:lnTo>
                    <a:pt x="3485230" y="1414884"/>
                  </a:lnTo>
                  <a:lnTo>
                    <a:pt x="3423000" y="1335469"/>
                  </a:lnTo>
                  <a:lnTo>
                    <a:pt x="3362040" y="1414884"/>
                  </a:lnTo>
                  <a:lnTo>
                    <a:pt x="3335370" y="1380849"/>
                  </a:lnTo>
                  <a:lnTo>
                    <a:pt x="3397600" y="1301434"/>
                  </a:lnTo>
                  <a:lnTo>
                    <a:pt x="3335370" y="1222019"/>
                  </a:lnTo>
                  <a:lnTo>
                    <a:pt x="3362040" y="1187984"/>
                  </a:lnTo>
                  <a:lnTo>
                    <a:pt x="3423000" y="1267399"/>
                  </a:lnTo>
                  <a:lnTo>
                    <a:pt x="3485230" y="1187984"/>
                  </a:lnTo>
                  <a:lnTo>
                    <a:pt x="3511900" y="1222019"/>
                  </a:lnTo>
                  <a:close/>
                  <a:moveTo>
                    <a:pt x="3329020" y="136140"/>
                  </a:moveTo>
                  <a:cubicBezTo>
                    <a:pt x="3329020" y="71311"/>
                    <a:pt x="3369660" y="19449"/>
                    <a:pt x="3420460" y="19449"/>
                  </a:cubicBezTo>
                  <a:cubicBezTo>
                    <a:pt x="3471260" y="19449"/>
                    <a:pt x="3511900" y="71311"/>
                    <a:pt x="3511900" y="136140"/>
                  </a:cubicBezTo>
                  <a:cubicBezTo>
                    <a:pt x="3511900" y="200969"/>
                    <a:pt x="3471260" y="252832"/>
                    <a:pt x="3420460" y="252832"/>
                  </a:cubicBezTo>
                  <a:cubicBezTo>
                    <a:pt x="3369660" y="252832"/>
                    <a:pt x="3329020" y="200969"/>
                    <a:pt x="3329020" y="136140"/>
                  </a:cubicBezTo>
                  <a:close/>
                  <a:moveTo>
                    <a:pt x="3367120" y="136140"/>
                  </a:moveTo>
                  <a:cubicBezTo>
                    <a:pt x="3367120" y="173417"/>
                    <a:pt x="3391250" y="204210"/>
                    <a:pt x="3420460" y="204210"/>
                  </a:cubicBezTo>
                  <a:cubicBezTo>
                    <a:pt x="3449670" y="204210"/>
                    <a:pt x="3473800" y="173417"/>
                    <a:pt x="3473800" y="136140"/>
                  </a:cubicBezTo>
                  <a:cubicBezTo>
                    <a:pt x="3473800" y="98864"/>
                    <a:pt x="3449670" y="68070"/>
                    <a:pt x="3420460" y="68070"/>
                  </a:cubicBezTo>
                  <a:cubicBezTo>
                    <a:pt x="3391250" y="68070"/>
                    <a:pt x="3367120" y="98864"/>
                    <a:pt x="3367120" y="136140"/>
                  </a:cubicBezTo>
                  <a:close/>
                  <a:moveTo>
                    <a:pt x="17070" y="1301434"/>
                  </a:moveTo>
                  <a:cubicBezTo>
                    <a:pt x="17070" y="1236606"/>
                    <a:pt x="66729" y="1184743"/>
                    <a:pt x="128803" y="1184743"/>
                  </a:cubicBezTo>
                  <a:cubicBezTo>
                    <a:pt x="190876" y="1184743"/>
                    <a:pt x="240535" y="1236606"/>
                    <a:pt x="240535" y="1301434"/>
                  </a:cubicBezTo>
                  <a:cubicBezTo>
                    <a:pt x="240535" y="1366263"/>
                    <a:pt x="190876" y="1418126"/>
                    <a:pt x="128803" y="1418126"/>
                  </a:cubicBezTo>
                  <a:cubicBezTo>
                    <a:pt x="66729" y="1418126"/>
                    <a:pt x="17070" y="1366263"/>
                    <a:pt x="17070" y="1301434"/>
                  </a:cubicBezTo>
                  <a:close/>
                  <a:moveTo>
                    <a:pt x="63625" y="1301434"/>
                  </a:moveTo>
                  <a:cubicBezTo>
                    <a:pt x="63625" y="1338711"/>
                    <a:pt x="93110" y="1369504"/>
                    <a:pt x="128803" y="1369504"/>
                  </a:cubicBezTo>
                  <a:cubicBezTo>
                    <a:pt x="164495" y="1369504"/>
                    <a:pt x="193980" y="1338711"/>
                    <a:pt x="193980" y="1301434"/>
                  </a:cubicBezTo>
                  <a:cubicBezTo>
                    <a:pt x="193980" y="1264158"/>
                    <a:pt x="164495" y="1233364"/>
                    <a:pt x="128803" y="1233364"/>
                  </a:cubicBezTo>
                  <a:cubicBezTo>
                    <a:pt x="93110" y="1233364"/>
                    <a:pt x="63625" y="1264158"/>
                    <a:pt x="63625" y="1301434"/>
                  </a:cubicBezTo>
                  <a:close/>
                  <a:moveTo>
                    <a:pt x="153632" y="3460546"/>
                  </a:moveTo>
                  <a:lnTo>
                    <a:pt x="107077" y="3460546"/>
                  </a:lnTo>
                  <a:lnTo>
                    <a:pt x="107077" y="3548175"/>
                  </a:lnTo>
                  <a:lnTo>
                    <a:pt x="0" y="3548175"/>
                  </a:lnTo>
                  <a:lnTo>
                    <a:pt x="0" y="3586275"/>
                  </a:lnTo>
                  <a:lnTo>
                    <a:pt x="105525" y="3586275"/>
                  </a:lnTo>
                  <a:lnTo>
                    <a:pt x="105525" y="3672635"/>
                  </a:lnTo>
                  <a:lnTo>
                    <a:pt x="152080" y="3672635"/>
                  </a:lnTo>
                  <a:lnTo>
                    <a:pt x="152080" y="3585005"/>
                  </a:lnTo>
                  <a:lnTo>
                    <a:pt x="259157" y="3585005"/>
                  </a:lnTo>
                  <a:lnTo>
                    <a:pt x="259157" y="3546905"/>
                  </a:lnTo>
                  <a:lnTo>
                    <a:pt x="153632" y="3546905"/>
                  </a:lnTo>
                  <a:lnTo>
                    <a:pt x="153632" y="3460546"/>
                  </a:lnTo>
                  <a:close/>
                  <a:moveTo>
                    <a:pt x="57418" y="249590"/>
                  </a:moveTo>
                  <a:lnTo>
                    <a:pt x="133458" y="170175"/>
                  </a:lnTo>
                  <a:lnTo>
                    <a:pt x="209498" y="249590"/>
                  </a:lnTo>
                  <a:lnTo>
                    <a:pt x="240535" y="215555"/>
                  </a:lnTo>
                  <a:lnTo>
                    <a:pt x="166047" y="136140"/>
                  </a:lnTo>
                  <a:lnTo>
                    <a:pt x="240535" y="56725"/>
                  </a:lnTo>
                  <a:lnTo>
                    <a:pt x="207947" y="22690"/>
                  </a:lnTo>
                  <a:lnTo>
                    <a:pt x="133458" y="102105"/>
                  </a:lnTo>
                  <a:lnTo>
                    <a:pt x="58970" y="22690"/>
                  </a:lnTo>
                  <a:lnTo>
                    <a:pt x="26381" y="56725"/>
                  </a:lnTo>
                  <a:lnTo>
                    <a:pt x="100870" y="134519"/>
                  </a:lnTo>
                  <a:lnTo>
                    <a:pt x="24829" y="215555"/>
                  </a:lnTo>
                  <a:lnTo>
                    <a:pt x="57418" y="249590"/>
                  </a:lnTo>
                  <a:close/>
                  <a:moveTo>
                    <a:pt x="3514440" y="3567225"/>
                  </a:moveTo>
                  <a:cubicBezTo>
                    <a:pt x="3514440" y="3618025"/>
                    <a:pt x="3473800" y="3658665"/>
                    <a:pt x="3423000" y="3658665"/>
                  </a:cubicBezTo>
                  <a:cubicBezTo>
                    <a:pt x="3372200" y="3658665"/>
                    <a:pt x="3331560" y="3618025"/>
                    <a:pt x="3331560" y="3567225"/>
                  </a:cubicBezTo>
                  <a:cubicBezTo>
                    <a:pt x="3331560" y="3516425"/>
                    <a:pt x="3372200" y="3475785"/>
                    <a:pt x="3423000" y="3475785"/>
                  </a:cubicBezTo>
                  <a:cubicBezTo>
                    <a:pt x="3473800" y="3475785"/>
                    <a:pt x="3514440" y="3516425"/>
                    <a:pt x="3514440" y="3567225"/>
                  </a:cubicBezTo>
                  <a:close/>
                  <a:moveTo>
                    <a:pt x="3476340" y="3567225"/>
                  </a:moveTo>
                  <a:cubicBezTo>
                    <a:pt x="3476340" y="3538015"/>
                    <a:pt x="3452210" y="3513885"/>
                    <a:pt x="3423000" y="3513885"/>
                  </a:cubicBezTo>
                  <a:cubicBezTo>
                    <a:pt x="3393790" y="3513885"/>
                    <a:pt x="3369660" y="3538015"/>
                    <a:pt x="3369660" y="3567225"/>
                  </a:cubicBezTo>
                  <a:cubicBezTo>
                    <a:pt x="3369660" y="3596435"/>
                    <a:pt x="3393790" y="3620565"/>
                    <a:pt x="3423000" y="3620565"/>
                  </a:cubicBezTo>
                  <a:cubicBezTo>
                    <a:pt x="3452210" y="3620566"/>
                    <a:pt x="3476340" y="3596435"/>
                    <a:pt x="3476340" y="3567225"/>
                  </a:cubicBezTo>
                  <a:close/>
                  <a:moveTo>
                    <a:pt x="2437941" y="2354899"/>
                  </a:moveTo>
                  <a:lnTo>
                    <a:pt x="2361901" y="2434314"/>
                  </a:lnTo>
                  <a:lnTo>
                    <a:pt x="2287412" y="2354899"/>
                  </a:lnTo>
                  <a:lnTo>
                    <a:pt x="2254824" y="2388934"/>
                  </a:lnTo>
                  <a:lnTo>
                    <a:pt x="2330864" y="2468349"/>
                  </a:lnTo>
                  <a:lnTo>
                    <a:pt x="2254824" y="2547764"/>
                  </a:lnTo>
                  <a:lnTo>
                    <a:pt x="2287412" y="2581799"/>
                  </a:lnTo>
                  <a:lnTo>
                    <a:pt x="2361901" y="2502384"/>
                  </a:lnTo>
                  <a:lnTo>
                    <a:pt x="2437941" y="2581799"/>
                  </a:lnTo>
                  <a:lnTo>
                    <a:pt x="2470529" y="2547764"/>
                  </a:lnTo>
                  <a:lnTo>
                    <a:pt x="2394489" y="2468349"/>
                  </a:lnTo>
                  <a:lnTo>
                    <a:pt x="2470529" y="2388934"/>
                  </a:lnTo>
                  <a:lnTo>
                    <a:pt x="2437941" y="2354899"/>
                  </a:lnTo>
                  <a:close/>
                  <a:moveTo>
                    <a:pt x="2386730" y="0"/>
                  </a:moveTo>
                  <a:lnTo>
                    <a:pt x="2340175" y="0"/>
                  </a:lnTo>
                  <a:lnTo>
                    <a:pt x="2340175" y="111829"/>
                  </a:lnTo>
                  <a:lnTo>
                    <a:pt x="2234650" y="111829"/>
                  </a:lnTo>
                  <a:lnTo>
                    <a:pt x="2234650" y="160451"/>
                  </a:lnTo>
                  <a:lnTo>
                    <a:pt x="2338623" y="160451"/>
                  </a:lnTo>
                  <a:lnTo>
                    <a:pt x="2338623" y="270659"/>
                  </a:lnTo>
                  <a:lnTo>
                    <a:pt x="2385178" y="270659"/>
                  </a:lnTo>
                  <a:lnTo>
                    <a:pt x="2385178" y="158830"/>
                  </a:lnTo>
                  <a:lnTo>
                    <a:pt x="2493807" y="158830"/>
                  </a:lnTo>
                  <a:lnTo>
                    <a:pt x="2493807" y="110209"/>
                  </a:lnTo>
                  <a:lnTo>
                    <a:pt x="2386730" y="110209"/>
                  </a:lnTo>
                  <a:lnTo>
                    <a:pt x="2386730" y="0"/>
                  </a:lnTo>
                  <a:close/>
                  <a:moveTo>
                    <a:pt x="1357860" y="2468349"/>
                  </a:moveTo>
                  <a:cubicBezTo>
                    <a:pt x="1357860" y="2533178"/>
                    <a:pt x="1308201" y="2585041"/>
                    <a:pt x="1246127" y="2585041"/>
                  </a:cubicBezTo>
                  <a:cubicBezTo>
                    <a:pt x="1184054" y="2585041"/>
                    <a:pt x="1134395" y="2533178"/>
                    <a:pt x="1134395" y="2468349"/>
                  </a:cubicBezTo>
                  <a:cubicBezTo>
                    <a:pt x="1134395" y="2403521"/>
                    <a:pt x="1184054" y="2351658"/>
                    <a:pt x="1246127" y="2351658"/>
                  </a:cubicBezTo>
                  <a:cubicBezTo>
                    <a:pt x="1308201" y="2351658"/>
                    <a:pt x="1357860" y="2403521"/>
                    <a:pt x="1357860" y="2468349"/>
                  </a:cubicBezTo>
                  <a:close/>
                  <a:moveTo>
                    <a:pt x="1311305" y="2468349"/>
                  </a:moveTo>
                  <a:cubicBezTo>
                    <a:pt x="1311305" y="2431073"/>
                    <a:pt x="1281820" y="2400279"/>
                    <a:pt x="1246127" y="2400279"/>
                  </a:cubicBezTo>
                  <a:cubicBezTo>
                    <a:pt x="1210435" y="2400279"/>
                    <a:pt x="1180950" y="2431073"/>
                    <a:pt x="1180950" y="2468349"/>
                  </a:cubicBezTo>
                  <a:cubicBezTo>
                    <a:pt x="1180950" y="2505626"/>
                    <a:pt x="1210435" y="2536419"/>
                    <a:pt x="1246127" y="2536419"/>
                  </a:cubicBezTo>
                  <a:cubicBezTo>
                    <a:pt x="1281820" y="2536419"/>
                    <a:pt x="1311305" y="2505626"/>
                    <a:pt x="1311305" y="2468349"/>
                  </a:cubicBezTo>
                  <a:close/>
                  <a:moveTo>
                    <a:pt x="1360964" y="136140"/>
                  </a:moveTo>
                  <a:cubicBezTo>
                    <a:pt x="1360964" y="200969"/>
                    <a:pt x="1311305" y="252832"/>
                    <a:pt x="1249231" y="252832"/>
                  </a:cubicBezTo>
                  <a:cubicBezTo>
                    <a:pt x="1187158" y="252832"/>
                    <a:pt x="1137499" y="200969"/>
                    <a:pt x="1137499" y="136140"/>
                  </a:cubicBezTo>
                  <a:cubicBezTo>
                    <a:pt x="1137499" y="71311"/>
                    <a:pt x="1188709" y="19449"/>
                    <a:pt x="1249231" y="19449"/>
                  </a:cubicBezTo>
                  <a:cubicBezTo>
                    <a:pt x="1311305" y="19449"/>
                    <a:pt x="1360964" y="71311"/>
                    <a:pt x="1360964" y="136140"/>
                  </a:cubicBezTo>
                  <a:close/>
                  <a:moveTo>
                    <a:pt x="1314408" y="136140"/>
                  </a:moveTo>
                  <a:cubicBezTo>
                    <a:pt x="1314408" y="98864"/>
                    <a:pt x="1284923" y="68070"/>
                    <a:pt x="1249231" y="68070"/>
                  </a:cubicBezTo>
                  <a:cubicBezTo>
                    <a:pt x="1213539" y="68070"/>
                    <a:pt x="1184054" y="98864"/>
                    <a:pt x="1184054" y="136140"/>
                  </a:cubicBezTo>
                  <a:cubicBezTo>
                    <a:pt x="1184054" y="173417"/>
                    <a:pt x="1213539" y="204210"/>
                    <a:pt x="1249231" y="204210"/>
                  </a:cubicBezTo>
                  <a:cubicBezTo>
                    <a:pt x="1284923" y="204210"/>
                    <a:pt x="1314408" y="173417"/>
                    <a:pt x="1314408" y="136140"/>
                  </a:cubicBezTo>
                  <a:close/>
                  <a:moveTo>
                    <a:pt x="1322168" y="3477055"/>
                  </a:moveTo>
                  <a:lnTo>
                    <a:pt x="1247679" y="3539285"/>
                  </a:lnTo>
                  <a:lnTo>
                    <a:pt x="1171639" y="3477055"/>
                  </a:lnTo>
                  <a:lnTo>
                    <a:pt x="1139051" y="3503725"/>
                  </a:lnTo>
                  <a:lnTo>
                    <a:pt x="1215091" y="3565955"/>
                  </a:lnTo>
                  <a:lnTo>
                    <a:pt x="1139051" y="3628185"/>
                  </a:lnTo>
                  <a:lnTo>
                    <a:pt x="1171639" y="3654855"/>
                  </a:lnTo>
                  <a:lnTo>
                    <a:pt x="1247679" y="3592625"/>
                  </a:lnTo>
                  <a:lnTo>
                    <a:pt x="1322168" y="3654855"/>
                  </a:lnTo>
                  <a:lnTo>
                    <a:pt x="1354756" y="3628185"/>
                  </a:lnTo>
                  <a:lnTo>
                    <a:pt x="1278716" y="3565955"/>
                  </a:lnTo>
                  <a:lnTo>
                    <a:pt x="1354756" y="3503725"/>
                  </a:lnTo>
                  <a:lnTo>
                    <a:pt x="1322168" y="3477055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5" name="Group 5"/>
          <p:cNvGrpSpPr/>
          <p:nvPr/>
        </p:nvGrpSpPr>
        <p:grpSpPr>
          <a:xfrm rot="0">
            <a:off x="13643207" y="2464493"/>
            <a:ext cx="3644173" cy="3103754"/>
            <a:chOff x="351790" y="351790"/>
            <a:chExt cx="2940050" cy="2954020"/>
          </a:xfrm>
        </p:grpSpPr>
        <p:sp>
          <p:nvSpPr>
            <p:cNvPr id="6" name="Freeform 6"/>
            <p:cNvSpPr/>
            <p:nvPr/>
          </p:nvSpPr>
          <p:spPr>
            <a:xfrm>
              <a:off x="371964" y="1312873"/>
              <a:ext cx="3494266" cy="2070661"/>
            </a:xfrm>
            <a:custGeom>
              <a:avLst/>
              <a:gdLst/>
              <a:ahLst/>
              <a:cxnLst/>
              <a:rect l="l" t="t" r="r" b="b"/>
              <a:pathLst>
                <a:path w="3494266" h="2070661">
                  <a:moveTo>
                    <a:pt x="223465" y="1041282"/>
                  </a:moveTo>
                  <a:cubicBezTo>
                    <a:pt x="223465" y="1093872"/>
                    <a:pt x="173806" y="1135944"/>
                    <a:pt x="111732" y="1135944"/>
                  </a:cubicBezTo>
                  <a:cubicBezTo>
                    <a:pt x="49659" y="1135944"/>
                    <a:pt x="0" y="1093872"/>
                    <a:pt x="0" y="1041282"/>
                  </a:cubicBezTo>
                  <a:cubicBezTo>
                    <a:pt x="0" y="988692"/>
                    <a:pt x="49659" y="946620"/>
                    <a:pt x="111732" y="946620"/>
                  </a:cubicBezTo>
                  <a:cubicBezTo>
                    <a:pt x="173806" y="946620"/>
                    <a:pt x="223465" y="988692"/>
                    <a:pt x="223465" y="1041282"/>
                  </a:cubicBezTo>
                  <a:close/>
                  <a:moveTo>
                    <a:pt x="1225953" y="0"/>
                  </a:moveTo>
                  <a:cubicBezTo>
                    <a:pt x="1163880" y="0"/>
                    <a:pt x="1114221" y="42072"/>
                    <a:pt x="1114221" y="94662"/>
                  </a:cubicBezTo>
                  <a:cubicBezTo>
                    <a:pt x="1114221" y="147252"/>
                    <a:pt x="1163880" y="189324"/>
                    <a:pt x="1225953" y="189324"/>
                  </a:cubicBezTo>
                  <a:cubicBezTo>
                    <a:pt x="1288027" y="189324"/>
                    <a:pt x="1337686" y="147252"/>
                    <a:pt x="1337686" y="94662"/>
                  </a:cubicBezTo>
                  <a:cubicBezTo>
                    <a:pt x="1337686" y="42072"/>
                    <a:pt x="1288027" y="0"/>
                    <a:pt x="1225953" y="0"/>
                  </a:cubicBezTo>
                  <a:close/>
                  <a:moveTo>
                    <a:pt x="2343278" y="0"/>
                  </a:moveTo>
                  <a:cubicBezTo>
                    <a:pt x="2281205" y="0"/>
                    <a:pt x="2231546" y="42072"/>
                    <a:pt x="2231546" y="94662"/>
                  </a:cubicBezTo>
                  <a:cubicBezTo>
                    <a:pt x="2231546" y="147252"/>
                    <a:pt x="2281205" y="189324"/>
                    <a:pt x="2343278" y="189324"/>
                  </a:cubicBezTo>
                  <a:cubicBezTo>
                    <a:pt x="2405352" y="189324"/>
                    <a:pt x="2455011" y="147252"/>
                    <a:pt x="2455011" y="94662"/>
                  </a:cubicBezTo>
                  <a:cubicBezTo>
                    <a:pt x="2455011" y="42072"/>
                    <a:pt x="2403800" y="0"/>
                    <a:pt x="2343278" y="0"/>
                  </a:cubicBezTo>
                  <a:close/>
                  <a:moveTo>
                    <a:pt x="3402826" y="946620"/>
                  </a:moveTo>
                  <a:cubicBezTo>
                    <a:pt x="3352026" y="946620"/>
                    <a:pt x="3311386" y="988692"/>
                    <a:pt x="3311386" y="1041282"/>
                  </a:cubicBezTo>
                  <a:cubicBezTo>
                    <a:pt x="3311386" y="1093872"/>
                    <a:pt x="3352026" y="1135944"/>
                    <a:pt x="3402826" y="1135944"/>
                  </a:cubicBezTo>
                  <a:cubicBezTo>
                    <a:pt x="3453626" y="1135944"/>
                    <a:pt x="3494266" y="1093872"/>
                    <a:pt x="3494266" y="1041282"/>
                  </a:cubicBezTo>
                  <a:cubicBezTo>
                    <a:pt x="3494266" y="988692"/>
                    <a:pt x="3453626" y="946620"/>
                    <a:pt x="3402826" y="946620"/>
                  </a:cubicBezTo>
                  <a:close/>
                  <a:moveTo>
                    <a:pt x="2343278" y="1887781"/>
                  </a:moveTo>
                  <a:cubicBezTo>
                    <a:pt x="2281205" y="1887781"/>
                    <a:pt x="2231546" y="1928421"/>
                    <a:pt x="2231546" y="1979221"/>
                  </a:cubicBezTo>
                  <a:cubicBezTo>
                    <a:pt x="2231546" y="2030021"/>
                    <a:pt x="2281205" y="2070661"/>
                    <a:pt x="2343278" y="2070661"/>
                  </a:cubicBezTo>
                  <a:cubicBezTo>
                    <a:pt x="2405352" y="2070661"/>
                    <a:pt x="2455011" y="2030021"/>
                    <a:pt x="2455011" y="1979221"/>
                  </a:cubicBezTo>
                  <a:cubicBezTo>
                    <a:pt x="2455011" y="1928421"/>
                    <a:pt x="2403800" y="1887781"/>
                    <a:pt x="2343278" y="188778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51790" y="351790"/>
              <a:ext cx="3514440" cy="3045714"/>
            </a:xfrm>
            <a:custGeom>
              <a:avLst/>
              <a:gdLst/>
              <a:ahLst/>
              <a:cxnLst/>
              <a:rect l="l" t="t" r="r" b="b"/>
              <a:pathLst>
                <a:path w="3514440" h="3045714">
                  <a:moveTo>
                    <a:pt x="3511900" y="991322"/>
                  </a:moveTo>
                  <a:lnTo>
                    <a:pt x="3449670" y="1055745"/>
                  </a:lnTo>
                  <a:lnTo>
                    <a:pt x="3511900" y="1120168"/>
                  </a:lnTo>
                  <a:lnTo>
                    <a:pt x="3485230" y="1147777"/>
                  </a:lnTo>
                  <a:lnTo>
                    <a:pt x="3423000" y="1083355"/>
                  </a:lnTo>
                  <a:lnTo>
                    <a:pt x="3362040" y="1147777"/>
                  </a:lnTo>
                  <a:lnTo>
                    <a:pt x="3335370" y="1120168"/>
                  </a:lnTo>
                  <a:lnTo>
                    <a:pt x="3397600" y="1055745"/>
                  </a:lnTo>
                  <a:lnTo>
                    <a:pt x="3335370" y="991322"/>
                  </a:lnTo>
                  <a:lnTo>
                    <a:pt x="3362040" y="963712"/>
                  </a:lnTo>
                  <a:lnTo>
                    <a:pt x="3423000" y="1028135"/>
                  </a:lnTo>
                  <a:lnTo>
                    <a:pt x="3485230" y="963712"/>
                  </a:lnTo>
                  <a:lnTo>
                    <a:pt x="3511900" y="991322"/>
                  </a:lnTo>
                  <a:close/>
                  <a:moveTo>
                    <a:pt x="3329020" y="110439"/>
                  </a:moveTo>
                  <a:cubicBezTo>
                    <a:pt x="3329020" y="57849"/>
                    <a:pt x="3369660" y="15777"/>
                    <a:pt x="3420460" y="15777"/>
                  </a:cubicBezTo>
                  <a:cubicBezTo>
                    <a:pt x="3471260" y="15777"/>
                    <a:pt x="3511900" y="57849"/>
                    <a:pt x="3511900" y="110439"/>
                  </a:cubicBezTo>
                  <a:cubicBezTo>
                    <a:pt x="3511900" y="163029"/>
                    <a:pt x="3471260" y="205101"/>
                    <a:pt x="3420460" y="205101"/>
                  </a:cubicBezTo>
                  <a:cubicBezTo>
                    <a:pt x="3369660" y="205101"/>
                    <a:pt x="3329020" y="163029"/>
                    <a:pt x="3329020" y="110439"/>
                  </a:cubicBezTo>
                  <a:close/>
                  <a:moveTo>
                    <a:pt x="3367120" y="110439"/>
                  </a:moveTo>
                  <a:cubicBezTo>
                    <a:pt x="3367120" y="140678"/>
                    <a:pt x="3391250" y="165659"/>
                    <a:pt x="3420460" y="165659"/>
                  </a:cubicBezTo>
                  <a:cubicBezTo>
                    <a:pt x="3449670" y="165659"/>
                    <a:pt x="3473800" y="140678"/>
                    <a:pt x="3473800" y="110439"/>
                  </a:cubicBezTo>
                  <a:cubicBezTo>
                    <a:pt x="3473800" y="80200"/>
                    <a:pt x="3449670" y="55220"/>
                    <a:pt x="3420460" y="55220"/>
                  </a:cubicBezTo>
                  <a:cubicBezTo>
                    <a:pt x="3391250" y="55220"/>
                    <a:pt x="3367120" y="80200"/>
                    <a:pt x="3367120" y="110439"/>
                  </a:cubicBezTo>
                  <a:close/>
                  <a:moveTo>
                    <a:pt x="17070" y="1055745"/>
                  </a:moveTo>
                  <a:cubicBezTo>
                    <a:pt x="17070" y="1003155"/>
                    <a:pt x="66729" y="961083"/>
                    <a:pt x="128803" y="961083"/>
                  </a:cubicBezTo>
                  <a:cubicBezTo>
                    <a:pt x="190876" y="961083"/>
                    <a:pt x="240535" y="1003155"/>
                    <a:pt x="240535" y="1055745"/>
                  </a:cubicBezTo>
                  <a:cubicBezTo>
                    <a:pt x="240535" y="1108335"/>
                    <a:pt x="190876" y="1150407"/>
                    <a:pt x="128803" y="1150407"/>
                  </a:cubicBezTo>
                  <a:cubicBezTo>
                    <a:pt x="66729" y="1150407"/>
                    <a:pt x="17070" y="1108335"/>
                    <a:pt x="17070" y="1055745"/>
                  </a:cubicBezTo>
                  <a:close/>
                  <a:moveTo>
                    <a:pt x="63625" y="1055745"/>
                  </a:moveTo>
                  <a:cubicBezTo>
                    <a:pt x="63625" y="1085984"/>
                    <a:pt x="93110" y="1110964"/>
                    <a:pt x="128803" y="1110964"/>
                  </a:cubicBezTo>
                  <a:cubicBezTo>
                    <a:pt x="164495" y="1110964"/>
                    <a:pt x="193980" y="1085984"/>
                    <a:pt x="193980" y="1055745"/>
                  </a:cubicBezTo>
                  <a:cubicBezTo>
                    <a:pt x="193980" y="1025506"/>
                    <a:pt x="164495" y="1000525"/>
                    <a:pt x="128803" y="1000525"/>
                  </a:cubicBezTo>
                  <a:cubicBezTo>
                    <a:pt x="93110" y="1000525"/>
                    <a:pt x="63625" y="1025505"/>
                    <a:pt x="63625" y="1055745"/>
                  </a:cubicBezTo>
                  <a:close/>
                  <a:moveTo>
                    <a:pt x="153632" y="2833624"/>
                  </a:moveTo>
                  <a:lnTo>
                    <a:pt x="107077" y="2833624"/>
                  </a:lnTo>
                  <a:lnTo>
                    <a:pt x="107077" y="2921254"/>
                  </a:lnTo>
                  <a:lnTo>
                    <a:pt x="0" y="2921254"/>
                  </a:lnTo>
                  <a:lnTo>
                    <a:pt x="0" y="2959354"/>
                  </a:lnTo>
                  <a:lnTo>
                    <a:pt x="105525" y="2959354"/>
                  </a:lnTo>
                  <a:lnTo>
                    <a:pt x="105525" y="3045714"/>
                  </a:lnTo>
                  <a:lnTo>
                    <a:pt x="152080" y="3045714"/>
                  </a:lnTo>
                  <a:lnTo>
                    <a:pt x="152080" y="2958084"/>
                  </a:lnTo>
                  <a:lnTo>
                    <a:pt x="259157" y="2958084"/>
                  </a:lnTo>
                  <a:lnTo>
                    <a:pt x="259157" y="2919984"/>
                  </a:lnTo>
                  <a:lnTo>
                    <a:pt x="153632" y="2919984"/>
                  </a:lnTo>
                  <a:lnTo>
                    <a:pt x="153632" y="2833624"/>
                  </a:lnTo>
                  <a:close/>
                  <a:moveTo>
                    <a:pt x="57418" y="202472"/>
                  </a:moveTo>
                  <a:lnTo>
                    <a:pt x="133458" y="138049"/>
                  </a:lnTo>
                  <a:lnTo>
                    <a:pt x="209498" y="202472"/>
                  </a:lnTo>
                  <a:lnTo>
                    <a:pt x="240535" y="174862"/>
                  </a:lnTo>
                  <a:lnTo>
                    <a:pt x="166047" y="110439"/>
                  </a:lnTo>
                  <a:lnTo>
                    <a:pt x="240535" y="46016"/>
                  </a:lnTo>
                  <a:lnTo>
                    <a:pt x="207947" y="18406"/>
                  </a:lnTo>
                  <a:lnTo>
                    <a:pt x="133458" y="82829"/>
                  </a:lnTo>
                  <a:lnTo>
                    <a:pt x="58970" y="18407"/>
                  </a:lnTo>
                  <a:lnTo>
                    <a:pt x="26381" y="46016"/>
                  </a:lnTo>
                  <a:lnTo>
                    <a:pt x="100870" y="109124"/>
                  </a:lnTo>
                  <a:lnTo>
                    <a:pt x="24829" y="174862"/>
                  </a:lnTo>
                  <a:lnTo>
                    <a:pt x="57418" y="202472"/>
                  </a:lnTo>
                  <a:close/>
                  <a:moveTo>
                    <a:pt x="3514440" y="2940304"/>
                  </a:moveTo>
                  <a:cubicBezTo>
                    <a:pt x="3514440" y="2991104"/>
                    <a:pt x="3473800" y="3031744"/>
                    <a:pt x="3423000" y="3031744"/>
                  </a:cubicBezTo>
                  <a:cubicBezTo>
                    <a:pt x="3372200" y="3031744"/>
                    <a:pt x="3331560" y="2991104"/>
                    <a:pt x="3331560" y="2940304"/>
                  </a:cubicBezTo>
                  <a:cubicBezTo>
                    <a:pt x="3331560" y="2889504"/>
                    <a:pt x="3372200" y="2848864"/>
                    <a:pt x="3423000" y="2848864"/>
                  </a:cubicBezTo>
                  <a:cubicBezTo>
                    <a:pt x="3473800" y="2848864"/>
                    <a:pt x="3514440" y="2889504"/>
                    <a:pt x="3514440" y="2940304"/>
                  </a:cubicBezTo>
                  <a:close/>
                  <a:moveTo>
                    <a:pt x="3476340" y="2940304"/>
                  </a:moveTo>
                  <a:cubicBezTo>
                    <a:pt x="3476340" y="2911094"/>
                    <a:pt x="3452210" y="2886964"/>
                    <a:pt x="3423000" y="2886964"/>
                  </a:cubicBezTo>
                  <a:cubicBezTo>
                    <a:pt x="3393790" y="2886964"/>
                    <a:pt x="3369660" y="2911094"/>
                    <a:pt x="3369660" y="2940304"/>
                  </a:cubicBezTo>
                  <a:cubicBezTo>
                    <a:pt x="3369660" y="2969514"/>
                    <a:pt x="3393790" y="2993644"/>
                    <a:pt x="3423000" y="2993644"/>
                  </a:cubicBezTo>
                  <a:cubicBezTo>
                    <a:pt x="3452210" y="2993645"/>
                    <a:pt x="3476340" y="2969514"/>
                    <a:pt x="3476340" y="2940304"/>
                  </a:cubicBezTo>
                  <a:close/>
                  <a:moveTo>
                    <a:pt x="2437941" y="1910333"/>
                  </a:moveTo>
                  <a:lnTo>
                    <a:pt x="2361901" y="1974756"/>
                  </a:lnTo>
                  <a:lnTo>
                    <a:pt x="2287412" y="1910333"/>
                  </a:lnTo>
                  <a:lnTo>
                    <a:pt x="2254824" y="1937943"/>
                  </a:lnTo>
                  <a:lnTo>
                    <a:pt x="2330864" y="2002365"/>
                  </a:lnTo>
                  <a:lnTo>
                    <a:pt x="2254824" y="2066788"/>
                  </a:lnTo>
                  <a:lnTo>
                    <a:pt x="2287412" y="2094398"/>
                  </a:lnTo>
                  <a:lnTo>
                    <a:pt x="2361901" y="2029975"/>
                  </a:lnTo>
                  <a:lnTo>
                    <a:pt x="2437941" y="2094398"/>
                  </a:lnTo>
                  <a:lnTo>
                    <a:pt x="2470529" y="2066788"/>
                  </a:lnTo>
                  <a:lnTo>
                    <a:pt x="2394489" y="2002365"/>
                  </a:lnTo>
                  <a:lnTo>
                    <a:pt x="2470529" y="1937943"/>
                  </a:lnTo>
                  <a:lnTo>
                    <a:pt x="2437941" y="1910333"/>
                  </a:lnTo>
                  <a:close/>
                  <a:moveTo>
                    <a:pt x="2386730" y="0"/>
                  </a:moveTo>
                  <a:lnTo>
                    <a:pt x="2340175" y="0"/>
                  </a:lnTo>
                  <a:lnTo>
                    <a:pt x="2340175" y="90718"/>
                  </a:lnTo>
                  <a:lnTo>
                    <a:pt x="2234650" y="90718"/>
                  </a:lnTo>
                  <a:lnTo>
                    <a:pt x="2234650" y="130160"/>
                  </a:lnTo>
                  <a:lnTo>
                    <a:pt x="2338623" y="130160"/>
                  </a:lnTo>
                  <a:lnTo>
                    <a:pt x="2338623" y="219563"/>
                  </a:lnTo>
                  <a:lnTo>
                    <a:pt x="2385178" y="219563"/>
                  </a:lnTo>
                  <a:lnTo>
                    <a:pt x="2385178" y="128846"/>
                  </a:lnTo>
                  <a:lnTo>
                    <a:pt x="2493807" y="128846"/>
                  </a:lnTo>
                  <a:lnTo>
                    <a:pt x="2493807" y="89403"/>
                  </a:lnTo>
                  <a:lnTo>
                    <a:pt x="2386730" y="89403"/>
                  </a:lnTo>
                  <a:lnTo>
                    <a:pt x="2386730" y="0"/>
                  </a:lnTo>
                  <a:close/>
                  <a:moveTo>
                    <a:pt x="1357860" y="2002365"/>
                  </a:moveTo>
                  <a:cubicBezTo>
                    <a:pt x="1357860" y="2054955"/>
                    <a:pt x="1308201" y="2097027"/>
                    <a:pt x="1246127" y="2097027"/>
                  </a:cubicBezTo>
                  <a:cubicBezTo>
                    <a:pt x="1184054" y="2097027"/>
                    <a:pt x="1134395" y="2054955"/>
                    <a:pt x="1134395" y="2002365"/>
                  </a:cubicBezTo>
                  <a:cubicBezTo>
                    <a:pt x="1134395" y="1949775"/>
                    <a:pt x="1184054" y="1907703"/>
                    <a:pt x="1246127" y="1907703"/>
                  </a:cubicBezTo>
                  <a:cubicBezTo>
                    <a:pt x="1308201" y="1907703"/>
                    <a:pt x="1357860" y="1949775"/>
                    <a:pt x="1357860" y="2002365"/>
                  </a:cubicBezTo>
                  <a:close/>
                  <a:moveTo>
                    <a:pt x="1311305" y="2002365"/>
                  </a:moveTo>
                  <a:cubicBezTo>
                    <a:pt x="1311305" y="1972126"/>
                    <a:pt x="1281820" y="1947146"/>
                    <a:pt x="1246127" y="1947146"/>
                  </a:cubicBezTo>
                  <a:cubicBezTo>
                    <a:pt x="1210435" y="1947146"/>
                    <a:pt x="1180950" y="1972126"/>
                    <a:pt x="1180950" y="2002365"/>
                  </a:cubicBezTo>
                  <a:cubicBezTo>
                    <a:pt x="1180950" y="2032605"/>
                    <a:pt x="1210435" y="2057585"/>
                    <a:pt x="1246127" y="2057585"/>
                  </a:cubicBezTo>
                  <a:cubicBezTo>
                    <a:pt x="1281820" y="2057585"/>
                    <a:pt x="1311305" y="2032605"/>
                    <a:pt x="1311305" y="2002365"/>
                  </a:cubicBezTo>
                  <a:close/>
                  <a:moveTo>
                    <a:pt x="1360964" y="110439"/>
                  </a:moveTo>
                  <a:cubicBezTo>
                    <a:pt x="1360964" y="163029"/>
                    <a:pt x="1311305" y="205101"/>
                    <a:pt x="1249231" y="205101"/>
                  </a:cubicBezTo>
                  <a:cubicBezTo>
                    <a:pt x="1187158" y="205101"/>
                    <a:pt x="1137499" y="163029"/>
                    <a:pt x="1137499" y="110439"/>
                  </a:cubicBezTo>
                  <a:cubicBezTo>
                    <a:pt x="1137499" y="57849"/>
                    <a:pt x="1188709" y="15777"/>
                    <a:pt x="1249231" y="15777"/>
                  </a:cubicBezTo>
                  <a:cubicBezTo>
                    <a:pt x="1311305" y="15777"/>
                    <a:pt x="1360964" y="57849"/>
                    <a:pt x="1360964" y="110439"/>
                  </a:cubicBezTo>
                  <a:close/>
                  <a:moveTo>
                    <a:pt x="1314408" y="110439"/>
                  </a:moveTo>
                  <a:cubicBezTo>
                    <a:pt x="1314408" y="80200"/>
                    <a:pt x="1284923" y="55220"/>
                    <a:pt x="1249231" y="55220"/>
                  </a:cubicBezTo>
                  <a:cubicBezTo>
                    <a:pt x="1213539" y="55220"/>
                    <a:pt x="1184054" y="80200"/>
                    <a:pt x="1184054" y="110439"/>
                  </a:cubicBezTo>
                  <a:cubicBezTo>
                    <a:pt x="1184054" y="140678"/>
                    <a:pt x="1213539" y="165659"/>
                    <a:pt x="1249231" y="165659"/>
                  </a:cubicBezTo>
                  <a:cubicBezTo>
                    <a:pt x="1284923" y="165659"/>
                    <a:pt x="1314408" y="140678"/>
                    <a:pt x="1314408" y="110439"/>
                  </a:cubicBezTo>
                  <a:close/>
                  <a:moveTo>
                    <a:pt x="1322168" y="2850134"/>
                  </a:moveTo>
                  <a:lnTo>
                    <a:pt x="1247679" y="2912364"/>
                  </a:lnTo>
                  <a:lnTo>
                    <a:pt x="1171639" y="2850134"/>
                  </a:lnTo>
                  <a:lnTo>
                    <a:pt x="1139051" y="2876804"/>
                  </a:lnTo>
                  <a:lnTo>
                    <a:pt x="1215091" y="2939034"/>
                  </a:lnTo>
                  <a:lnTo>
                    <a:pt x="1139051" y="3001264"/>
                  </a:lnTo>
                  <a:lnTo>
                    <a:pt x="1171639" y="3027934"/>
                  </a:lnTo>
                  <a:lnTo>
                    <a:pt x="1247679" y="2965704"/>
                  </a:lnTo>
                  <a:lnTo>
                    <a:pt x="1322168" y="3027934"/>
                  </a:lnTo>
                  <a:lnTo>
                    <a:pt x="1354756" y="3001264"/>
                  </a:lnTo>
                  <a:lnTo>
                    <a:pt x="1278716" y="2939034"/>
                  </a:lnTo>
                  <a:lnTo>
                    <a:pt x="1354756" y="2876804"/>
                  </a:lnTo>
                  <a:lnTo>
                    <a:pt x="1322168" y="2850134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027114" y="3501469"/>
            <a:ext cx="7232186" cy="57594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104900"/>
            <a:ext cx="8998414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100F0D"/>
                </a:solidFill>
                <a:ea typeface="思源黑体-粗体 1" panose="02010600030101010101" charset="-122"/>
              </a:rPr>
              <a:t>课堂听讲</a:t>
            </a:r>
            <a:endParaRPr lang="en-US" sz="8000">
              <a:solidFill>
                <a:srgbClr val="100F0D"/>
              </a:solidFill>
              <a:ea typeface="思源黑体-粗体 1" panose="02010600030101010101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76400" y="3390900"/>
            <a:ext cx="6558280" cy="269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耳到：认真听讲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眼到：看课本、课件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手到：做好笔记（不同颜色）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口到：积极回答问题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心到：带着一颗学习的心</a:t>
            </a:r>
            <a:endParaRPr lang="zh-CN" altLang="en-US" sz="2800" spc="63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29335" y="2781300"/>
            <a:ext cx="7157085" cy="394970"/>
            <a:chOff x="1620" y="6605"/>
            <a:chExt cx="11271" cy="622"/>
          </a:xfrm>
        </p:grpSpPr>
        <p:sp>
          <p:nvSpPr>
            <p:cNvPr id="10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做到五到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25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26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28" name="组合 27"/>
          <p:cNvGrpSpPr/>
          <p:nvPr/>
        </p:nvGrpSpPr>
        <p:grpSpPr>
          <a:xfrm>
            <a:off x="1029335" y="6819900"/>
            <a:ext cx="7157085" cy="394970"/>
            <a:chOff x="1620" y="6605"/>
            <a:chExt cx="11271" cy="622"/>
          </a:xfrm>
        </p:grpSpPr>
        <p:sp>
          <p:nvSpPr>
            <p:cNvPr id="29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抓住重难点(课标)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0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1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32" name="组合 31"/>
          <p:cNvGrpSpPr/>
          <p:nvPr/>
        </p:nvGrpSpPr>
        <p:grpSpPr>
          <a:xfrm>
            <a:off x="1003935" y="7658100"/>
            <a:ext cx="7230745" cy="1846580"/>
            <a:chOff x="1620" y="5925"/>
            <a:chExt cx="11387" cy="2908"/>
          </a:xfrm>
        </p:grpSpPr>
        <p:sp>
          <p:nvSpPr>
            <p:cNvPr id="33" name="TextBox 10"/>
            <p:cNvSpPr txBox="1"/>
            <p:nvPr/>
          </p:nvSpPr>
          <p:spPr>
            <a:xfrm>
              <a:off x="2679" y="5925"/>
              <a:ext cx="10328" cy="2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多开动脑筋思考，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掌握方法和培养能力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4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5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04900"/>
            <a:ext cx="9082568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100F0D"/>
                </a:solidFill>
                <a:ea typeface="思源黑体-粗体 1 Bold" panose="02010600030101010101" charset="-122"/>
              </a:rPr>
              <a:t>课后复习</a:t>
            </a:r>
            <a:endParaRPr lang="en-US" sz="8000">
              <a:solidFill>
                <a:srgbClr val="100F0D"/>
              </a:solidFill>
              <a:ea typeface="思源黑体-粗体 1 Bold" panose="0201060003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3615127" y="3207504"/>
            <a:ext cx="3644173" cy="4642252"/>
            <a:chOff x="351790" y="351790"/>
            <a:chExt cx="2940050" cy="2954020"/>
          </a:xfrm>
        </p:grpSpPr>
        <p:sp>
          <p:nvSpPr>
            <p:cNvPr id="4" name="Freeform 4"/>
            <p:cNvSpPr/>
            <p:nvPr/>
          </p:nvSpPr>
          <p:spPr>
            <a:xfrm>
              <a:off x="371964" y="1851483"/>
              <a:ext cx="3494266" cy="3041780"/>
            </a:xfrm>
            <a:custGeom>
              <a:avLst/>
              <a:gdLst/>
              <a:ahLst/>
              <a:cxnLst/>
              <a:rect l="l" t="t" r="r" b="b"/>
              <a:pathLst>
                <a:path w="3494266" h="3041780">
                  <a:moveTo>
                    <a:pt x="223465" y="1624837"/>
                  </a:moveTo>
                  <a:cubicBezTo>
                    <a:pt x="223465" y="1706900"/>
                    <a:pt x="173806" y="1772550"/>
                    <a:pt x="111732" y="1772550"/>
                  </a:cubicBezTo>
                  <a:cubicBezTo>
                    <a:pt x="49659" y="1772550"/>
                    <a:pt x="0" y="1706900"/>
                    <a:pt x="0" y="1624837"/>
                  </a:cubicBezTo>
                  <a:cubicBezTo>
                    <a:pt x="0" y="1542775"/>
                    <a:pt x="49659" y="1477125"/>
                    <a:pt x="111732" y="1477125"/>
                  </a:cubicBezTo>
                  <a:cubicBezTo>
                    <a:pt x="173806" y="1477125"/>
                    <a:pt x="223465" y="1542775"/>
                    <a:pt x="223465" y="1624837"/>
                  </a:cubicBezTo>
                  <a:close/>
                  <a:moveTo>
                    <a:pt x="1225953" y="0"/>
                  </a:moveTo>
                  <a:cubicBezTo>
                    <a:pt x="1163880" y="0"/>
                    <a:pt x="1114221" y="65650"/>
                    <a:pt x="1114221" y="147712"/>
                  </a:cubicBezTo>
                  <a:cubicBezTo>
                    <a:pt x="1114221" y="229775"/>
                    <a:pt x="1163880" y="295425"/>
                    <a:pt x="1225953" y="295425"/>
                  </a:cubicBezTo>
                  <a:cubicBezTo>
                    <a:pt x="1288027" y="295425"/>
                    <a:pt x="1337686" y="229775"/>
                    <a:pt x="1337686" y="147712"/>
                  </a:cubicBezTo>
                  <a:cubicBezTo>
                    <a:pt x="1337686" y="65650"/>
                    <a:pt x="1288027" y="0"/>
                    <a:pt x="1225953" y="0"/>
                  </a:cubicBezTo>
                  <a:close/>
                  <a:moveTo>
                    <a:pt x="2343278" y="0"/>
                  </a:moveTo>
                  <a:cubicBezTo>
                    <a:pt x="2281205" y="0"/>
                    <a:pt x="2231546" y="65650"/>
                    <a:pt x="2231546" y="147712"/>
                  </a:cubicBezTo>
                  <a:cubicBezTo>
                    <a:pt x="2231546" y="229775"/>
                    <a:pt x="2281205" y="295425"/>
                    <a:pt x="2343278" y="295425"/>
                  </a:cubicBezTo>
                  <a:cubicBezTo>
                    <a:pt x="2405352" y="295425"/>
                    <a:pt x="2455011" y="229775"/>
                    <a:pt x="2455011" y="147712"/>
                  </a:cubicBezTo>
                  <a:cubicBezTo>
                    <a:pt x="2455011" y="65650"/>
                    <a:pt x="2403800" y="0"/>
                    <a:pt x="2343278" y="0"/>
                  </a:cubicBezTo>
                  <a:close/>
                  <a:moveTo>
                    <a:pt x="3402826" y="1477125"/>
                  </a:moveTo>
                  <a:cubicBezTo>
                    <a:pt x="3352026" y="1477125"/>
                    <a:pt x="3311386" y="1542775"/>
                    <a:pt x="3311386" y="1624837"/>
                  </a:cubicBezTo>
                  <a:cubicBezTo>
                    <a:pt x="3311386" y="1706900"/>
                    <a:pt x="3352026" y="1772550"/>
                    <a:pt x="3402826" y="1772550"/>
                  </a:cubicBezTo>
                  <a:cubicBezTo>
                    <a:pt x="3453626" y="1772550"/>
                    <a:pt x="3494266" y="1706900"/>
                    <a:pt x="3494266" y="1624837"/>
                  </a:cubicBezTo>
                  <a:cubicBezTo>
                    <a:pt x="3494266" y="1542775"/>
                    <a:pt x="3453626" y="1477125"/>
                    <a:pt x="3402826" y="1477125"/>
                  </a:cubicBezTo>
                  <a:close/>
                  <a:moveTo>
                    <a:pt x="2343278" y="2858900"/>
                  </a:moveTo>
                  <a:cubicBezTo>
                    <a:pt x="2281205" y="2858900"/>
                    <a:pt x="2231546" y="2899539"/>
                    <a:pt x="2231546" y="2950339"/>
                  </a:cubicBezTo>
                  <a:cubicBezTo>
                    <a:pt x="2231546" y="3001139"/>
                    <a:pt x="2281205" y="3041780"/>
                    <a:pt x="2343278" y="3041780"/>
                  </a:cubicBezTo>
                  <a:cubicBezTo>
                    <a:pt x="2405352" y="3041780"/>
                    <a:pt x="2455011" y="3001139"/>
                    <a:pt x="2455011" y="2950339"/>
                  </a:cubicBezTo>
                  <a:cubicBezTo>
                    <a:pt x="2455011" y="2899539"/>
                    <a:pt x="2403800" y="2858900"/>
                    <a:pt x="2343278" y="2858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51790" y="351790"/>
              <a:ext cx="3514440" cy="4555443"/>
            </a:xfrm>
            <a:custGeom>
              <a:avLst/>
              <a:gdLst/>
              <a:ahLst/>
              <a:cxnLst/>
              <a:rect l="l" t="t" r="r" b="b"/>
              <a:pathLst>
                <a:path w="3514440" h="4555443">
                  <a:moveTo>
                    <a:pt x="3511900" y="1546878"/>
                  </a:moveTo>
                  <a:lnTo>
                    <a:pt x="3449670" y="1647405"/>
                  </a:lnTo>
                  <a:lnTo>
                    <a:pt x="3511900" y="1747932"/>
                  </a:lnTo>
                  <a:lnTo>
                    <a:pt x="3485230" y="1791014"/>
                  </a:lnTo>
                  <a:lnTo>
                    <a:pt x="3423000" y="1690488"/>
                  </a:lnTo>
                  <a:lnTo>
                    <a:pt x="3362040" y="1791014"/>
                  </a:lnTo>
                  <a:lnTo>
                    <a:pt x="3335370" y="1747932"/>
                  </a:lnTo>
                  <a:lnTo>
                    <a:pt x="3397600" y="1647405"/>
                  </a:lnTo>
                  <a:lnTo>
                    <a:pt x="3335370" y="1546878"/>
                  </a:lnTo>
                  <a:lnTo>
                    <a:pt x="3362040" y="1503796"/>
                  </a:lnTo>
                  <a:lnTo>
                    <a:pt x="3423000" y="1604322"/>
                  </a:lnTo>
                  <a:lnTo>
                    <a:pt x="3485230" y="1503796"/>
                  </a:lnTo>
                  <a:lnTo>
                    <a:pt x="3511900" y="1546878"/>
                  </a:lnTo>
                  <a:close/>
                  <a:moveTo>
                    <a:pt x="3329020" y="172331"/>
                  </a:moveTo>
                  <a:cubicBezTo>
                    <a:pt x="3329020" y="90269"/>
                    <a:pt x="3369660" y="24619"/>
                    <a:pt x="3420460" y="24619"/>
                  </a:cubicBezTo>
                  <a:cubicBezTo>
                    <a:pt x="3471260" y="24619"/>
                    <a:pt x="3511900" y="90269"/>
                    <a:pt x="3511900" y="172331"/>
                  </a:cubicBezTo>
                  <a:cubicBezTo>
                    <a:pt x="3511900" y="254394"/>
                    <a:pt x="3471260" y="320044"/>
                    <a:pt x="3420460" y="320044"/>
                  </a:cubicBezTo>
                  <a:cubicBezTo>
                    <a:pt x="3369660" y="320044"/>
                    <a:pt x="3329020" y="254394"/>
                    <a:pt x="3329020" y="172331"/>
                  </a:cubicBezTo>
                  <a:close/>
                  <a:moveTo>
                    <a:pt x="3367120" y="172331"/>
                  </a:moveTo>
                  <a:cubicBezTo>
                    <a:pt x="3367120" y="219517"/>
                    <a:pt x="3391250" y="258497"/>
                    <a:pt x="3420460" y="258497"/>
                  </a:cubicBezTo>
                  <a:cubicBezTo>
                    <a:pt x="3449670" y="258497"/>
                    <a:pt x="3473800" y="219517"/>
                    <a:pt x="3473800" y="172331"/>
                  </a:cubicBezTo>
                  <a:cubicBezTo>
                    <a:pt x="3473800" y="125145"/>
                    <a:pt x="3449670" y="86166"/>
                    <a:pt x="3420460" y="86166"/>
                  </a:cubicBezTo>
                  <a:cubicBezTo>
                    <a:pt x="3391250" y="86166"/>
                    <a:pt x="3367120" y="125145"/>
                    <a:pt x="3367120" y="172331"/>
                  </a:cubicBezTo>
                  <a:close/>
                  <a:moveTo>
                    <a:pt x="17070" y="1647405"/>
                  </a:moveTo>
                  <a:cubicBezTo>
                    <a:pt x="17070" y="1565343"/>
                    <a:pt x="66729" y="1499693"/>
                    <a:pt x="128803" y="1499693"/>
                  </a:cubicBezTo>
                  <a:cubicBezTo>
                    <a:pt x="190876" y="1499693"/>
                    <a:pt x="240535" y="1565343"/>
                    <a:pt x="240535" y="1647405"/>
                  </a:cubicBezTo>
                  <a:cubicBezTo>
                    <a:pt x="240535" y="1729468"/>
                    <a:pt x="190876" y="1795118"/>
                    <a:pt x="128803" y="1795118"/>
                  </a:cubicBezTo>
                  <a:cubicBezTo>
                    <a:pt x="66729" y="1795118"/>
                    <a:pt x="17070" y="1729468"/>
                    <a:pt x="17070" y="1647405"/>
                  </a:cubicBezTo>
                  <a:close/>
                  <a:moveTo>
                    <a:pt x="63625" y="1647405"/>
                  </a:moveTo>
                  <a:cubicBezTo>
                    <a:pt x="63625" y="1694591"/>
                    <a:pt x="93110" y="1733571"/>
                    <a:pt x="128803" y="1733571"/>
                  </a:cubicBezTo>
                  <a:cubicBezTo>
                    <a:pt x="164495" y="1733571"/>
                    <a:pt x="193980" y="1694591"/>
                    <a:pt x="193980" y="1647405"/>
                  </a:cubicBezTo>
                  <a:cubicBezTo>
                    <a:pt x="193980" y="1600219"/>
                    <a:pt x="164495" y="1561239"/>
                    <a:pt x="128803" y="1561239"/>
                  </a:cubicBezTo>
                  <a:cubicBezTo>
                    <a:pt x="93110" y="1561239"/>
                    <a:pt x="63625" y="1600219"/>
                    <a:pt x="63625" y="1647405"/>
                  </a:cubicBezTo>
                  <a:close/>
                  <a:moveTo>
                    <a:pt x="153632" y="4343352"/>
                  </a:moveTo>
                  <a:lnTo>
                    <a:pt x="107077" y="4343352"/>
                  </a:lnTo>
                  <a:lnTo>
                    <a:pt x="107077" y="4430983"/>
                  </a:lnTo>
                  <a:lnTo>
                    <a:pt x="0" y="4430983"/>
                  </a:lnTo>
                  <a:lnTo>
                    <a:pt x="0" y="4469083"/>
                  </a:lnTo>
                  <a:lnTo>
                    <a:pt x="105525" y="4469083"/>
                  </a:lnTo>
                  <a:lnTo>
                    <a:pt x="105525" y="4555443"/>
                  </a:lnTo>
                  <a:lnTo>
                    <a:pt x="152080" y="4555443"/>
                  </a:lnTo>
                  <a:lnTo>
                    <a:pt x="152080" y="4467813"/>
                  </a:lnTo>
                  <a:lnTo>
                    <a:pt x="259157" y="4467813"/>
                  </a:lnTo>
                  <a:lnTo>
                    <a:pt x="259157" y="4429713"/>
                  </a:lnTo>
                  <a:lnTo>
                    <a:pt x="153632" y="4429713"/>
                  </a:lnTo>
                  <a:lnTo>
                    <a:pt x="153632" y="4343352"/>
                  </a:lnTo>
                  <a:close/>
                  <a:moveTo>
                    <a:pt x="57418" y="315941"/>
                  </a:moveTo>
                  <a:lnTo>
                    <a:pt x="133458" y="215414"/>
                  </a:lnTo>
                  <a:lnTo>
                    <a:pt x="209498" y="315941"/>
                  </a:lnTo>
                  <a:lnTo>
                    <a:pt x="240535" y="272858"/>
                  </a:lnTo>
                  <a:lnTo>
                    <a:pt x="166047" y="172331"/>
                  </a:lnTo>
                  <a:lnTo>
                    <a:pt x="240535" y="71805"/>
                  </a:lnTo>
                  <a:lnTo>
                    <a:pt x="207947" y="28722"/>
                  </a:lnTo>
                  <a:lnTo>
                    <a:pt x="133458" y="129248"/>
                  </a:lnTo>
                  <a:lnTo>
                    <a:pt x="58970" y="28722"/>
                  </a:lnTo>
                  <a:lnTo>
                    <a:pt x="26381" y="71805"/>
                  </a:lnTo>
                  <a:lnTo>
                    <a:pt x="100870" y="170280"/>
                  </a:lnTo>
                  <a:lnTo>
                    <a:pt x="24829" y="272858"/>
                  </a:lnTo>
                  <a:lnTo>
                    <a:pt x="57418" y="315941"/>
                  </a:lnTo>
                  <a:close/>
                  <a:moveTo>
                    <a:pt x="3514440" y="4450032"/>
                  </a:moveTo>
                  <a:cubicBezTo>
                    <a:pt x="3514440" y="4500832"/>
                    <a:pt x="3473800" y="4541473"/>
                    <a:pt x="3423000" y="4541473"/>
                  </a:cubicBezTo>
                  <a:cubicBezTo>
                    <a:pt x="3372200" y="4541473"/>
                    <a:pt x="3331560" y="4500832"/>
                    <a:pt x="3331560" y="4450032"/>
                  </a:cubicBezTo>
                  <a:cubicBezTo>
                    <a:pt x="3331560" y="4399232"/>
                    <a:pt x="3372200" y="4358593"/>
                    <a:pt x="3423000" y="4358593"/>
                  </a:cubicBezTo>
                  <a:cubicBezTo>
                    <a:pt x="3473800" y="4358593"/>
                    <a:pt x="3514440" y="4399232"/>
                    <a:pt x="3514440" y="4450032"/>
                  </a:cubicBezTo>
                  <a:close/>
                  <a:moveTo>
                    <a:pt x="3476340" y="4450032"/>
                  </a:moveTo>
                  <a:cubicBezTo>
                    <a:pt x="3476340" y="4420823"/>
                    <a:pt x="3452210" y="4396693"/>
                    <a:pt x="3423000" y="4396693"/>
                  </a:cubicBezTo>
                  <a:cubicBezTo>
                    <a:pt x="3393790" y="4396693"/>
                    <a:pt x="3369660" y="4420823"/>
                    <a:pt x="3369660" y="4450032"/>
                  </a:cubicBezTo>
                  <a:cubicBezTo>
                    <a:pt x="3369660" y="4479243"/>
                    <a:pt x="3393790" y="4503373"/>
                    <a:pt x="3423000" y="4503373"/>
                  </a:cubicBezTo>
                  <a:cubicBezTo>
                    <a:pt x="3452210" y="4503373"/>
                    <a:pt x="3476340" y="4479243"/>
                    <a:pt x="3476340" y="4450032"/>
                  </a:cubicBezTo>
                  <a:close/>
                  <a:moveTo>
                    <a:pt x="2437941" y="2980921"/>
                  </a:moveTo>
                  <a:lnTo>
                    <a:pt x="2361901" y="3081448"/>
                  </a:lnTo>
                  <a:lnTo>
                    <a:pt x="2287412" y="2980921"/>
                  </a:lnTo>
                  <a:lnTo>
                    <a:pt x="2254824" y="3024004"/>
                  </a:lnTo>
                  <a:lnTo>
                    <a:pt x="2330864" y="3124530"/>
                  </a:lnTo>
                  <a:lnTo>
                    <a:pt x="2254824" y="3225057"/>
                  </a:lnTo>
                  <a:lnTo>
                    <a:pt x="2287412" y="3268140"/>
                  </a:lnTo>
                  <a:lnTo>
                    <a:pt x="2361901" y="3167613"/>
                  </a:lnTo>
                  <a:lnTo>
                    <a:pt x="2437941" y="3268140"/>
                  </a:lnTo>
                  <a:lnTo>
                    <a:pt x="2470529" y="3225057"/>
                  </a:lnTo>
                  <a:lnTo>
                    <a:pt x="2394489" y="3124530"/>
                  </a:lnTo>
                  <a:lnTo>
                    <a:pt x="2470529" y="3024004"/>
                  </a:lnTo>
                  <a:lnTo>
                    <a:pt x="2437941" y="2980921"/>
                  </a:lnTo>
                  <a:close/>
                  <a:moveTo>
                    <a:pt x="2386730" y="0"/>
                  </a:moveTo>
                  <a:lnTo>
                    <a:pt x="2340175" y="0"/>
                  </a:lnTo>
                  <a:lnTo>
                    <a:pt x="2340175" y="141558"/>
                  </a:lnTo>
                  <a:lnTo>
                    <a:pt x="2234650" y="141558"/>
                  </a:lnTo>
                  <a:lnTo>
                    <a:pt x="2234650" y="203105"/>
                  </a:lnTo>
                  <a:lnTo>
                    <a:pt x="2338623" y="203105"/>
                  </a:lnTo>
                  <a:lnTo>
                    <a:pt x="2338623" y="342611"/>
                  </a:lnTo>
                  <a:lnTo>
                    <a:pt x="2385178" y="342611"/>
                  </a:lnTo>
                  <a:lnTo>
                    <a:pt x="2385178" y="201053"/>
                  </a:lnTo>
                  <a:lnTo>
                    <a:pt x="2493807" y="201053"/>
                  </a:lnTo>
                  <a:lnTo>
                    <a:pt x="2493807" y="139506"/>
                  </a:lnTo>
                  <a:lnTo>
                    <a:pt x="2386730" y="139506"/>
                  </a:lnTo>
                  <a:lnTo>
                    <a:pt x="2386730" y="0"/>
                  </a:lnTo>
                  <a:close/>
                  <a:moveTo>
                    <a:pt x="1357860" y="3124530"/>
                  </a:moveTo>
                  <a:cubicBezTo>
                    <a:pt x="1357860" y="3206593"/>
                    <a:pt x="1308201" y="3272243"/>
                    <a:pt x="1246127" y="3272243"/>
                  </a:cubicBezTo>
                  <a:cubicBezTo>
                    <a:pt x="1184054" y="3272243"/>
                    <a:pt x="1134395" y="3206593"/>
                    <a:pt x="1134395" y="3124530"/>
                  </a:cubicBezTo>
                  <a:cubicBezTo>
                    <a:pt x="1134395" y="3042468"/>
                    <a:pt x="1184054" y="2976818"/>
                    <a:pt x="1246127" y="2976818"/>
                  </a:cubicBezTo>
                  <a:cubicBezTo>
                    <a:pt x="1308201" y="2976818"/>
                    <a:pt x="1357860" y="3042468"/>
                    <a:pt x="1357860" y="3124530"/>
                  </a:cubicBezTo>
                  <a:close/>
                  <a:moveTo>
                    <a:pt x="1311305" y="3124530"/>
                  </a:moveTo>
                  <a:cubicBezTo>
                    <a:pt x="1311305" y="3077344"/>
                    <a:pt x="1281820" y="3038365"/>
                    <a:pt x="1246127" y="3038365"/>
                  </a:cubicBezTo>
                  <a:cubicBezTo>
                    <a:pt x="1210435" y="3038365"/>
                    <a:pt x="1180950" y="3077344"/>
                    <a:pt x="1180950" y="3124530"/>
                  </a:cubicBezTo>
                  <a:cubicBezTo>
                    <a:pt x="1180950" y="3171716"/>
                    <a:pt x="1210435" y="3210696"/>
                    <a:pt x="1246127" y="3210696"/>
                  </a:cubicBezTo>
                  <a:cubicBezTo>
                    <a:pt x="1281820" y="3210696"/>
                    <a:pt x="1311305" y="3171716"/>
                    <a:pt x="1311305" y="3124530"/>
                  </a:cubicBezTo>
                  <a:close/>
                  <a:moveTo>
                    <a:pt x="1360964" y="172331"/>
                  </a:moveTo>
                  <a:cubicBezTo>
                    <a:pt x="1360964" y="254394"/>
                    <a:pt x="1311305" y="320044"/>
                    <a:pt x="1249231" y="320044"/>
                  </a:cubicBezTo>
                  <a:cubicBezTo>
                    <a:pt x="1187158" y="320044"/>
                    <a:pt x="1137499" y="254394"/>
                    <a:pt x="1137499" y="172331"/>
                  </a:cubicBezTo>
                  <a:cubicBezTo>
                    <a:pt x="1137499" y="90269"/>
                    <a:pt x="1188709" y="24619"/>
                    <a:pt x="1249231" y="24619"/>
                  </a:cubicBezTo>
                  <a:cubicBezTo>
                    <a:pt x="1311305" y="24619"/>
                    <a:pt x="1360964" y="90269"/>
                    <a:pt x="1360964" y="172331"/>
                  </a:cubicBezTo>
                  <a:close/>
                  <a:moveTo>
                    <a:pt x="1314408" y="172331"/>
                  </a:moveTo>
                  <a:cubicBezTo>
                    <a:pt x="1314408" y="125145"/>
                    <a:pt x="1284923" y="86166"/>
                    <a:pt x="1249231" y="86166"/>
                  </a:cubicBezTo>
                  <a:cubicBezTo>
                    <a:pt x="1213539" y="86166"/>
                    <a:pt x="1184054" y="125145"/>
                    <a:pt x="1184054" y="172331"/>
                  </a:cubicBezTo>
                  <a:cubicBezTo>
                    <a:pt x="1184054" y="219517"/>
                    <a:pt x="1213539" y="258497"/>
                    <a:pt x="1249231" y="258497"/>
                  </a:cubicBezTo>
                  <a:cubicBezTo>
                    <a:pt x="1284923" y="258497"/>
                    <a:pt x="1314408" y="219517"/>
                    <a:pt x="1314408" y="172331"/>
                  </a:cubicBezTo>
                  <a:close/>
                  <a:moveTo>
                    <a:pt x="1322168" y="4359862"/>
                  </a:moveTo>
                  <a:lnTo>
                    <a:pt x="1247679" y="4422093"/>
                  </a:lnTo>
                  <a:lnTo>
                    <a:pt x="1171639" y="4359862"/>
                  </a:lnTo>
                  <a:lnTo>
                    <a:pt x="1139051" y="4386532"/>
                  </a:lnTo>
                  <a:lnTo>
                    <a:pt x="1215091" y="4448762"/>
                  </a:lnTo>
                  <a:lnTo>
                    <a:pt x="1139051" y="4510993"/>
                  </a:lnTo>
                  <a:lnTo>
                    <a:pt x="1171639" y="4537662"/>
                  </a:lnTo>
                  <a:lnTo>
                    <a:pt x="1247679" y="4475432"/>
                  </a:lnTo>
                  <a:lnTo>
                    <a:pt x="1322168" y="4537662"/>
                  </a:lnTo>
                  <a:lnTo>
                    <a:pt x="1354756" y="4510993"/>
                  </a:lnTo>
                  <a:lnTo>
                    <a:pt x="1278716" y="4448762"/>
                  </a:lnTo>
                  <a:lnTo>
                    <a:pt x="1354756" y="4386532"/>
                  </a:lnTo>
                  <a:lnTo>
                    <a:pt x="1322168" y="4359862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1821162" y="3790337"/>
            <a:ext cx="5438138" cy="54679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0">
            <a:off x="16281774" y="1028700"/>
            <a:ext cx="977526" cy="498754"/>
            <a:chOff x="0" y="0"/>
            <a:chExt cx="1303368" cy="665005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13838" y="0"/>
              <a:ext cx="1275691" cy="665005"/>
              <a:chOff x="0" y="0"/>
              <a:chExt cx="212198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0">
              <a:off x="0" y="0"/>
              <a:ext cx="1303368" cy="665005"/>
              <a:chOff x="0" y="0"/>
              <a:chExt cx="2144216" cy="110617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0099" y="201950"/>
              <a:ext cx="563169" cy="261106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1029335" y="2830830"/>
            <a:ext cx="7157085" cy="394970"/>
            <a:chOff x="1620" y="6605"/>
            <a:chExt cx="11271" cy="622"/>
          </a:xfrm>
        </p:grpSpPr>
        <p:sp>
          <p:nvSpPr>
            <p:cNvPr id="13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  <a:hlinkClick r:id="" action="ppaction://hlinkshowjump?jump=nextslide"/>
                </a:rPr>
                <a:t>整理笔记、梳理线索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25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26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28" name="组合 27"/>
          <p:cNvGrpSpPr/>
          <p:nvPr/>
        </p:nvGrpSpPr>
        <p:grpSpPr>
          <a:xfrm>
            <a:off x="990600" y="4152900"/>
            <a:ext cx="7157085" cy="394970"/>
            <a:chOff x="1620" y="6605"/>
            <a:chExt cx="11271" cy="622"/>
          </a:xfrm>
        </p:grpSpPr>
        <p:sp>
          <p:nvSpPr>
            <p:cNvPr id="29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  <a:hlinkClick r:id="rId5" action="ppaction://hlinksldjump"/>
                </a:rPr>
                <a:t>制作、记忆思维导图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0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1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32" name="组合 31"/>
          <p:cNvGrpSpPr/>
          <p:nvPr/>
        </p:nvGrpSpPr>
        <p:grpSpPr>
          <a:xfrm>
            <a:off x="1029970" y="5676900"/>
            <a:ext cx="7828915" cy="923290"/>
            <a:chOff x="1620" y="5925"/>
            <a:chExt cx="12329" cy="1454"/>
          </a:xfrm>
        </p:grpSpPr>
        <p:sp>
          <p:nvSpPr>
            <p:cNvPr id="33" name="TextBox 10"/>
            <p:cNvSpPr txBox="1"/>
            <p:nvPr/>
          </p:nvSpPr>
          <p:spPr>
            <a:xfrm>
              <a:off x="2679" y="5925"/>
              <a:ext cx="11270" cy="1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及时背书、经常复习、尝试默写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4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5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sp>
        <p:nvSpPr>
          <p:cNvPr id="14" name="文本框 13"/>
          <p:cNvSpPr txBox="1"/>
          <p:nvPr/>
        </p:nvSpPr>
        <p:spPr>
          <a:xfrm>
            <a:off x="1553845" y="4867275"/>
            <a:ext cx="4618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APP</a:t>
            </a:r>
            <a:r>
              <a:rPr lang="zh-CN" altLang="en-US" sz="2400"/>
              <a:t>：幕布、</a:t>
            </a:r>
            <a:r>
              <a:rPr lang="en-US" altLang="zh-CN" sz="2400"/>
              <a:t>xmind</a:t>
            </a:r>
            <a:r>
              <a:rPr lang="zh-CN" altLang="en-US" sz="2400"/>
              <a:t>、</a:t>
            </a:r>
            <a:r>
              <a:rPr lang="en-US" altLang="zh-CN" sz="2400"/>
              <a:t>mind master</a:t>
            </a:r>
            <a:endParaRPr lang="en-US" altLang="zh-CN" sz="2400"/>
          </a:p>
        </p:txBody>
      </p:sp>
      <p:grpSp>
        <p:nvGrpSpPr>
          <p:cNvPr id="15" name="组合 14"/>
          <p:cNvGrpSpPr/>
          <p:nvPr/>
        </p:nvGrpSpPr>
        <p:grpSpPr>
          <a:xfrm>
            <a:off x="1030605" y="7277100"/>
            <a:ext cx="8206740" cy="923290"/>
            <a:chOff x="1620" y="5925"/>
            <a:chExt cx="12924" cy="1454"/>
          </a:xfrm>
        </p:grpSpPr>
        <p:sp>
          <p:nvSpPr>
            <p:cNvPr id="16" name="TextBox 10"/>
            <p:cNvSpPr txBox="1"/>
            <p:nvPr/>
          </p:nvSpPr>
          <p:spPr>
            <a:xfrm>
              <a:off x="2679" y="5925"/>
              <a:ext cx="11865" cy="1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认真完成作业、订正、整理错题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18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19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20" name="组合 19"/>
          <p:cNvGrpSpPr/>
          <p:nvPr/>
        </p:nvGrpSpPr>
        <p:grpSpPr>
          <a:xfrm>
            <a:off x="1081405" y="8699500"/>
            <a:ext cx="8206740" cy="923290"/>
            <a:chOff x="1620" y="5925"/>
            <a:chExt cx="12924" cy="1454"/>
          </a:xfrm>
        </p:grpSpPr>
        <p:sp>
          <p:nvSpPr>
            <p:cNvPr id="21" name="TextBox 10"/>
            <p:cNvSpPr txBox="1"/>
            <p:nvPr/>
          </p:nvSpPr>
          <p:spPr>
            <a:xfrm>
              <a:off x="2679" y="5925"/>
              <a:ext cx="11865" cy="1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不懂就问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22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23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3364" r="13700"/>
          <a:stretch>
            <a:fillRect/>
          </a:stretch>
        </p:blipFill>
        <p:spPr>
          <a:xfrm>
            <a:off x="0" y="190500"/>
            <a:ext cx="7308850" cy="1002157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94945"/>
            <a:ext cx="7369810" cy="989711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33500"/>
            <a:ext cx="10595610" cy="7947025"/>
          </a:xfrm>
          <a:prstGeom prst="rect">
            <a:avLst/>
          </a:prstGeom>
        </p:spPr>
      </p:pic>
      <p:sp>
        <p:nvSpPr>
          <p:cNvPr id="43" name="左箭头 42">
            <a:hlinkClick r:id="" action="ppaction://hlinkshowjump?jump=previousslide"/>
          </p:cNvPr>
          <p:cNvSpPr/>
          <p:nvPr/>
        </p:nvSpPr>
        <p:spPr>
          <a:xfrm>
            <a:off x="16306800" y="9182100"/>
            <a:ext cx="910590" cy="827405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4300"/>
            <a:ext cx="7519670" cy="106381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0"/>
            <a:ext cx="8082915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23900"/>
            <a:ext cx="12088495" cy="9066530"/>
          </a:xfrm>
          <a:prstGeom prst="rect">
            <a:avLst/>
          </a:prstGeom>
        </p:spPr>
      </p:pic>
      <p:sp>
        <p:nvSpPr>
          <p:cNvPr id="43" name="左箭头 42">
            <a:hlinkClick r:id="rId4" action="ppaction://hlinksldjump"/>
          </p:cNvPr>
          <p:cNvSpPr/>
          <p:nvPr/>
        </p:nvSpPr>
        <p:spPr>
          <a:xfrm>
            <a:off x="17068800" y="9258300"/>
            <a:ext cx="910590" cy="827405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201" y="647952"/>
            <a:ext cx="13978039" cy="184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LOOK!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这些课堂准则请记住：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644396" y="4465546"/>
            <a:ext cx="4565737" cy="45657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42725">
                <a:alpha val="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54455" y="4569771"/>
            <a:ext cx="6281547" cy="51508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0">
            <a:off x="3927264" y="3045989"/>
            <a:ext cx="2912577" cy="2839113"/>
            <a:chOff x="0" y="0"/>
            <a:chExt cx="4589780" cy="4578350"/>
          </a:xfrm>
        </p:grpSpPr>
        <p:sp>
          <p:nvSpPr>
            <p:cNvPr id="7" name="Freeform 7"/>
            <p:cNvSpPr/>
            <p:nvPr/>
          </p:nvSpPr>
          <p:spPr>
            <a:xfrm>
              <a:off x="232345" y="209944"/>
              <a:ext cx="2418937" cy="2345148"/>
            </a:xfrm>
            <a:custGeom>
              <a:avLst/>
              <a:gdLst/>
              <a:ahLst/>
              <a:cxnLst/>
              <a:rect l="l" t="t" r="r" b="b"/>
              <a:pathLst>
                <a:path w="2418937" h="2345148">
                  <a:moveTo>
                    <a:pt x="20688" y="139962"/>
                  </a:moveTo>
                  <a:lnTo>
                    <a:pt x="20688" y="116635"/>
                  </a:lnTo>
                  <a:cubicBezTo>
                    <a:pt x="46947" y="116635"/>
                    <a:pt x="68431" y="95641"/>
                    <a:pt x="68431" y="69981"/>
                  </a:cubicBezTo>
                  <a:cubicBezTo>
                    <a:pt x="68431" y="44321"/>
                    <a:pt x="46947" y="23327"/>
                    <a:pt x="20688" y="23327"/>
                  </a:cubicBezTo>
                  <a:lnTo>
                    <a:pt x="20688" y="0"/>
                  </a:lnTo>
                  <a:cubicBezTo>
                    <a:pt x="60474" y="0"/>
                    <a:pt x="92302" y="31102"/>
                    <a:pt x="92302" y="69981"/>
                  </a:cubicBezTo>
                  <a:cubicBezTo>
                    <a:pt x="92302" y="108859"/>
                    <a:pt x="60474" y="139962"/>
                    <a:pt x="20688" y="139962"/>
                  </a:cubicBezTo>
                  <a:close/>
                  <a:moveTo>
                    <a:pt x="1273125" y="80867"/>
                  </a:moveTo>
                  <a:lnTo>
                    <a:pt x="1273125" y="57540"/>
                  </a:lnTo>
                  <a:lnTo>
                    <a:pt x="1129898" y="57540"/>
                  </a:lnTo>
                  <a:lnTo>
                    <a:pt x="1129898" y="80867"/>
                  </a:lnTo>
                  <a:lnTo>
                    <a:pt x="1273125" y="80867"/>
                  </a:lnTo>
                  <a:close/>
                  <a:moveTo>
                    <a:pt x="1201511" y="2345148"/>
                  </a:moveTo>
                  <a:cubicBezTo>
                    <a:pt x="1241297" y="2345148"/>
                    <a:pt x="1273125" y="2314045"/>
                    <a:pt x="1273125" y="2275167"/>
                  </a:cubicBezTo>
                  <a:lnTo>
                    <a:pt x="1249254" y="2275167"/>
                  </a:lnTo>
                  <a:cubicBezTo>
                    <a:pt x="1249254" y="2300827"/>
                    <a:pt x="1227770" y="2321821"/>
                    <a:pt x="1201511" y="2321821"/>
                  </a:cubicBezTo>
                  <a:cubicBezTo>
                    <a:pt x="1175253" y="2321821"/>
                    <a:pt x="1153769" y="2300827"/>
                    <a:pt x="1153769" y="2275167"/>
                  </a:cubicBezTo>
                  <a:lnTo>
                    <a:pt x="1129898" y="2275167"/>
                  </a:lnTo>
                  <a:cubicBezTo>
                    <a:pt x="1129898" y="2313268"/>
                    <a:pt x="1161726" y="2345148"/>
                    <a:pt x="1201511" y="2345148"/>
                  </a:cubicBezTo>
                  <a:close/>
                  <a:moveTo>
                    <a:pt x="592799" y="1748753"/>
                  </a:moveTo>
                  <a:cubicBezTo>
                    <a:pt x="592799" y="1787631"/>
                    <a:pt x="624627" y="1818734"/>
                    <a:pt x="664412" y="1818734"/>
                  </a:cubicBezTo>
                  <a:lnTo>
                    <a:pt x="664412" y="1795407"/>
                  </a:lnTo>
                  <a:cubicBezTo>
                    <a:pt x="638154" y="1795407"/>
                    <a:pt x="616670" y="1774412"/>
                    <a:pt x="616670" y="1748753"/>
                  </a:cubicBezTo>
                  <a:cubicBezTo>
                    <a:pt x="616670" y="1723093"/>
                    <a:pt x="638154" y="1702098"/>
                    <a:pt x="664412" y="1702098"/>
                  </a:cubicBezTo>
                  <a:lnTo>
                    <a:pt x="664412" y="1678771"/>
                  </a:lnTo>
                  <a:cubicBezTo>
                    <a:pt x="625423" y="1678771"/>
                    <a:pt x="592799" y="1710652"/>
                    <a:pt x="592799" y="1748753"/>
                  </a:cubicBezTo>
                  <a:close/>
                  <a:moveTo>
                    <a:pt x="101054" y="1245665"/>
                  </a:moveTo>
                  <a:lnTo>
                    <a:pt x="117764" y="1228559"/>
                  </a:lnTo>
                  <a:lnTo>
                    <a:pt x="16710" y="1129808"/>
                  </a:lnTo>
                  <a:lnTo>
                    <a:pt x="0" y="1146137"/>
                  </a:lnTo>
                  <a:lnTo>
                    <a:pt x="101054" y="1245665"/>
                  </a:lnTo>
                  <a:close/>
                  <a:moveTo>
                    <a:pt x="2418937" y="644604"/>
                  </a:moveTo>
                  <a:lnTo>
                    <a:pt x="2418937" y="621277"/>
                  </a:lnTo>
                  <a:lnTo>
                    <a:pt x="2275710" y="621277"/>
                  </a:lnTo>
                  <a:lnTo>
                    <a:pt x="2275710" y="644604"/>
                  </a:lnTo>
                  <a:lnTo>
                    <a:pt x="2418937" y="644604"/>
                  </a:lnTo>
                  <a:close/>
                  <a:moveTo>
                    <a:pt x="2311517" y="1192013"/>
                  </a:moveTo>
                  <a:cubicBezTo>
                    <a:pt x="2311517" y="1230892"/>
                    <a:pt x="2343345" y="1261994"/>
                    <a:pt x="2383130" y="1261994"/>
                  </a:cubicBezTo>
                  <a:lnTo>
                    <a:pt x="2383130" y="1238667"/>
                  </a:lnTo>
                  <a:cubicBezTo>
                    <a:pt x="2356872" y="1238667"/>
                    <a:pt x="2335388" y="1217673"/>
                    <a:pt x="2335388" y="1192013"/>
                  </a:cubicBezTo>
                  <a:cubicBezTo>
                    <a:pt x="2335388" y="1166353"/>
                    <a:pt x="2356872" y="1145359"/>
                    <a:pt x="2383130" y="1145359"/>
                  </a:cubicBezTo>
                  <a:lnTo>
                    <a:pt x="2383130" y="1122032"/>
                  </a:lnTo>
                  <a:cubicBezTo>
                    <a:pt x="2344141" y="1122032"/>
                    <a:pt x="2311517" y="1153135"/>
                    <a:pt x="2311517" y="1192013"/>
                  </a:cubicBezTo>
                  <a:close/>
                  <a:moveTo>
                    <a:pt x="1235727" y="630608"/>
                  </a:moveTo>
                  <a:cubicBezTo>
                    <a:pt x="1235727" y="591730"/>
                    <a:pt x="1203899" y="560627"/>
                    <a:pt x="1164113" y="560627"/>
                  </a:cubicBezTo>
                  <a:lnTo>
                    <a:pt x="1164113" y="583954"/>
                  </a:lnTo>
                  <a:cubicBezTo>
                    <a:pt x="1190372" y="583954"/>
                    <a:pt x="1211856" y="604948"/>
                    <a:pt x="1211856" y="630608"/>
                  </a:cubicBezTo>
                  <a:cubicBezTo>
                    <a:pt x="1211856" y="656268"/>
                    <a:pt x="1190372" y="677262"/>
                    <a:pt x="1164113" y="677262"/>
                  </a:cubicBezTo>
                  <a:lnTo>
                    <a:pt x="1164113" y="700589"/>
                  </a:lnTo>
                  <a:cubicBezTo>
                    <a:pt x="1203899" y="700589"/>
                    <a:pt x="1235727" y="668709"/>
                    <a:pt x="1235727" y="630608"/>
                  </a:cubicBezTo>
                  <a:close/>
                  <a:moveTo>
                    <a:pt x="639745" y="559072"/>
                  </a:moveTo>
                  <a:lnTo>
                    <a:pt x="615874" y="559072"/>
                  </a:lnTo>
                  <a:lnTo>
                    <a:pt x="615874" y="699034"/>
                  </a:lnTo>
                  <a:lnTo>
                    <a:pt x="639745" y="699034"/>
                  </a:lnTo>
                  <a:lnTo>
                    <a:pt x="639745" y="559072"/>
                  </a:lnTo>
                  <a:close/>
                  <a:moveTo>
                    <a:pt x="1272329" y="1201344"/>
                  </a:moveTo>
                  <a:lnTo>
                    <a:pt x="1272329" y="1178017"/>
                  </a:lnTo>
                  <a:lnTo>
                    <a:pt x="1129103" y="1178017"/>
                  </a:lnTo>
                  <a:lnTo>
                    <a:pt x="1129103" y="1201344"/>
                  </a:lnTo>
                  <a:lnTo>
                    <a:pt x="1272329" y="1201344"/>
                  </a:lnTo>
                  <a:close/>
                  <a:moveTo>
                    <a:pt x="2418937" y="2320266"/>
                  </a:moveTo>
                  <a:lnTo>
                    <a:pt x="2418937" y="2296939"/>
                  </a:lnTo>
                  <a:lnTo>
                    <a:pt x="2275710" y="2296939"/>
                  </a:lnTo>
                  <a:lnTo>
                    <a:pt x="2275710" y="2320266"/>
                  </a:lnTo>
                  <a:lnTo>
                    <a:pt x="2418937" y="2320266"/>
                  </a:lnTo>
                  <a:close/>
                </a:path>
              </a:pathLst>
            </a:custGeom>
            <a:solidFill>
              <a:srgbClr val="38383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14840" y="209944"/>
              <a:ext cx="2423711" cy="2379361"/>
            </a:xfrm>
            <a:custGeom>
              <a:avLst/>
              <a:gdLst/>
              <a:ahLst/>
              <a:cxnLst/>
              <a:rect l="l" t="t" r="r" b="b"/>
              <a:pathLst>
                <a:path w="2423711" h="2379361">
                  <a:moveTo>
                    <a:pt x="2376764" y="1820289"/>
                  </a:moveTo>
                  <a:lnTo>
                    <a:pt x="2352893" y="1820289"/>
                  </a:lnTo>
                  <a:lnTo>
                    <a:pt x="2352893" y="1680326"/>
                  </a:lnTo>
                  <a:lnTo>
                    <a:pt x="2376764" y="1680326"/>
                  </a:lnTo>
                  <a:lnTo>
                    <a:pt x="2376764" y="1820289"/>
                  </a:lnTo>
                  <a:close/>
                  <a:moveTo>
                    <a:pt x="657250" y="0"/>
                  </a:moveTo>
                  <a:lnTo>
                    <a:pt x="633379" y="0"/>
                  </a:lnTo>
                  <a:lnTo>
                    <a:pt x="633379" y="139962"/>
                  </a:lnTo>
                  <a:lnTo>
                    <a:pt x="657250" y="139962"/>
                  </a:lnTo>
                  <a:lnTo>
                    <a:pt x="657250" y="0"/>
                  </a:lnTo>
                  <a:close/>
                  <a:moveTo>
                    <a:pt x="33419" y="690481"/>
                  </a:moveTo>
                  <a:lnTo>
                    <a:pt x="16710" y="674152"/>
                  </a:lnTo>
                  <a:lnTo>
                    <a:pt x="117764" y="575401"/>
                  </a:lnTo>
                  <a:lnTo>
                    <a:pt x="134474" y="591730"/>
                  </a:lnTo>
                  <a:lnTo>
                    <a:pt x="33419" y="690481"/>
                  </a:lnTo>
                  <a:close/>
                  <a:moveTo>
                    <a:pt x="1729858" y="27992"/>
                  </a:moveTo>
                  <a:lnTo>
                    <a:pt x="1746567" y="11663"/>
                  </a:lnTo>
                  <a:lnTo>
                    <a:pt x="1847622" y="110414"/>
                  </a:lnTo>
                  <a:lnTo>
                    <a:pt x="1830912" y="126743"/>
                  </a:lnTo>
                  <a:lnTo>
                    <a:pt x="1729858" y="27992"/>
                  </a:lnTo>
                  <a:close/>
                  <a:moveTo>
                    <a:pt x="1863536" y="664821"/>
                  </a:moveTo>
                  <a:lnTo>
                    <a:pt x="1839665" y="664821"/>
                  </a:lnTo>
                  <a:cubicBezTo>
                    <a:pt x="1839665" y="639161"/>
                    <a:pt x="1818181" y="618167"/>
                    <a:pt x="1791923" y="618167"/>
                  </a:cubicBezTo>
                  <a:cubicBezTo>
                    <a:pt x="1765664" y="618167"/>
                    <a:pt x="1744180" y="639161"/>
                    <a:pt x="1744180" y="664821"/>
                  </a:cubicBezTo>
                  <a:lnTo>
                    <a:pt x="1720309" y="664821"/>
                  </a:lnTo>
                  <a:cubicBezTo>
                    <a:pt x="1720309" y="625943"/>
                    <a:pt x="1752137" y="594840"/>
                    <a:pt x="1791923" y="594840"/>
                  </a:cubicBezTo>
                  <a:cubicBezTo>
                    <a:pt x="1830912" y="594840"/>
                    <a:pt x="1863536" y="626720"/>
                    <a:pt x="1863536" y="664821"/>
                  </a:cubicBezTo>
                  <a:close/>
                  <a:moveTo>
                    <a:pt x="1180823" y="1812513"/>
                  </a:moveTo>
                  <a:lnTo>
                    <a:pt x="1164113" y="1796184"/>
                  </a:lnTo>
                  <a:lnTo>
                    <a:pt x="1265167" y="1697433"/>
                  </a:lnTo>
                  <a:lnTo>
                    <a:pt x="1281877" y="1713762"/>
                  </a:lnTo>
                  <a:lnTo>
                    <a:pt x="1180823" y="1812513"/>
                  </a:lnTo>
                  <a:close/>
                  <a:moveTo>
                    <a:pt x="82753" y="1819511"/>
                  </a:moveTo>
                  <a:lnTo>
                    <a:pt x="58882" y="1819511"/>
                  </a:lnTo>
                  <a:lnTo>
                    <a:pt x="58882" y="1679549"/>
                  </a:lnTo>
                  <a:lnTo>
                    <a:pt x="82753" y="1679549"/>
                  </a:lnTo>
                  <a:lnTo>
                    <a:pt x="82753" y="1819511"/>
                  </a:lnTo>
                  <a:close/>
                  <a:moveTo>
                    <a:pt x="1803062" y="2379361"/>
                  </a:moveTo>
                  <a:lnTo>
                    <a:pt x="1779191" y="2379361"/>
                  </a:lnTo>
                  <a:lnTo>
                    <a:pt x="1779191" y="2239399"/>
                  </a:lnTo>
                  <a:lnTo>
                    <a:pt x="1803062" y="2239399"/>
                  </a:lnTo>
                  <a:lnTo>
                    <a:pt x="1803062" y="2379361"/>
                  </a:lnTo>
                  <a:close/>
                  <a:moveTo>
                    <a:pt x="143226" y="2344370"/>
                  </a:moveTo>
                  <a:lnTo>
                    <a:pt x="119355" y="2344370"/>
                  </a:lnTo>
                  <a:cubicBezTo>
                    <a:pt x="119355" y="2318711"/>
                    <a:pt x="97871" y="2297716"/>
                    <a:pt x="71613" y="2297716"/>
                  </a:cubicBezTo>
                  <a:cubicBezTo>
                    <a:pt x="45355" y="2297716"/>
                    <a:pt x="23871" y="2318711"/>
                    <a:pt x="23871" y="2344370"/>
                  </a:cubicBezTo>
                  <a:lnTo>
                    <a:pt x="0" y="2344370"/>
                  </a:lnTo>
                  <a:cubicBezTo>
                    <a:pt x="0" y="2305492"/>
                    <a:pt x="31828" y="2274389"/>
                    <a:pt x="71613" y="2274389"/>
                  </a:cubicBezTo>
                  <a:cubicBezTo>
                    <a:pt x="111398" y="2274389"/>
                    <a:pt x="143226" y="2305492"/>
                    <a:pt x="143226" y="2344370"/>
                  </a:cubicBezTo>
                  <a:close/>
                  <a:moveTo>
                    <a:pt x="2322656" y="127521"/>
                  </a:moveTo>
                  <a:lnTo>
                    <a:pt x="2305946" y="111192"/>
                  </a:lnTo>
                  <a:lnTo>
                    <a:pt x="2407001" y="12441"/>
                  </a:lnTo>
                  <a:lnTo>
                    <a:pt x="2423710" y="28770"/>
                  </a:lnTo>
                  <a:lnTo>
                    <a:pt x="2322656" y="127521"/>
                  </a:lnTo>
                  <a:close/>
                  <a:moveTo>
                    <a:pt x="601551" y="2370030"/>
                  </a:moveTo>
                  <a:lnTo>
                    <a:pt x="584841" y="2353701"/>
                  </a:lnTo>
                  <a:lnTo>
                    <a:pt x="685896" y="2254950"/>
                  </a:lnTo>
                  <a:lnTo>
                    <a:pt x="702605" y="2271279"/>
                  </a:lnTo>
                  <a:lnTo>
                    <a:pt x="601551" y="2370030"/>
                  </a:lnTo>
                  <a:close/>
                  <a:moveTo>
                    <a:pt x="1746567" y="1249553"/>
                  </a:moveTo>
                  <a:lnTo>
                    <a:pt x="1729858" y="1233224"/>
                  </a:lnTo>
                  <a:lnTo>
                    <a:pt x="1830912" y="1134473"/>
                  </a:lnTo>
                  <a:lnTo>
                    <a:pt x="1847622" y="1150802"/>
                  </a:lnTo>
                  <a:lnTo>
                    <a:pt x="1746567" y="1249553"/>
                  </a:lnTo>
                  <a:close/>
                  <a:moveTo>
                    <a:pt x="573701" y="1154690"/>
                  </a:moveTo>
                  <a:lnTo>
                    <a:pt x="597573" y="1154690"/>
                  </a:lnTo>
                  <a:cubicBezTo>
                    <a:pt x="597573" y="1180350"/>
                    <a:pt x="619056" y="1201344"/>
                    <a:pt x="645315" y="1201344"/>
                  </a:cubicBezTo>
                  <a:cubicBezTo>
                    <a:pt x="671573" y="1201344"/>
                    <a:pt x="693057" y="1180350"/>
                    <a:pt x="693057" y="1154690"/>
                  </a:cubicBezTo>
                  <a:lnTo>
                    <a:pt x="716928" y="1154690"/>
                  </a:lnTo>
                  <a:cubicBezTo>
                    <a:pt x="716928" y="1193568"/>
                    <a:pt x="685100" y="1224671"/>
                    <a:pt x="645315" y="1224671"/>
                  </a:cubicBezTo>
                  <a:cubicBezTo>
                    <a:pt x="606325" y="1224671"/>
                    <a:pt x="573701" y="1193568"/>
                    <a:pt x="573701" y="1154690"/>
                  </a:cubicBezTo>
                  <a:close/>
                  <a:moveTo>
                    <a:pt x="1863536" y="1783743"/>
                  </a:moveTo>
                  <a:lnTo>
                    <a:pt x="1839665" y="1783743"/>
                  </a:lnTo>
                  <a:cubicBezTo>
                    <a:pt x="1839665" y="1758083"/>
                    <a:pt x="1818181" y="1737089"/>
                    <a:pt x="1791923" y="1737089"/>
                  </a:cubicBezTo>
                  <a:cubicBezTo>
                    <a:pt x="1765664" y="1737089"/>
                    <a:pt x="1744180" y="1758083"/>
                    <a:pt x="1744180" y="1783743"/>
                  </a:cubicBezTo>
                  <a:lnTo>
                    <a:pt x="1720309" y="1783743"/>
                  </a:lnTo>
                  <a:cubicBezTo>
                    <a:pt x="1720309" y="1744865"/>
                    <a:pt x="1752137" y="1713762"/>
                    <a:pt x="1791923" y="1713762"/>
                  </a:cubicBezTo>
                  <a:cubicBezTo>
                    <a:pt x="1831708" y="1713762"/>
                    <a:pt x="1863536" y="1745642"/>
                    <a:pt x="1863536" y="17837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文本框 8"/>
          <p:cNvSpPr txBox="1"/>
          <p:nvPr/>
        </p:nvSpPr>
        <p:spPr>
          <a:xfrm>
            <a:off x="7162800" y="2781300"/>
            <a:ext cx="10152380" cy="7787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上课铃响前就应在教室内自己位置上坐好等待上课，并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把</a:t>
            </a:r>
            <a:r>
              <a:rPr lang="en-US" altLang="zh-CN" sz="3600" b="1" spc="16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历史教材、历史配套练习以及其他学习用具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（如：笔、笔记本</a:t>
            </a:r>
            <a:r>
              <a:rPr lang="zh-CN" altLang="en-US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、地图册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等）准备好，放在桌子上，不</a:t>
            </a:r>
            <a:r>
              <a:rPr lang="zh-CN" altLang="en-US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能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迟到！</a:t>
            </a:r>
            <a:endParaRPr lang="en-US" altLang="zh-CN" sz="3600" spc="160" dirty="0">
              <a:ln w="3175">
                <a:noFill/>
                <a:prstDash val="dash"/>
              </a:ln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3600" spc="16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上课认真听讲，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睡觉，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发呆，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讲小话，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私下换座位，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埋头写练习（包括历史练习），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看其他的无关书籍。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作业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及时上交，单元练习认真对待，严禁抄袭作业，用红笔订正，将会随机检查</a:t>
            </a: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201" y="647952"/>
            <a:ext cx="13978039" cy="184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LOOK!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这些课堂准则请记住：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644396" y="4465546"/>
            <a:ext cx="4565737" cy="45657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42725">
                <a:alpha val="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54455" y="4569771"/>
            <a:ext cx="6281547" cy="51508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0">
            <a:off x="3927264" y="3045989"/>
            <a:ext cx="2912577" cy="2839113"/>
            <a:chOff x="0" y="0"/>
            <a:chExt cx="4589780" cy="4578350"/>
          </a:xfrm>
        </p:grpSpPr>
        <p:sp>
          <p:nvSpPr>
            <p:cNvPr id="7" name="Freeform 7"/>
            <p:cNvSpPr/>
            <p:nvPr/>
          </p:nvSpPr>
          <p:spPr>
            <a:xfrm>
              <a:off x="232345" y="209944"/>
              <a:ext cx="2418937" cy="2345148"/>
            </a:xfrm>
            <a:custGeom>
              <a:avLst/>
              <a:gdLst/>
              <a:ahLst/>
              <a:cxnLst/>
              <a:rect l="l" t="t" r="r" b="b"/>
              <a:pathLst>
                <a:path w="2418937" h="2345148">
                  <a:moveTo>
                    <a:pt x="20688" y="139962"/>
                  </a:moveTo>
                  <a:lnTo>
                    <a:pt x="20688" y="116635"/>
                  </a:lnTo>
                  <a:cubicBezTo>
                    <a:pt x="46947" y="116635"/>
                    <a:pt x="68431" y="95641"/>
                    <a:pt x="68431" y="69981"/>
                  </a:cubicBezTo>
                  <a:cubicBezTo>
                    <a:pt x="68431" y="44321"/>
                    <a:pt x="46947" y="23327"/>
                    <a:pt x="20688" y="23327"/>
                  </a:cubicBezTo>
                  <a:lnTo>
                    <a:pt x="20688" y="0"/>
                  </a:lnTo>
                  <a:cubicBezTo>
                    <a:pt x="60474" y="0"/>
                    <a:pt x="92302" y="31102"/>
                    <a:pt x="92302" y="69981"/>
                  </a:cubicBezTo>
                  <a:cubicBezTo>
                    <a:pt x="92302" y="108859"/>
                    <a:pt x="60474" y="139962"/>
                    <a:pt x="20688" y="139962"/>
                  </a:cubicBezTo>
                  <a:close/>
                  <a:moveTo>
                    <a:pt x="1273125" y="80867"/>
                  </a:moveTo>
                  <a:lnTo>
                    <a:pt x="1273125" y="57540"/>
                  </a:lnTo>
                  <a:lnTo>
                    <a:pt x="1129898" y="57540"/>
                  </a:lnTo>
                  <a:lnTo>
                    <a:pt x="1129898" y="80867"/>
                  </a:lnTo>
                  <a:lnTo>
                    <a:pt x="1273125" y="80867"/>
                  </a:lnTo>
                  <a:close/>
                  <a:moveTo>
                    <a:pt x="1201511" y="2345148"/>
                  </a:moveTo>
                  <a:cubicBezTo>
                    <a:pt x="1241297" y="2345148"/>
                    <a:pt x="1273125" y="2314045"/>
                    <a:pt x="1273125" y="2275167"/>
                  </a:cubicBezTo>
                  <a:lnTo>
                    <a:pt x="1249254" y="2275167"/>
                  </a:lnTo>
                  <a:cubicBezTo>
                    <a:pt x="1249254" y="2300827"/>
                    <a:pt x="1227770" y="2321821"/>
                    <a:pt x="1201511" y="2321821"/>
                  </a:cubicBezTo>
                  <a:cubicBezTo>
                    <a:pt x="1175253" y="2321821"/>
                    <a:pt x="1153769" y="2300827"/>
                    <a:pt x="1153769" y="2275167"/>
                  </a:cubicBezTo>
                  <a:lnTo>
                    <a:pt x="1129898" y="2275167"/>
                  </a:lnTo>
                  <a:cubicBezTo>
                    <a:pt x="1129898" y="2313268"/>
                    <a:pt x="1161726" y="2345148"/>
                    <a:pt x="1201511" y="2345148"/>
                  </a:cubicBezTo>
                  <a:close/>
                  <a:moveTo>
                    <a:pt x="592799" y="1748753"/>
                  </a:moveTo>
                  <a:cubicBezTo>
                    <a:pt x="592799" y="1787631"/>
                    <a:pt x="624627" y="1818734"/>
                    <a:pt x="664412" y="1818734"/>
                  </a:cubicBezTo>
                  <a:lnTo>
                    <a:pt x="664412" y="1795407"/>
                  </a:lnTo>
                  <a:cubicBezTo>
                    <a:pt x="638154" y="1795407"/>
                    <a:pt x="616670" y="1774412"/>
                    <a:pt x="616670" y="1748753"/>
                  </a:cubicBezTo>
                  <a:cubicBezTo>
                    <a:pt x="616670" y="1723093"/>
                    <a:pt x="638154" y="1702098"/>
                    <a:pt x="664412" y="1702098"/>
                  </a:cubicBezTo>
                  <a:lnTo>
                    <a:pt x="664412" y="1678771"/>
                  </a:lnTo>
                  <a:cubicBezTo>
                    <a:pt x="625423" y="1678771"/>
                    <a:pt x="592799" y="1710652"/>
                    <a:pt x="592799" y="1748753"/>
                  </a:cubicBezTo>
                  <a:close/>
                  <a:moveTo>
                    <a:pt x="101054" y="1245665"/>
                  </a:moveTo>
                  <a:lnTo>
                    <a:pt x="117764" y="1228559"/>
                  </a:lnTo>
                  <a:lnTo>
                    <a:pt x="16710" y="1129808"/>
                  </a:lnTo>
                  <a:lnTo>
                    <a:pt x="0" y="1146137"/>
                  </a:lnTo>
                  <a:lnTo>
                    <a:pt x="101054" y="1245665"/>
                  </a:lnTo>
                  <a:close/>
                  <a:moveTo>
                    <a:pt x="2418937" y="644604"/>
                  </a:moveTo>
                  <a:lnTo>
                    <a:pt x="2418937" y="621277"/>
                  </a:lnTo>
                  <a:lnTo>
                    <a:pt x="2275710" y="621277"/>
                  </a:lnTo>
                  <a:lnTo>
                    <a:pt x="2275710" y="644604"/>
                  </a:lnTo>
                  <a:lnTo>
                    <a:pt x="2418937" y="644604"/>
                  </a:lnTo>
                  <a:close/>
                  <a:moveTo>
                    <a:pt x="2311517" y="1192013"/>
                  </a:moveTo>
                  <a:cubicBezTo>
                    <a:pt x="2311517" y="1230892"/>
                    <a:pt x="2343345" y="1261994"/>
                    <a:pt x="2383130" y="1261994"/>
                  </a:cubicBezTo>
                  <a:lnTo>
                    <a:pt x="2383130" y="1238667"/>
                  </a:lnTo>
                  <a:cubicBezTo>
                    <a:pt x="2356872" y="1238667"/>
                    <a:pt x="2335388" y="1217673"/>
                    <a:pt x="2335388" y="1192013"/>
                  </a:cubicBezTo>
                  <a:cubicBezTo>
                    <a:pt x="2335388" y="1166353"/>
                    <a:pt x="2356872" y="1145359"/>
                    <a:pt x="2383130" y="1145359"/>
                  </a:cubicBezTo>
                  <a:lnTo>
                    <a:pt x="2383130" y="1122032"/>
                  </a:lnTo>
                  <a:cubicBezTo>
                    <a:pt x="2344141" y="1122032"/>
                    <a:pt x="2311517" y="1153135"/>
                    <a:pt x="2311517" y="1192013"/>
                  </a:cubicBezTo>
                  <a:close/>
                  <a:moveTo>
                    <a:pt x="1235727" y="630608"/>
                  </a:moveTo>
                  <a:cubicBezTo>
                    <a:pt x="1235727" y="591730"/>
                    <a:pt x="1203899" y="560627"/>
                    <a:pt x="1164113" y="560627"/>
                  </a:cubicBezTo>
                  <a:lnTo>
                    <a:pt x="1164113" y="583954"/>
                  </a:lnTo>
                  <a:cubicBezTo>
                    <a:pt x="1190372" y="583954"/>
                    <a:pt x="1211856" y="604948"/>
                    <a:pt x="1211856" y="630608"/>
                  </a:cubicBezTo>
                  <a:cubicBezTo>
                    <a:pt x="1211856" y="656268"/>
                    <a:pt x="1190372" y="677262"/>
                    <a:pt x="1164113" y="677262"/>
                  </a:cubicBezTo>
                  <a:lnTo>
                    <a:pt x="1164113" y="700589"/>
                  </a:lnTo>
                  <a:cubicBezTo>
                    <a:pt x="1203899" y="700589"/>
                    <a:pt x="1235727" y="668709"/>
                    <a:pt x="1235727" y="630608"/>
                  </a:cubicBezTo>
                  <a:close/>
                  <a:moveTo>
                    <a:pt x="639745" y="559072"/>
                  </a:moveTo>
                  <a:lnTo>
                    <a:pt x="615874" y="559072"/>
                  </a:lnTo>
                  <a:lnTo>
                    <a:pt x="615874" y="699034"/>
                  </a:lnTo>
                  <a:lnTo>
                    <a:pt x="639745" y="699034"/>
                  </a:lnTo>
                  <a:lnTo>
                    <a:pt x="639745" y="559072"/>
                  </a:lnTo>
                  <a:close/>
                  <a:moveTo>
                    <a:pt x="1272329" y="1201344"/>
                  </a:moveTo>
                  <a:lnTo>
                    <a:pt x="1272329" y="1178017"/>
                  </a:lnTo>
                  <a:lnTo>
                    <a:pt x="1129103" y="1178017"/>
                  </a:lnTo>
                  <a:lnTo>
                    <a:pt x="1129103" y="1201344"/>
                  </a:lnTo>
                  <a:lnTo>
                    <a:pt x="1272329" y="1201344"/>
                  </a:lnTo>
                  <a:close/>
                  <a:moveTo>
                    <a:pt x="2418937" y="2320266"/>
                  </a:moveTo>
                  <a:lnTo>
                    <a:pt x="2418937" y="2296939"/>
                  </a:lnTo>
                  <a:lnTo>
                    <a:pt x="2275710" y="2296939"/>
                  </a:lnTo>
                  <a:lnTo>
                    <a:pt x="2275710" y="2320266"/>
                  </a:lnTo>
                  <a:lnTo>
                    <a:pt x="2418937" y="2320266"/>
                  </a:lnTo>
                  <a:close/>
                </a:path>
              </a:pathLst>
            </a:custGeom>
            <a:solidFill>
              <a:srgbClr val="38383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14840" y="209944"/>
              <a:ext cx="2423711" cy="2379361"/>
            </a:xfrm>
            <a:custGeom>
              <a:avLst/>
              <a:gdLst/>
              <a:ahLst/>
              <a:cxnLst/>
              <a:rect l="l" t="t" r="r" b="b"/>
              <a:pathLst>
                <a:path w="2423711" h="2379361">
                  <a:moveTo>
                    <a:pt x="2376764" y="1820289"/>
                  </a:moveTo>
                  <a:lnTo>
                    <a:pt x="2352893" y="1820289"/>
                  </a:lnTo>
                  <a:lnTo>
                    <a:pt x="2352893" y="1680326"/>
                  </a:lnTo>
                  <a:lnTo>
                    <a:pt x="2376764" y="1680326"/>
                  </a:lnTo>
                  <a:lnTo>
                    <a:pt x="2376764" y="1820289"/>
                  </a:lnTo>
                  <a:close/>
                  <a:moveTo>
                    <a:pt x="657250" y="0"/>
                  </a:moveTo>
                  <a:lnTo>
                    <a:pt x="633379" y="0"/>
                  </a:lnTo>
                  <a:lnTo>
                    <a:pt x="633379" y="139962"/>
                  </a:lnTo>
                  <a:lnTo>
                    <a:pt x="657250" y="139962"/>
                  </a:lnTo>
                  <a:lnTo>
                    <a:pt x="657250" y="0"/>
                  </a:lnTo>
                  <a:close/>
                  <a:moveTo>
                    <a:pt x="33419" y="690481"/>
                  </a:moveTo>
                  <a:lnTo>
                    <a:pt x="16710" y="674152"/>
                  </a:lnTo>
                  <a:lnTo>
                    <a:pt x="117764" y="575401"/>
                  </a:lnTo>
                  <a:lnTo>
                    <a:pt x="134474" y="591730"/>
                  </a:lnTo>
                  <a:lnTo>
                    <a:pt x="33419" y="690481"/>
                  </a:lnTo>
                  <a:close/>
                  <a:moveTo>
                    <a:pt x="1729858" y="27992"/>
                  </a:moveTo>
                  <a:lnTo>
                    <a:pt x="1746567" y="11663"/>
                  </a:lnTo>
                  <a:lnTo>
                    <a:pt x="1847622" y="110414"/>
                  </a:lnTo>
                  <a:lnTo>
                    <a:pt x="1830912" y="126743"/>
                  </a:lnTo>
                  <a:lnTo>
                    <a:pt x="1729858" y="27992"/>
                  </a:lnTo>
                  <a:close/>
                  <a:moveTo>
                    <a:pt x="1863536" y="664821"/>
                  </a:moveTo>
                  <a:lnTo>
                    <a:pt x="1839665" y="664821"/>
                  </a:lnTo>
                  <a:cubicBezTo>
                    <a:pt x="1839665" y="639161"/>
                    <a:pt x="1818181" y="618167"/>
                    <a:pt x="1791923" y="618167"/>
                  </a:cubicBezTo>
                  <a:cubicBezTo>
                    <a:pt x="1765664" y="618167"/>
                    <a:pt x="1744180" y="639161"/>
                    <a:pt x="1744180" y="664821"/>
                  </a:cubicBezTo>
                  <a:lnTo>
                    <a:pt x="1720309" y="664821"/>
                  </a:lnTo>
                  <a:cubicBezTo>
                    <a:pt x="1720309" y="625943"/>
                    <a:pt x="1752137" y="594840"/>
                    <a:pt x="1791923" y="594840"/>
                  </a:cubicBezTo>
                  <a:cubicBezTo>
                    <a:pt x="1830912" y="594840"/>
                    <a:pt x="1863536" y="626720"/>
                    <a:pt x="1863536" y="664821"/>
                  </a:cubicBezTo>
                  <a:close/>
                  <a:moveTo>
                    <a:pt x="1180823" y="1812513"/>
                  </a:moveTo>
                  <a:lnTo>
                    <a:pt x="1164113" y="1796184"/>
                  </a:lnTo>
                  <a:lnTo>
                    <a:pt x="1265167" y="1697433"/>
                  </a:lnTo>
                  <a:lnTo>
                    <a:pt x="1281877" y="1713762"/>
                  </a:lnTo>
                  <a:lnTo>
                    <a:pt x="1180823" y="1812513"/>
                  </a:lnTo>
                  <a:close/>
                  <a:moveTo>
                    <a:pt x="82753" y="1819511"/>
                  </a:moveTo>
                  <a:lnTo>
                    <a:pt x="58882" y="1819511"/>
                  </a:lnTo>
                  <a:lnTo>
                    <a:pt x="58882" y="1679549"/>
                  </a:lnTo>
                  <a:lnTo>
                    <a:pt x="82753" y="1679549"/>
                  </a:lnTo>
                  <a:lnTo>
                    <a:pt x="82753" y="1819511"/>
                  </a:lnTo>
                  <a:close/>
                  <a:moveTo>
                    <a:pt x="1803062" y="2379361"/>
                  </a:moveTo>
                  <a:lnTo>
                    <a:pt x="1779191" y="2379361"/>
                  </a:lnTo>
                  <a:lnTo>
                    <a:pt x="1779191" y="2239399"/>
                  </a:lnTo>
                  <a:lnTo>
                    <a:pt x="1803062" y="2239399"/>
                  </a:lnTo>
                  <a:lnTo>
                    <a:pt x="1803062" y="2379361"/>
                  </a:lnTo>
                  <a:close/>
                  <a:moveTo>
                    <a:pt x="143226" y="2344370"/>
                  </a:moveTo>
                  <a:lnTo>
                    <a:pt x="119355" y="2344370"/>
                  </a:lnTo>
                  <a:cubicBezTo>
                    <a:pt x="119355" y="2318711"/>
                    <a:pt x="97871" y="2297716"/>
                    <a:pt x="71613" y="2297716"/>
                  </a:cubicBezTo>
                  <a:cubicBezTo>
                    <a:pt x="45355" y="2297716"/>
                    <a:pt x="23871" y="2318711"/>
                    <a:pt x="23871" y="2344370"/>
                  </a:cubicBezTo>
                  <a:lnTo>
                    <a:pt x="0" y="2344370"/>
                  </a:lnTo>
                  <a:cubicBezTo>
                    <a:pt x="0" y="2305492"/>
                    <a:pt x="31828" y="2274389"/>
                    <a:pt x="71613" y="2274389"/>
                  </a:cubicBezTo>
                  <a:cubicBezTo>
                    <a:pt x="111398" y="2274389"/>
                    <a:pt x="143226" y="2305492"/>
                    <a:pt x="143226" y="2344370"/>
                  </a:cubicBezTo>
                  <a:close/>
                  <a:moveTo>
                    <a:pt x="2322656" y="127521"/>
                  </a:moveTo>
                  <a:lnTo>
                    <a:pt x="2305946" y="111192"/>
                  </a:lnTo>
                  <a:lnTo>
                    <a:pt x="2407001" y="12441"/>
                  </a:lnTo>
                  <a:lnTo>
                    <a:pt x="2423710" y="28770"/>
                  </a:lnTo>
                  <a:lnTo>
                    <a:pt x="2322656" y="127521"/>
                  </a:lnTo>
                  <a:close/>
                  <a:moveTo>
                    <a:pt x="601551" y="2370030"/>
                  </a:moveTo>
                  <a:lnTo>
                    <a:pt x="584841" y="2353701"/>
                  </a:lnTo>
                  <a:lnTo>
                    <a:pt x="685896" y="2254950"/>
                  </a:lnTo>
                  <a:lnTo>
                    <a:pt x="702605" y="2271279"/>
                  </a:lnTo>
                  <a:lnTo>
                    <a:pt x="601551" y="2370030"/>
                  </a:lnTo>
                  <a:close/>
                  <a:moveTo>
                    <a:pt x="1746567" y="1249553"/>
                  </a:moveTo>
                  <a:lnTo>
                    <a:pt x="1729858" y="1233224"/>
                  </a:lnTo>
                  <a:lnTo>
                    <a:pt x="1830912" y="1134473"/>
                  </a:lnTo>
                  <a:lnTo>
                    <a:pt x="1847622" y="1150802"/>
                  </a:lnTo>
                  <a:lnTo>
                    <a:pt x="1746567" y="1249553"/>
                  </a:lnTo>
                  <a:close/>
                  <a:moveTo>
                    <a:pt x="573701" y="1154690"/>
                  </a:moveTo>
                  <a:lnTo>
                    <a:pt x="597573" y="1154690"/>
                  </a:lnTo>
                  <a:cubicBezTo>
                    <a:pt x="597573" y="1180350"/>
                    <a:pt x="619056" y="1201344"/>
                    <a:pt x="645315" y="1201344"/>
                  </a:cubicBezTo>
                  <a:cubicBezTo>
                    <a:pt x="671573" y="1201344"/>
                    <a:pt x="693057" y="1180350"/>
                    <a:pt x="693057" y="1154690"/>
                  </a:cubicBezTo>
                  <a:lnTo>
                    <a:pt x="716928" y="1154690"/>
                  </a:lnTo>
                  <a:cubicBezTo>
                    <a:pt x="716928" y="1193568"/>
                    <a:pt x="685100" y="1224671"/>
                    <a:pt x="645315" y="1224671"/>
                  </a:cubicBezTo>
                  <a:cubicBezTo>
                    <a:pt x="606325" y="1224671"/>
                    <a:pt x="573701" y="1193568"/>
                    <a:pt x="573701" y="1154690"/>
                  </a:cubicBezTo>
                  <a:close/>
                  <a:moveTo>
                    <a:pt x="1863536" y="1783743"/>
                  </a:moveTo>
                  <a:lnTo>
                    <a:pt x="1839665" y="1783743"/>
                  </a:lnTo>
                  <a:cubicBezTo>
                    <a:pt x="1839665" y="1758083"/>
                    <a:pt x="1818181" y="1737089"/>
                    <a:pt x="1791923" y="1737089"/>
                  </a:cubicBezTo>
                  <a:cubicBezTo>
                    <a:pt x="1765664" y="1737089"/>
                    <a:pt x="1744180" y="1758083"/>
                    <a:pt x="1744180" y="1783743"/>
                  </a:cubicBezTo>
                  <a:lnTo>
                    <a:pt x="1720309" y="1783743"/>
                  </a:lnTo>
                  <a:cubicBezTo>
                    <a:pt x="1720309" y="1744865"/>
                    <a:pt x="1752137" y="1713762"/>
                    <a:pt x="1791923" y="1713762"/>
                  </a:cubicBezTo>
                  <a:cubicBezTo>
                    <a:pt x="1831708" y="1713762"/>
                    <a:pt x="1863536" y="1745642"/>
                    <a:pt x="1863536" y="17837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文本框 8"/>
          <p:cNvSpPr txBox="1"/>
          <p:nvPr/>
        </p:nvSpPr>
        <p:spPr>
          <a:xfrm>
            <a:off x="7162800" y="2781300"/>
            <a:ext cx="10152380" cy="7095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4.每次课前随机抽查预习和笔记情况。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5.随机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抽背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（几个小问题，主要为上节课所学内容），背不出的进行提纲梳理和相应教材内容的抄写。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准备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红、蓝、黑笔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各一支，用于课堂笔记；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文件袋或文件夹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,将资料整理放好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938937"/>
            <a:ext cx="172593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8401138" y="905078"/>
            <a:ext cx="4692887" cy="4710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15763" y="4174012"/>
            <a:ext cx="2644251" cy="389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87348" y="1427083"/>
            <a:ext cx="6789740" cy="75118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" y="2857544"/>
            <a:ext cx="7803910" cy="209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60"/>
              </a:lnSpc>
            </a:pPr>
            <a:r>
              <a:rPr lang="en-US" sz="13865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黑体-粗体 2 Bold" panose="02010600030101010101" charset="-122"/>
              </a:rPr>
              <a:t>谢谢观看</a:t>
            </a:r>
            <a:endParaRPr lang="en-US" sz="13865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思源黑体-粗体 2 Bold" panose="02010600030101010101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505529"/>
            <a:ext cx="7076908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5"/>
              </a:lnSpc>
              <a:spcBef>
                <a:spcPct val="0"/>
              </a:spcBef>
            </a:pPr>
            <a:r>
              <a:rPr lang="en-US" sz="3565" spc="42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新学期一起加油！！！</a:t>
            </a:r>
            <a:endParaRPr lang="en-US" sz="3565" spc="42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038225"/>
            <a:ext cx="608670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5"/>
              </a:lnSpc>
            </a:pPr>
            <a:r>
              <a:rPr lang="en-US" sz="3600" spc="577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history class</a:t>
            </a:r>
            <a:endParaRPr lang="en-US" sz="3600" spc="577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5048250"/>
            <a:ext cx="8979245" cy="1931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90"/>
              </a:lnSpc>
              <a:spcBef>
                <a:spcPct val="0"/>
              </a:spcBef>
            </a:pPr>
            <a:r>
              <a:rPr lang="en-US" sz="11275" spc="744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nantason UltraCondensed Bold" panose="02010600030101010101" charset="-122"/>
              </a:rPr>
              <a:t>THANK YOU</a:t>
            </a:r>
            <a:endParaRPr lang="en-US" sz="11275" spc="744"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nantason UltraCondensed Bold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49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build="allAtOnce"/>
      <p:bldP spid="6" grpId="1"/>
      <p:bldP spid="9" grpId="0" bldLvl="0" build="allAtOnce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3277">
            <a:off x="7963848" y="3285907"/>
            <a:ext cx="2360305" cy="22894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24736" y="5221377"/>
            <a:ext cx="10838528" cy="213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5"/>
              </a:lnSpc>
              <a:spcBef>
                <a:spcPct val="0"/>
              </a:spcBef>
            </a:pPr>
            <a:r>
              <a:rPr 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何为历史</a:t>
            </a:r>
            <a:endParaRPr lang="en-US" sz="12445" spc="1506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736520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822945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749688" y="3833230"/>
            <a:ext cx="788624" cy="1051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5"/>
              </a:lnSpc>
              <a:spcBef>
                <a:spcPct val="0"/>
              </a:spcBef>
            </a:pPr>
            <a:r>
              <a:rPr lang="en-US" sz="6210">
                <a:solidFill>
                  <a:srgbClr val="FFFFFF"/>
                </a:solidFill>
                <a:ea typeface="思源宋体-超粗体" panose="02020900000000000000" charset="-122"/>
              </a:rPr>
              <a:t>壹</a:t>
            </a:r>
            <a:endParaRPr lang="en-US" sz="6210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193759" y="3399227"/>
            <a:ext cx="5028604" cy="1729497"/>
            <a:chOff x="0" y="0"/>
            <a:chExt cx="1661666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1661666" cy="69850"/>
            </a:xfrm>
            <a:custGeom>
              <a:avLst/>
              <a:gdLst/>
              <a:ahLst/>
              <a:cxnLst/>
              <a:rect l="l" t="t" r="r" b="b"/>
              <a:pathLst>
                <a:path w="1661666" h="69850">
                  <a:moveTo>
                    <a:pt x="137083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661666" y="69850"/>
                  </a:lnTo>
                  <a:lnTo>
                    <a:pt x="1661666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0">
            <a:off x="1339311" y="1610010"/>
            <a:ext cx="1742265" cy="2103263"/>
            <a:chOff x="0" y="0"/>
            <a:chExt cx="6350000" cy="7665720"/>
          </a:xfrm>
        </p:grpSpPr>
        <p:sp>
          <p:nvSpPr>
            <p:cNvPr id="5" name="Freeform 5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"/>
              <a:stretch>
                <a:fillRect l="223" t="-46917" r="-92548" b="-4605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0">
            <a:off x="1984070" y="4040143"/>
            <a:ext cx="447667" cy="44766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476648" y="2069256"/>
            <a:ext cx="2462827" cy="14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5"/>
              </a:lnSpc>
              <a:spcBef>
                <a:spcPct val="0"/>
              </a:spcBef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北京冬奥会开幕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10" name="Group 10"/>
          <p:cNvGrpSpPr/>
          <p:nvPr/>
        </p:nvGrpSpPr>
        <p:grpSpPr>
          <a:xfrm rot="0">
            <a:off x="7210823" y="3399227"/>
            <a:ext cx="5028604" cy="1729497"/>
            <a:chOff x="0" y="0"/>
            <a:chExt cx="1661666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1661666" cy="69850"/>
            </a:xfrm>
            <a:custGeom>
              <a:avLst/>
              <a:gdLst/>
              <a:ahLst/>
              <a:cxnLst/>
              <a:rect l="l" t="t" r="r" b="b"/>
              <a:pathLst>
                <a:path w="1661666" h="69850">
                  <a:moveTo>
                    <a:pt x="137083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661666" y="69850"/>
                  </a:lnTo>
                  <a:lnTo>
                    <a:pt x="1661666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0">
            <a:off x="6284619" y="1639220"/>
            <a:ext cx="1742265" cy="2103263"/>
            <a:chOff x="0" y="0"/>
            <a:chExt cx="6350000" cy="7665720"/>
          </a:xfrm>
        </p:grpSpPr>
        <p:sp>
          <p:nvSpPr>
            <p:cNvPr id="13" name="Freeform 13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-24782" r="-2478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0">
            <a:off x="7001133" y="4040143"/>
            <a:ext cx="447667" cy="44766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381957" y="1972399"/>
            <a:ext cx="2929188" cy="146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buClrTx/>
              <a:buSzTx/>
              <a:buFontTx/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俄罗斯乌克兰开战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18" name="Group 18"/>
          <p:cNvGrpSpPr/>
          <p:nvPr/>
        </p:nvGrpSpPr>
        <p:grpSpPr>
          <a:xfrm rot="0">
            <a:off x="12225284" y="7467312"/>
            <a:ext cx="2707790" cy="1886238"/>
            <a:chOff x="0" y="0"/>
            <a:chExt cx="820417" cy="571500"/>
          </a:xfrm>
        </p:grpSpPr>
        <p:sp>
          <p:nvSpPr>
            <p:cNvPr id="19" name="Freeform 19"/>
            <p:cNvSpPr/>
            <p:nvPr/>
          </p:nvSpPr>
          <p:spPr>
            <a:xfrm>
              <a:off x="0" y="255270"/>
              <a:ext cx="820417" cy="69850"/>
            </a:xfrm>
            <a:custGeom>
              <a:avLst/>
              <a:gdLst/>
              <a:ahLst/>
              <a:cxnLst/>
              <a:rect l="l" t="t" r="r" b="b"/>
              <a:pathLst>
                <a:path w="820417" h="69850">
                  <a:moveTo>
                    <a:pt x="52958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20417" y="69850"/>
                  </a:lnTo>
                  <a:lnTo>
                    <a:pt x="820417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3687156" y="5252468"/>
            <a:ext cx="4383424" cy="219171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 rot="0">
            <a:off x="12015594" y="4040143"/>
            <a:ext cx="447667" cy="447665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23" name="Group 23"/>
          <p:cNvGrpSpPr/>
          <p:nvPr/>
        </p:nvGrpSpPr>
        <p:grpSpPr>
          <a:xfrm rot="0">
            <a:off x="12225284" y="3320857"/>
            <a:ext cx="2661691" cy="1886238"/>
            <a:chOff x="0" y="0"/>
            <a:chExt cx="806450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0">
            <a:off x="11368295" y="1639220"/>
            <a:ext cx="1742265" cy="2103263"/>
            <a:chOff x="0" y="0"/>
            <a:chExt cx="6350000" cy="7665720"/>
          </a:xfrm>
        </p:grpSpPr>
        <p:sp>
          <p:nvSpPr>
            <p:cNvPr id="26" name="Freeform 26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3411200" y="1606550"/>
            <a:ext cx="3451225" cy="219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buClrTx/>
              <a:buSzTx/>
              <a:buFontTx/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周杰伦新专辑《最伟大的作品》发行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29" name="Group 29"/>
          <p:cNvGrpSpPr/>
          <p:nvPr/>
        </p:nvGrpSpPr>
        <p:grpSpPr>
          <a:xfrm rot="0">
            <a:off x="7222364" y="7467312"/>
            <a:ext cx="5002920" cy="1886238"/>
            <a:chOff x="0" y="0"/>
            <a:chExt cx="1515805" cy="571500"/>
          </a:xfrm>
        </p:grpSpPr>
        <p:sp>
          <p:nvSpPr>
            <p:cNvPr id="30" name="Freeform 30"/>
            <p:cNvSpPr/>
            <p:nvPr/>
          </p:nvSpPr>
          <p:spPr>
            <a:xfrm>
              <a:off x="0" y="255270"/>
              <a:ext cx="1515805" cy="69850"/>
            </a:xfrm>
            <a:custGeom>
              <a:avLst/>
              <a:gdLst/>
              <a:ahLst/>
              <a:cxnLst/>
              <a:rect l="l" t="t" r="r" b="b"/>
              <a:pathLst>
                <a:path w="1515805" h="69850">
                  <a:moveTo>
                    <a:pt x="122497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515805" y="69850"/>
                  </a:lnTo>
                  <a:lnTo>
                    <a:pt x="1515805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 rot="0">
            <a:off x="11368295" y="5785676"/>
            <a:ext cx="1742265" cy="2103263"/>
            <a:chOff x="0" y="0"/>
            <a:chExt cx="6350000" cy="7665720"/>
          </a:xfrm>
        </p:grpSpPr>
        <p:sp>
          <p:nvSpPr>
            <p:cNvPr id="32" name="Freeform 32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8503877" y="5717731"/>
            <a:ext cx="2929188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5"/>
              </a:lnSpc>
              <a:spcBef>
                <a:spcPct val="0"/>
              </a:spcBef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日本前首相安倍晋三遇刺身亡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35" name="Group 35"/>
          <p:cNvGrpSpPr/>
          <p:nvPr/>
        </p:nvGrpSpPr>
        <p:grpSpPr>
          <a:xfrm rot="0">
            <a:off x="12037728" y="8203296"/>
            <a:ext cx="447667" cy="447665"/>
            <a:chOff x="0" y="0"/>
            <a:chExt cx="6350000" cy="63499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 rot="0">
            <a:off x="6345497" y="5785676"/>
            <a:ext cx="1742265" cy="2103263"/>
            <a:chOff x="0" y="0"/>
            <a:chExt cx="6350000" cy="7665720"/>
          </a:xfrm>
        </p:grpSpPr>
        <p:sp>
          <p:nvSpPr>
            <p:cNvPr id="38" name="Freeform 38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-24665" r="-24665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3010288" y="6037391"/>
            <a:ext cx="2929188" cy="146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5"/>
              </a:lnSpc>
              <a:spcBef>
                <a:spcPct val="0"/>
              </a:spcBef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佩洛西</a:t>
            </a:r>
            <a:r>
              <a:rPr lang="zh-CN" altLang="en-US" sz="4075">
                <a:solidFill>
                  <a:srgbClr val="FFFFFF"/>
                </a:solidFill>
                <a:ea typeface="思源黑体-超粗体" panose="020B0A00000000000000" charset="-122"/>
              </a:rPr>
              <a:t>窜访问</a:t>
            </a: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台湾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41" name="Group 41"/>
          <p:cNvGrpSpPr/>
          <p:nvPr/>
        </p:nvGrpSpPr>
        <p:grpSpPr>
          <a:xfrm rot="-10800000">
            <a:off x="1993421" y="8026783"/>
            <a:ext cx="5228943" cy="800691"/>
            <a:chOff x="0" y="0"/>
            <a:chExt cx="20460762" cy="313309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460762" cy="3133090"/>
            </a:xfrm>
            <a:custGeom>
              <a:avLst/>
              <a:gdLst/>
              <a:ahLst/>
              <a:cxnLst/>
              <a:rect l="l" t="t" r="r" b="b"/>
              <a:pathLst>
                <a:path w="20460762" h="3133090">
                  <a:moveTo>
                    <a:pt x="20460762" y="1565910"/>
                  </a:moveTo>
                  <a:lnTo>
                    <a:pt x="18206512" y="0"/>
                  </a:lnTo>
                  <a:lnTo>
                    <a:pt x="18206512" y="1088390"/>
                  </a:lnTo>
                  <a:lnTo>
                    <a:pt x="0" y="1088390"/>
                  </a:lnTo>
                  <a:lnTo>
                    <a:pt x="0" y="1986280"/>
                  </a:lnTo>
                  <a:lnTo>
                    <a:pt x="18206512" y="1986280"/>
                  </a:lnTo>
                  <a:lnTo>
                    <a:pt x="18206512" y="313309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43" name="Group 43"/>
          <p:cNvGrpSpPr/>
          <p:nvPr/>
        </p:nvGrpSpPr>
        <p:grpSpPr>
          <a:xfrm rot="0">
            <a:off x="6998530" y="8203296"/>
            <a:ext cx="447667" cy="447665"/>
            <a:chOff x="0" y="0"/>
            <a:chExt cx="6350000" cy="6349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sp>
        <p:nvSpPr>
          <p:cNvPr id="45" name="矩形 44"/>
          <p:cNvSpPr/>
          <p:nvPr/>
        </p:nvSpPr>
        <p:spPr>
          <a:xfrm>
            <a:off x="0" y="3543300"/>
            <a:ext cx="18288000" cy="2667000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0">
                <a:solidFill>
                  <a:srgbClr val="C08446"/>
                </a:solidFill>
                <a:latin typeface="黑体" panose="02010609060101010101" charset="-122"/>
                <a:ea typeface="黑体" panose="02010609060101010101" charset="-122"/>
              </a:rPr>
              <a:t>它们是历史吗？</a:t>
            </a:r>
            <a:endParaRPr lang="zh-CN" altLang="en-US" sz="8000">
              <a:solidFill>
                <a:srgbClr val="C0844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4" grpId="0"/>
      <p:bldP spid="40" grpId="0"/>
      <p:bldP spid="9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21gic2780941"/>
          <p:cNvPicPr>
            <a:picLocks noChangeAspect="1"/>
          </p:cNvPicPr>
          <p:nvPr/>
        </p:nvPicPr>
        <p:blipFill>
          <a:blip r:embed="rId1">
            <a:alphaModFix amt="13000"/>
          </a:blip>
          <a:srcRect b="3775"/>
          <a:stretch>
            <a:fillRect/>
          </a:stretch>
        </p:blipFill>
        <p:spPr>
          <a:xfrm>
            <a:off x="0" y="2631440"/>
            <a:ext cx="18288635" cy="648144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18353">
            <a:off x="8636661" y="9046420"/>
            <a:ext cx="384546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52526">
            <a:off x="11054217" y="380071"/>
            <a:ext cx="1294154" cy="1255288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6019800" y="623570"/>
            <a:ext cx="5963285" cy="1591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415"/>
              </a:lnSpc>
              <a:spcBef>
                <a:spcPct val="0"/>
              </a:spcBef>
            </a:pPr>
            <a:r>
              <a:rPr lang="en-US" sz="887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什么是历史</a:t>
            </a:r>
            <a:endParaRPr lang="en-US" sz="887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667000" y="2820035"/>
            <a:ext cx="12764450" cy="3375025"/>
            <a:chOff x="6960" y="4620"/>
            <a:chExt cx="20101" cy="5315"/>
          </a:xfrm>
        </p:grpSpPr>
        <p:grpSp>
          <p:nvGrpSpPr>
            <p:cNvPr id="15" name="组合 14"/>
            <p:cNvGrpSpPr/>
            <p:nvPr/>
          </p:nvGrpSpPr>
          <p:grpSpPr>
            <a:xfrm>
              <a:off x="12240" y="5580"/>
              <a:ext cx="14821" cy="3189"/>
              <a:chOff x="7789" y="4081"/>
              <a:chExt cx="13783" cy="2802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9026" y="4397"/>
                <a:ext cx="11408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/>
                <a:r>
                  <a:rPr kumimoji="1" lang="zh-CN" altLang="en-US" sz="40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</a:rPr>
                  <a:t>历者，传也，过也。</a:t>
                </a:r>
                <a:endParaRPr kumimoji="1" lang="zh-CN" altLang="en-US" sz="4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3090" y="5479"/>
                <a:ext cx="8482" cy="1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——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汉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·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许慎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《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说文解字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》</a:t>
                </a:r>
                <a:r>
                  <a:rPr lang="en-US" altLang="zh-CN" dirty="0"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直线连接符 3"/>
              <p:cNvCxnSpPr/>
              <p:nvPr/>
            </p:nvCxnSpPr>
            <p:spPr>
              <a:xfrm>
                <a:off x="7789" y="4081"/>
                <a:ext cx="0" cy="26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 descr="http://files.xici.net/d188130956.0/388%B2%C2%B2%C2%BD%F1%CC%EC%B5%C4%BC%D7%B9%C7%CE%C4%A3%AC%BF%C9%D2%D4%C1%AA%CF%EB%D2%BB%CF%C2%B7%B1%CC%E5%D7%D6%A3%AC%D2%B2%D0%ED%BB%E1%D3%D0%C6%F4%B7%A2%A3%AC.jpg?tb=dm&amp;h=90B33F3CAC988CF9463DE86AD88DE2F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lum bright="10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5578" y1="68812" x2="45578" y2="68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" y="4620"/>
              <a:ext cx="4658" cy="53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组合 28"/>
          <p:cNvGrpSpPr/>
          <p:nvPr/>
        </p:nvGrpSpPr>
        <p:grpSpPr>
          <a:xfrm>
            <a:off x="2438400" y="5981700"/>
            <a:ext cx="13889258" cy="3610610"/>
            <a:chOff x="6589" y="10123"/>
            <a:chExt cx="21873" cy="5686"/>
          </a:xfrm>
        </p:grpSpPr>
        <p:grpSp>
          <p:nvGrpSpPr>
            <p:cNvPr id="24" name="组合 23"/>
            <p:cNvGrpSpPr/>
            <p:nvPr/>
          </p:nvGrpSpPr>
          <p:grpSpPr>
            <a:xfrm rot="0">
              <a:off x="12228" y="11426"/>
              <a:ext cx="16233" cy="3028"/>
              <a:chOff x="7788" y="4262"/>
              <a:chExt cx="15096" cy="266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9026" y="4397"/>
                <a:ext cx="13858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/>
                <a:r>
                  <a:rPr kumimoji="1" lang="zh-CN" altLang="en-US" sz="40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史，记事者也。从又持中，中，正也。</a:t>
                </a:r>
                <a:endParaRPr kumimoji="1" lang="zh-CN" altLang="en-US" sz="4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3090" y="5479"/>
                <a:ext cx="8482" cy="1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——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汉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·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许慎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《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说文解字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》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直线连接符 3"/>
              <p:cNvCxnSpPr/>
              <p:nvPr/>
            </p:nvCxnSpPr>
            <p:spPr>
              <a:xfrm>
                <a:off x="7788" y="4262"/>
                <a:ext cx="0" cy="266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>
              <a:lum bright="10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9" y="10123"/>
              <a:ext cx="5286" cy="5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2765425"/>
            <a:ext cx="18226405" cy="6762750"/>
          </a:xfrm>
          <a:prstGeom prst="rect">
            <a:avLst/>
          </a:prstGeom>
          <a:solidFill>
            <a:srgbClr val="D4B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218353">
            <a:off x="622326" y="8019625"/>
            <a:ext cx="3845468" cy="41148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flipV="1">
            <a:off x="4953000" y="8267700"/>
            <a:ext cx="1608455" cy="4445"/>
          </a:xfrm>
          <a:prstGeom prst="line">
            <a:avLst/>
          </a:prstGeom>
          <a:ln w="698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组合 12"/>
          <p:cNvGrpSpPr/>
          <p:nvPr/>
        </p:nvGrpSpPr>
        <p:grpSpPr>
          <a:xfrm>
            <a:off x="5638800" y="571500"/>
            <a:ext cx="6757035" cy="1781810"/>
            <a:chOff x="1620" y="4760"/>
            <a:chExt cx="10641" cy="280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4252526">
              <a:off x="9289" y="4791"/>
              <a:ext cx="2038" cy="1977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620" y="5059"/>
              <a:ext cx="10641" cy="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415"/>
                </a:lnSpc>
                <a:spcBef>
                  <a:spcPct val="0"/>
                </a:spcBef>
              </a:pPr>
              <a:r>
                <a:rPr lang="en-US" sz="887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思源宋体-超粗体" panose="02020900000000000000" charset="-122"/>
                </a:rPr>
                <a:t>什么是历史</a:t>
              </a:r>
              <a:endParaRPr lang="en-US" sz="887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endParaRPr>
            </a:p>
          </p:txBody>
        </p:sp>
      </p:grpSp>
      <p:pic>
        <p:nvPicPr>
          <p:cNvPr id="11" name="图片 10" descr="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110" y="647700"/>
            <a:ext cx="7440930" cy="10629900"/>
          </a:xfrm>
          <a:prstGeom prst="rect">
            <a:avLst/>
          </a:prstGeom>
          <a:ln w="60325">
            <a:solidFill>
              <a:srgbClr val="000000">
                <a:alpha val="0"/>
              </a:srgb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2" name="文本框 11"/>
          <p:cNvSpPr txBox="1"/>
          <p:nvPr/>
        </p:nvSpPr>
        <p:spPr>
          <a:xfrm>
            <a:off x="914400" y="3467100"/>
            <a:ext cx="10580370" cy="3580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历史不仅是指</a:t>
            </a:r>
            <a:r>
              <a:rPr kumimoji="1" lang="zh-CN" altLang="en-US" sz="5400" b="1" u="sng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过去的事实本身</a:t>
            </a: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br>
              <a:rPr kumimoji="1" lang="en-US" altLang="zh-CN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更是指人们对过去事实的有意识、有选择的</a:t>
            </a:r>
            <a:r>
              <a:rPr kumimoji="1" lang="zh-CN" altLang="en-US" sz="5400" b="1" u="sng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记录</a:t>
            </a: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5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86600" y="7818755"/>
            <a:ext cx="33121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kumimoji="1" lang="zh-CN" altLang="en-US" sz="5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葛剑雄</a:t>
            </a:r>
            <a:endParaRPr kumimoji="1" lang="zh-CN" altLang="en-US" sz="5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7532" t="11383"/>
          <a:stretch>
            <a:fillRect/>
          </a:stretch>
        </p:blipFill>
        <p:spPr>
          <a:xfrm>
            <a:off x="-914135" y="1942862"/>
            <a:ext cx="6070309" cy="6544620"/>
          </a:xfrm>
          <a:prstGeom prst="rect">
            <a:avLst/>
          </a:prstGeom>
        </p:spPr>
      </p:pic>
      <p:sp>
        <p:nvSpPr>
          <p:cNvPr id="11" name="流程图: 过程 10"/>
          <p:cNvSpPr/>
          <p:nvPr/>
        </p:nvSpPr>
        <p:spPr>
          <a:xfrm>
            <a:off x="1752600" y="1748155"/>
            <a:ext cx="1752600" cy="6781800"/>
          </a:xfrm>
          <a:prstGeom prst="flowChartProcess">
            <a:avLst/>
          </a:prstGeom>
          <a:solidFill>
            <a:srgbClr val="BE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21248">
            <a:off x="14376169" y="6825022"/>
            <a:ext cx="3815663" cy="5408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05780" y="2254250"/>
            <a:ext cx="1514873" cy="574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200"/>
              </a:lnSpc>
              <a:spcBef>
                <a:spcPct val="0"/>
              </a:spcBef>
            </a:pPr>
            <a:r>
              <a:rPr lang="zh-CN" altLang="en-US" sz="8000" u="none">
                <a:solidFill>
                  <a:srgbClr val="FFFFFF"/>
                </a:solidFill>
                <a:ea typeface="思源宋体-超粗体" panose="02020900000000000000" charset="-122"/>
              </a:rPr>
              <a:t>历史定义</a:t>
            </a:r>
            <a:endParaRPr lang="zh-CN" altLang="en-US" sz="8000" u="none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05597" y="1562372"/>
            <a:ext cx="9804464" cy="1661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指</a:t>
            </a:r>
            <a:r>
              <a:rPr lang="en-US" sz="3600" b="1" u="sng" spc="52">
                <a:solidFill>
                  <a:srgbClr val="BE9D67"/>
                </a:solidFill>
                <a:ea typeface="思源宋体" panose="02020400000000000000" charset="-122"/>
              </a:rPr>
              <a:t>过去真实发生过的事情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，不以人的意志为转移，具有</a:t>
            </a:r>
            <a:r>
              <a:rPr lang="en-US" sz="3600" b="1" u="sng" spc="52">
                <a:solidFill>
                  <a:srgbClr val="BE9D67"/>
                </a:solidFill>
                <a:ea typeface="思源宋体" panose="02020400000000000000" charset="-122"/>
              </a:rPr>
              <a:t>客观性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，包括自然和</a:t>
            </a:r>
            <a:r>
              <a:rPr lang="zh-CN" altLang="en-US" sz="3600" u="none">
                <a:solidFill>
                  <a:schemeClr val="bg1"/>
                </a:solidFill>
                <a:ea typeface="黑体" panose="02010609060101010101" charset="-122"/>
              </a:rPr>
              <a:t>人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类社会发展的历史。</a:t>
            </a:r>
            <a:endParaRPr lang="en-US" sz="3600" u="none" spc="52">
              <a:solidFill>
                <a:srgbClr val="FFFFFF"/>
              </a:solidFill>
              <a:ea typeface="思源宋体" panose="02020400000000000000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71310" y="3879850"/>
            <a:ext cx="9912350" cy="2493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指</a:t>
            </a:r>
            <a:r>
              <a:rPr lang="en-US" sz="3600" spc="52">
                <a:solidFill>
                  <a:srgbClr val="FFFFFF"/>
                </a:solidFill>
                <a:ea typeface="思源宋体" panose="02020400000000000000" charset="-122"/>
              </a:rPr>
              <a:t>人们的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历史认识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或作为历史认识集中成果的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历史著作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，即作为认识主体对客观历史过程进行重建主体化历史，具有一定的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主观性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。</a:t>
            </a:r>
            <a:endParaRPr lang="en-US" sz="3600" u="none" spc="52">
              <a:solidFill>
                <a:srgbClr val="FFFFFF"/>
              </a:solidFill>
              <a:ea typeface="思源宋体" panose="02020400000000000000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88452" y="6958058"/>
            <a:ext cx="980446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指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历史学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这门学科,是研究人类社会发生过各种历史现象并探寻其发生规律的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科学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。</a:t>
            </a:r>
            <a:endParaRPr lang="en-US" sz="3600" u="none" spc="52">
              <a:solidFill>
                <a:srgbClr val="FFFFFF"/>
              </a:solidFill>
              <a:ea typeface="思源宋体" panose="020204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96456" y="1662067"/>
            <a:ext cx="686694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zh-CN" altLang="en-US" sz="3195">
                <a:solidFill>
                  <a:srgbClr val="BE9D67"/>
                </a:solidFill>
                <a:ea typeface="思源宋体-超粗体" panose="02020900000000000000" charset="-122"/>
              </a:rPr>
              <a:t>第一点</a:t>
            </a:r>
            <a:endParaRPr lang="zh-CN" altLang="en-US" sz="3195">
              <a:solidFill>
                <a:srgbClr val="BE9D67"/>
              </a:solidFill>
              <a:ea typeface="思源宋体-超粗体" panose="020209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62801" y="4305300"/>
            <a:ext cx="686694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zh-CN" altLang="en-US" sz="3195">
                <a:solidFill>
                  <a:srgbClr val="BE9D67"/>
                </a:solidFill>
                <a:ea typeface="思源宋体-超粗体" panose="02020900000000000000" charset="-122"/>
              </a:rPr>
              <a:t>第二点</a:t>
            </a:r>
            <a:endParaRPr lang="zh-CN" altLang="en-US" sz="3195">
              <a:solidFill>
                <a:srgbClr val="BE9D67"/>
              </a:solidFill>
              <a:ea typeface="思源宋体-超粗体" panose="020209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96456" y="6895193"/>
            <a:ext cx="686694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zh-CN" altLang="en-US" sz="3195">
                <a:solidFill>
                  <a:srgbClr val="BE9D67"/>
                </a:solidFill>
                <a:ea typeface="思源宋体-超粗体" panose="02020900000000000000" charset="-122"/>
              </a:rPr>
              <a:t>第三点</a:t>
            </a:r>
            <a:endParaRPr lang="zh-CN" altLang="en-US" sz="3195">
              <a:solidFill>
                <a:srgbClr val="BE9D67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3277">
            <a:off x="7963848" y="3285907"/>
            <a:ext cx="2360305" cy="22894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24736" y="5221377"/>
            <a:ext cx="10838528" cy="223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5"/>
              </a:lnSpc>
              <a:spcBef>
                <a:spcPct val="0"/>
              </a:spcBef>
            </a:pPr>
            <a:r>
              <a:rPr 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为何学史</a:t>
            </a:r>
            <a:endParaRPr lang="en-US" sz="12445" spc="1506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736520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822945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749688" y="3833230"/>
            <a:ext cx="788624" cy="111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5"/>
              </a:lnSpc>
              <a:spcBef>
                <a:spcPct val="0"/>
              </a:spcBef>
            </a:pPr>
            <a:r>
              <a:rPr lang="en-US" sz="6205">
                <a:solidFill>
                  <a:srgbClr val="FFFFFF"/>
                </a:solidFill>
                <a:ea typeface="思源宋体-粗体" panose="02020600000000000000" charset="-122"/>
                <a:sym typeface="+mn-ea"/>
              </a:rPr>
              <a:t>贰</a:t>
            </a:r>
            <a:endParaRPr lang="en-US" sz="6210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47800" y="-635"/>
            <a:ext cx="9175115" cy="10287000"/>
          </a:xfrm>
          <a:prstGeom prst="rect">
            <a:avLst/>
          </a:prstGeom>
          <a:solidFill>
            <a:srgbClr val="BE9D6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50355" y="2171712"/>
            <a:ext cx="7621746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读史使人明智，读诗使人灵秀，数学使人周密，科学使人深刻，伦理学使人庄重，逻辑修辞使人善辩，凡有所学，皆成性格。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86220" y="6819790"/>
            <a:ext cx="3011806" cy="979273"/>
            <a:chOff x="1534889" y="3863858"/>
            <a:chExt cx="2007871" cy="652849"/>
          </a:xfrm>
        </p:grpSpPr>
        <p:sp>
          <p:nvSpPr>
            <p:cNvPr id="6" name="文本框 5"/>
            <p:cNvSpPr txBox="1"/>
            <p:nvPr/>
          </p:nvSpPr>
          <p:spPr>
            <a:xfrm>
              <a:off x="1534889" y="4168727"/>
              <a:ext cx="1963086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《</a:t>
              </a:r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谈读书</a:t>
              </a:r>
              <a:r>
                <a:rPr lang="en-US" altLang="zh-CN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》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87290" y="3863858"/>
              <a:ext cx="1855470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培根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" name="直线连接符 8"/>
            <p:cNvCxnSpPr/>
            <p:nvPr/>
          </p:nvCxnSpPr>
          <p:spPr>
            <a:xfrm rot="16200000">
              <a:off x="1292910" y="4182515"/>
              <a:ext cx="528854" cy="0"/>
            </a:xfrm>
            <a:prstGeom prst="line">
              <a:avLst/>
            </a:prstGeom>
            <a:ln w="38100">
              <a:solidFill>
                <a:schemeClr val="tx1"/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447621" y="952183"/>
            <a:ext cx="191367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“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60557" y="5756163"/>
            <a:ext cx="113037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”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7905" r="9055" b="15126"/>
          <a:stretch>
            <a:fillRect/>
          </a:stretch>
        </p:blipFill>
        <p:spPr>
          <a:xfrm>
            <a:off x="11582400" y="1257300"/>
            <a:ext cx="5494655" cy="7384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3912,&quot;width&quot;:3429}"/>
  <p:tag name="KSO_WM_SCREEN_THEME_FLAG" val="Dlrq25wU2PGuGg5bbmjbDDG6PmE2ZfoLiqZ9u+LBTRPvbBt/BT0ja2nzG//KL2HLTP1LGD0dhSbQd70XiKWdSEH78rBkTAJU6KcMIMyV2zY="/>
</p:tagLst>
</file>

<file path=ppt/tags/tag7.xml><?xml version="1.0" encoding="utf-8"?>
<p:tagLst xmlns:p="http://schemas.openxmlformats.org/presentationml/2006/main">
  <p:tag name="COMMONDATA" val="eyJoZGlkIjoiOTliOWY0MDQxZDZkZjk5NmM1MjM0Y2E3MDgwOTI0NTMifQ=="/>
  <p:tag name="KSO_WM_SCREEN_THEME_FLAG" val="Dlrq25wU2PGuGg5bbmjbDDG6PmE2ZfoLiqZ9u+LBTRPvbBt/BT0ja2nzG//KL2HLTP1LGD0dhSbQd70XiKWdSEH78rBkTAJU6KcMIMyV2zY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315">
      <a:dk1>
        <a:sysClr val="windowText" lastClr="000000"/>
      </a:dk1>
      <a:lt1>
        <a:srgbClr val="FFFFFF"/>
      </a:lt1>
      <a:dk2>
        <a:srgbClr val="595959"/>
      </a:dk2>
      <a:lt2>
        <a:srgbClr val="7F7F7F"/>
      </a:lt2>
      <a:accent1>
        <a:srgbClr val="E0B07F"/>
      </a:accent1>
      <a:accent2>
        <a:srgbClr val="7F7F7F"/>
      </a:accent2>
      <a:accent3>
        <a:srgbClr val="A5A5A5"/>
      </a:accent3>
      <a:accent4>
        <a:srgbClr val="595959"/>
      </a:accent4>
      <a:accent5>
        <a:srgbClr val="262626"/>
      </a:accent5>
      <a:accent6>
        <a:srgbClr val="7F7F7F"/>
      </a:accent6>
      <a:hlink>
        <a:srgbClr val="7F7F7F"/>
      </a:hlink>
      <a:folHlink>
        <a:srgbClr val="2C3C4B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2338</Words>
  <PresentationFormat>On-screen Show (4:3)</PresentationFormat>
  <Paragraphs>277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6" baseType="lpstr">
      <vt:lpstr>Arial</vt:lpstr>
      <vt:lpstr>宋体</vt:lpstr>
      <vt:lpstr>Wingdings</vt:lpstr>
      <vt:lpstr>Calibri</vt:lpstr>
      <vt:lpstr>微软雅黑</vt:lpstr>
      <vt:lpstr>思源宋体-超粗体</vt:lpstr>
      <vt:lpstr>思源宋体-粗体</vt:lpstr>
      <vt:lpstr>字由点字典仿宋</vt:lpstr>
      <vt:lpstr>思源黑体-超粗体</vt:lpstr>
      <vt:lpstr>黑体</vt:lpstr>
      <vt:lpstr>微软雅黑 Light</vt:lpstr>
      <vt:lpstr>Times New Roman</vt:lpstr>
      <vt:lpstr>思源宋体</vt:lpstr>
      <vt:lpstr>Source Han Serif CN Heavy</vt:lpstr>
      <vt:lpstr>Yu Gothic UI Semibold</vt:lpstr>
      <vt:lpstr>仿宋</vt:lpstr>
      <vt:lpstr>Arial Unicode MS</vt:lpstr>
      <vt:lpstr>汉仪雅酷黑简</vt:lpstr>
      <vt:lpstr>思源黑体-粗体 1</vt:lpstr>
      <vt:lpstr>方正清刻本悦宋简体</vt:lpstr>
      <vt:lpstr>思源黑体-粗体 1 Bold</vt:lpstr>
      <vt:lpstr>华文彩云</vt:lpstr>
      <vt:lpstr>思源黑体-粗体 2 Bold</vt:lpstr>
      <vt:lpstr>Anantason UltraCondensed Bold</vt:lpstr>
      <vt:lpstr>思源黑体 CN Heavy</vt:lpstr>
      <vt:lpstr>思源黑体</vt:lpstr>
      <vt:lpstr>Calibri</vt:lpstr>
      <vt:lpstr>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四、如何学习高中历史？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2022-08-16T02:48:53Z</dcterms:created>
  <dcterms:modified xsi:type="dcterms:W3CDTF">2022-08-16T02:48:57Z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67628F516A814EC691604032E1AA00DD</vt:lpwstr>
  </property>
  <property fmtid="{D5CDD505-2E9C-101B-9397-08002B2CF9AE}" pid="3" name="KSOProductBuildVer">
    <vt:lpwstr>2052-11.1.0.12313</vt:lpwstr>
  </property>
</Properties>
</file>