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4742" r:id="rId3"/>
    <p:sldId id="260" r:id="rId5"/>
    <p:sldId id="4764" r:id="rId6"/>
    <p:sldId id="4765" r:id="rId7"/>
    <p:sldId id="4767" r:id="rId8"/>
    <p:sldId id="4768" r:id="rId9"/>
    <p:sldId id="4769" r:id="rId10"/>
    <p:sldId id="4766" r:id="rId11"/>
  </p:sldIdLst>
  <p:sldSz cx="12192000" cy="6858000"/>
  <p:notesSz cx="6858000" cy="9144000"/>
  <p:custDataLst>
    <p:tags r:id="rId1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000"/>
    <a:srgbClr val="5268A5"/>
    <a:srgbClr val="EEEEEE"/>
    <a:srgbClr val="6C6C6C"/>
    <a:srgbClr val="40A693"/>
    <a:srgbClr val="5A4ECC"/>
    <a:srgbClr val="4276AA"/>
    <a:srgbClr val="F0F0F0"/>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52" autoAdjust="0"/>
    <p:restoredTop sz="96517" autoAdjust="0"/>
  </p:normalViewPr>
  <p:slideViewPr>
    <p:cSldViewPr snapToGrid="0" showGuides="1">
      <p:cViewPr>
        <p:scale>
          <a:sx n="75" d="100"/>
          <a:sy n="75" d="100"/>
        </p:scale>
        <p:origin x="1644" y="1050"/>
      </p:cViewPr>
      <p:guideLst>
        <p:guide orient="horz" pos="2160"/>
        <p:guide pos="3814"/>
        <p:guide pos="778"/>
        <p:guide pos="690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gs" Target="tags/tag15.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625007-8417-41F9-BBAC-6D276B050DE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4A0797-FF12-48D7-BCF2-6A9F2A4DCA04}"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B4A0797-FF12-48D7-BCF2-6A9F2A4DCA04}"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B4A0797-FF12-48D7-BCF2-6A9F2A4DCA04}"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B4A0797-FF12-48D7-BCF2-6A9F2A4DCA04}"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B4A0797-FF12-48D7-BCF2-6A9F2A4DCA04}"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B4A0797-FF12-48D7-BCF2-6A9F2A4DCA04}"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B4A0797-FF12-48D7-BCF2-6A9F2A4DCA04}"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B4A0797-FF12-48D7-BCF2-6A9F2A4DCA04}"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B4A0797-FF12-48D7-BCF2-6A9F2A4DCA04}"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1"/>
        </a:solidFill>
        <a:effectLst/>
      </p:bgPr>
    </p:bg>
    <p:spTree>
      <p:nvGrpSpPr>
        <p:cNvPr id="1" name=""/>
        <p:cNvGrpSpPr/>
        <p:nvPr/>
      </p:nvGrpSpPr>
      <p:grpSpPr>
        <a:xfrm>
          <a:off x="0" y="0"/>
          <a:ext cx="0" cy="0"/>
          <a:chOff x="0" y="0"/>
          <a:chExt cx="0" cy="0"/>
        </a:xfrm>
      </p:grpSpPr>
      <p:pic>
        <p:nvPicPr>
          <p:cNvPr id="5" name="图片 4"/>
          <p:cNvPicPr>
            <a:picLocks noChangeAspect="1"/>
          </p:cNvPicPr>
          <p:nvPr userDrawn="1"/>
        </p:nvPicPr>
        <p:blipFill>
          <a:blip r:embed="rId2">
            <a:alphaModFix amt="2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51PPT模板网   www.51pptmoban.com">
    <p:spTree>
      <p:nvGrpSpPr>
        <p:cNvPr id="1" name=""/>
        <p:cNvGrpSpPr/>
        <p:nvPr/>
      </p:nvGrpSpPr>
      <p:grpSpPr>
        <a:xfrm>
          <a:off x="0" y="0"/>
          <a:ext cx="0" cy="0"/>
          <a:chOff x="0" y="0"/>
          <a:chExt cx="0" cy="0"/>
        </a:xfrm>
      </p:grpSpPr>
      <p:grpSp>
        <p:nvGrpSpPr>
          <p:cNvPr id="2" name="组合 1"/>
          <p:cNvGrpSpPr/>
          <p:nvPr userDrawn="1"/>
        </p:nvGrpSpPr>
        <p:grpSpPr>
          <a:xfrm>
            <a:off x="4477285" y="6336702"/>
            <a:ext cx="7714716" cy="521299"/>
            <a:chOff x="4477285" y="6336702"/>
            <a:chExt cx="7714716" cy="521299"/>
          </a:xfrm>
        </p:grpSpPr>
        <p:sp>
          <p:nvSpPr>
            <p:cNvPr id="3" name="任意多边形: 形状 2"/>
            <p:cNvSpPr/>
            <p:nvPr/>
          </p:nvSpPr>
          <p:spPr>
            <a:xfrm>
              <a:off x="4477285" y="6362908"/>
              <a:ext cx="7475603" cy="495093"/>
            </a:xfrm>
            <a:custGeom>
              <a:avLst/>
              <a:gdLst>
                <a:gd name="connsiteX0" fmla="*/ 3737801 w 7475603"/>
                <a:gd name="connsiteY0" fmla="*/ 0 h 495093"/>
                <a:gd name="connsiteX1" fmla="*/ 7304164 w 7475603"/>
                <a:gd name="connsiteY1" fmla="*/ 447356 h 495093"/>
                <a:gd name="connsiteX2" fmla="*/ 7475603 w 7475603"/>
                <a:gd name="connsiteY2" fmla="*/ 495093 h 495093"/>
                <a:gd name="connsiteX3" fmla="*/ 0 w 7475603"/>
                <a:gd name="connsiteY3" fmla="*/ 495093 h 495093"/>
                <a:gd name="connsiteX4" fmla="*/ 171439 w 7475603"/>
                <a:gd name="connsiteY4" fmla="*/ 447356 h 495093"/>
                <a:gd name="connsiteX5" fmla="*/ 3737801 w 7475603"/>
                <a:gd name="connsiteY5" fmla="*/ 0 h 495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75603" h="495093">
                  <a:moveTo>
                    <a:pt x="3737801" y="0"/>
                  </a:moveTo>
                  <a:cubicBezTo>
                    <a:pt x="5001310" y="0"/>
                    <a:pt x="6205946" y="159123"/>
                    <a:pt x="7304164" y="447356"/>
                  </a:cubicBezTo>
                  <a:lnTo>
                    <a:pt x="7475603" y="495093"/>
                  </a:lnTo>
                  <a:lnTo>
                    <a:pt x="0" y="495093"/>
                  </a:lnTo>
                  <a:lnTo>
                    <a:pt x="171439" y="447356"/>
                  </a:lnTo>
                  <a:cubicBezTo>
                    <a:pt x="1269657" y="159123"/>
                    <a:pt x="2474292" y="0"/>
                    <a:pt x="3737801" y="0"/>
                  </a:cubicBezTo>
                  <a:close/>
                </a:path>
              </a:pathLst>
            </a:custGeom>
            <a:solidFill>
              <a:srgbClr val="5268A5">
                <a:alpha val="3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p>
          </p:txBody>
        </p:sp>
        <p:sp>
          <p:nvSpPr>
            <p:cNvPr id="4" name="任意多边形: 形状 3"/>
            <p:cNvSpPr/>
            <p:nvPr/>
          </p:nvSpPr>
          <p:spPr>
            <a:xfrm>
              <a:off x="5696484" y="6362908"/>
              <a:ext cx="6495517" cy="495093"/>
            </a:xfrm>
            <a:custGeom>
              <a:avLst/>
              <a:gdLst>
                <a:gd name="connsiteX0" fmla="*/ 3737802 w 6495517"/>
                <a:gd name="connsiteY0" fmla="*/ 0 h 495093"/>
                <a:gd name="connsiteX1" fmla="*/ 6172235 w 6495517"/>
                <a:gd name="connsiteY1" fmla="*/ 203271 h 495093"/>
                <a:gd name="connsiteX2" fmla="*/ 6495517 w 6495517"/>
                <a:gd name="connsiteY2" fmla="*/ 263285 h 495093"/>
                <a:gd name="connsiteX3" fmla="*/ 6495517 w 6495517"/>
                <a:gd name="connsiteY3" fmla="*/ 495093 h 495093"/>
                <a:gd name="connsiteX4" fmla="*/ 0 w 6495517"/>
                <a:gd name="connsiteY4" fmla="*/ 495093 h 495093"/>
                <a:gd name="connsiteX5" fmla="*/ 171440 w 6495517"/>
                <a:gd name="connsiteY5" fmla="*/ 447356 h 495093"/>
                <a:gd name="connsiteX6" fmla="*/ 3737802 w 6495517"/>
                <a:gd name="connsiteY6" fmla="*/ 0 h 495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495517" h="495093">
                  <a:moveTo>
                    <a:pt x="3737802" y="0"/>
                  </a:moveTo>
                  <a:cubicBezTo>
                    <a:pt x="4580142" y="0"/>
                    <a:pt x="5396315" y="70722"/>
                    <a:pt x="6172235" y="203271"/>
                  </a:cubicBezTo>
                  <a:lnTo>
                    <a:pt x="6495517" y="263285"/>
                  </a:lnTo>
                  <a:lnTo>
                    <a:pt x="6495517" y="495093"/>
                  </a:lnTo>
                  <a:lnTo>
                    <a:pt x="0" y="495093"/>
                  </a:lnTo>
                  <a:lnTo>
                    <a:pt x="171440" y="447356"/>
                  </a:lnTo>
                  <a:cubicBezTo>
                    <a:pt x="1269658" y="159123"/>
                    <a:pt x="2474293" y="0"/>
                    <a:pt x="3737802" y="0"/>
                  </a:cubicBezTo>
                  <a:close/>
                </a:path>
              </a:pathLst>
            </a:custGeom>
            <a:solidFill>
              <a:srgbClr val="5268A5">
                <a:alpha val="3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p>
          </p:txBody>
        </p:sp>
        <p:sp>
          <p:nvSpPr>
            <p:cNvPr id="5" name="任意多边形: 形状 4"/>
            <p:cNvSpPr/>
            <p:nvPr/>
          </p:nvSpPr>
          <p:spPr>
            <a:xfrm>
              <a:off x="7266070" y="6336702"/>
              <a:ext cx="4925930" cy="521299"/>
            </a:xfrm>
            <a:custGeom>
              <a:avLst/>
              <a:gdLst>
                <a:gd name="connsiteX0" fmla="*/ 3831915 w 4925930"/>
                <a:gd name="connsiteY0" fmla="*/ 0 h 521299"/>
                <a:gd name="connsiteX1" fmla="*/ 4665011 w 4925930"/>
                <a:gd name="connsiteY1" fmla="*/ 23245 h 521299"/>
                <a:gd name="connsiteX2" fmla="*/ 4925930 w 4925930"/>
                <a:gd name="connsiteY2" fmla="*/ 41543 h 521299"/>
                <a:gd name="connsiteX3" fmla="*/ 4925930 w 4925930"/>
                <a:gd name="connsiteY3" fmla="*/ 521299 h 521299"/>
                <a:gd name="connsiteX4" fmla="*/ 0 w 4925930"/>
                <a:gd name="connsiteY4" fmla="*/ 521299 h 521299"/>
                <a:gd name="connsiteX5" fmla="*/ 265553 w 4925930"/>
                <a:gd name="connsiteY5" fmla="*/ 447356 h 521299"/>
                <a:gd name="connsiteX6" fmla="*/ 3831915 w 4925930"/>
                <a:gd name="connsiteY6" fmla="*/ 0 h 5212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25930" h="521299">
                  <a:moveTo>
                    <a:pt x="3831915" y="0"/>
                  </a:moveTo>
                  <a:cubicBezTo>
                    <a:pt x="4112695" y="0"/>
                    <a:pt x="4390567" y="7858"/>
                    <a:pt x="4665011" y="23245"/>
                  </a:cubicBezTo>
                  <a:lnTo>
                    <a:pt x="4925930" y="41543"/>
                  </a:lnTo>
                  <a:lnTo>
                    <a:pt x="4925930" y="521299"/>
                  </a:lnTo>
                  <a:lnTo>
                    <a:pt x="0" y="521299"/>
                  </a:lnTo>
                  <a:lnTo>
                    <a:pt x="265553" y="447356"/>
                  </a:lnTo>
                  <a:cubicBezTo>
                    <a:pt x="1363770" y="159123"/>
                    <a:pt x="2568406" y="0"/>
                    <a:pt x="3831915" y="0"/>
                  </a:cubicBezTo>
                  <a:close/>
                </a:path>
              </a:pathLst>
            </a:custGeom>
            <a:solidFill>
              <a:srgbClr val="526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标题和内容">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5" Type="http://schemas.openxmlformats.org/officeDocument/2006/relationships/theme" Target="../theme/theme1.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slideLayout" Target="../slideLayouts/slideLayout3.xml"/><Relationship Id="rId3" Type="http://schemas.openxmlformats.org/officeDocument/2006/relationships/themeOverride" Target="../theme/themeOverride2.xml"/><Relationship Id="rId2" Type="http://schemas.openxmlformats.org/officeDocument/2006/relationships/image" Target="../media/image3.png"/><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9" Type="http://schemas.openxmlformats.org/officeDocument/2006/relationships/themeOverride" Target="../theme/themeOverride4.xml"/><Relationship Id="rId8" Type="http://schemas.openxmlformats.org/officeDocument/2006/relationships/tags" Target="../tags/tag11.xml"/><Relationship Id="rId7" Type="http://schemas.openxmlformats.org/officeDocument/2006/relationships/tags" Target="../tags/tag10.xml"/><Relationship Id="rId6" Type="http://schemas.openxmlformats.org/officeDocument/2006/relationships/tags" Target="../tags/tag9.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tags" Target="../tags/tag5.xml"/><Relationship Id="rId11" Type="http://schemas.openxmlformats.org/officeDocument/2006/relationships/notesSlide" Target="../notesSlides/notesSlide5.xml"/><Relationship Id="rId10" Type="http://schemas.openxmlformats.org/officeDocument/2006/relationships/slideLayout" Target="../slideLayouts/slideLayout3.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3.xml"/><Relationship Id="rId2" Type="http://schemas.openxmlformats.org/officeDocument/2006/relationships/themeOverride" Target="../theme/themeOverride6.xml"/><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5" Type="http://schemas.openxmlformats.org/officeDocument/2006/relationships/notesSlide" Target="../notesSlides/notesSlide8.xml"/><Relationship Id="rId4" Type="http://schemas.openxmlformats.org/officeDocument/2006/relationships/slideLayout" Target="../slideLayouts/slideLayout1.xml"/><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 name="任意多边形: 形状 62"/>
          <p:cNvSpPr/>
          <p:nvPr/>
        </p:nvSpPr>
        <p:spPr>
          <a:xfrm>
            <a:off x="0" y="4043636"/>
            <a:ext cx="12192000" cy="2814364"/>
          </a:xfrm>
          <a:custGeom>
            <a:avLst/>
            <a:gdLst>
              <a:gd name="connsiteX0" fmla="*/ 6096000 w 12192000"/>
              <a:gd name="connsiteY0" fmla="*/ 0 h 2814364"/>
              <a:gd name="connsiteX1" fmla="*/ 12009374 w 12192000"/>
              <a:gd name="connsiteY1" fmla="*/ 1340086 h 2814364"/>
              <a:gd name="connsiteX2" fmla="*/ 12192000 w 12192000"/>
              <a:gd name="connsiteY2" fmla="*/ 1439950 h 2814364"/>
              <a:gd name="connsiteX3" fmla="*/ 12192000 w 12192000"/>
              <a:gd name="connsiteY3" fmla="*/ 2814364 h 2814364"/>
              <a:gd name="connsiteX4" fmla="*/ 0 w 12192000"/>
              <a:gd name="connsiteY4" fmla="*/ 2814364 h 2814364"/>
              <a:gd name="connsiteX5" fmla="*/ 0 w 12192000"/>
              <a:gd name="connsiteY5" fmla="*/ 1439950 h 2814364"/>
              <a:gd name="connsiteX6" fmla="*/ 182626 w 12192000"/>
              <a:gd name="connsiteY6" fmla="*/ 1340086 h 2814364"/>
              <a:gd name="connsiteX7" fmla="*/ 6096000 w 12192000"/>
              <a:gd name="connsiteY7" fmla="*/ 0 h 2814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2814364">
                <a:moveTo>
                  <a:pt x="6096000" y="0"/>
                </a:moveTo>
                <a:cubicBezTo>
                  <a:pt x="8342239" y="0"/>
                  <a:pt x="10402408" y="502907"/>
                  <a:pt x="12009374" y="1340086"/>
                </a:cubicBezTo>
                <a:lnTo>
                  <a:pt x="12192000" y="1439950"/>
                </a:lnTo>
                <a:lnTo>
                  <a:pt x="12192000" y="2814364"/>
                </a:lnTo>
                <a:lnTo>
                  <a:pt x="0" y="2814364"/>
                </a:lnTo>
                <a:lnTo>
                  <a:pt x="0" y="1439950"/>
                </a:lnTo>
                <a:lnTo>
                  <a:pt x="182626" y="1340086"/>
                </a:lnTo>
                <a:cubicBezTo>
                  <a:pt x="1789593" y="502907"/>
                  <a:pt x="3849761" y="0"/>
                  <a:pt x="6096000" y="0"/>
                </a:cubicBezTo>
                <a:close/>
              </a:path>
            </a:pathLst>
          </a:custGeom>
          <a:solidFill>
            <a:srgbClr val="526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nvSpPr>
        <p:spPr>
          <a:xfrm>
            <a:off x="1028700" y="800100"/>
            <a:ext cx="10134600" cy="5257800"/>
          </a:xfrm>
          <a:prstGeom prst="rect">
            <a:avLst/>
          </a:prstGeom>
          <a:solidFill>
            <a:schemeClr val="bg1"/>
          </a:solidFill>
          <a:ln w="25400" cap="flat" cmpd="sng" algn="ctr">
            <a:solidFill>
              <a:srgbClr val="5268A5"/>
            </a:solidFill>
            <a:prstDash val="solid"/>
            <a:miter lim="800000"/>
          </a:ln>
          <a:effectLst>
            <a:outerShdw blurRad="127000" algn="tl"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sp>
        <p:nvSpPr>
          <p:cNvPr id="64" name="任意多边形: 形状 63"/>
          <p:cNvSpPr/>
          <p:nvPr/>
        </p:nvSpPr>
        <p:spPr>
          <a:xfrm>
            <a:off x="0" y="4043636"/>
            <a:ext cx="12192000" cy="2814364"/>
          </a:xfrm>
          <a:custGeom>
            <a:avLst/>
            <a:gdLst>
              <a:gd name="connsiteX0" fmla="*/ 6096000 w 12192000"/>
              <a:gd name="connsiteY0" fmla="*/ 0 h 2814364"/>
              <a:gd name="connsiteX1" fmla="*/ 12009374 w 12192000"/>
              <a:gd name="connsiteY1" fmla="*/ 1340086 h 2814364"/>
              <a:gd name="connsiteX2" fmla="*/ 12192000 w 12192000"/>
              <a:gd name="connsiteY2" fmla="*/ 1439950 h 2814364"/>
              <a:gd name="connsiteX3" fmla="*/ 12192000 w 12192000"/>
              <a:gd name="connsiteY3" fmla="*/ 2814364 h 2814364"/>
              <a:gd name="connsiteX4" fmla="*/ 0 w 12192000"/>
              <a:gd name="connsiteY4" fmla="*/ 2814364 h 2814364"/>
              <a:gd name="connsiteX5" fmla="*/ 0 w 12192000"/>
              <a:gd name="connsiteY5" fmla="*/ 1439950 h 2814364"/>
              <a:gd name="connsiteX6" fmla="*/ 182626 w 12192000"/>
              <a:gd name="connsiteY6" fmla="*/ 1340086 h 2814364"/>
              <a:gd name="connsiteX7" fmla="*/ 6096000 w 12192000"/>
              <a:gd name="connsiteY7" fmla="*/ 0 h 2814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2814364">
                <a:moveTo>
                  <a:pt x="6096000" y="0"/>
                </a:moveTo>
                <a:cubicBezTo>
                  <a:pt x="8342239" y="0"/>
                  <a:pt x="10402408" y="502907"/>
                  <a:pt x="12009374" y="1340086"/>
                </a:cubicBezTo>
                <a:lnTo>
                  <a:pt x="12192000" y="1439950"/>
                </a:lnTo>
                <a:lnTo>
                  <a:pt x="12192000" y="2814364"/>
                </a:lnTo>
                <a:lnTo>
                  <a:pt x="0" y="2814364"/>
                </a:lnTo>
                <a:lnTo>
                  <a:pt x="0" y="1439950"/>
                </a:lnTo>
                <a:lnTo>
                  <a:pt x="182626" y="1340086"/>
                </a:lnTo>
                <a:cubicBezTo>
                  <a:pt x="1789593" y="502907"/>
                  <a:pt x="3849761" y="0"/>
                  <a:pt x="6096000" y="0"/>
                </a:cubicBezTo>
                <a:close/>
              </a:path>
            </a:pathLst>
          </a:custGeom>
          <a:solidFill>
            <a:srgbClr val="5268A5">
              <a:alpha val="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任意多边形: 形状 69"/>
          <p:cNvSpPr/>
          <p:nvPr/>
        </p:nvSpPr>
        <p:spPr>
          <a:xfrm>
            <a:off x="0" y="5089048"/>
            <a:ext cx="12192000" cy="1768953"/>
          </a:xfrm>
          <a:custGeom>
            <a:avLst/>
            <a:gdLst>
              <a:gd name="connsiteX0" fmla="*/ 6096000 w 12192000"/>
              <a:gd name="connsiteY0" fmla="*/ 0 h 1768953"/>
              <a:gd name="connsiteX1" fmla="*/ 12009374 w 12192000"/>
              <a:gd name="connsiteY1" fmla="*/ 1340086 h 1768953"/>
              <a:gd name="connsiteX2" fmla="*/ 12192000 w 12192000"/>
              <a:gd name="connsiteY2" fmla="*/ 1439950 h 1768953"/>
              <a:gd name="connsiteX3" fmla="*/ 12192000 w 12192000"/>
              <a:gd name="connsiteY3" fmla="*/ 1768953 h 1768953"/>
              <a:gd name="connsiteX4" fmla="*/ 0 w 12192000"/>
              <a:gd name="connsiteY4" fmla="*/ 1768953 h 1768953"/>
              <a:gd name="connsiteX5" fmla="*/ 0 w 12192000"/>
              <a:gd name="connsiteY5" fmla="*/ 1439950 h 1768953"/>
              <a:gd name="connsiteX6" fmla="*/ 182626 w 12192000"/>
              <a:gd name="connsiteY6" fmla="*/ 1340086 h 1768953"/>
              <a:gd name="connsiteX7" fmla="*/ 6096000 w 12192000"/>
              <a:gd name="connsiteY7" fmla="*/ 0 h 1768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1768953">
                <a:moveTo>
                  <a:pt x="6096000" y="0"/>
                </a:moveTo>
                <a:cubicBezTo>
                  <a:pt x="8342239" y="0"/>
                  <a:pt x="10402408" y="502907"/>
                  <a:pt x="12009374" y="1340086"/>
                </a:cubicBezTo>
                <a:lnTo>
                  <a:pt x="12192000" y="1439950"/>
                </a:lnTo>
                <a:lnTo>
                  <a:pt x="12192000" y="1768953"/>
                </a:lnTo>
                <a:lnTo>
                  <a:pt x="0" y="1768953"/>
                </a:lnTo>
                <a:lnTo>
                  <a:pt x="0" y="1439950"/>
                </a:lnTo>
                <a:lnTo>
                  <a:pt x="182626" y="1340086"/>
                </a:lnTo>
                <a:cubicBezTo>
                  <a:pt x="1789593" y="502907"/>
                  <a:pt x="3849761" y="0"/>
                  <a:pt x="6096000" y="0"/>
                </a:cubicBezTo>
                <a:close/>
              </a:path>
            </a:pathLst>
          </a:custGeom>
          <a:solidFill>
            <a:srgbClr val="5268A5">
              <a:alpha val="1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PA_文本框 24" descr="e7d195523061f1c07f83f732a5522b9b3ebe164d7250580aEF66DE1A1ABCD1416532D3433F8BE1C4DD26AF8C595CA3B8FBFFDC471B28313D41FC0B29AEB12651AEAC05881CD0265D4CB30185DEC2EB287A3DCBE2E99F13933C1E803DDF331C0150FEA0675F290631D1EDC3C927CD0AA74DD8F417A5B73495B4C9A5AA47CFEB588A1D25B820586C98"/>
          <p:cNvSpPr txBox="1"/>
          <p:nvPr>
            <p:custDataLst>
              <p:tags r:id="rId1"/>
            </p:custDataLst>
          </p:nvPr>
        </p:nvSpPr>
        <p:spPr>
          <a:xfrm>
            <a:off x="3081316" y="2005670"/>
            <a:ext cx="6126480" cy="1198245"/>
          </a:xfrm>
          <a:prstGeom prst="rect">
            <a:avLst/>
          </a:prstGeom>
          <a:noFill/>
        </p:spPr>
        <p:txBody>
          <a:bodyPr vert="horz" wrap="none" rtlCol="0">
            <a:spAutoFit/>
          </a:bodyPr>
          <a:lstStyle/>
          <a:p>
            <a:pPr algn="ctr">
              <a:lnSpc>
                <a:spcPct val="120000"/>
              </a:lnSpc>
              <a:spcBef>
                <a:spcPts val="0"/>
              </a:spcBef>
              <a:spcAft>
                <a:spcPts val="0"/>
              </a:spcAft>
            </a:pPr>
            <a:r>
              <a:rPr lang="zh-CN" altLang="en-US" sz="3600" dirty="0">
                <a:solidFill>
                  <a:srgbClr val="5268A5"/>
                </a:solidFill>
                <a:latin typeface="微软雅黑" panose="020B0503020204020204" charset="-122"/>
                <a:ea typeface="微软雅黑" panose="020B0503020204020204" charset="-122"/>
                <a:cs typeface="+mn-ea"/>
                <a:sym typeface="+mn-lt"/>
              </a:rPr>
              <a:t>如何做一个称职的历史老师？</a:t>
            </a:r>
            <a:br>
              <a:rPr lang="zh-CN" altLang="en-US" sz="3600" dirty="0">
                <a:solidFill>
                  <a:srgbClr val="5268A5"/>
                </a:solidFill>
                <a:latin typeface="微软雅黑" panose="020B0503020204020204" charset="-122"/>
                <a:ea typeface="微软雅黑" panose="020B0503020204020204" charset="-122"/>
                <a:cs typeface="+mn-ea"/>
                <a:sym typeface="+mn-lt"/>
              </a:rPr>
            </a:br>
            <a:r>
              <a:rPr lang="en-US" altLang="zh-CN" sz="2400" dirty="0">
                <a:solidFill>
                  <a:srgbClr val="5268A5"/>
                </a:solidFill>
                <a:latin typeface="微软雅黑" panose="020B0503020204020204" charset="-122"/>
                <a:ea typeface="微软雅黑" panose="020B0503020204020204" charset="-122"/>
                <a:cs typeface="+mn-ea"/>
                <a:sym typeface="+mn-lt"/>
              </a:rPr>
              <a:t>——</a:t>
            </a:r>
            <a:r>
              <a:rPr lang="zh-CN" altLang="en-US" sz="2400" dirty="0">
                <a:solidFill>
                  <a:srgbClr val="5268A5"/>
                </a:solidFill>
                <a:latin typeface="微软雅黑" panose="020B0503020204020204" charset="-122"/>
                <a:ea typeface="微软雅黑" panose="020B0503020204020204" charset="-122"/>
                <a:cs typeface="+mn-ea"/>
                <a:sym typeface="+mn-lt"/>
              </a:rPr>
              <a:t>一名高三历史教师的自省</a:t>
            </a:r>
            <a:endParaRPr lang="zh-CN" altLang="en-US" sz="2400" dirty="0">
              <a:solidFill>
                <a:srgbClr val="5268A5"/>
              </a:solidFill>
              <a:latin typeface="微软雅黑" panose="020B0503020204020204" charset="-122"/>
              <a:ea typeface="微软雅黑" panose="020B0503020204020204" charset="-122"/>
              <a:cs typeface="+mn-ea"/>
              <a:sym typeface="+mn-lt"/>
            </a:endParaRPr>
          </a:p>
        </p:txBody>
      </p:sp>
      <p:sp>
        <p:nvSpPr>
          <p:cNvPr id="42" name="PA_文本框 28" descr="e7d195523061f1c07f83f732a5522b9b3ebe164d7250580aEF66DE1A1ABCD1416532D3433F8BE1C4DD26AF8C595CA3B8FBFFDC471B28313D41FC0B29AEB12651AEAC05881CD0265D4CB30185DEC2EB287A3DCBE2E99F13933C1E803DDF331C0150FEA0675F290631D1EDC3C927CD0AA74DD8F417A5B73495B4C9A5AA47CFEB588A1D25B820586C98"/>
          <p:cNvSpPr txBox="1"/>
          <p:nvPr>
            <p:custDataLst>
              <p:tags r:id="rId2"/>
            </p:custDataLst>
          </p:nvPr>
        </p:nvSpPr>
        <p:spPr>
          <a:xfrm>
            <a:off x="3870654" y="4455162"/>
            <a:ext cx="4126865" cy="337185"/>
          </a:xfrm>
          <a:prstGeom prst="rect">
            <a:avLst/>
          </a:prstGeom>
          <a:noFill/>
        </p:spPr>
        <p:txBody>
          <a:bodyPr vert="horz" wrap="none" rtlCol="0">
            <a:spAutoFit/>
          </a:bodyPr>
          <a:lstStyle/>
          <a:p>
            <a:pPr algn="ctr"/>
            <a:r>
              <a:rPr lang="zh-CN" altLang="en-US" sz="1600" spc="300" dirty="0">
                <a:solidFill>
                  <a:srgbClr val="6C6C6C"/>
                </a:solidFill>
                <a:cs typeface="+mn-ea"/>
                <a:sym typeface="+mn-lt"/>
              </a:rPr>
              <a:t>分享人：杨兆勇</a:t>
            </a:r>
            <a:r>
              <a:rPr lang="en-US" altLang="zh-CN" sz="1600" spc="300" dirty="0">
                <a:solidFill>
                  <a:srgbClr val="6C6C6C"/>
                </a:solidFill>
                <a:cs typeface="+mn-ea"/>
                <a:sym typeface="+mn-lt"/>
              </a:rPr>
              <a:t>   </a:t>
            </a:r>
            <a:r>
              <a:rPr lang="zh-CN" altLang="en-US" sz="1600" spc="300" dirty="0">
                <a:solidFill>
                  <a:srgbClr val="6C6C6C"/>
                </a:solidFill>
                <a:cs typeface="+mn-ea"/>
                <a:sym typeface="+mn-lt"/>
              </a:rPr>
              <a:t>时间：</a:t>
            </a:r>
            <a:r>
              <a:rPr lang="en-US" altLang="zh-CN" sz="1600" spc="300" dirty="0">
                <a:solidFill>
                  <a:srgbClr val="6C6C6C"/>
                </a:solidFill>
                <a:cs typeface="+mn-ea"/>
                <a:sym typeface="+mn-lt"/>
              </a:rPr>
              <a:t>2022.6.16</a:t>
            </a:r>
            <a:endParaRPr lang="en-US" altLang="zh-CN" sz="1600" spc="300" dirty="0">
              <a:solidFill>
                <a:srgbClr val="6C6C6C"/>
              </a:solidFill>
              <a:cs typeface="+mn-ea"/>
              <a:sym typeface="+mn-lt"/>
            </a:endParaRPr>
          </a:p>
        </p:txBody>
      </p:sp>
      <p:sp>
        <p:nvSpPr>
          <p:cNvPr id="391" name="任意多边形: 形状 390"/>
          <p:cNvSpPr/>
          <p:nvPr/>
        </p:nvSpPr>
        <p:spPr>
          <a:xfrm>
            <a:off x="4648507" y="3611292"/>
            <a:ext cx="2924802" cy="336042"/>
          </a:xfrm>
          <a:custGeom>
            <a:avLst/>
            <a:gdLst>
              <a:gd name="connsiteX0" fmla="*/ 0 w 2924802"/>
              <a:gd name="connsiteY0" fmla="*/ 0 h 336042"/>
              <a:gd name="connsiteX1" fmla="*/ 650613 w 2924802"/>
              <a:gd name="connsiteY1" fmla="*/ 0 h 336042"/>
              <a:gd name="connsiteX2" fmla="*/ 2271427 w 2924802"/>
              <a:gd name="connsiteY2" fmla="*/ 0 h 336042"/>
              <a:gd name="connsiteX3" fmla="*/ 2922040 w 2924802"/>
              <a:gd name="connsiteY3" fmla="*/ 0 h 336042"/>
              <a:gd name="connsiteX4" fmla="*/ 2794119 w 2924802"/>
              <a:gd name="connsiteY4" fmla="*/ 162020 h 336042"/>
              <a:gd name="connsiteX5" fmla="*/ 2924802 w 2924802"/>
              <a:gd name="connsiteY5" fmla="*/ 327565 h 336042"/>
              <a:gd name="connsiteX6" fmla="*/ 2924802 w 2924802"/>
              <a:gd name="connsiteY6" fmla="*/ 336042 h 336042"/>
              <a:gd name="connsiteX7" fmla="*/ 2274189 w 2924802"/>
              <a:gd name="connsiteY7" fmla="*/ 336042 h 336042"/>
              <a:gd name="connsiteX8" fmla="*/ 650613 w 2924802"/>
              <a:gd name="connsiteY8" fmla="*/ 336042 h 336042"/>
              <a:gd name="connsiteX9" fmla="*/ 0 w 2924802"/>
              <a:gd name="connsiteY9" fmla="*/ 336042 h 336042"/>
              <a:gd name="connsiteX10" fmla="*/ 0 w 2924802"/>
              <a:gd name="connsiteY10" fmla="*/ 334518 h 336042"/>
              <a:gd name="connsiteX11" fmla="*/ 131445 w 2924802"/>
              <a:gd name="connsiteY11" fmla="*/ 168021 h 336042"/>
              <a:gd name="connsiteX12" fmla="*/ 0 w 2924802"/>
              <a:gd name="connsiteY12" fmla="*/ 1524 h 336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24802" h="336042">
                <a:moveTo>
                  <a:pt x="0" y="0"/>
                </a:moveTo>
                <a:lnTo>
                  <a:pt x="650613" y="0"/>
                </a:lnTo>
                <a:lnTo>
                  <a:pt x="2271427" y="0"/>
                </a:lnTo>
                <a:lnTo>
                  <a:pt x="2922040" y="0"/>
                </a:lnTo>
                <a:lnTo>
                  <a:pt x="2794119" y="162020"/>
                </a:lnTo>
                <a:lnTo>
                  <a:pt x="2924802" y="327565"/>
                </a:lnTo>
                <a:lnTo>
                  <a:pt x="2924802" y="336042"/>
                </a:lnTo>
                <a:lnTo>
                  <a:pt x="2274189" y="336042"/>
                </a:lnTo>
                <a:lnTo>
                  <a:pt x="650613" y="336042"/>
                </a:lnTo>
                <a:lnTo>
                  <a:pt x="0" y="336042"/>
                </a:lnTo>
                <a:lnTo>
                  <a:pt x="0" y="334518"/>
                </a:lnTo>
                <a:lnTo>
                  <a:pt x="131445" y="168021"/>
                </a:lnTo>
                <a:lnTo>
                  <a:pt x="0" y="1524"/>
                </a:lnTo>
                <a:close/>
              </a:path>
            </a:pathLst>
          </a:custGeom>
          <a:solidFill>
            <a:srgbClr val="FFC000"/>
          </a:solidFill>
          <a:ln w="9525" cap="flat">
            <a:noFill/>
            <a:prstDash val="solid"/>
            <a:miter/>
          </a:ln>
        </p:spPr>
        <p:txBody>
          <a:bodyPr rtlCol="0" anchor="ctr"/>
          <a:lstStyle/>
          <a:p>
            <a:endParaRPr lang="zh-CN" altLang="en-US">
              <a:solidFill>
                <a:srgbClr val="6C6C6C"/>
              </a:solidFill>
            </a:endParaRPr>
          </a:p>
        </p:txBody>
      </p:sp>
      <p:sp>
        <p:nvSpPr>
          <p:cNvPr id="38" name="PA_文本框 27" descr="e7d195523061f1c07f83f732a5522b9b3ebe164d7250580aEF66DE1A1ABCD1416532D3433F8BE1C4DD26AF8C595CA3B8FBFFDC471B28313D41FC0B29AEB12651AEAC05881CD0265D4CB30185DEC2EB287A3DCBE2E99F13933C1E803DDF331C0150FEA0675F290631D1EDC3C927CD0AA74DD8F417A5B73495B4C9A5AA47CFEB588A1D25B820586C98"/>
          <p:cNvSpPr txBox="1"/>
          <p:nvPr>
            <p:custDataLst>
              <p:tags r:id="rId3"/>
            </p:custDataLst>
          </p:nvPr>
        </p:nvSpPr>
        <p:spPr>
          <a:xfrm>
            <a:off x="4975202" y="3620739"/>
            <a:ext cx="2303780" cy="368300"/>
          </a:xfrm>
          <a:prstGeom prst="rect">
            <a:avLst/>
          </a:prstGeom>
          <a:noFill/>
        </p:spPr>
        <p:txBody>
          <a:bodyPr vert="horz" wrap="none" rtlCol="0">
            <a:spAutoFit/>
          </a:bodyPr>
          <a:lstStyle/>
          <a:p>
            <a:pPr algn="ctr"/>
            <a:r>
              <a:rPr lang="zh-CN" altLang="en-US" dirty="0">
                <a:solidFill>
                  <a:schemeClr val="bg1">
                    <a:lumMod val="95000"/>
                  </a:schemeClr>
                </a:solidFill>
                <a:cs typeface="+mn-ea"/>
                <a:sym typeface="+mn-lt"/>
              </a:rPr>
              <a:t>董健高中历史工作室 </a:t>
            </a:r>
            <a:endParaRPr lang="zh-CN" altLang="en-US" dirty="0">
              <a:solidFill>
                <a:schemeClr val="bg1">
                  <a:lumMod val="95000"/>
                </a:schemeClr>
              </a:solidFill>
              <a:cs typeface="+mn-ea"/>
              <a:sym typeface="+mn-lt"/>
            </a:endParaRPr>
          </a:p>
        </p:txBody>
      </p:sp>
      <p:cxnSp>
        <p:nvCxnSpPr>
          <p:cNvPr id="5" name="直接连接符 4"/>
          <p:cNvCxnSpPr/>
          <p:nvPr/>
        </p:nvCxnSpPr>
        <p:spPr>
          <a:xfrm>
            <a:off x="1937353" y="3773715"/>
            <a:ext cx="261257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7685010" y="3773715"/>
            <a:ext cx="2612571"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矩形 33"/>
          <p:cNvSpPr/>
          <p:nvPr/>
        </p:nvSpPr>
        <p:spPr>
          <a:xfrm>
            <a:off x="782955" y="1964055"/>
            <a:ext cx="10574655" cy="3371850"/>
          </a:xfrm>
          <a:prstGeom prst="rect">
            <a:avLst/>
          </a:prstGeom>
          <a:solidFill>
            <a:srgbClr val="526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cs typeface="+mn-ea"/>
              <a:sym typeface="+mn-lt"/>
            </a:endParaRPr>
          </a:p>
        </p:txBody>
      </p:sp>
      <p:sp>
        <p:nvSpPr>
          <p:cNvPr id="9" name="矩形 8" descr="e7d195523061f1c09e9d68d7cf438b91ef959ecb14fc25d26BBA7F7DBC18E55DFF4014AF651F0BF2569D4B6C1DA7F1A4683A481403BD872FC687266AD13265C1DE7C373772FD8728ABDD69ADD03BFF5BE2862BC891DBB79E18FD61712FE23F67B60ED145344A5F6796FDB0D6E7341B73A4E64E1B81AE0A4EA80BC639DEFCC56FBB1C8095BD40FB585CB21CB06B382855"/>
          <p:cNvSpPr/>
          <p:nvPr/>
        </p:nvSpPr>
        <p:spPr>
          <a:xfrm>
            <a:off x="1280795" y="2108835"/>
            <a:ext cx="9676130" cy="3046095"/>
          </a:xfrm>
          <a:prstGeom prst="rect">
            <a:avLst/>
          </a:prstGeom>
        </p:spPr>
        <p:txBody>
          <a:bodyPr wrap="square">
            <a:spAutoFit/>
          </a:bodyPr>
          <a:lstStyle/>
          <a:p>
            <a:pPr fontAlgn="auto">
              <a:lnSpc>
                <a:spcPct val="100000"/>
              </a:lnSpc>
              <a:buNone/>
            </a:pPr>
            <a:r>
              <a:rPr lang="zh-CN" sz="2400">
                <a:solidFill>
                  <a:srgbClr val="FFC000"/>
                </a:solidFill>
                <a:latin typeface="微软雅黑" panose="020B0503020204020204" charset="-122"/>
                <a:ea typeface="微软雅黑" panose="020B0503020204020204" charset="-122"/>
                <a:cs typeface="微软雅黑" panose="020B0503020204020204" charset="-122"/>
                <a:sym typeface="微软雅黑" panose="020B0503020204020204" charset="-122"/>
              </a:rPr>
              <a:t>（</a:t>
            </a:r>
            <a:r>
              <a:rPr lang="en-US" altLang="zh-CN" sz="2400">
                <a:solidFill>
                  <a:srgbClr val="FFC000"/>
                </a:solidFill>
                <a:latin typeface="微软雅黑" panose="020B0503020204020204" charset="-122"/>
                <a:ea typeface="微软雅黑" panose="020B0503020204020204" charset="-122"/>
                <a:cs typeface="微软雅黑" panose="020B0503020204020204" charset="-122"/>
                <a:sym typeface="微软雅黑" panose="020B0503020204020204" charset="-122"/>
              </a:rPr>
              <a:t>2022</a:t>
            </a:r>
            <a:r>
              <a:rPr lang="zh-CN" altLang="en-US" sz="2400">
                <a:solidFill>
                  <a:srgbClr val="FFC000"/>
                </a:solidFill>
                <a:latin typeface="微软雅黑" panose="020B0503020204020204" charset="-122"/>
                <a:ea typeface="微软雅黑" panose="020B0503020204020204" charset="-122"/>
                <a:cs typeface="微软雅黑" panose="020B0503020204020204" charset="-122"/>
                <a:sym typeface="微软雅黑" panose="020B0503020204020204" charset="-122"/>
              </a:rPr>
              <a:t>年</a:t>
            </a:r>
            <a:r>
              <a:rPr lang="zh-CN" sz="2400">
                <a:solidFill>
                  <a:srgbClr val="FFC000"/>
                </a:solidFill>
                <a:latin typeface="微软雅黑" panose="020B0503020204020204" charset="-122"/>
                <a:ea typeface="微软雅黑" panose="020B0503020204020204" charset="-122"/>
                <a:cs typeface="微软雅黑" panose="020B0503020204020204" charset="-122"/>
                <a:sym typeface="微软雅黑" panose="020B0503020204020204" charset="-122"/>
              </a:rPr>
              <a:t>全国乙卷</a:t>
            </a:r>
            <a:r>
              <a:rPr lang="en-US" altLang="zh-CN" sz="2400">
                <a:solidFill>
                  <a:srgbClr val="FFC000"/>
                </a:solidFill>
                <a:latin typeface="微软雅黑" panose="020B0503020204020204" charset="-122"/>
                <a:ea typeface="微软雅黑" panose="020B0503020204020204" charset="-122"/>
                <a:cs typeface="微软雅黑" panose="020B0503020204020204" charset="-122"/>
                <a:sym typeface="微软雅黑" panose="020B0503020204020204" charset="-122"/>
              </a:rPr>
              <a:t>·29</a:t>
            </a:r>
            <a:r>
              <a:rPr lang="zh-CN" altLang="en-US" sz="2400">
                <a:solidFill>
                  <a:srgbClr val="FFC000"/>
                </a:solidFill>
                <a:latin typeface="微软雅黑" panose="020B0503020204020204" charset="-122"/>
                <a:ea typeface="微软雅黑" panose="020B0503020204020204" charset="-122"/>
                <a:cs typeface="微软雅黑" panose="020B0503020204020204" charset="-122"/>
                <a:sym typeface="微软雅黑" panose="020B0503020204020204" charset="-122"/>
              </a:rPr>
              <a:t>）</a:t>
            </a:r>
            <a:r>
              <a:rPr sz="2400">
                <a:solidFill>
                  <a:schemeClr val="bg1"/>
                </a:solidFill>
                <a:latin typeface="微软雅黑" panose="020B0503020204020204" charset="-122"/>
                <a:ea typeface="微软雅黑" panose="020B0503020204020204" charset="-122"/>
                <a:cs typeface="微软雅黑" panose="020B0503020204020204" charset="-122"/>
                <a:sym typeface="微软雅黑" panose="020B0503020204020204" charset="-122"/>
              </a:rPr>
              <a:t>据某位学者回忆，“‘五四’初期，一般人多以新旧分别事物”，</a:t>
            </a:r>
            <a:r>
              <a:rPr sz="2400">
                <a:solidFill>
                  <a:schemeClr val="bg1"/>
                </a:solidFill>
                <a:latin typeface="微软雅黑" panose="020B0503020204020204" charset="-122"/>
                <a:ea typeface="微软雅黑" panose="020B0503020204020204" charset="-122"/>
                <a:cs typeface="微软雅黑" panose="020B0503020204020204" charset="-122"/>
                <a:sym typeface="微软雅黑" panose="020B0503020204020204" charset="-122"/>
              </a:rPr>
              <a:t>中国古来已有的一概称为旧，古来未有或来自外国的一概称为新</a:t>
            </a:r>
            <a:r>
              <a:rPr lang="zh-CN" sz="2400">
                <a:solidFill>
                  <a:schemeClr val="bg1"/>
                </a:solidFill>
                <a:latin typeface="微软雅黑" panose="020B0503020204020204" charset="-122"/>
                <a:ea typeface="微软雅黑" panose="020B0503020204020204" charset="-122"/>
                <a:cs typeface="微软雅黑" panose="020B0503020204020204" charset="-122"/>
                <a:sym typeface="微软雅黑" panose="020B0503020204020204" charset="-122"/>
              </a:rPr>
              <a:t>；</a:t>
            </a:r>
            <a:r>
              <a:rPr sz="2400">
                <a:solidFill>
                  <a:schemeClr val="bg1"/>
                </a:solidFill>
                <a:latin typeface="微软雅黑" panose="020B0503020204020204" charset="-122"/>
                <a:ea typeface="微软雅黑" panose="020B0503020204020204" charset="-122"/>
                <a:cs typeface="微软雅黑" panose="020B0503020204020204" charset="-122"/>
                <a:sym typeface="微软雅黑" panose="020B0503020204020204" charset="-122"/>
              </a:rPr>
              <a:t>不久，有了“更高的判别的准绳……对于古今、中外能够排好恰当的关系”，并不一概否定或肯定。这一转变反映出</a:t>
            </a:r>
            <a:endParaRPr sz="2400">
              <a:solidFill>
                <a:schemeClr val="bg1"/>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a:p>
            <a:pPr fontAlgn="auto">
              <a:lnSpc>
                <a:spcPct val="100000"/>
              </a:lnSpc>
              <a:buNone/>
            </a:pPr>
            <a:r>
              <a:rPr sz="2400">
                <a:solidFill>
                  <a:schemeClr val="bg1"/>
                </a:solidFill>
                <a:latin typeface="微软雅黑" panose="020B0503020204020204" charset="-122"/>
                <a:ea typeface="微软雅黑" panose="020B0503020204020204" charset="-122"/>
                <a:cs typeface="微软雅黑" panose="020B0503020204020204" charset="-122"/>
                <a:sym typeface="+mn-ea"/>
              </a:rPr>
              <a:t>A</a:t>
            </a:r>
            <a:r>
              <a:rPr lang="en-US" sz="2400">
                <a:solidFill>
                  <a:schemeClr val="bg1"/>
                </a:solidFill>
                <a:latin typeface="微软雅黑" panose="020B0503020204020204" charset="-122"/>
                <a:ea typeface="微软雅黑" panose="020B0503020204020204" charset="-122"/>
                <a:cs typeface="微软雅黑" panose="020B0503020204020204" charset="-122"/>
                <a:sym typeface="+mn-ea"/>
              </a:rPr>
              <a:t>.</a:t>
            </a:r>
            <a:r>
              <a:rPr sz="2400">
                <a:solidFill>
                  <a:schemeClr val="bg1"/>
                </a:solidFill>
                <a:latin typeface="微软雅黑" panose="020B0503020204020204" charset="-122"/>
                <a:ea typeface="微软雅黑" panose="020B0503020204020204" charset="-122"/>
                <a:cs typeface="微软雅黑" panose="020B0503020204020204" charset="-122"/>
                <a:sym typeface="+mn-ea"/>
              </a:rPr>
              <a:t>东西方文化论争由此引发 	</a:t>
            </a:r>
            <a:endParaRPr sz="2400">
              <a:solidFill>
                <a:schemeClr val="bg1"/>
              </a:solidFill>
              <a:latin typeface="微软雅黑" panose="020B0503020204020204" charset="-122"/>
              <a:ea typeface="微软雅黑" panose="020B0503020204020204" charset="-122"/>
              <a:cs typeface="微软雅黑" panose="020B0503020204020204" charset="-122"/>
              <a:sym typeface="+mn-ea"/>
            </a:endParaRPr>
          </a:p>
          <a:p>
            <a:pPr marL="0" indent="0" fontAlgn="auto">
              <a:lnSpc>
                <a:spcPct val="100000"/>
              </a:lnSpc>
              <a:buNone/>
            </a:pPr>
            <a:r>
              <a:rPr sz="2400">
                <a:solidFill>
                  <a:schemeClr val="bg1"/>
                </a:solidFill>
                <a:latin typeface="微软雅黑" panose="020B0503020204020204" charset="-122"/>
                <a:ea typeface="微软雅黑" panose="020B0503020204020204" charset="-122"/>
                <a:cs typeface="微软雅黑" panose="020B0503020204020204" charset="-122"/>
                <a:sym typeface="+mn-ea"/>
              </a:rPr>
              <a:t>B.传统儒学思想开始受到批判 </a:t>
            </a:r>
            <a:endParaRPr sz="2400">
              <a:solidFill>
                <a:schemeClr val="bg1"/>
              </a:solidFill>
              <a:latin typeface="微软雅黑" panose="020B0503020204020204" charset="-122"/>
              <a:ea typeface="微软雅黑" panose="020B0503020204020204" charset="-122"/>
              <a:cs typeface="微软雅黑" panose="020B0503020204020204" charset="-122"/>
            </a:endParaRPr>
          </a:p>
          <a:p>
            <a:pPr marL="0" indent="0" fontAlgn="auto">
              <a:lnSpc>
                <a:spcPct val="100000"/>
              </a:lnSpc>
              <a:buNone/>
            </a:pPr>
            <a:r>
              <a:rPr sz="2400">
                <a:solidFill>
                  <a:schemeClr val="bg1"/>
                </a:solidFill>
                <a:latin typeface="微软雅黑" panose="020B0503020204020204" charset="-122"/>
                <a:ea typeface="微软雅黑" panose="020B0503020204020204" charset="-122"/>
                <a:cs typeface="微软雅黑" panose="020B0503020204020204" charset="-122"/>
                <a:sym typeface="+mn-ea"/>
              </a:rPr>
              <a:t>C.全盘西化的思想得以消除 	</a:t>
            </a:r>
            <a:endParaRPr sz="2400">
              <a:solidFill>
                <a:schemeClr val="bg1"/>
              </a:solidFill>
              <a:latin typeface="微软雅黑" panose="020B0503020204020204" charset="-122"/>
              <a:ea typeface="微软雅黑" panose="020B0503020204020204" charset="-122"/>
              <a:cs typeface="微软雅黑" panose="020B0503020204020204" charset="-122"/>
              <a:sym typeface="+mn-ea"/>
            </a:endParaRPr>
          </a:p>
          <a:p>
            <a:pPr marL="0" indent="0" fontAlgn="auto">
              <a:lnSpc>
                <a:spcPct val="100000"/>
              </a:lnSpc>
              <a:buNone/>
            </a:pPr>
            <a:r>
              <a:rPr sz="2400">
                <a:solidFill>
                  <a:schemeClr val="bg1"/>
                </a:solidFill>
                <a:latin typeface="微软雅黑" panose="020B0503020204020204" charset="-122"/>
                <a:ea typeface="微软雅黑" panose="020B0503020204020204" charset="-122"/>
                <a:cs typeface="微软雅黑" panose="020B0503020204020204" charset="-122"/>
                <a:sym typeface="+mn-ea"/>
              </a:rPr>
              <a:t>D.思想解放运动方向发生变化</a:t>
            </a:r>
            <a:endParaRPr sz="240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grpSp>
        <p:nvGrpSpPr>
          <p:cNvPr id="13" name="组合 12"/>
          <p:cNvGrpSpPr/>
          <p:nvPr/>
        </p:nvGrpSpPr>
        <p:grpSpPr>
          <a:xfrm>
            <a:off x="539206" y="374391"/>
            <a:ext cx="4381918" cy="763207"/>
            <a:chOff x="539206" y="374391"/>
            <a:chExt cx="4381918" cy="763207"/>
          </a:xfrm>
        </p:grpSpPr>
        <p:sp>
          <p:nvSpPr>
            <p:cNvPr id="19" name="文本框 7" descr="e7d195523061f1c09e9d68d7cf438b91ef959ecb14fc25d26BBA7F7DBC18E55DFF4014AF651F0BF2569D4B6C1DA7F1A4683A481403BD872FC687266AD13265C1DE7C373772FD8728ABDD69ADD03BFF5BE2862BC891DBB79E43A8244B4D7DEEF5A1BFB79ED4015C912F9C8B85E44C1E1FAF45D4C71B4D8047555824264C2F16A606196D84073B0BC612CE1BA227542E4A"/>
            <p:cNvSpPr txBox="1">
              <a:spLocks noChangeArrowheads="1"/>
            </p:cNvSpPr>
            <p:nvPr/>
          </p:nvSpPr>
          <p:spPr bwMode="auto">
            <a:xfrm>
              <a:off x="1385444" y="528575"/>
              <a:ext cx="353568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514350">
                <a:defRPr sz="1300">
                  <a:solidFill>
                    <a:schemeClr val="tx1"/>
                  </a:solidFill>
                  <a:latin typeface="Calibri" panose="020F0502020204030204" pitchFamily="34" charset="0"/>
                  <a:ea typeface="宋体" panose="02010600030101010101" pitchFamily="2" charset="-122"/>
                </a:defRPr>
              </a:lvl1pPr>
              <a:lvl2pPr marL="742950" indent="-285750" defTabSz="514350">
                <a:defRPr sz="1300">
                  <a:solidFill>
                    <a:schemeClr val="tx1"/>
                  </a:solidFill>
                  <a:latin typeface="Calibri" panose="020F0502020204030204" pitchFamily="34" charset="0"/>
                  <a:ea typeface="宋体" panose="02010600030101010101" pitchFamily="2" charset="-122"/>
                </a:defRPr>
              </a:lvl2pPr>
              <a:lvl3pPr marL="1143000" indent="-228600" defTabSz="514350">
                <a:defRPr sz="1300">
                  <a:solidFill>
                    <a:schemeClr val="tx1"/>
                  </a:solidFill>
                  <a:latin typeface="Calibri" panose="020F0502020204030204" pitchFamily="34" charset="0"/>
                  <a:ea typeface="宋体" panose="02010600030101010101" pitchFamily="2" charset="-122"/>
                </a:defRPr>
              </a:lvl3pPr>
              <a:lvl4pPr marL="1600200" indent="-228600" defTabSz="514350">
                <a:defRPr sz="1300">
                  <a:solidFill>
                    <a:schemeClr val="tx1"/>
                  </a:solidFill>
                  <a:latin typeface="Calibri" panose="020F0502020204030204" pitchFamily="34" charset="0"/>
                  <a:ea typeface="宋体" panose="02010600030101010101" pitchFamily="2" charset="-122"/>
                </a:defRPr>
              </a:lvl4pPr>
              <a:lvl5pPr marL="2057400" indent="-228600" defTabSz="514350">
                <a:defRPr sz="1300">
                  <a:solidFill>
                    <a:schemeClr val="tx1"/>
                  </a:solidFill>
                  <a:latin typeface="Calibri" panose="020F0502020204030204" pitchFamily="34" charset="0"/>
                  <a:ea typeface="宋体" panose="02010600030101010101" pitchFamily="2" charset="-122"/>
                </a:defRPr>
              </a:lvl5pPr>
              <a:lvl6pPr marL="25146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6pPr>
              <a:lvl7pPr marL="29718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7pPr>
              <a:lvl8pPr marL="34290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8pPr>
              <a:lvl9pPr marL="38862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pPr>
              <a:r>
                <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rPr>
                <a:t>一道</a:t>
              </a:r>
              <a:r>
                <a:rPr lang="en-US" altLang="zh-CN" sz="2400" dirty="0">
                  <a:solidFill>
                    <a:schemeClr val="tx1">
                      <a:lumMod val="95000"/>
                      <a:lumOff val="5000"/>
                    </a:schemeClr>
                  </a:solidFill>
                  <a:latin typeface="微软雅黑" panose="020B0503020204020204" charset="-122"/>
                  <a:ea typeface="微软雅黑" panose="020B0503020204020204" charset="-122"/>
                  <a:cs typeface="+mn-ea"/>
                  <a:sym typeface="+mn-lt"/>
                </a:rPr>
                <a:t>“</a:t>
              </a:r>
              <a:r>
                <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rPr>
                <a:t>问题不大</a:t>
              </a:r>
              <a:r>
                <a:rPr lang="en-US" altLang="zh-CN" sz="2400" dirty="0">
                  <a:solidFill>
                    <a:schemeClr val="tx1">
                      <a:lumMod val="95000"/>
                      <a:lumOff val="5000"/>
                    </a:schemeClr>
                  </a:solidFill>
                  <a:latin typeface="微软雅黑" panose="020B0503020204020204" charset="-122"/>
                  <a:ea typeface="微软雅黑" panose="020B0503020204020204" charset="-122"/>
                  <a:cs typeface="+mn-ea"/>
                  <a:sym typeface="+mn-lt"/>
                </a:rPr>
                <a:t>”</a:t>
              </a:r>
              <a:r>
                <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rPr>
                <a:t>的题目</a:t>
              </a:r>
              <a:endPar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endParaRPr>
            </a:p>
          </p:txBody>
        </p:sp>
        <p:grpSp>
          <p:nvGrpSpPr>
            <p:cNvPr id="21" name="组合 20"/>
            <p:cNvGrpSpPr/>
            <p:nvPr/>
          </p:nvGrpSpPr>
          <p:grpSpPr>
            <a:xfrm rot="0">
              <a:off x="539206" y="374391"/>
              <a:ext cx="794120" cy="763207"/>
              <a:chOff x="2073550" y="2387329"/>
              <a:chExt cx="794120" cy="763207"/>
            </a:xfrm>
          </p:grpSpPr>
          <p:sp>
            <p:nvSpPr>
              <p:cNvPr id="23" name="椭圆 22"/>
              <p:cNvSpPr/>
              <p:nvPr/>
            </p:nvSpPr>
            <p:spPr>
              <a:xfrm>
                <a:off x="2073550" y="2387329"/>
                <a:ext cx="750935" cy="750935"/>
              </a:xfrm>
              <a:prstGeom prst="ellipse">
                <a:avLst/>
              </a:prstGeom>
              <a:solidFill>
                <a:srgbClr val="526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nvSpPr>
            <p:spPr>
              <a:xfrm>
                <a:off x="2563048" y="2845914"/>
                <a:ext cx="304622" cy="304622"/>
              </a:xfrm>
              <a:prstGeom prst="ellipse">
                <a:avLst/>
              </a:prstGeom>
              <a:solidFill>
                <a:srgbClr val="5268A5">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组合 12"/>
          <p:cNvGrpSpPr/>
          <p:nvPr/>
        </p:nvGrpSpPr>
        <p:grpSpPr>
          <a:xfrm>
            <a:off x="539206" y="374391"/>
            <a:ext cx="4381918" cy="763207"/>
            <a:chOff x="539206" y="374391"/>
            <a:chExt cx="4381918" cy="763207"/>
          </a:xfrm>
        </p:grpSpPr>
        <p:sp>
          <p:nvSpPr>
            <p:cNvPr id="19" name="文本框 7" descr="e7d195523061f1c09e9d68d7cf438b91ef959ecb14fc25d26BBA7F7DBC18E55DFF4014AF651F0BF2569D4B6C1DA7F1A4683A481403BD872FC687266AD13265C1DE7C373772FD8728ABDD69ADD03BFF5BE2862BC891DBB79E43A8244B4D7DEEF5A1BFB79ED4015C912F9C8B85E44C1E1FAF45D4C71B4D8047555824264C2F16A606196D84073B0BC612CE1BA227542E4A"/>
            <p:cNvSpPr txBox="1">
              <a:spLocks noChangeArrowheads="1"/>
            </p:cNvSpPr>
            <p:nvPr/>
          </p:nvSpPr>
          <p:spPr bwMode="auto">
            <a:xfrm>
              <a:off x="1385444" y="528575"/>
              <a:ext cx="353568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514350">
                <a:defRPr sz="1300">
                  <a:solidFill>
                    <a:schemeClr val="tx1"/>
                  </a:solidFill>
                  <a:latin typeface="Calibri" panose="020F0502020204030204" pitchFamily="34" charset="0"/>
                  <a:ea typeface="宋体" panose="02010600030101010101" pitchFamily="2" charset="-122"/>
                </a:defRPr>
              </a:lvl1pPr>
              <a:lvl2pPr marL="742950" indent="-285750" defTabSz="514350">
                <a:defRPr sz="1300">
                  <a:solidFill>
                    <a:schemeClr val="tx1"/>
                  </a:solidFill>
                  <a:latin typeface="Calibri" panose="020F0502020204030204" pitchFamily="34" charset="0"/>
                  <a:ea typeface="宋体" panose="02010600030101010101" pitchFamily="2" charset="-122"/>
                </a:defRPr>
              </a:lvl2pPr>
              <a:lvl3pPr marL="1143000" indent="-228600" defTabSz="514350">
                <a:defRPr sz="1300">
                  <a:solidFill>
                    <a:schemeClr val="tx1"/>
                  </a:solidFill>
                  <a:latin typeface="Calibri" panose="020F0502020204030204" pitchFamily="34" charset="0"/>
                  <a:ea typeface="宋体" panose="02010600030101010101" pitchFamily="2" charset="-122"/>
                </a:defRPr>
              </a:lvl3pPr>
              <a:lvl4pPr marL="1600200" indent="-228600" defTabSz="514350">
                <a:defRPr sz="1300">
                  <a:solidFill>
                    <a:schemeClr val="tx1"/>
                  </a:solidFill>
                  <a:latin typeface="Calibri" panose="020F0502020204030204" pitchFamily="34" charset="0"/>
                  <a:ea typeface="宋体" panose="02010600030101010101" pitchFamily="2" charset="-122"/>
                </a:defRPr>
              </a:lvl4pPr>
              <a:lvl5pPr marL="2057400" indent="-228600" defTabSz="514350">
                <a:defRPr sz="1300">
                  <a:solidFill>
                    <a:schemeClr val="tx1"/>
                  </a:solidFill>
                  <a:latin typeface="Calibri" panose="020F0502020204030204" pitchFamily="34" charset="0"/>
                  <a:ea typeface="宋体" panose="02010600030101010101" pitchFamily="2" charset="-122"/>
                </a:defRPr>
              </a:lvl5pPr>
              <a:lvl6pPr marL="25146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6pPr>
              <a:lvl7pPr marL="29718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7pPr>
              <a:lvl8pPr marL="34290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8pPr>
              <a:lvl9pPr marL="38862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pPr>
              <a:r>
                <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rPr>
                <a:t>一道</a:t>
              </a:r>
              <a:r>
                <a:rPr lang="en-US" altLang="zh-CN" sz="2400" dirty="0">
                  <a:solidFill>
                    <a:schemeClr val="tx1">
                      <a:lumMod val="95000"/>
                      <a:lumOff val="5000"/>
                    </a:schemeClr>
                  </a:solidFill>
                  <a:latin typeface="微软雅黑" panose="020B0503020204020204" charset="-122"/>
                  <a:ea typeface="微软雅黑" panose="020B0503020204020204" charset="-122"/>
                  <a:cs typeface="+mn-ea"/>
                  <a:sym typeface="+mn-lt"/>
                </a:rPr>
                <a:t>“</a:t>
              </a:r>
              <a:r>
                <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rPr>
                <a:t>问题不大</a:t>
              </a:r>
              <a:r>
                <a:rPr lang="en-US" altLang="zh-CN" sz="2400" dirty="0">
                  <a:solidFill>
                    <a:schemeClr val="tx1">
                      <a:lumMod val="95000"/>
                      <a:lumOff val="5000"/>
                    </a:schemeClr>
                  </a:solidFill>
                  <a:latin typeface="微软雅黑" panose="020B0503020204020204" charset="-122"/>
                  <a:ea typeface="微软雅黑" panose="020B0503020204020204" charset="-122"/>
                  <a:cs typeface="+mn-ea"/>
                  <a:sym typeface="+mn-lt"/>
                </a:rPr>
                <a:t>”</a:t>
              </a:r>
              <a:r>
                <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rPr>
                <a:t>的题目</a:t>
              </a:r>
              <a:endPar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endParaRPr>
            </a:p>
          </p:txBody>
        </p:sp>
        <p:grpSp>
          <p:nvGrpSpPr>
            <p:cNvPr id="21" name="组合 20"/>
            <p:cNvGrpSpPr/>
            <p:nvPr/>
          </p:nvGrpSpPr>
          <p:grpSpPr>
            <a:xfrm rot="0">
              <a:off x="539206" y="374391"/>
              <a:ext cx="794120" cy="763207"/>
              <a:chOff x="2073550" y="2387329"/>
              <a:chExt cx="794120" cy="763207"/>
            </a:xfrm>
          </p:grpSpPr>
          <p:sp>
            <p:nvSpPr>
              <p:cNvPr id="23" name="椭圆 22"/>
              <p:cNvSpPr/>
              <p:nvPr/>
            </p:nvSpPr>
            <p:spPr>
              <a:xfrm>
                <a:off x="2073550" y="2387329"/>
                <a:ext cx="750935" cy="750935"/>
              </a:xfrm>
              <a:prstGeom prst="ellipse">
                <a:avLst/>
              </a:prstGeom>
              <a:solidFill>
                <a:srgbClr val="526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nvSpPr>
            <p:spPr>
              <a:xfrm>
                <a:off x="2563048" y="2845914"/>
                <a:ext cx="304622" cy="304622"/>
              </a:xfrm>
              <a:prstGeom prst="ellipse">
                <a:avLst/>
              </a:prstGeom>
              <a:solidFill>
                <a:srgbClr val="5268A5">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pic>
        <p:nvPicPr>
          <p:cNvPr id="22" name="图片 21"/>
          <p:cNvPicPr>
            <a:picLocks noChangeAspect="1"/>
          </p:cNvPicPr>
          <p:nvPr/>
        </p:nvPicPr>
        <p:blipFill>
          <a:blip r:embed="rId1">
            <a:lum bright="-6000" contrast="12000"/>
          </a:blip>
          <a:srcRect l="30517" t="26622" r="32683" b="48563"/>
          <a:stretch>
            <a:fillRect/>
          </a:stretch>
        </p:blipFill>
        <p:spPr>
          <a:xfrm>
            <a:off x="637540" y="2254250"/>
            <a:ext cx="5500370" cy="2086610"/>
          </a:xfrm>
          <a:prstGeom prst="rect">
            <a:avLst/>
          </a:prstGeom>
        </p:spPr>
      </p:pic>
      <p:pic>
        <p:nvPicPr>
          <p:cNvPr id="25" name="图片 24"/>
          <p:cNvPicPr>
            <a:picLocks noChangeAspect="1"/>
          </p:cNvPicPr>
          <p:nvPr/>
        </p:nvPicPr>
        <p:blipFill>
          <a:blip r:embed="rId2"/>
          <a:srcRect l="27167" t="8215" r="27329" b="51945"/>
          <a:stretch>
            <a:fillRect/>
          </a:stretch>
        </p:blipFill>
        <p:spPr>
          <a:xfrm>
            <a:off x="6344920" y="2005330"/>
            <a:ext cx="5247640" cy="2584450"/>
          </a:xfrm>
          <a:prstGeom prst="rect">
            <a:avLst/>
          </a:prstGeom>
        </p:spPr>
      </p:pic>
      <p:sp>
        <p:nvSpPr>
          <p:cNvPr id="26" name="文本框 25"/>
          <p:cNvSpPr txBox="1"/>
          <p:nvPr/>
        </p:nvSpPr>
        <p:spPr>
          <a:xfrm>
            <a:off x="601980" y="4799330"/>
            <a:ext cx="10906125" cy="1014730"/>
          </a:xfrm>
          <a:prstGeom prst="rect">
            <a:avLst/>
          </a:prstGeom>
          <a:noFill/>
        </p:spPr>
        <p:txBody>
          <a:bodyPr wrap="square" rtlCol="0" anchor="t">
            <a:spAutoFit/>
          </a:bodyPr>
          <a:p>
            <a:pPr algn="l"/>
            <a:r>
              <a:rPr lang="zh-CN" altLang="en-US" sz="2000">
                <a:latin typeface="仿宋" panose="02010609060101010101" charset="-122"/>
                <a:ea typeface="仿宋" panose="02010609060101010101" charset="-122"/>
                <a:cs typeface="仿宋" panose="02010609060101010101" charset="-122"/>
              </a:rPr>
              <a:t>全国乙卷第29题，阐述了陈望道关于马克思主义的传播使中国社会“新旧”评判标准发生变化，意在引导学生认识到马克思主义是正确认识世界和指导中国救亡图存的真理。</a:t>
            </a:r>
            <a:r>
              <a:rPr lang="en-US" altLang="zh-CN" sz="2000">
                <a:latin typeface="仿宋" panose="02010609060101010101" charset="-122"/>
                <a:ea typeface="仿宋" panose="02010609060101010101" charset="-122"/>
                <a:cs typeface="仿宋" panose="02010609060101010101" charset="-122"/>
              </a:rPr>
              <a:t>       </a:t>
            </a:r>
            <a:endParaRPr lang="en-US" altLang="zh-CN" sz="2000">
              <a:latin typeface="仿宋" panose="02010609060101010101" charset="-122"/>
              <a:ea typeface="仿宋" panose="02010609060101010101" charset="-122"/>
              <a:cs typeface="仿宋" panose="02010609060101010101" charset="-122"/>
            </a:endParaRPr>
          </a:p>
          <a:p>
            <a:pPr algn="r"/>
            <a:r>
              <a:rPr lang="en-US" altLang="zh-CN" sz="2000">
                <a:latin typeface="仿宋" panose="02010609060101010101" charset="-122"/>
                <a:ea typeface="仿宋" panose="02010609060101010101" charset="-122"/>
                <a:cs typeface="仿宋" panose="02010609060101010101" charset="-122"/>
              </a:rPr>
              <a:t>——</a:t>
            </a:r>
            <a:r>
              <a:rPr lang="zh-CN" altLang="en-US" sz="2000">
                <a:latin typeface="仿宋" panose="02010609060101010101" charset="-122"/>
                <a:ea typeface="仿宋" panose="02010609060101010101" charset="-122"/>
                <a:cs typeface="仿宋" panose="02010609060101010101" charset="-122"/>
              </a:rPr>
              <a:t>教育部教育考试院：</a:t>
            </a:r>
            <a:r>
              <a:rPr lang="en-US" altLang="zh-CN" sz="2000">
                <a:latin typeface="仿宋" panose="02010609060101010101" charset="-122"/>
                <a:ea typeface="仿宋" panose="02010609060101010101" charset="-122"/>
                <a:cs typeface="仿宋" panose="02010609060101010101" charset="-122"/>
              </a:rPr>
              <a:t>2022</a:t>
            </a:r>
            <a:r>
              <a:rPr lang="zh-CN" altLang="en-US" sz="2000">
                <a:latin typeface="仿宋" panose="02010609060101010101" charset="-122"/>
                <a:ea typeface="仿宋" panose="02010609060101010101" charset="-122"/>
                <a:cs typeface="仿宋" panose="02010609060101010101" charset="-122"/>
              </a:rPr>
              <a:t>年高考历史全国卷试题评析</a:t>
            </a:r>
            <a:endParaRPr lang="zh-CN" altLang="en-US" sz="2000">
              <a:latin typeface="仿宋" panose="02010609060101010101" charset="-122"/>
              <a:ea typeface="仿宋" panose="02010609060101010101" charset="-122"/>
              <a:cs typeface="仿宋" panose="02010609060101010101"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组合 12"/>
          <p:cNvGrpSpPr/>
          <p:nvPr/>
        </p:nvGrpSpPr>
        <p:grpSpPr>
          <a:xfrm>
            <a:off x="539206" y="374391"/>
            <a:ext cx="3772318" cy="763207"/>
            <a:chOff x="539206" y="374391"/>
            <a:chExt cx="3772318" cy="763207"/>
          </a:xfrm>
        </p:grpSpPr>
        <p:sp>
          <p:nvSpPr>
            <p:cNvPr id="19" name="文本框 7" descr="e7d195523061f1c09e9d68d7cf438b91ef959ecb14fc25d26BBA7F7DBC18E55DFF4014AF651F0BF2569D4B6C1DA7F1A4683A481403BD872FC687266AD13265C1DE7C373772FD8728ABDD69ADD03BFF5BE2862BC891DBB79E43A8244B4D7DEEF5A1BFB79ED4015C912F9C8B85E44C1E1FAF45D4C71B4D8047555824264C2F16A606196D84073B0BC612CE1BA227542E4A"/>
            <p:cNvSpPr txBox="1">
              <a:spLocks noChangeArrowheads="1"/>
            </p:cNvSpPr>
            <p:nvPr/>
          </p:nvSpPr>
          <p:spPr bwMode="auto">
            <a:xfrm>
              <a:off x="1385444" y="528575"/>
              <a:ext cx="292608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514350">
                <a:defRPr sz="1300">
                  <a:solidFill>
                    <a:schemeClr val="tx1"/>
                  </a:solidFill>
                  <a:latin typeface="Calibri" panose="020F0502020204030204" pitchFamily="34" charset="0"/>
                  <a:ea typeface="宋体" panose="02010600030101010101" pitchFamily="2" charset="-122"/>
                </a:defRPr>
              </a:lvl1pPr>
              <a:lvl2pPr marL="742950" indent="-285750" defTabSz="514350">
                <a:defRPr sz="1300">
                  <a:solidFill>
                    <a:schemeClr val="tx1"/>
                  </a:solidFill>
                  <a:latin typeface="Calibri" panose="020F0502020204030204" pitchFamily="34" charset="0"/>
                  <a:ea typeface="宋体" panose="02010600030101010101" pitchFamily="2" charset="-122"/>
                </a:defRPr>
              </a:lvl2pPr>
              <a:lvl3pPr marL="1143000" indent="-228600" defTabSz="514350">
                <a:defRPr sz="1300">
                  <a:solidFill>
                    <a:schemeClr val="tx1"/>
                  </a:solidFill>
                  <a:latin typeface="Calibri" panose="020F0502020204030204" pitchFamily="34" charset="0"/>
                  <a:ea typeface="宋体" panose="02010600030101010101" pitchFamily="2" charset="-122"/>
                </a:defRPr>
              </a:lvl3pPr>
              <a:lvl4pPr marL="1600200" indent="-228600" defTabSz="514350">
                <a:defRPr sz="1300">
                  <a:solidFill>
                    <a:schemeClr val="tx1"/>
                  </a:solidFill>
                  <a:latin typeface="Calibri" panose="020F0502020204030204" pitchFamily="34" charset="0"/>
                  <a:ea typeface="宋体" panose="02010600030101010101" pitchFamily="2" charset="-122"/>
                </a:defRPr>
              </a:lvl4pPr>
              <a:lvl5pPr marL="2057400" indent="-228600" defTabSz="514350">
                <a:defRPr sz="1300">
                  <a:solidFill>
                    <a:schemeClr val="tx1"/>
                  </a:solidFill>
                  <a:latin typeface="Calibri" panose="020F0502020204030204" pitchFamily="34" charset="0"/>
                  <a:ea typeface="宋体" panose="02010600030101010101" pitchFamily="2" charset="-122"/>
                </a:defRPr>
              </a:lvl5pPr>
              <a:lvl6pPr marL="25146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6pPr>
              <a:lvl7pPr marL="29718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7pPr>
              <a:lvl8pPr marL="34290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8pPr>
              <a:lvl9pPr marL="38862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pPr>
              <a:r>
                <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rPr>
                <a:t>两道关联极强的题目</a:t>
              </a:r>
              <a:endPar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endParaRPr>
            </a:p>
          </p:txBody>
        </p:sp>
        <p:grpSp>
          <p:nvGrpSpPr>
            <p:cNvPr id="21" name="组合 20"/>
            <p:cNvGrpSpPr/>
            <p:nvPr/>
          </p:nvGrpSpPr>
          <p:grpSpPr>
            <a:xfrm rot="0">
              <a:off x="539206" y="374391"/>
              <a:ext cx="794120" cy="763207"/>
              <a:chOff x="2073550" y="2387329"/>
              <a:chExt cx="794120" cy="763207"/>
            </a:xfrm>
          </p:grpSpPr>
          <p:sp>
            <p:nvSpPr>
              <p:cNvPr id="23" name="椭圆 22"/>
              <p:cNvSpPr/>
              <p:nvPr/>
            </p:nvSpPr>
            <p:spPr>
              <a:xfrm>
                <a:off x="2073550" y="2387329"/>
                <a:ext cx="750935" cy="750935"/>
              </a:xfrm>
              <a:prstGeom prst="ellipse">
                <a:avLst/>
              </a:prstGeom>
              <a:solidFill>
                <a:srgbClr val="526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nvSpPr>
            <p:spPr>
              <a:xfrm>
                <a:off x="2563048" y="2845914"/>
                <a:ext cx="304622" cy="304622"/>
              </a:xfrm>
              <a:prstGeom prst="ellipse">
                <a:avLst/>
              </a:prstGeom>
              <a:solidFill>
                <a:srgbClr val="5268A5">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34" name="矩形 33"/>
          <p:cNvSpPr/>
          <p:nvPr/>
        </p:nvSpPr>
        <p:spPr>
          <a:xfrm>
            <a:off x="539115" y="1527175"/>
            <a:ext cx="11108690" cy="4271010"/>
          </a:xfrm>
          <a:prstGeom prst="rect">
            <a:avLst/>
          </a:prstGeom>
          <a:solidFill>
            <a:srgbClr val="526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00">
              <a:cs typeface="+mn-ea"/>
              <a:sym typeface="+mn-lt"/>
            </a:endParaRPr>
          </a:p>
        </p:txBody>
      </p:sp>
      <p:sp>
        <p:nvSpPr>
          <p:cNvPr id="100" name="文本框 99"/>
          <p:cNvSpPr txBox="1"/>
          <p:nvPr/>
        </p:nvSpPr>
        <p:spPr>
          <a:xfrm>
            <a:off x="709295" y="1680210"/>
            <a:ext cx="10774045" cy="1630045"/>
          </a:xfrm>
          <a:prstGeom prst="rect">
            <a:avLst/>
          </a:prstGeom>
          <a:noFill/>
          <a:ln w="9525">
            <a:noFill/>
          </a:ln>
        </p:spPr>
        <p:txBody>
          <a:bodyPr wrap="square">
            <a:spAutoFit/>
          </a:bodyPr>
          <a:p>
            <a:pPr algn="l">
              <a:buClrTx/>
              <a:buSzTx/>
              <a:buFontTx/>
            </a:pPr>
            <a:r>
              <a:rPr lang="en-US" altLang="zh-CN" sz="2000" b="0">
                <a:solidFill>
                  <a:srgbClr val="FFC000"/>
                </a:solidFill>
                <a:latin typeface="微软雅黑" panose="020B0503020204020204" charset="-122"/>
                <a:ea typeface="微软雅黑" panose="020B0503020204020204" charset="-122"/>
                <a:cs typeface="微软雅黑" panose="020B0503020204020204" charset="-122"/>
              </a:rPr>
              <a:t>1.</a:t>
            </a:r>
            <a:r>
              <a:rPr lang="zh-CN" altLang="en-US" sz="2000" b="0">
                <a:solidFill>
                  <a:srgbClr val="FFC000"/>
                </a:solidFill>
                <a:latin typeface="微软雅黑" panose="020B0503020204020204" charset="-122"/>
                <a:ea typeface="微软雅黑" panose="020B0503020204020204" charset="-122"/>
                <a:cs typeface="微软雅黑" panose="020B0503020204020204" charset="-122"/>
              </a:rPr>
              <a:t>（2019年新课标全国卷Ⅰ）</a:t>
            </a:r>
            <a:r>
              <a:rPr sz="2000" b="0">
                <a:solidFill>
                  <a:schemeClr val="bg1"/>
                </a:solidFill>
                <a:latin typeface="微软雅黑" panose="020B0503020204020204" charset="-122"/>
                <a:ea typeface="微软雅黑" panose="020B0503020204020204" charset="-122"/>
                <a:cs typeface="微软雅黑" panose="020B0503020204020204" charset="-122"/>
              </a:rPr>
              <a:t>1915-1918年，《新青年》中“革命”“科学”“平等”“民主”等词出现频次大体相当；1919-1922年，“民主”出现次数不到“科学”的1/10，不及“革命”的1/20。这种变化可说明</a:t>
            </a:r>
            <a:endParaRPr sz="2000" b="0">
              <a:solidFill>
                <a:schemeClr val="bg1"/>
              </a:solidFill>
              <a:latin typeface="微软雅黑" panose="020B0503020204020204" charset="-122"/>
              <a:ea typeface="微软雅黑" panose="020B0503020204020204" charset="-122"/>
              <a:cs typeface="微软雅黑" panose="020B0503020204020204" charset="-122"/>
            </a:endParaRPr>
          </a:p>
          <a:p>
            <a:pPr algn="l">
              <a:buClrTx/>
              <a:buSzTx/>
              <a:buFontTx/>
            </a:pPr>
            <a:r>
              <a:rPr sz="2000" b="0">
                <a:solidFill>
                  <a:schemeClr val="bg1"/>
                </a:solidFill>
                <a:latin typeface="微软雅黑" panose="020B0503020204020204" charset="-122"/>
                <a:ea typeface="微软雅黑" panose="020B0503020204020204" charset="-122"/>
                <a:cs typeface="微软雅黑" panose="020B0503020204020204" charset="-122"/>
              </a:rPr>
              <a:t>A．新文化运动主流思想发生转变     B．国民革命运动受到民众普遍拥护</a:t>
            </a:r>
            <a:endParaRPr sz="2000" b="0">
              <a:solidFill>
                <a:schemeClr val="bg1"/>
              </a:solidFill>
              <a:latin typeface="微软雅黑" panose="020B0503020204020204" charset="-122"/>
              <a:ea typeface="微软雅黑" panose="020B0503020204020204" charset="-122"/>
              <a:cs typeface="微软雅黑" panose="020B0503020204020204" charset="-122"/>
            </a:endParaRPr>
          </a:p>
          <a:p>
            <a:pPr algn="l">
              <a:buClrTx/>
              <a:buSzTx/>
              <a:buFontTx/>
            </a:pPr>
            <a:r>
              <a:rPr sz="2000" b="0">
                <a:solidFill>
                  <a:schemeClr val="bg1"/>
                </a:solidFill>
                <a:latin typeface="微软雅黑" panose="020B0503020204020204" charset="-122"/>
                <a:ea typeface="微软雅黑" panose="020B0503020204020204" charset="-122"/>
                <a:cs typeface="微软雅黑" panose="020B0503020204020204" charset="-122"/>
              </a:rPr>
              <a:t>C．资本主义政体模式被知识界否定   D．中国社会主要矛盾发生改变</a:t>
            </a:r>
            <a:endParaRPr sz="2000">
              <a:solidFill>
                <a:schemeClr val="bg1"/>
              </a:solidFill>
              <a:latin typeface="微软雅黑" panose="020B0503020204020204" charset="-122"/>
              <a:ea typeface="微软雅黑" panose="020B0503020204020204" charset="-122"/>
              <a:cs typeface="微软雅黑" panose="020B0503020204020204" charset="-122"/>
            </a:endParaRPr>
          </a:p>
        </p:txBody>
      </p:sp>
      <p:sp>
        <p:nvSpPr>
          <p:cNvPr id="2" name="文本框 1"/>
          <p:cNvSpPr txBox="1"/>
          <p:nvPr/>
        </p:nvSpPr>
        <p:spPr>
          <a:xfrm>
            <a:off x="708660" y="3679825"/>
            <a:ext cx="10775315" cy="1630045"/>
          </a:xfrm>
          <a:prstGeom prst="rect">
            <a:avLst/>
          </a:prstGeom>
          <a:noFill/>
        </p:spPr>
        <p:txBody>
          <a:bodyPr wrap="square" rtlCol="0" anchor="t">
            <a:spAutoFit/>
          </a:bodyPr>
          <a:p>
            <a:pPr algn="just"/>
            <a:r>
              <a:rPr lang="en-US" altLang="zh-CN" sz="2000">
                <a:solidFill>
                  <a:srgbClr val="FFC000"/>
                </a:solidFill>
                <a:latin typeface="微软雅黑" panose="020B0503020204020204" charset="-122"/>
                <a:ea typeface="微软雅黑" panose="020B0503020204020204" charset="-122"/>
                <a:cs typeface="微软雅黑" panose="020B0503020204020204" charset="-122"/>
                <a:sym typeface="+mn-ea"/>
              </a:rPr>
              <a:t>2.</a:t>
            </a:r>
            <a:r>
              <a:rPr lang="zh-CN" altLang="en-US" sz="2000">
                <a:solidFill>
                  <a:srgbClr val="FFC000"/>
                </a:solidFill>
                <a:latin typeface="微软雅黑" panose="020B0503020204020204" charset="-122"/>
                <a:ea typeface="微软雅黑" panose="020B0503020204020204" charset="-122"/>
                <a:cs typeface="微软雅黑" panose="020B0503020204020204" charset="-122"/>
                <a:sym typeface="+mn-ea"/>
              </a:rPr>
              <a:t>（2019新课标全国卷III）</a:t>
            </a:r>
            <a:r>
              <a:rPr sz="2000">
                <a:solidFill>
                  <a:schemeClr val="bg1"/>
                </a:solidFill>
                <a:latin typeface="微软雅黑" panose="020B0503020204020204" charset="-122"/>
                <a:ea typeface="微软雅黑" panose="020B0503020204020204" charset="-122"/>
                <a:cs typeface="微软雅黑" panose="020B0503020204020204" charset="-122"/>
                <a:sym typeface="+mn-ea"/>
              </a:rPr>
              <a:t>20世纪30年代中期，《新中华》载文：“现在你随便拉住一个稍稍留心中国经济问题的人，问他中国经济性质如何，他就毫不犹豫地答复你：中国经济是半殖民地性半封建性经济。”这可以用来说明当时A．知识界对中国社会性质的认识相同     B．官僚资本主义在中国迅速膨胀C．经济理论问题引起民众的普遍关注     D．马克思主义思想方法得到传播</a:t>
            </a:r>
            <a:endParaRPr lang="zh-CN" altLang="en-US" sz="2000">
              <a:latin typeface="微软雅黑" panose="020B0503020204020204" charset="-122"/>
              <a:ea typeface="微软雅黑" panose="020B0503020204020204" charset="-122"/>
              <a:cs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组合 12"/>
          <p:cNvGrpSpPr/>
          <p:nvPr/>
        </p:nvGrpSpPr>
        <p:grpSpPr>
          <a:xfrm>
            <a:off x="539206" y="374391"/>
            <a:ext cx="3772318" cy="763207"/>
            <a:chOff x="539206" y="374391"/>
            <a:chExt cx="3772318" cy="763207"/>
          </a:xfrm>
        </p:grpSpPr>
        <p:sp>
          <p:nvSpPr>
            <p:cNvPr id="19" name="文本框 7" descr="e7d195523061f1c09e9d68d7cf438b91ef959ecb14fc25d26BBA7F7DBC18E55DFF4014AF651F0BF2569D4B6C1DA7F1A4683A481403BD872FC687266AD13265C1DE7C373772FD8728ABDD69ADD03BFF5BE2862BC891DBB79E43A8244B4D7DEEF5A1BFB79ED4015C912F9C8B85E44C1E1FAF45D4C71B4D8047555824264C2F16A606196D84073B0BC612CE1BA227542E4A"/>
            <p:cNvSpPr txBox="1">
              <a:spLocks noChangeArrowheads="1"/>
            </p:cNvSpPr>
            <p:nvPr/>
          </p:nvSpPr>
          <p:spPr bwMode="auto">
            <a:xfrm>
              <a:off x="1385444" y="528575"/>
              <a:ext cx="292608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514350">
                <a:defRPr sz="1300">
                  <a:solidFill>
                    <a:schemeClr val="tx1"/>
                  </a:solidFill>
                  <a:latin typeface="Calibri" panose="020F0502020204030204" pitchFamily="34" charset="0"/>
                  <a:ea typeface="宋体" panose="02010600030101010101" pitchFamily="2" charset="-122"/>
                </a:defRPr>
              </a:lvl1pPr>
              <a:lvl2pPr marL="742950" indent="-285750" defTabSz="514350">
                <a:defRPr sz="1300">
                  <a:solidFill>
                    <a:schemeClr val="tx1"/>
                  </a:solidFill>
                  <a:latin typeface="Calibri" panose="020F0502020204030204" pitchFamily="34" charset="0"/>
                  <a:ea typeface="宋体" panose="02010600030101010101" pitchFamily="2" charset="-122"/>
                </a:defRPr>
              </a:lvl2pPr>
              <a:lvl3pPr marL="1143000" indent="-228600" defTabSz="514350">
                <a:defRPr sz="1300">
                  <a:solidFill>
                    <a:schemeClr val="tx1"/>
                  </a:solidFill>
                  <a:latin typeface="Calibri" panose="020F0502020204030204" pitchFamily="34" charset="0"/>
                  <a:ea typeface="宋体" panose="02010600030101010101" pitchFamily="2" charset="-122"/>
                </a:defRPr>
              </a:lvl3pPr>
              <a:lvl4pPr marL="1600200" indent="-228600" defTabSz="514350">
                <a:defRPr sz="1300">
                  <a:solidFill>
                    <a:schemeClr val="tx1"/>
                  </a:solidFill>
                  <a:latin typeface="Calibri" panose="020F0502020204030204" pitchFamily="34" charset="0"/>
                  <a:ea typeface="宋体" panose="02010600030101010101" pitchFamily="2" charset="-122"/>
                </a:defRPr>
              </a:lvl4pPr>
              <a:lvl5pPr marL="2057400" indent="-228600" defTabSz="514350">
                <a:defRPr sz="1300">
                  <a:solidFill>
                    <a:schemeClr val="tx1"/>
                  </a:solidFill>
                  <a:latin typeface="Calibri" panose="020F0502020204030204" pitchFamily="34" charset="0"/>
                  <a:ea typeface="宋体" panose="02010600030101010101" pitchFamily="2" charset="-122"/>
                </a:defRPr>
              </a:lvl5pPr>
              <a:lvl6pPr marL="25146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6pPr>
              <a:lvl7pPr marL="29718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7pPr>
              <a:lvl8pPr marL="34290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8pPr>
              <a:lvl9pPr marL="38862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pPr>
              <a:r>
                <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rPr>
                <a:t>两道关联极强的题目</a:t>
              </a:r>
              <a:endPar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endParaRPr>
            </a:p>
          </p:txBody>
        </p:sp>
        <p:grpSp>
          <p:nvGrpSpPr>
            <p:cNvPr id="21" name="组合 20"/>
            <p:cNvGrpSpPr/>
            <p:nvPr/>
          </p:nvGrpSpPr>
          <p:grpSpPr>
            <a:xfrm rot="0">
              <a:off x="539206" y="374391"/>
              <a:ext cx="794120" cy="763207"/>
              <a:chOff x="2073550" y="2387329"/>
              <a:chExt cx="794120" cy="763207"/>
            </a:xfrm>
          </p:grpSpPr>
          <p:sp>
            <p:nvSpPr>
              <p:cNvPr id="23" name="椭圆 22"/>
              <p:cNvSpPr/>
              <p:nvPr/>
            </p:nvSpPr>
            <p:spPr>
              <a:xfrm>
                <a:off x="2073550" y="2387329"/>
                <a:ext cx="750935" cy="750935"/>
              </a:xfrm>
              <a:prstGeom prst="ellipse">
                <a:avLst/>
              </a:prstGeom>
              <a:solidFill>
                <a:srgbClr val="526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nvSpPr>
            <p:spPr>
              <a:xfrm>
                <a:off x="2563048" y="2845914"/>
                <a:ext cx="304622" cy="304622"/>
              </a:xfrm>
              <a:prstGeom prst="ellipse">
                <a:avLst/>
              </a:prstGeom>
              <a:solidFill>
                <a:srgbClr val="5268A5">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5122" name="矩形 27"/>
          <p:cNvSpPr>
            <a:spLocks noChangeArrowheads="1"/>
          </p:cNvSpPr>
          <p:nvPr>
            <p:custDataLst>
              <p:tags r:id="rId1"/>
            </p:custDataLst>
          </p:nvPr>
        </p:nvSpPr>
        <p:spPr bwMode="auto">
          <a:xfrm>
            <a:off x="1582420" y="3609461"/>
            <a:ext cx="1963929" cy="1718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ctr">
            <a:normAutofit/>
          </a:bodyPr>
          <a:lstStyle>
            <a:lvl1pPr>
              <a:buFont typeface="Arial" panose="020B0604020202020204" pitchFamily="34" charset="0"/>
              <a:defRPr>
                <a:solidFill>
                  <a:srgbClr val="3F4143"/>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rgbClr val="3F4143"/>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9pPr>
          </a:lstStyle>
          <a:p>
            <a:pPr algn="ctr" eaLnBrk="1" hangingPunct="1"/>
            <a:r>
              <a:rPr lang="zh-CN" altLang="en-US" sz="2000" smtClean="0">
                <a:solidFill>
                  <a:srgbClr val="F99F7B"/>
                </a:solidFill>
                <a:latin typeface="Calibri" panose="020F0502020204030204" pitchFamily="34" charset="0"/>
                <a:sym typeface="Arial" panose="020B0604020202020204" pitchFamily="34" charset="0"/>
              </a:rPr>
              <a:t>马克思主义哲学（辩证唯物主义、历史唯物主义）</a:t>
            </a:r>
            <a:endParaRPr lang="zh-CN" altLang="en-US" sz="2000" smtClean="0">
              <a:solidFill>
                <a:srgbClr val="F99F7B"/>
              </a:solidFill>
              <a:latin typeface="Calibri" panose="020F0502020204030204" pitchFamily="34" charset="0"/>
              <a:sym typeface="Arial" panose="020B0604020202020204" pitchFamily="34" charset="0"/>
            </a:endParaRPr>
          </a:p>
        </p:txBody>
      </p:sp>
      <p:sp>
        <p:nvSpPr>
          <p:cNvPr id="5123" name="矩形 49"/>
          <p:cNvSpPr>
            <a:spLocks noChangeArrowheads="1"/>
          </p:cNvSpPr>
          <p:nvPr>
            <p:custDataLst>
              <p:tags r:id="rId2"/>
            </p:custDataLst>
          </p:nvPr>
        </p:nvSpPr>
        <p:spPr bwMode="auto">
          <a:xfrm>
            <a:off x="4685552" y="1813560"/>
            <a:ext cx="2853401" cy="1456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ctr">
            <a:normAutofit/>
          </a:bodyPr>
          <a:lstStyle>
            <a:lvl1pPr>
              <a:buFont typeface="Arial" panose="020B0604020202020204" pitchFamily="34" charset="0"/>
              <a:defRPr>
                <a:solidFill>
                  <a:srgbClr val="3F4143"/>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rgbClr val="3F4143"/>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9pPr>
          </a:lstStyle>
          <a:p>
            <a:pPr algn="ctr" eaLnBrk="1" hangingPunct="1">
              <a:buClrTx/>
              <a:buSzTx/>
            </a:pPr>
            <a:r>
              <a:rPr lang="zh-CN" altLang="en-US" sz="2000" smtClean="0">
                <a:solidFill>
                  <a:srgbClr val="FFC000"/>
                </a:solidFill>
                <a:latin typeface="Calibri" panose="020F0502020204030204" pitchFamily="34" charset="0"/>
                <a:sym typeface="Arial" panose="020B0604020202020204" pitchFamily="34" charset="0"/>
              </a:rPr>
              <a:t>马克思主义政治经济学（剩余价值学说）</a:t>
            </a:r>
            <a:endParaRPr lang="zh-CN" altLang="en-US" sz="2000" smtClean="0">
              <a:solidFill>
                <a:srgbClr val="FFC000"/>
              </a:solidFill>
              <a:latin typeface="Calibri" panose="020F0502020204030204" pitchFamily="34" charset="0"/>
              <a:sym typeface="Arial" panose="020B0604020202020204" pitchFamily="34" charset="0"/>
            </a:endParaRPr>
          </a:p>
        </p:txBody>
      </p:sp>
      <p:sp>
        <p:nvSpPr>
          <p:cNvPr id="5124" name="矩形 69"/>
          <p:cNvSpPr>
            <a:spLocks noChangeArrowheads="1"/>
          </p:cNvSpPr>
          <p:nvPr>
            <p:custDataLst>
              <p:tags r:id="rId3"/>
            </p:custDataLst>
          </p:nvPr>
        </p:nvSpPr>
        <p:spPr bwMode="auto">
          <a:xfrm flipH="1">
            <a:off x="8757545" y="3871524"/>
            <a:ext cx="1960846" cy="1456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ctr">
            <a:normAutofit/>
          </a:bodyPr>
          <a:lstStyle>
            <a:lvl1pPr>
              <a:buFont typeface="Arial" panose="020B0604020202020204" pitchFamily="34" charset="0"/>
              <a:defRPr>
                <a:solidFill>
                  <a:srgbClr val="3F4143"/>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rgbClr val="3F4143"/>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9pPr>
          </a:lstStyle>
          <a:p>
            <a:pPr algn="ctr" eaLnBrk="1" hangingPunct="1">
              <a:buClrTx/>
              <a:buSzTx/>
            </a:pPr>
            <a:r>
              <a:rPr lang="zh-CN" altLang="en-US" sz="2000" smtClean="0">
                <a:solidFill>
                  <a:srgbClr val="92D050"/>
                </a:solidFill>
                <a:latin typeface="Calibri" panose="020F0502020204030204" pitchFamily="34" charset="0"/>
                <a:sym typeface="Arial" panose="020B0604020202020204" pitchFamily="34" charset="0"/>
              </a:rPr>
              <a:t>科学社会主义（《共产党宣言》的主要内容）</a:t>
            </a:r>
            <a:endParaRPr lang="zh-CN" altLang="en-US" sz="2000" smtClean="0">
              <a:solidFill>
                <a:srgbClr val="92D050"/>
              </a:solidFill>
              <a:latin typeface="Calibri" panose="020F0502020204030204" pitchFamily="34" charset="0"/>
              <a:sym typeface="Arial" panose="020B0604020202020204" pitchFamily="34" charset="0"/>
            </a:endParaRPr>
          </a:p>
        </p:txBody>
      </p:sp>
      <p:sp>
        <p:nvSpPr>
          <p:cNvPr id="5125" name="任意多边形 28"/>
          <p:cNvSpPr>
            <a:spLocks noChangeArrowheads="1"/>
          </p:cNvSpPr>
          <p:nvPr>
            <p:custDataLst>
              <p:tags r:id="rId4"/>
            </p:custDataLst>
          </p:nvPr>
        </p:nvSpPr>
        <p:spPr bwMode="auto">
          <a:xfrm>
            <a:off x="3782206" y="3609461"/>
            <a:ext cx="4670884" cy="1718824"/>
          </a:xfrm>
          <a:custGeom>
            <a:avLst/>
            <a:gdLst>
              <a:gd name="T0" fmla="*/ 0 w 3848947"/>
              <a:gd name="T1" fmla="*/ 1416050 h 1415848"/>
              <a:gd name="T2" fmla="*/ 1924050 w 3848947"/>
              <a:gd name="T3" fmla="*/ 0 h 1415848"/>
              <a:gd name="T4" fmla="*/ 3848100 w 3848947"/>
              <a:gd name="T5" fmla="*/ 1416050 h 1415848"/>
              <a:gd name="T6" fmla="*/ 0 60000 65536"/>
              <a:gd name="T7" fmla="*/ 0 60000 65536"/>
              <a:gd name="T8" fmla="*/ 0 60000 65536"/>
              <a:gd name="T9" fmla="*/ 0 w 3848947"/>
              <a:gd name="T10" fmla="*/ 0 h 1415848"/>
              <a:gd name="T11" fmla="*/ 3848947 w 3848947"/>
              <a:gd name="T12" fmla="*/ 1415848 h 1415848"/>
            </a:gdLst>
            <a:ahLst/>
            <a:cxnLst>
              <a:cxn ang="T6">
                <a:pos x="T0" y="T1"/>
              </a:cxn>
              <a:cxn ang="T7">
                <a:pos x="T2" y="T3"/>
              </a:cxn>
              <a:cxn ang="T8">
                <a:pos x="T4" y="T5"/>
              </a:cxn>
            </a:cxnLst>
            <a:rect l="T9" t="T10" r="T11" b="T12"/>
            <a:pathLst>
              <a:path w="3848947" h="1415848">
                <a:moveTo>
                  <a:pt x="0" y="1415848"/>
                </a:moveTo>
                <a:cubicBezTo>
                  <a:pt x="255130" y="595577"/>
                  <a:pt x="1020249" y="0"/>
                  <a:pt x="1924473" y="0"/>
                </a:cubicBezTo>
                <a:cubicBezTo>
                  <a:pt x="2828697" y="0"/>
                  <a:pt x="3593816" y="595577"/>
                  <a:pt x="3848947" y="1415848"/>
                </a:cubicBezTo>
              </a:path>
            </a:pathLst>
          </a:custGeom>
          <a:noFill/>
          <a:ln w="38100" cap="flat" cmpd="sng">
            <a:solidFill>
              <a:srgbClr val="BFBFBF"/>
            </a:solidFill>
            <a:bevel/>
          </a:ln>
          <a:extLst>
            <a:ext uri="{909E8E84-426E-40DD-AFC4-6F175D3DCCD1}">
              <a14:hiddenFill xmlns:a14="http://schemas.microsoft.com/office/drawing/2010/main">
                <a:solidFill>
                  <a:srgbClr val="FFFFFF"/>
                </a:solidFill>
              </a14:hiddenFill>
            </a:ext>
          </a:extLst>
        </p:spPr>
        <p:txBody>
          <a:bodyPr anchor="ctr">
            <a:normAutofit/>
          </a:bodyPr>
          <a:lstStyle/>
          <a:p>
            <a:endParaRPr lang="zh-CN" altLang="en-US">
              <a:latin typeface="Calibri" panose="020F0502020204030204" pitchFamily="34" charset="0"/>
              <a:ea typeface="宋体" panose="02010600030101010101" pitchFamily="2" charset="-122"/>
            </a:endParaRPr>
          </a:p>
        </p:txBody>
      </p:sp>
      <p:sp>
        <p:nvSpPr>
          <p:cNvPr id="5126" name="椭圆 15"/>
          <p:cNvSpPr>
            <a:spLocks noChangeArrowheads="1"/>
          </p:cNvSpPr>
          <p:nvPr>
            <p:custDataLst>
              <p:tags r:id="rId5"/>
            </p:custDataLst>
          </p:nvPr>
        </p:nvSpPr>
        <p:spPr bwMode="auto">
          <a:xfrm flipH="1">
            <a:off x="3969122" y="4501635"/>
            <a:ext cx="287112" cy="287112"/>
          </a:xfrm>
          <a:prstGeom prst="ellipse">
            <a:avLst/>
          </a:prstGeom>
          <a:solidFill>
            <a:srgbClr val="FFFFFF"/>
          </a:solidFill>
          <a:ln w="57150">
            <a:solidFill>
              <a:srgbClr val="F99F7B"/>
            </a:solidFill>
            <a:bevel/>
          </a:ln>
        </p:spPr>
        <p:txBody>
          <a:bodyPr anchor="ctr">
            <a:normAutofit fontScale="32500" lnSpcReduction="20000"/>
          </a:bodyPr>
          <a:lstStyle>
            <a:lvl1pPr>
              <a:buFont typeface="Arial" panose="020B0604020202020204" pitchFamily="34" charset="0"/>
              <a:defRPr>
                <a:solidFill>
                  <a:srgbClr val="3F4143"/>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rgbClr val="3F4143"/>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9pPr>
          </a:lstStyle>
          <a:p>
            <a:pPr algn="ctr" eaLnBrk="1" hangingPunct="1"/>
            <a:endParaRPr lang="zh-CN" altLang="zh-CN">
              <a:solidFill>
                <a:srgbClr val="FFFFFF"/>
              </a:solidFill>
              <a:latin typeface="Calibri" panose="020F0502020204030204" pitchFamily="34" charset="0"/>
              <a:ea typeface="宋体" panose="02010600030101010101" pitchFamily="2" charset="-122"/>
            </a:endParaRPr>
          </a:p>
        </p:txBody>
      </p:sp>
      <p:sp>
        <p:nvSpPr>
          <p:cNvPr id="5127" name="椭圆 16"/>
          <p:cNvSpPr>
            <a:spLocks noChangeArrowheads="1"/>
          </p:cNvSpPr>
          <p:nvPr>
            <p:custDataLst>
              <p:tags r:id="rId6"/>
            </p:custDataLst>
          </p:nvPr>
        </p:nvSpPr>
        <p:spPr bwMode="auto">
          <a:xfrm flipH="1">
            <a:off x="5973132" y="3468799"/>
            <a:ext cx="287112" cy="287112"/>
          </a:xfrm>
          <a:prstGeom prst="ellipse">
            <a:avLst/>
          </a:prstGeom>
          <a:solidFill>
            <a:srgbClr val="FFFFFF"/>
          </a:solidFill>
          <a:ln w="57150">
            <a:solidFill>
              <a:srgbClr val="F5CA73"/>
            </a:solidFill>
            <a:bevel/>
          </a:ln>
        </p:spPr>
        <p:txBody>
          <a:bodyPr anchor="ctr">
            <a:normAutofit fontScale="32500" lnSpcReduction="20000"/>
          </a:bodyPr>
          <a:lstStyle>
            <a:lvl1pPr>
              <a:buFont typeface="Arial" panose="020B0604020202020204" pitchFamily="34" charset="0"/>
              <a:defRPr>
                <a:solidFill>
                  <a:srgbClr val="3F4143"/>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rgbClr val="3F4143"/>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9pPr>
          </a:lstStyle>
          <a:p>
            <a:pPr algn="ctr" eaLnBrk="1" hangingPunct="1"/>
            <a:endParaRPr lang="zh-CN" altLang="zh-CN">
              <a:solidFill>
                <a:srgbClr val="FFFFFF"/>
              </a:solidFill>
              <a:latin typeface="Calibri" panose="020F0502020204030204" pitchFamily="34" charset="0"/>
              <a:ea typeface="宋体" panose="02010600030101010101" pitchFamily="2" charset="-122"/>
            </a:endParaRPr>
          </a:p>
        </p:txBody>
      </p:sp>
      <p:sp>
        <p:nvSpPr>
          <p:cNvPr id="5128" name="椭圆 18"/>
          <p:cNvSpPr>
            <a:spLocks noChangeArrowheads="1"/>
          </p:cNvSpPr>
          <p:nvPr>
            <p:custDataLst>
              <p:tags r:id="rId7"/>
            </p:custDataLst>
          </p:nvPr>
        </p:nvSpPr>
        <p:spPr bwMode="auto">
          <a:xfrm flipH="1">
            <a:off x="7977141" y="4501635"/>
            <a:ext cx="287112" cy="287112"/>
          </a:xfrm>
          <a:prstGeom prst="ellipse">
            <a:avLst/>
          </a:prstGeom>
          <a:solidFill>
            <a:srgbClr val="FFFFFF"/>
          </a:solidFill>
          <a:ln w="57150">
            <a:solidFill>
              <a:srgbClr val="F99F7B"/>
            </a:solidFill>
            <a:bevel/>
          </a:ln>
        </p:spPr>
        <p:txBody>
          <a:bodyPr anchor="ctr">
            <a:normAutofit fontScale="32500" lnSpcReduction="20000"/>
          </a:bodyPr>
          <a:lstStyle>
            <a:lvl1pPr>
              <a:buFont typeface="Arial" panose="020B0604020202020204" pitchFamily="34" charset="0"/>
              <a:defRPr>
                <a:solidFill>
                  <a:srgbClr val="3F4143"/>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rgbClr val="3F4143"/>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9pPr>
          </a:lstStyle>
          <a:p>
            <a:pPr algn="ctr" eaLnBrk="1" hangingPunct="1"/>
            <a:endParaRPr lang="zh-CN" altLang="zh-CN">
              <a:solidFill>
                <a:srgbClr val="FFFFFF"/>
              </a:solidFill>
              <a:latin typeface="Calibri" panose="020F0502020204030204" pitchFamily="34" charset="0"/>
              <a:ea typeface="宋体" panose="02010600030101010101" pitchFamily="2" charset="-122"/>
            </a:endParaRPr>
          </a:p>
        </p:txBody>
      </p:sp>
      <p:sp>
        <p:nvSpPr>
          <p:cNvPr id="6153" name="任意多边形 29"/>
          <p:cNvSpPr>
            <a:spLocks noChangeArrowheads="1"/>
          </p:cNvSpPr>
          <p:nvPr>
            <p:custDataLst>
              <p:tags r:id="rId8"/>
            </p:custDataLst>
          </p:nvPr>
        </p:nvSpPr>
        <p:spPr bwMode="auto">
          <a:xfrm>
            <a:off x="4445074" y="4098905"/>
            <a:ext cx="3343228" cy="1229383"/>
          </a:xfrm>
          <a:custGeom>
            <a:avLst/>
            <a:gdLst>
              <a:gd name="T0" fmla="*/ 0 w 3848947"/>
              <a:gd name="T1" fmla="*/ 1415848 h 1415848"/>
              <a:gd name="T2" fmla="*/ 1924473 w 3848947"/>
              <a:gd name="T3" fmla="*/ 0 h 1415848"/>
              <a:gd name="T4" fmla="*/ 3848947 w 3848947"/>
              <a:gd name="T5" fmla="*/ 1415848 h 1415848"/>
              <a:gd name="T6" fmla="*/ 0 60000 65536"/>
              <a:gd name="T7" fmla="*/ 0 60000 65536"/>
              <a:gd name="T8" fmla="*/ 0 60000 65536"/>
              <a:gd name="T9" fmla="*/ 0 w 3848947"/>
              <a:gd name="T10" fmla="*/ 0 h 1415848"/>
              <a:gd name="T11" fmla="*/ 3848947 w 3848947"/>
              <a:gd name="T12" fmla="*/ 1415848 h 1415848"/>
            </a:gdLst>
            <a:ahLst/>
            <a:cxnLst>
              <a:cxn ang="T6">
                <a:pos x="T0" y="T1"/>
              </a:cxn>
              <a:cxn ang="T7">
                <a:pos x="T2" y="T3"/>
              </a:cxn>
              <a:cxn ang="T8">
                <a:pos x="T4" y="T5"/>
              </a:cxn>
            </a:cxnLst>
            <a:rect l="T9" t="T10" r="T11" b="T12"/>
            <a:pathLst>
              <a:path w="3848947" h="1415848">
                <a:moveTo>
                  <a:pt x="0" y="1415848"/>
                </a:moveTo>
                <a:cubicBezTo>
                  <a:pt x="255130" y="595577"/>
                  <a:pt x="1020249" y="0"/>
                  <a:pt x="1924473" y="0"/>
                </a:cubicBezTo>
                <a:cubicBezTo>
                  <a:pt x="2828697" y="0"/>
                  <a:pt x="3593816" y="595577"/>
                  <a:pt x="3848947" y="1415848"/>
                </a:cubicBezTo>
              </a:path>
            </a:pathLst>
          </a:custGeom>
          <a:solidFill>
            <a:srgbClr val="5268A5"/>
          </a:solidFill>
          <a:ln>
            <a:noFill/>
          </a:ln>
          <a:extLst>
            <a:ext uri="{91240B29-F687-4F45-9708-019B960494DF}">
              <a14:hiddenLine xmlns:a14="http://schemas.microsoft.com/office/drawing/2010/main" w="38100">
                <a:solidFill>
                  <a:srgbClr val="B6745A"/>
                </a:solidFill>
                <a:bevel/>
              </a14:hiddenLine>
            </a:ext>
          </a:extLst>
        </p:spPr>
        <p:txBody>
          <a:bodyPr lIns="144000" tIns="216000" rIns="144000" anchor="ctr">
            <a:normAutofit/>
          </a:bodyPr>
          <a:lstStyle/>
          <a:p>
            <a:pPr algn="ctr" eaLnBrk="1" hangingPunct="1">
              <a:buFont typeface="Arial" panose="020B0604020202020204" pitchFamily="34" charset="0"/>
              <a:buNone/>
              <a:defRPr/>
            </a:pPr>
            <a:r>
              <a:rPr lang="zh-CN" altLang="en-US" sz="2400" dirty="0">
                <a:solidFill>
                  <a:srgbClr val="FFFFFF"/>
                </a:solidFill>
                <a:latin typeface="微软雅黑" panose="020B0503020204020204" charset="-122"/>
                <a:ea typeface="微软雅黑" panose="020B0503020204020204" charset="-122"/>
              </a:rPr>
              <a:t>马克思主义理论</a:t>
            </a:r>
            <a:endParaRPr lang="zh-CN" altLang="en-US" sz="2400" dirty="0">
              <a:solidFill>
                <a:srgbClr val="FFFFFF"/>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组合 12"/>
          <p:cNvGrpSpPr/>
          <p:nvPr/>
        </p:nvGrpSpPr>
        <p:grpSpPr>
          <a:xfrm>
            <a:off x="539206" y="374391"/>
            <a:ext cx="3162718" cy="763207"/>
            <a:chOff x="539206" y="374391"/>
            <a:chExt cx="3162718" cy="763207"/>
          </a:xfrm>
        </p:grpSpPr>
        <p:sp>
          <p:nvSpPr>
            <p:cNvPr id="19" name="文本框 7" descr="e7d195523061f1c09e9d68d7cf438b91ef959ecb14fc25d26BBA7F7DBC18E55DFF4014AF651F0BF2569D4B6C1DA7F1A4683A481403BD872FC687266AD13265C1DE7C373772FD8728ABDD69ADD03BFF5BE2862BC891DBB79E43A8244B4D7DEEF5A1BFB79ED4015C912F9C8B85E44C1E1FAF45D4C71B4D8047555824264C2F16A606196D84073B0BC612CE1BA227542E4A"/>
            <p:cNvSpPr txBox="1">
              <a:spLocks noChangeArrowheads="1"/>
            </p:cNvSpPr>
            <p:nvPr/>
          </p:nvSpPr>
          <p:spPr bwMode="auto">
            <a:xfrm>
              <a:off x="1385444" y="528575"/>
              <a:ext cx="231648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514350">
                <a:defRPr sz="1300">
                  <a:solidFill>
                    <a:schemeClr val="tx1"/>
                  </a:solidFill>
                  <a:latin typeface="Calibri" panose="020F0502020204030204" pitchFamily="34" charset="0"/>
                  <a:ea typeface="宋体" panose="02010600030101010101" pitchFamily="2" charset="-122"/>
                </a:defRPr>
              </a:lvl1pPr>
              <a:lvl2pPr marL="742950" indent="-285750" defTabSz="514350">
                <a:defRPr sz="1300">
                  <a:solidFill>
                    <a:schemeClr val="tx1"/>
                  </a:solidFill>
                  <a:latin typeface="Calibri" panose="020F0502020204030204" pitchFamily="34" charset="0"/>
                  <a:ea typeface="宋体" panose="02010600030101010101" pitchFamily="2" charset="-122"/>
                </a:defRPr>
              </a:lvl2pPr>
              <a:lvl3pPr marL="1143000" indent="-228600" defTabSz="514350">
                <a:defRPr sz="1300">
                  <a:solidFill>
                    <a:schemeClr val="tx1"/>
                  </a:solidFill>
                  <a:latin typeface="Calibri" panose="020F0502020204030204" pitchFamily="34" charset="0"/>
                  <a:ea typeface="宋体" panose="02010600030101010101" pitchFamily="2" charset="-122"/>
                </a:defRPr>
              </a:lvl3pPr>
              <a:lvl4pPr marL="1600200" indent="-228600" defTabSz="514350">
                <a:defRPr sz="1300">
                  <a:solidFill>
                    <a:schemeClr val="tx1"/>
                  </a:solidFill>
                  <a:latin typeface="Calibri" panose="020F0502020204030204" pitchFamily="34" charset="0"/>
                  <a:ea typeface="宋体" panose="02010600030101010101" pitchFamily="2" charset="-122"/>
                </a:defRPr>
              </a:lvl4pPr>
              <a:lvl5pPr marL="2057400" indent="-228600" defTabSz="514350">
                <a:defRPr sz="1300">
                  <a:solidFill>
                    <a:schemeClr val="tx1"/>
                  </a:solidFill>
                  <a:latin typeface="Calibri" panose="020F0502020204030204" pitchFamily="34" charset="0"/>
                  <a:ea typeface="宋体" panose="02010600030101010101" pitchFamily="2" charset="-122"/>
                </a:defRPr>
              </a:lvl5pPr>
              <a:lvl6pPr marL="25146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6pPr>
              <a:lvl7pPr marL="29718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7pPr>
              <a:lvl8pPr marL="34290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8pPr>
              <a:lvl9pPr marL="38862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pPr>
              <a:r>
                <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rPr>
                <a:t>不止这一道题目</a:t>
              </a:r>
              <a:endPar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endParaRPr>
            </a:p>
          </p:txBody>
        </p:sp>
        <p:grpSp>
          <p:nvGrpSpPr>
            <p:cNvPr id="21" name="组合 20"/>
            <p:cNvGrpSpPr/>
            <p:nvPr/>
          </p:nvGrpSpPr>
          <p:grpSpPr>
            <a:xfrm rot="0">
              <a:off x="539206" y="374391"/>
              <a:ext cx="794120" cy="763207"/>
              <a:chOff x="2073550" y="2387329"/>
              <a:chExt cx="794120" cy="763207"/>
            </a:xfrm>
          </p:grpSpPr>
          <p:sp>
            <p:nvSpPr>
              <p:cNvPr id="23" name="椭圆 22"/>
              <p:cNvSpPr/>
              <p:nvPr/>
            </p:nvSpPr>
            <p:spPr>
              <a:xfrm>
                <a:off x="2073550" y="2387329"/>
                <a:ext cx="750935" cy="750935"/>
              </a:xfrm>
              <a:prstGeom prst="ellipse">
                <a:avLst/>
              </a:prstGeom>
              <a:solidFill>
                <a:srgbClr val="526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nvSpPr>
            <p:spPr>
              <a:xfrm>
                <a:off x="2563048" y="2845914"/>
                <a:ext cx="304622" cy="304622"/>
              </a:xfrm>
              <a:prstGeom prst="ellipse">
                <a:avLst/>
              </a:prstGeom>
              <a:solidFill>
                <a:srgbClr val="5268A5">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100" name="文本框 99"/>
          <p:cNvSpPr txBox="1"/>
          <p:nvPr/>
        </p:nvSpPr>
        <p:spPr>
          <a:xfrm>
            <a:off x="539115" y="1692275"/>
            <a:ext cx="11192510" cy="1630045"/>
          </a:xfrm>
          <a:prstGeom prst="rect">
            <a:avLst/>
          </a:prstGeom>
          <a:noFill/>
          <a:ln w="9525">
            <a:noFill/>
          </a:ln>
        </p:spPr>
        <p:txBody>
          <a:bodyPr wrap="square">
            <a:spAutoFit/>
          </a:bodyPr>
          <a:p>
            <a:pPr indent="0"/>
            <a:r>
              <a:rPr lang="en-US" altLang="zh-CN" sz="2000" b="0">
                <a:solidFill>
                  <a:srgbClr val="FF0000"/>
                </a:solidFill>
                <a:latin typeface="微软雅黑" panose="020B0503020204020204" charset="-122"/>
                <a:ea typeface="微软雅黑" panose="020B0503020204020204" charset="-122"/>
                <a:cs typeface="微软雅黑" panose="020B0503020204020204" charset="-122"/>
              </a:rPr>
              <a:t>1.</a:t>
            </a:r>
            <a:r>
              <a:rPr lang="zh-CN" sz="2000" b="0">
                <a:solidFill>
                  <a:srgbClr val="FF0000"/>
                </a:solidFill>
                <a:latin typeface="微软雅黑" panose="020B0503020204020204" charset="-122"/>
                <a:ea typeface="微软雅黑" panose="020B0503020204020204" charset="-122"/>
                <a:cs typeface="微软雅黑" panose="020B0503020204020204" charset="-122"/>
              </a:rPr>
              <a:t>（</a:t>
            </a:r>
            <a:r>
              <a:rPr lang="en-US" sz="2000" b="0">
                <a:solidFill>
                  <a:srgbClr val="FF0000"/>
                </a:solidFill>
                <a:latin typeface="微软雅黑" panose="020B0503020204020204" charset="-122"/>
                <a:ea typeface="微软雅黑" panose="020B0503020204020204" charset="-122"/>
                <a:cs typeface="微软雅黑" panose="020B0503020204020204" charset="-122"/>
              </a:rPr>
              <a:t>2021</a:t>
            </a:r>
            <a:r>
              <a:rPr lang="zh-CN" sz="2000" b="0">
                <a:solidFill>
                  <a:srgbClr val="FF0000"/>
                </a:solidFill>
                <a:latin typeface="微软雅黑" panose="020B0503020204020204" charset="-122"/>
                <a:ea typeface="微软雅黑" panose="020B0503020204020204" charset="-122"/>
                <a:cs typeface="微软雅黑" panose="020B0503020204020204" charset="-122"/>
              </a:rPr>
              <a:t>·新课标全国乙卷）</a:t>
            </a:r>
            <a:r>
              <a:rPr lang="en-US" sz="2000" b="0">
                <a:latin typeface="微软雅黑" panose="020B0503020204020204" charset="-122"/>
                <a:ea typeface="微软雅黑" panose="020B0503020204020204" charset="-122"/>
                <a:cs typeface="微软雅黑" panose="020B0503020204020204" charset="-122"/>
              </a:rPr>
              <a:t>18</a:t>
            </a:r>
            <a:r>
              <a:rPr lang="zh-CN" sz="2000" b="0">
                <a:latin typeface="微软雅黑" panose="020B0503020204020204" charset="-122"/>
                <a:ea typeface="微软雅黑" panose="020B0503020204020204" charset="-122"/>
                <a:cs typeface="微软雅黑" panose="020B0503020204020204" charset="-122"/>
              </a:rPr>
              <a:t>世纪</a:t>
            </a:r>
            <a:r>
              <a:rPr lang="en-US" sz="2000" b="0">
                <a:latin typeface="微软雅黑" panose="020B0503020204020204" charset="-122"/>
                <a:ea typeface="微软雅黑" panose="020B0503020204020204" charset="-122"/>
                <a:cs typeface="微软雅黑" panose="020B0503020204020204" charset="-122"/>
              </a:rPr>
              <a:t>90</a:t>
            </a:r>
            <a:r>
              <a:rPr lang="zh-CN" sz="2000" b="0">
                <a:latin typeface="微软雅黑" panose="020B0503020204020204" charset="-122"/>
                <a:ea typeface="微软雅黑" panose="020B0503020204020204" charset="-122"/>
                <a:cs typeface="微软雅黑" panose="020B0503020204020204" charset="-122"/>
              </a:rPr>
              <a:t>年代初，法国国民议会取消监禁专制授权令，否定了家长或家族可不经审讯就将孩子投进监狱的做法；国民议会还规定，由新建立的家事评议庭专司听审父母和</a:t>
            </a:r>
            <a:r>
              <a:rPr lang="en-US" sz="2000" b="0">
                <a:latin typeface="微软雅黑" panose="020B0503020204020204" charset="-122"/>
                <a:ea typeface="微软雅黑" panose="020B0503020204020204" charset="-122"/>
                <a:cs typeface="微软雅黑" panose="020B0503020204020204" charset="-122"/>
              </a:rPr>
              <a:t>20</a:t>
            </a:r>
            <a:r>
              <a:rPr lang="zh-CN" sz="2000" b="0">
                <a:latin typeface="微软雅黑" panose="020B0503020204020204" charset="-122"/>
                <a:ea typeface="微软雅黑" panose="020B0503020204020204" charset="-122"/>
                <a:cs typeface="微软雅黑" panose="020B0503020204020204" charset="-122"/>
              </a:rPr>
              <a:t>岁以下子女的争讼，</a:t>
            </a:r>
            <a:r>
              <a:rPr lang="en-US" sz="2000" b="0">
                <a:latin typeface="微软雅黑" panose="020B0503020204020204" charset="-122"/>
                <a:ea typeface="微软雅黑" panose="020B0503020204020204" charset="-122"/>
                <a:cs typeface="微软雅黑" panose="020B0503020204020204" charset="-122"/>
              </a:rPr>
              <a:t>21</a:t>
            </a:r>
            <a:r>
              <a:rPr lang="zh-CN" sz="2000" b="0">
                <a:latin typeface="微软雅黑" panose="020B0503020204020204" charset="-122"/>
                <a:ea typeface="微软雅黑" panose="020B0503020204020204" charset="-122"/>
                <a:cs typeface="微软雅黑" panose="020B0503020204020204" charset="-122"/>
              </a:rPr>
              <a:t>岁的家庭成员不分男女，不再受父权的管辖控制。上述内容体现了</a:t>
            </a:r>
            <a:r>
              <a:rPr lang="en-US" sz="2000" b="0">
                <a:latin typeface="微软雅黑" panose="020B0503020204020204" charset="-122"/>
                <a:ea typeface="微软雅黑" panose="020B0503020204020204" charset="-122"/>
                <a:cs typeface="微软雅黑" panose="020B0503020204020204" charset="-122"/>
              </a:rPr>
              <a:t>A</a:t>
            </a:r>
            <a:r>
              <a:rPr lang="zh-CN" sz="2000" b="0">
                <a:latin typeface="微软雅黑" panose="020B0503020204020204" charset="-122"/>
                <a:ea typeface="微软雅黑" panose="020B0503020204020204" charset="-122"/>
                <a:cs typeface="微软雅黑" panose="020B0503020204020204" charset="-122"/>
              </a:rPr>
              <a:t>．个人意志即个人权利          </a:t>
            </a:r>
            <a:r>
              <a:rPr lang="en-US" altLang="zh-CN" sz="2000" b="0">
                <a:latin typeface="微软雅黑" panose="020B0503020204020204" charset="-122"/>
                <a:ea typeface="微软雅黑" panose="020B0503020204020204" charset="-122"/>
                <a:cs typeface="微软雅黑" panose="020B0503020204020204" charset="-122"/>
              </a:rPr>
              <a:t>          </a:t>
            </a:r>
            <a:r>
              <a:rPr lang="zh-CN" sz="2000" b="0">
                <a:latin typeface="微软雅黑" panose="020B0503020204020204" charset="-122"/>
                <a:ea typeface="微软雅黑" panose="020B0503020204020204" charset="-122"/>
                <a:cs typeface="微软雅黑" panose="020B0503020204020204" charset="-122"/>
              </a:rPr>
              <a:t>    </a:t>
            </a:r>
            <a:r>
              <a:rPr lang="en-US" sz="2000" b="0">
                <a:latin typeface="微软雅黑" panose="020B0503020204020204" charset="-122"/>
                <a:ea typeface="微软雅黑" panose="020B0503020204020204" charset="-122"/>
                <a:cs typeface="微软雅黑" panose="020B0503020204020204" charset="-122"/>
              </a:rPr>
              <a:t>B</a:t>
            </a:r>
            <a:r>
              <a:rPr lang="zh-CN" sz="2000" b="0">
                <a:latin typeface="微软雅黑" panose="020B0503020204020204" charset="-122"/>
                <a:ea typeface="微软雅黑" panose="020B0503020204020204" charset="-122"/>
                <a:cs typeface="微软雅黑" panose="020B0503020204020204" charset="-122"/>
              </a:rPr>
              <a:t>．个人与国家间的契约关系</a:t>
            </a:r>
            <a:r>
              <a:rPr lang="en-US" sz="2000" b="0">
                <a:latin typeface="微软雅黑" panose="020B0503020204020204" charset="-122"/>
                <a:ea typeface="微软雅黑" panose="020B0503020204020204" charset="-122"/>
                <a:cs typeface="微软雅黑" panose="020B0503020204020204" charset="-122"/>
              </a:rPr>
              <a:t>C</a:t>
            </a:r>
            <a:r>
              <a:rPr lang="zh-CN" sz="2000" b="0">
                <a:latin typeface="微软雅黑" panose="020B0503020204020204" charset="-122"/>
                <a:ea typeface="微软雅黑" panose="020B0503020204020204" charset="-122"/>
                <a:cs typeface="微软雅黑" panose="020B0503020204020204" charset="-122"/>
              </a:rPr>
              <a:t>．男女的政治地位平等             </a:t>
            </a:r>
            <a:r>
              <a:rPr lang="en-US" altLang="zh-CN" sz="2000" b="0">
                <a:latin typeface="微软雅黑" panose="020B0503020204020204" charset="-122"/>
                <a:ea typeface="微软雅黑" panose="020B0503020204020204" charset="-122"/>
                <a:cs typeface="微软雅黑" panose="020B0503020204020204" charset="-122"/>
              </a:rPr>
              <a:t>          </a:t>
            </a:r>
            <a:r>
              <a:rPr lang="zh-CN" sz="2000" b="0">
                <a:latin typeface="微软雅黑" panose="020B0503020204020204" charset="-122"/>
                <a:ea typeface="微软雅黑" panose="020B0503020204020204" charset="-122"/>
                <a:cs typeface="微软雅黑" panose="020B0503020204020204" charset="-122"/>
              </a:rPr>
              <a:t> </a:t>
            </a:r>
            <a:r>
              <a:rPr lang="en-US" sz="2000" b="0">
                <a:latin typeface="微软雅黑" panose="020B0503020204020204" charset="-122"/>
                <a:ea typeface="微软雅黑" panose="020B0503020204020204" charset="-122"/>
                <a:cs typeface="微软雅黑" panose="020B0503020204020204" charset="-122"/>
              </a:rPr>
              <a:t>D</a:t>
            </a:r>
            <a:r>
              <a:rPr lang="zh-CN" sz="2000" b="0">
                <a:latin typeface="微软雅黑" panose="020B0503020204020204" charset="-122"/>
                <a:ea typeface="微软雅黑" panose="020B0503020204020204" charset="-122"/>
                <a:cs typeface="微软雅黑" panose="020B0503020204020204" charset="-122"/>
              </a:rPr>
              <a:t>．家族利益凌驾于国家利益</a:t>
            </a:r>
            <a:endParaRPr lang="zh-CN" altLang="en-US" sz="2000">
              <a:latin typeface="微软雅黑" panose="020B0503020204020204" charset="-122"/>
              <a:ea typeface="微软雅黑" panose="020B0503020204020204" charset="-122"/>
              <a:cs typeface="微软雅黑" panose="020B0503020204020204" charset="-122"/>
            </a:endParaRPr>
          </a:p>
        </p:txBody>
      </p:sp>
      <p:sp>
        <p:nvSpPr>
          <p:cNvPr id="2" name="文本框 1"/>
          <p:cNvSpPr txBox="1"/>
          <p:nvPr/>
        </p:nvSpPr>
        <p:spPr>
          <a:xfrm>
            <a:off x="539115" y="3591560"/>
            <a:ext cx="11192510" cy="1630045"/>
          </a:xfrm>
          <a:prstGeom prst="rect">
            <a:avLst/>
          </a:prstGeom>
          <a:noFill/>
          <a:ln w="9525">
            <a:noFill/>
          </a:ln>
        </p:spPr>
        <p:txBody>
          <a:bodyPr wrap="square">
            <a:spAutoFit/>
          </a:bodyPr>
          <a:p>
            <a:pPr algn="l">
              <a:buClrTx/>
              <a:buSzTx/>
              <a:buFontTx/>
            </a:pPr>
            <a:r>
              <a:rPr lang="zh-CN" sz="2000" b="0">
                <a:solidFill>
                  <a:srgbClr val="FF0000"/>
                </a:solidFill>
                <a:latin typeface="微软雅黑" panose="020B0503020204020204" charset="-122"/>
                <a:ea typeface="微软雅黑" panose="020B0503020204020204" charset="-122"/>
                <a:cs typeface="微软雅黑" panose="020B0503020204020204" charset="-122"/>
              </a:rPr>
              <a:t>2.（2019年新课标全国卷Ⅱ）</a:t>
            </a:r>
            <a:r>
              <a:rPr lang="zh-CN" sz="2000" b="0">
                <a:latin typeface="微软雅黑" panose="020B0503020204020204" charset="-122"/>
                <a:ea typeface="微软雅黑" panose="020B0503020204020204" charset="-122"/>
                <a:cs typeface="微软雅黑" panose="020B0503020204020204" charset="-122"/>
              </a:rPr>
              <a:t>法国史学家索布尔认为，从某种角度而言，法国大革命大大超过了以往的历次革命，包括英国革命和美国革命。可以用来说明这一观点的是，在启蒙思想的指导下，法国大革命A．创建了民主共和政体                         B．以暴力为革命主要方式C．根除了专制复辟危险                         D．以社会平等为首要目标</a:t>
            </a:r>
            <a:endParaRPr lang="zh-CN" sz="2000">
              <a:latin typeface="微软雅黑" panose="020B0503020204020204" charset="-122"/>
              <a:ea typeface="微软雅黑" panose="020B0503020204020204" charset="-122"/>
              <a:cs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组合 12"/>
          <p:cNvGrpSpPr/>
          <p:nvPr/>
        </p:nvGrpSpPr>
        <p:grpSpPr>
          <a:xfrm>
            <a:off x="539206" y="374391"/>
            <a:ext cx="3772318" cy="763207"/>
            <a:chOff x="539206" y="374391"/>
            <a:chExt cx="3772318" cy="763207"/>
          </a:xfrm>
        </p:grpSpPr>
        <p:sp>
          <p:nvSpPr>
            <p:cNvPr id="19" name="文本框 7" descr="e7d195523061f1c09e9d68d7cf438b91ef959ecb14fc25d26BBA7F7DBC18E55DFF4014AF651F0BF2569D4B6C1DA7F1A4683A481403BD872FC687266AD13265C1DE7C373772FD8728ABDD69ADD03BFF5BE2862BC891DBB79E43A8244B4D7DEEF5A1BFB79ED4015C912F9C8B85E44C1E1FAF45D4C71B4D8047555824264C2F16A606196D84073B0BC612CE1BA227542E4A"/>
            <p:cNvSpPr txBox="1">
              <a:spLocks noChangeArrowheads="1"/>
            </p:cNvSpPr>
            <p:nvPr/>
          </p:nvSpPr>
          <p:spPr bwMode="auto">
            <a:xfrm>
              <a:off x="1385444" y="528575"/>
              <a:ext cx="292608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514350">
                <a:defRPr sz="1300">
                  <a:solidFill>
                    <a:schemeClr val="tx1"/>
                  </a:solidFill>
                  <a:latin typeface="Calibri" panose="020F0502020204030204" pitchFamily="34" charset="0"/>
                  <a:ea typeface="宋体" panose="02010600030101010101" pitchFamily="2" charset="-122"/>
                </a:defRPr>
              </a:lvl1pPr>
              <a:lvl2pPr marL="742950" indent="-285750" defTabSz="514350">
                <a:defRPr sz="1300">
                  <a:solidFill>
                    <a:schemeClr val="tx1"/>
                  </a:solidFill>
                  <a:latin typeface="Calibri" panose="020F0502020204030204" pitchFamily="34" charset="0"/>
                  <a:ea typeface="宋体" panose="02010600030101010101" pitchFamily="2" charset="-122"/>
                </a:defRPr>
              </a:lvl2pPr>
              <a:lvl3pPr marL="1143000" indent="-228600" defTabSz="514350">
                <a:defRPr sz="1300">
                  <a:solidFill>
                    <a:schemeClr val="tx1"/>
                  </a:solidFill>
                  <a:latin typeface="Calibri" panose="020F0502020204030204" pitchFamily="34" charset="0"/>
                  <a:ea typeface="宋体" panose="02010600030101010101" pitchFamily="2" charset="-122"/>
                </a:defRPr>
              </a:lvl3pPr>
              <a:lvl4pPr marL="1600200" indent="-228600" defTabSz="514350">
                <a:defRPr sz="1300">
                  <a:solidFill>
                    <a:schemeClr val="tx1"/>
                  </a:solidFill>
                  <a:latin typeface="Calibri" panose="020F0502020204030204" pitchFamily="34" charset="0"/>
                  <a:ea typeface="宋体" panose="02010600030101010101" pitchFamily="2" charset="-122"/>
                </a:defRPr>
              </a:lvl4pPr>
              <a:lvl5pPr marL="2057400" indent="-228600" defTabSz="514350">
                <a:defRPr sz="1300">
                  <a:solidFill>
                    <a:schemeClr val="tx1"/>
                  </a:solidFill>
                  <a:latin typeface="Calibri" panose="020F0502020204030204" pitchFamily="34" charset="0"/>
                  <a:ea typeface="宋体" panose="02010600030101010101" pitchFamily="2" charset="-122"/>
                </a:defRPr>
              </a:lvl5pPr>
              <a:lvl6pPr marL="25146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6pPr>
              <a:lvl7pPr marL="29718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7pPr>
              <a:lvl8pPr marL="34290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8pPr>
              <a:lvl9pPr marL="38862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pPr>
              <a:r>
                <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rPr>
                <a:t>一些来自他者的力量</a:t>
              </a:r>
              <a:endPar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endParaRPr>
            </a:p>
          </p:txBody>
        </p:sp>
        <p:grpSp>
          <p:nvGrpSpPr>
            <p:cNvPr id="21" name="组合 20"/>
            <p:cNvGrpSpPr/>
            <p:nvPr/>
          </p:nvGrpSpPr>
          <p:grpSpPr>
            <a:xfrm rot="0">
              <a:off x="539206" y="374391"/>
              <a:ext cx="794120" cy="763207"/>
              <a:chOff x="2073550" y="2387329"/>
              <a:chExt cx="794120" cy="763207"/>
            </a:xfrm>
          </p:grpSpPr>
          <p:sp>
            <p:nvSpPr>
              <p:cNvPr id="23" name="椭圆 22"/>
              <p:cNvSpPr/>
              <p:nvPr/>
            </p:nvSpPr>
            <p:spPr>
              <a:xfrm>
                <a:off x="2073550" y="2387329"/>
                <a:ext cx="750935" cy="750935"/>
              </a:xfrm>
              <a:prstGeom prst="ellipse">
                <a:avLst/>
              </a:prstGeom>
              <a:solidFill>
                <a:srgbClr val="526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nvSpPr>
            <p:spPr>
              <a:xfrm>
                <a:off x="2563048" y="2845914"/>
                <a:ext cx="304622" cy="304622"/>
              </a:xfrm>
              <a:prstGeom prst="ellipse">
                <a:avLst/>
              </a:prstGeom>
              <a:solidFill>
                <a:srgbClr val="5268A5">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pic>
        <p:nvPicPr>
          <p:cNvPr id="3" name="图片 2"/>
          <p:cNvPicPr/>
          <p:nvPr/>
        </p:nvPicPr>
        <p:blipFill>
          <a:blip r:embed="rId1"/>
          <a:stretch>
            <a:fillRect/>
          </a:stretch>
        </p:blipFill>
        <p:spPr>
          <a:xfrm>
            <a:off x="1333500" y="1836420"/>
            <a:ext cx="2963545" cy="3648075"/>
          </a:xfrm>
          <a:prstGeom prst="rect">
            <a:avLst/>
          </a:prstGeom>
          <a:noFill/>
          <a:ln w="9525">
            <a:noFill/>
          </a:ln>
        </p:spPr>
      </p:pic>
      <p:sp>
        <p:nvSpPr>
          <p:cNvPr id="4" name="文本框 3"/>
          <p:cNvSpPr txBox="1"/>
          <p:nvPr/>
        </p:nvSpPr>
        <p:spPr>
          <a:xfrm>
            <a:off x="5573395" y="1922145"/>
            <a:ext cx="5768340" cy="3476625"/>
          </a:xfrm>
          <a:prstGeom prst="rect">
            <a:avLst/>
          </a:prstGeom>
          <a:noFill/>
        </p:spPr>
        <p:txBody>
          <a:bodyPr wrap="square" rtlCol="0">
            <a:spAutoFit/>
          </a:bodyPr>
          <a:p>
            <a:r>
              <a:rPr lang="zh-CN" altLang="en-US" sz="2000">
                <a:latin typeface="微软雅黑" panose="020B0503020204020204" charset="-122"/>
                <a:ea typeface="微软雅黑" panose="020B0503020204020204" charset="-122"/>
                <a:cs typeface="微软雅黑" panose="020B0503020204020204" charset="-122"/>
              </a:rPr>
              <a:t>我们在从事一件有意义的事情，但是遇到阻力时又会觉得毫无意义。在追逐法治的过程中，我们不可避免地会有灰心和失望，也许还会怀疑自己当初的选择。当你灰心的时候，希望能够有一种力量帮你擦去掉落在心中的灰尘，让法治的热情在心中重新燃烧。看见的不用去相信，看不见的采用去相信。并不是所有的怀疑都会导致虚无，很多怀疑是为了更加地确信。人总要对焦于某种超越生活的存在，才能告别习以为常的平庸和肤浅。</a:t>
            </a:r>
            <a:endParaRPr lang="zh-CN" altLang="en-US" sz="2000">
              <a:latin typeface="微软雅黑" panose="020B0503020204020204" charset="-122"/>
              <a:ea typeface="微软雅黑" panose="020B0503020204020204" charset="-122"/>
              <a:cs typeface="微软雅黑" panose="020B0503020204020204" charset="-122"/>
            </a:endParaRPr>
          </a:p>
          <a:p>
            <a:pPr algn="r"/>
            <a:r>
              <a:rPr lang="en-US" altLang="zh-CN" sz="2000">
                <a:latin typeface="微软雅黑" panose="020B0503020204020204" charset="-122"/>
                <a:ea typeface="微软雅黑" panose="020B0503020204020204" charset="-122"/>
                <a:cs typeface="微软雅黑" panose="020B0503020204020204" charset="-122"/>
              </a:rPr>
              <a:t>——</a:t>
            </a:r>
            <a:r>
              <a:rPr lang="zh-CN" altLang="en-US" sz="2000">
                <a:latin typeface="微软雅黑" panose="020B0503020204020204" charset="-122"/>
                <a:ea typeface="微软雅黑" panose="020B0503020204020204" charset="-122"/>
                <a:cs typeface="微软雅黑" panose="020B0503020204020204" charset="-122"/>
              </a:rPr>
              <a:t>摘编自罗翔：《法治的细节》序言</a:t>
            </a:r>
            <a:endParaRPr lang="zh-CN" altLang="en-US" sz="2000">
              <a:latin typeface="微软雅黑" panose="020B0503020204020204" charset="-122"/>
              <a:ea typeface="微软雅黑" panose="020B0503020204020204" charset="-122"/>
              <a:cs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 name="任意多边形: 形状 62"/>
          <p:cNvSpPr/>
          <p:nvPr/>
        </p:nvSpPr>
        <p:spPr>
          <a:xfrm>
            <a:off x="0" y="4043636"/>
            <a:ext cx="12192000" cy="2814364"/>
          </a:xfrm>
          <a:custGeom>
            <a:avLst/>
            <a:gdLst>
              <a:gd name="connsiteX0" fmla="*/ 6096000 w 12192000"/>
              <a:gd name="connsiteY0" fmla="*/ 0 h 2814364"/>
              <a:gd name="connsiteX1" fmla="*/ 12009374 w 12192000"/>
              <a:gd name="connsiteY1" fmla="*/ 1340086 h 2814364"/>
              <a:gd name="connsiteX2" fmla="*/ 12192000 w 12192000"/>
              <a:gd name="connsiteY2" fmla="*/ 1439950 h 2814364"/>
              <a:gd name="connsiteX3" fmla="*/ 12192000 w 12192000"/>
              <a:gd name="connsiteY3" fmla="*/ 2814364 h 2814364"/>
              <a:gd name="connsiteX4" fmla="*/ 0 w 12192000"/>
              <a:gd name="connsiteY4" fmla="*/ 2814364 h 2814364"/>
              <a:gd name="connsiteX5" fmla="*/ 0 w 12192000"/>
              <a:gd name="connsiteY5" fmla="*/ 1439950 h 2814364"/>
              <a:gd name="connsiteX6" fmla="*/ 182626 w 12192000"/>
              <a:gd name="connsiteY6" fmla="*/ 1340086 h 2814364"/>
              <a:gd name="connsiteX7" fmla="*/ 6096000 w 12192000"/>
              <a:gd name="connsiteY7" fmla="*/ 0 h 2814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2814364">
                <a:moveTo>
                  <a:pt x="6096000" y="0"/>
                </a:moveTo>
                <a:cubicBezTo>
                  <a:pt x="8342239" y="0"/>
                  <a:pt x="10402408" y="502907"/>
                  <a:pt x="12009374" y="1340086"/>
                </a:cubicBezTo>
                <a:lnTo>
                  <a:pt x="12192000" y="1439950"/>
                </a:lnTo>
                <a:lnTo>
                  <a:pt x="12192000" y="2814364"/>
                </a:lnTo>
                <a:lnTo>
                  <a:pt x="0" y="2814364"/>
                </a:lnTo>
                <a:lnTo>
                  <a:pt x="0" y="1439950"/>
                </a:lnTo>
                <a:lnTo>
                  <a:pt x="182626" y="1340086"/>
                </a:lnTo>
                <a:cubicBezTo>
                  <a:pt x="1789593" y="502907"/>
                  <a:pt x="3849761" y="0"/>
                  <a:pt x="6096000" y="0"/>
                </a:cubicBezTo>
                <a:close/>
              </a:path>
            </a:pathLst>
          </a:custGeom>
          <a:solidFill>
            <a:srgbClr val="526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nvSpPr>
        <p:spPr>
          <a:xfrm>
            <a:off x="1028700" y="800100"/>
            <a:ext cx="10134600" cy="5257800"/>
          </a:xfrm>
          <a:prstGeom prst="rect">
            <a:avLst/>
          </a:prstGeom>
          <a:solidFill>
            <a:schemeClr val="bg1"/>
          </a:solidFill>
          <a:ln w="25400" cap="flat" cmpd="sng" algn="ctr">
            <a:solidFill>
              <a:srgbClr val="5268A5"/>
            </a:solidFill>
            <a:prstDash val="solid"/>
            <a:miter lim="800000"/>
          </a:ln>
          <a:effectLst>
            <a:outerShdw blurRad="127000" algn="tl"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sp>
        <p:nvSpPr>
          <p:cNvPr id="64" name="任意多边形: 形状 63"/>
          <p:cNvSpPr/>
          <p:nvPr/>
        </p:nvSpPr>
        <p:spPr>
          <a:xfrm>
            <a:off x="0" y="4043636"/>
            <a:ext cx="12192000" cy="2814364"/>
          </a:xfrm>
          <a:custGeom>
            <a:avLst/>
            <a:gdLst>
              <a:gd name="connsiteX0" fmla="*/ 6096000 w 12192000"/>
              <a:gd name="connsiteY0" fmla="*/ 0 h 2814364"/>
              <a:gd name="connsiteX1" fmla="*/ 12009374 w 12192000"/>
              <a:gd name="connsiteY1" fmla="*/ 1340086 h 2814364"/>
              <a:gd name="connsiteX2" fmla="*/ 12192000 w 12192000"/>
              <a:gd name="connsiteY2" fmla="*/ 1439950 h 2814364"/>
              <a:gd name="connsiteX3" fmla="*/ 12192000 w 12192000"/>
              <a:gd name="connsiteY3" fmla="*/ 2814364 h 2814364"/>
              <a:gd name="connsiteX4" fmla="*/ 0 w 12192000"/>
              <a:gd name="connsiteY4" fmla="*/ 2814364 h 2814364"/>
              <a:gd name="connsiteX5" fmla="*/ 0 w 12192000"/>
              <a:gd name="connsiteY5" fmla="*/ 1439950 h 2814364"/>
              <a:gd name="connsiteX6" fmla="*/ 182626 w 12192000"/>
              <a:gd name="connsiteY6" fmla="*/ 1340086 h 2814364"/>
              <a:gd name="connsiteX7" fmla="*/ 6096000 w 12192000"/>
              <a:gd name="connsiteY7" fmla="*/ 0 h 2814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2814364">
                <a:moveTo>
                  <a:pt x="6096000" y="0"/>
                </a:moveTo>
                <a:cubicBezTo>
                  <a:pt x="8342239" y="0"/>
                  <a:pt x="10402408" y="502907"/>
                  <a:pt x="12009374" y="1340086"/>
                </a:cubicBezTo>
                <a:lnTo>
                  <a:pt x="12192000" y="1439950"/>
                </a:lnTo>
                <a:lnTo>
                  <a:pt x="12192000" y="2814364"/>
                </a:lnTo>
                <a:lnTo>
                  <a:pt x="0" y="2814364"/>
                </a:lnTo>
                <a:lnTo>
                  <a:pt x="0" y="1439950"/>
                </a:lnTo>
                <a:lnTo>
                  <a:pt x="182626" y="1340086"/>
                </a:lnTo>
                <a:cubicBezTo>
                  <a:pt x="1789593" y="502907"/>
                  <a:pt x="3849761" y="0"/>
                  <a:pt x="6096000" y="0"/>
                </a:cubicBezTo>
                <a:close/>
              </a:path>
            </a:pathLst>
          </a:custGeom>
          <a:solidFill>
            <a:srgbClr val="5268A5">
              <a:alpha val="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任意多边形: 形状 69"/>
          <p:cNvSpPr/>
          <p:nvPr/>
        </p:nvSpPr>
        <p:spPr>
          <a:xfrm>
            <a:off x="0" y="5089048"/>
            <a:ext cx="12192000" cy="1768953"/>
          </a:xfrm>
          <a:custGeom>
            <a:avLst/>
            <a:gdLst>
              <a:gd name="connsiteX0" fmla="*/ 6096000 w 12192000"/>
              <a:gd name="connsiteY0" fmla="*/ 0 h 1768953"/>
              <a:gd name="connsiteX1" fmla="*/ 12009374 w 12192000"/>
              <a:gd name="connsiteY1" fmla="*/ 1340086 h 1768953"/>
              <a:gd name="connsiteX2" fmla="*/ 12192000 w 12192000"/>
              <a:gd name="connsiteY2" fmla="*/ 1439950 h 1768953"/>
              <a:gd name="connsiteX3" fmla="*/ 12192000 w 12192000"/>
              <a:gd name="connsiteY3" fmla="*/ 1768953 h 1768953"/>
              <a:gd name="connsiteX4" fmla="*/ 0 w 12192000"/>
              <a:gd name="connsiteY4" fmla="*/ 1768953 h 1768953"/>
              <a:gd name="connsiteX5" fmla="*/ 0 w 12192000"/>
              <a:gd name="connsiteY5" fmla="*/ 1439950 h 1768953"/>
              <a:gd name="connsiteX6" fmla="*/ 182626 w 12192000"/>
              <a:gd name="connsiteY6" fmla="*/ 1340086 h 1768953"/>
              <a:gd name="connsiteX7" fmla="*/ 6096000 w 12192000"/>
              <a:gd name="connsiteY7" fmla="*/ 0 h 1768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1768953">
                <a:moveTo>
                  <a:pt x="6096000" y="0"/>
                </a:moveTo>
                <a:cubicBezTo>
                  <a:pt x="8342239" y="0"/>
                  <a:pt x="10402408" y="502907"/>
                  <a:pt x="12009374" y="1340086"/>
                </a:cubicBezTo>
                <a:lnTo>
                  <a:pt x="12192000" y="1439950"/>
                </a:lnTo>
                <a:lnTo>
                  <a:pt x="12192000" y="1768953"/>
                </a:lnTo>
                <a:lnTo>
                  <a:pt x="0" y="1768953"/>
                </a:lnTo>
                <a:lnTo>
                  <a:pt x="0" y="1439950"/>
                </a:lnTo>
                <a:lnTo>
                  <a:pt x="182626" y="1340086"/>
                </a:lnTo>
                <a:cubicBezTo>
                  <a:pt x="1789593" y="502907"/>
                  <a:pt x="3849761" y="0"/>
                  <a:pt x="6096000" y="0"/>
                </a:cubicBezTo>
                <a:close/>
              </a:path>
            </a:pathLst>
          </a:custGeom>
          <a:solidFill>
            <a:srgbClr val="5268A5">
              <a:alpha val="1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PA_文本框 24" descr="e7d195523061f1c07f83f732a5522b9b3ebe164d7250580aEF66DE1A1ABCD1416532D3433F8BE1C4DD26AF8C595CA3B8FBFFDC471B28313D41FC0B29AEB12651AEAC05881CD0265D4CB30185DEC2EB287A3DCBE2E99F13933C1E803DDF331C0150FEA0675F290631D1EDC3C927CD0AA74DD8F417A5B73495B4C9A5AA47CFEB588A1D25B820586C98"/>
          <p:cNvSpPr txBox="1"/>
          <p:nvPr>
            <p:custDataLst>
              <p:tags r:id="rId1"/>
            </p:custDataLst>
          </p:nvPr>
        </p:nvSpPr>
        <p:spPr>
          <a:xfrm>
            <a:off x="4656116" y="2005670"/>
            <a:ext cx="2976880" cy="903605"/>
          </a:xfrm>
          <a:prstGeom prst="rect">
            <a:avLst/>
          </a:prstGeom>
          <a:noFill/>
        </p:spPr>
        <p:txBody>
          <a:bodyPr vert="horz" wrap="none" rtlCol="0">
            <a:spAutoFit/>
          </a:bodyPr>
          <a:lstStyle/>
          <a:p>
            <a:pPr algn="ctr">
              <a:lnSpc>
                <a:spcPct val="120000"/>
              </a:lnSpc>
              <a:spcBef>
                <a:spcPts val="0"/>
              </a:spcBef>
              <a:spcAft>
                <a:spcPts val="0"/>
              </a:spcAft>
            </a:pPr>
            <a:r>
              <a:rPr lang="zh-CN" altLang="en-US" sz="4400" dirty="0">
                <a:solidFill>
                  <a:srgbClr val="5268A5"/>
                </a:solidFill>
                <a:latin typeface="微软雅黑" panose="020B0503020204020204" charset="-122"/>
                <a:ea typeface="微软雅黑" panose="020B0503020204020204" charset="-122"/>
                <a:cs typeface="+mn-ea"/>
                <a:sym typeface="+mn-lt"/>
              </a:rPr>
              <a:t>敬请指正！</a:t>
            </a:r>
            <a:endParaRPr lang="zh-CN" altLang="en-US" sz="4400" dirty="0">
              <a:solidFill>
                <a:srgbClr val="5268A5"/>
              </a:solidFill>
              <a:latin typeface="微软雅黑" panose="020B0503020204020204" charset="-122"/>
              <a:ea typeface="微软雅黑" panose="020B0503020204020204" charset="-122"/>
              <a:cs typeface="+mn-ea"/>
              <a:sym typeface="+mn-lt"/>
            </a:endParaRPr>
          </a:p>
        </p:txBody>
      </p:sp>
      <p:sp>
        <p:nvSpPr>
          <p:cNvPr id="42" name="PA_文本框 28" descr="e7d195523061f1c07f83f732a5522b9b3ebe164d7250580aEF66DE1A1ABCD1416532D3433F8BE1C4DD26AF8C595CA3B8FBFFDC471B28313D41FC0B29AEB12651AEAC05881CD0265D4CB30185DEC2EB287A3DCBE2E99F13933C1E803DDF331C0150FEA0675F290631D1EDC3C927CD0AA74DD8F417A5B73495B4C9A5AA47CFEB588A1D25B820586C98"/>
          <p:cNvSpPr txBox="1"/>
          <p:nvPr>
            <p:custDataLst>
              <p:tags r:id="rId2"/>
            </p:custDataLst>
          </p:nvPr>
        </p:nvSpPr>
        <p:spPr>
          <a:xfrm>
            <a:off x="3870654" y="4455162"/>
            <a:ext cx="4126865" cy="337185"/>
          </a:xfrm>
          <a:prstGeom prst="rect">
            <a:avLst/>
          </a:prstGeom>
          <a:noFill/>
        </p:spPr>
        <p:txBody>
          <a:bodyPr vert="horz" wrap="none" rtlCol="0">
            <a:spAutoFit/>
          </a:bodyPr>
          <a:lstStyle/>
          <a:p>
            <a:pPr algn="ctr"/>
            <a:r>
              <a:rPr lang="zh-CN" altLang="en-US" sz="1600" spc="300" dirty="0">
                <a:solidFill>
                  <a:srgbClr val="6C6C6C"/>
                </a:solidFill>
                <a:cs typeface="+mn-ea"/>
                <a:sym typeface="+mn-lt"/>
              </a:rPr>
              <a:t>分享人：杨兆勇</a:t>
            </a:r>
            <a:r>
              <a:rPr lang="en-US" altLang="zh-CN" sz="1600" spc="300" dirty="0">
                <a:solidFill>
                  <a:srgbClr val="6C6C6C"/>
                </a:solidFill>
                <a:cs typeface="+mn-ea"/>
                <a:sym typeface="+mn-lt"/>
              </a:rPr>
              <a:t>   </a:t>
            </a:r>
            <a:r>
              <a:rPr lang="zh-CN" altLang="en-US" sz="1600" spc="300" dirty="0">
                <a:solidFill>
                  <a:srgbClr val="6C6C6C"/>
                </a:solidFill>
                <a:cs typeface="+mn-ea"/>
                <a:sym typeface="+mn-lt"/>
              </a:rPr>
              <a:t>时间：</a:t>
            </a:r>
            <a:r>
              <a:rPr lang="en-US" altLang="zh-CN" sz="1600" spc="300" dirty="0">
                <a:solidFill>
                  <a:srgbClr val="6C6C6C"/>
                </a:solidFill>
                <a:cs typeface="+mn-ea"/>
                <a:sym typeface="+mn-lt"/>
              </a:rPr>
              <a:t>2022.6.16</a:t>
            </a:r>
            <a:endParaRPr lang="en-US" altLang="zh-CN" sz="1600" spc="300" dirty="0">
              <a:solidFill>
                <a:srgbClr val="6C6C6C"/>
              </a:solidFill>
              <a:cs typeface="+mn-ea"/>
              <a:sym typeface="+mn-lt"/>
            </a:endParaRPr>
          </a:p>
        </p:txBody>
      </p:sp>
      <p:sp>
        <p:nvSpPr>
          <p:cNvPr id="391" name="任意多边形: 形状 390"/>
          <p:cNvSpPr/>
          <p:nvPr/>
        </p:nvSpPr>
        <p:spPr>
          <a:xfrm>
            <a:off x="4648507" y="3611292"/>
            <a:ext cx="2924802" cy="336042"/>
          </a:xfrm>
          <a:custGeom>
            <a:avLst/>
            <a:gdLst>
              <a:gd name="connsiteX0" fmla="*/ 0 w 2924802"/>
              <a:gd name="connsiteY0" fmla="*/ 0 h 336042"/>
              <a:gd name="connsiteX1" fmla="*/ 650613 w 2924802"/>
              <a:gd name="connsiteY1" fmla="*/ 0 h 336042"/>
              <a:gd name="connsiteX2" fmla="*/ 2271427 w 2924802"/>
              <a:gd name="connsiteY2" fmla="*/ 0 h 336042"/>
              <a:gd name="connsiteX3" fmla="*/ 2922040 w 2924802"/>
              <a:gd name="connsiteY3" fmla="*/ 0 h 336042"/>
              <a:gd name="connsiteX4" fmla="*/ 2794119 w 2924802"/>
              <a:gd name="connsiteY4" fmla="*/ 162020 h 336042"/>
              <a:gd name="connsiteX5" fmla="*/ 2924802 w 2924802"/>
              <a:gd name="connsiteY5" fmla="*/ 327565 h 336042"/>
              <a:gd name="connsiteX6" fmla="*/ 2924802 w 2924802"/>
              <a:gd name="connsiteY6" fmla="*/ 336042 h 336042"/>
              <a:gd name="connsiteX7" fmla="*/ 2274189 w 2924802"/>
              <a:gd name="connsiteY7" fmla="*/ 336042 h 336042"/>
              <a:gd name="connsiteX8" fmla="*/ 650613 w 2924802"/>
              <a:gd name="connsiteY8" fmla="*/ 336042 h 336042"/>
              <a:gd name="connsiteX9" fmla="*/ 0 w 2924802"/>
              <a:gd name="connsiteY9" fmla="*/ 336042 h 336042"/>
              <a:gd name="connsiteX10" fmla="*/ 0 w 2924802"/>
              <a:gd name="connsiteY10" fmla="*/ 334518 h 336042"/>
              <a:gd name="connsiteX11" fmla="*/ 131445 w 2924802"/>
              <a:gd name="connsiteY11" fmla="*/ 168021 h 336042"/>
              <a:gd name="connsiteX12" fmla="*/ 0 w 2924802"/>
              <a:gd name="connsiteY12" fmla="*/ 1524 h 336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24802" h="336042">
                <a:moveTo>
                  <a:pt x="0" y="0"/>
                </a:moveTo>
                <a:lnTo>
                  <a:pt x="650613" y="0"/>
                </a:lnTo>
                <a:lnTo>
                  <a:pt x="2271427" y="0"/>
                </a:lnTo>
                <a:lnTo>
                  <a:pt x="2922040" y="0"/>
                </a:lnTo>
                <a:lnTo>
                  <a:pt x="2794119" y="162020"/>
                </a:lnTo>
                <a:lnTo>
                  <a:pt x="2924802" y="327565"/>
                </a:lnTo>
                <a:lnTo>
                  <a:pt x="2924802" y="336042"/>
                </a:lnTo>
                <a:lnTo>
                  <a:pt x="2274189" y="336042"/>
                </a:lnTo>
                <a:lnTo>
                  <a:pt x="650613" y="336042"/>
                </a:lnTo>
                <a:lnTo>
                  <a:pt x="0" y="336042"/>
                </a:lnTo>
                <a:lnTo>
                  <a:pt x="0" y="334518"/>
                </a:lnTo>
                <a:lnTo>
                  <a:pt x="131445" y="168021"/>
                </a:lnTo>
                <a:lnTo>
                  <a:pt x="0" y="1524"/>
                </a:lnTo>
                <a:close/>
              </a:path>
            </a:pathLst>
          </a:custGeom>
          <a:solidFill>
            <a:srgbClr val="FFC000"/>
          </a:solidFill>
          <a:ln w="9525" cap="flat">
            <a:noFill/>
            <a:prstDash val="solid"/>
            <a:miter/>
          </a:ln>
        </p:spPr>
        <p:txBody>
          <a:bodyPr rtlCol="0" anchor="ctr"/>
          <a:lstStyle/>
          <a:p>
            <a:endParaRPr lang="zh-CN" altLang="en-US">
              <a:solidFill>
                <a:srgbClr val="6C6C6C"/>
              </a:solidFill>
            </a:endParaRPr>
          </a:p>
        </p:txBody>
      </p:sp>
      <p:sp>
        <p:nvSpPr>
          <p:cNvPr id="38" name="PA_文本框 27" descr="e7d195523061f1c07f83f732a5522b9b3ebe164d7250580aEF66DE1A1ABCD1416532D3433F8BE1C4DD26AF8C595CA3B8FBFFDC471B28313D41FC0B29AEB12651AEAC05881CD0265D4CB30185DEC2EB287A3DCBE2E99F13933C1E803DDF331C0150FEA0675F290631D1EDC3C927CD0AA74DD8F417A5B73495B4C9A5AA47CFEB588A1D25B820586C98"/>
          <p:cNvSpPr txBox="1"/>
          <p:nvPr>
            <p:custDataLst>
              <p:tags r:id="rId3"/>
            </p:custDataLst>
          </p:nvPr>
        </p:nvSpPr>
        <p:spPr>
          <a:xfrm>
            <a:off x="4975202" y="3620739"/>
            <a:ext cx="2303780" cy="368300"/>
          </a:xfrm>
          <a:prstGeom prst="rect">
            <a:avLst/>
          </a:prstGeom>
          <a:noFill/>
        </p:spPr>
        <p:txBody>
          <a:bodyPr vert="horz" wrap="none" rtlCol="0">
            <a:spAutoFit/>
          </a:bodyPr>
          <a:lstStyle/>
          <a:p>
            <a:pPr algn="ctr"/>
            <a:r>
              <a:rPr lang="zh-CN" altLang="en-US" dirty="0">
                <a:solidFill>
                  <a:schemeClr val="bg1">
                    <a:lumMod val="95000"/>
                  </a:schemeClr>
                </a:solidFill>
                <a:cs typeface="+mn-ea"/>
                <a:sym typeface="+mn-lt"/>
              </a:rPr>
              <a:t>董健高中历史工作室 </a:t>
            </a:r>
            <a:endParaRPr lang="zh-CN" altLang="en-US" dirty="0">
              <a:solidFill>
                <a:schemeClr val="bg1">
                  <a:lumMod val="95000"/>
                </a:schemeClr>
              </a:solidFill>
              <a:cs typeface="+mn-ea"/>
              <a:sym typeface="+mn-lt"/>
            </a:endParaRPr>
          </a:p>
        </p:txBody>
      </p:sp>
      <p:cxnSp>
        <p:nvCxnSpPr>
          <p:cNvPr id="5" name="直接连接符 4"/>
          <p:cNvCxnSpPr/>
          <p:nvPr/>
        </p:nvCxnSpPr>
        <p:spPr>
          <a:xfrm>
            <a:off x="1937353" y="3773715"/>
            <a:ext cx="261257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7685010" y="3773715"/>
            <a:ext cx="2612571"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tags/tag1.xml><?xml version="1.0" encoding="utf-8"?>
<p:tagLst xmlns:p="http://schemas.openxmlformats.org/presentationml/2006/main">
  <p:tag name="PA" val="v3.2.0"/>
  <p:tag name="KSO_WM_SCREEN_THEME_FLAG" val="Dlrq25wU2PGuGg5bbmjbDNasNKMbCgUrB52AbCUBKyYydtzeM6lFfbXzbUVfj2LXhvf7eoJPQSjbbnRPajPlK5LzI+Z3YE5h4WTmQsnR7tk="/>
</p:tagLst>
</file>

<file path=ppt/tags/tag10.xml><?xml version="1.0" encoding="utf-8"?>
<p:tagLst xmlns:p="http://schemas.openxmlformats.org/presentationml/2006/main">
  <p:tag name="KSO_WM_TAG_VERSION" val="1.0"/>
  <p:tag name="KSO_WM_BEAUTIFY_FLAG" val="#wm#"/>
  <p:tag name="KSO_WM_TEMPLATE_CATEGORY" val="diagram"/>
  <p:tag name="KSO_WM_TEMPLATE_INDEX" val="160100"/>
  <p:tag name="KSO_WM_UNIT_TYPE" val="n_i"/>
  <p:tag name="KSO_WM_UNIT_INDEX" val="1_4"/>
  <p:tag name="KSO_WM_UNIT_ID" val="diagram160100_4*n_i*1_4"/>
  <p:tag name="KSO_WM_UNIT_CLEAR" val="1"/>
  <p:tag name="KSO_WM_UNIT_LAYERLEVEL" val="1_1"/>
  <p:tag name="KSO_WM_DIAGRAM_GROUP_CODE" val="n1-1"/>
  <p:tag name="KSO_WM_UNIT_LINE_FORE_SCHEMECOLOR_INDEX" val="5"/>
  <p:tag name="KSO_WM_UNIT_LINE_FILL_TYPE" val="2"/>
  <p:tag name="KSO_WM_SCREEN_THEME_FLAG" val="Dlrq25wU2PGuGg5bbmjbDNasNKMbCgUrB52AbCUBKyYydtzeM6lFfbXzbUVfj2LXhvf7eoJPQSjbbnRPajPlK5LzI+Z3YE5h4WTmQsnR7tk="/>
</p:tagLst>
</file>

<file path=ppt/tags/tag11.xml><?xml version="1.0" encoding="utf-8"?>
<p:tagLst xmlns:p="http://schemas.openxmlformats.org/presentationml/2006/main">
  <p:tag name="KSO_WM_TAG_VERSION" val="1.0"/>
  <p:tag name="KSO_WM_BEAUTIFY_FLAG" val="#wm#"/>
  <p:tag name="KSO_WM_TEMPLATE_CATEGORY" val="diagram"/>
  <p:tag name="KSO_WM_TEMPLATE_INDEX" val="160100"/>
  <p:tag name="KSO_WM_UNIT_TYPE" val="n_h_f"/>
  <p:tag name="KSO_WM_UNIT_INDEX" val="1_1_1"/>
  <p:tag name="KSO_WM_UNIT_ID" val="diagram160100_4*n_h_f*1_1_1"/>
  <p:tag name="KSO_WM_UNIT_CLEAR" val="1"/>
  <p:tag name="KSO_WM_UNIT_LAYERLEVEL" val="1_1_1"/>
  <p:tag name="KSO_WM_UNIT_VALUE" val="14"/>
  <p:tag name="KSO_WM_UNIT_HIGHLIGHT" val="0"/>
  <p:tag name="KSO_WM_UNIT_COMPATIBLE" val="0"/>
  <p:tag name="KSO_WM_UNIT_PRESET_TEXT_INDEX" val="4"/>
  <p:tag name="KSO_WM_UNIT_PRESET_TEXT_LEN" val="18"/>
  <p:tag name="KSO_WM_DIAGRAM_GROUP_CODE" val="n1-1"/>
  <p:tag name="KSO_WM_UNIT_TEXT_FILL_FORE_SCHEMECOLOR_INDEX" val="14"/>
  <p:tag name="KSO_WM_UNIT_TEXT_FILL_TYPE" val="1"/>
  <p:tag name="KSO_WM_SCREEN_THEME_FLAG" val="Dlrq25wU2PGuGg5bbmjbDNasNKMbCgUrB52AbCUBKyYydtzeM6lFfbXzbUVfj2LXhvf7eoJPQSjbbnRPajPlK5LzI+Z3YE5h4WTmQsnR7tk="/>
</p:tagLst>
</file>

<file path=ppt/tags/tag12.xml><?xml version="1.0" encoding="utf-8"?>
<p:tagLst xmlns:p="http://schemas.openxmlformats.org/presentationml/2006/main">
  <p:tag name="PA" val="v3.2.0"/>
  <p:tag name="KSO_WM_SCREEN_THEME_FLAG" val="Dlrq25wU2PGuGg5bbmjbDNasNKMbCgUrB52AbCUBKyYydtzeM6lFfbXzbUVfj2LXhvf7eoJPQSjbbnRPajPlK5LzI+Z3YE5h4WTmQsnR7tk="/>
</p:tagLst>
</file>

<file path=ppt/tags/tag13.xml><?xml version="1.0" encoding="utf-8"?>
<p:tagLst xmlns:p="http://schemas.openxmlformats.org/presentationml/2006/main">
  <p:tag name="PA" val="v3.2.0"/>
  <p:tag name="KSO_WM_SCREEN_THEME_FLAG" val="Dlrq25wU2PGuGg5bbmjbDNasNKMbCgUrB52AbCUBKyYydtzeM6lFfbXzbUVfj2LXhvf7eoJPQSjbbnRPajPlK5LzI+Z3YE5h4WTmQsnR7tk="/>
</p:tagLst>
</file>

<file path=ppt/tags/tag14.xml><?xml version="1.0" encoding="utf-8"?>
<p:tagLst xmlns:p="http://schemas.openxmlformats.org/presentationml/2006/main">
  <p:tag name="PA" val="v3.2.0"/>
  <p:tag name="KSO_WM_SCREEN_THEME_FLAG" val="Dlrq25wU2PGuGg5bbmjbDNasNKMbCgUrB52AbCUBKyYydtzeM6lFfbXzbUVfj2LXhvf7eoJPQSjbbnRPajPlK5LzI+Z3YE5h4WTmQsnR7tk="/>
</p:tagLst>
</file>

<file path=ppt/tags/tag15.xml><?xml version="1.0" encoding="utf-8"?>
<p:tagLst xmlns:p="http://schemas.openxmlformats.org/presentationml/2006/main">
  <p:tag name="ISPRING_PRESENTATION_TITLE" val="PowerPoint 演示文稿"/>
  <p:tag name="COMMONDATA" val="eyJoZGlkIjoiNWY4YWQ5ZmFhMWNjYzRkNTAxOTIyMDc4YWZjNmIzMGUifQ=="/>
  <p:tag name="KSO_WM_SCREEN_THEME_FLAG" val="Dlrq25wU2PGuGg5bbmjbDNasNKMbCgUrB52AbCUBKyYydtzeM6lFfbXzbUVfj2LXhvf7eoJPQSjbbnRPajPlK5LzI+Z3YE5h4WTmQsnR7tk="/>
</p:tagLst>
</file>

<file path=ppt/tags/tag2.xml><?xml version="1.0" encoding="utf-8"?>
<p:tagLst xmlns:p="http://schemas.openxmlformats.org/presentationml/2006/main">
  <p:tag name="PA" val="v3.2.0"/>
  <p:tag name="KSO_WM_SCREEN_THEME_FLAG" val="Dlrq25wU2PGuGg5bbmjbDNasNKMbCgUrB52AbCUBKyYydtzeM6lFfbXzbUVfj2LXhvf7eoJPQSjbbnRPajPlK5LzI+Z3YE5h4WTmQsnR7tk="/>
</p:tagLst>
</file>

<file path=ppt/tags/tag3.xml><?xml version="1.0" encoding="utf-8"?>
<p:tagLst xmlns:p="http://schemas.openxmlformats.org/presentationml/2006/main">
  <p:tag name="PA" val="v3.2.0"/>
  <p:tag name="KSO_WM_SCREEN_THEME_FLAG" val="Dlrq25wU2PGuGg5bbmjbDNasNKMbCgUrB52AbCUBKyYydtzeM6lFfbXzbUVfj2LXhvf7eoJPQSjbbnRPajPlK5LzI+Z3YE5h4WTmQsnR7tk="/>
</p:tagLst>
</file>

<file path=ppt/tags/tag4.xml><?xml version="1.0" encoding="utf-8"?>
<p:tagLst xmlns:p="http://schemas.openxmlformats.org/presentationml/2006/main">
  <p:tag name="KSO_WM_TAG_VERSION" val="1.0"/>
  <p:tag name="KSO_WM_BEAUTIFY_FLAG" val="#wm#"/>
  <p:tag name="KSO_WM_TEMPLATE_CATEGORY" val="diagram"/>
  <p:tag name="KSO_WM_TEMPLATE_INDEX" val="160100"/>
  <p:tag name="KSO_WM_UNIT_TYPE" val="n_h_f"/>
  <p:tag name="KSO_WM_UNIT_INDEX" val="1_2_1"/>
  <p:tag name="KSO_WM_UNIT_ID" val="diagram160100_4*n_h_f*1_2_1"/>
  <p:tag name="KSO_WM_UNIT_CLEAR" val="1"/>
  <p:tag name="KSO_WM_UNIT_LAYERLEVEL" val="1_1_1"/>
  <p:tag name="KSO_WM_UNIT_VALUE" val="20"/>
  <p:tag name="KSO_WM_UNIT_HIGHLIGHT" val="0"/>
  <p:tag name="KSO_WM_UNIT_COMPATIBLE" val="0"/>
  <p:tag name="KSO_WM_DIAGRAM_GROUP_CODE" val="n1-1"/>
  <p:tag name="KSO_WM_UNIT_PRESET_TEXT" val="LOREM IPSUM DOLOR SIT AMET, CONSECTET"/>
  <p:tag name="KSO_WM_UNIT_TEXT_FILL_FORE_SCHEMECOLOR_INDEX" val="5"/>
  <p:tag name="KSO_WM_UNIT_TEXT_FILL_TYPE" val="1"/>
  <p:tag name="KSO_WM_SCREEN_THEME_FLAG" val="Dlrq25wU2PGuGg5bbmjbDNasNKMbCgUrB52AbCUBKyYydtzeM6lFfbXzbUVfj2LXhvf7eoJPQSjbbnRPajPlK5LzI+Z3YE5h4WTmQsnR7tk="/>
</p:tagLst>
</file>

<file path=ppt/tags/tag5.xml><?xml version="1.0" encoding="utf-8"?>
<p:tagLst xmlns:p="http://schemas.openxmlformats.org/presentationml/2006/main">
  <p:tag name="KSO_WM_TAG_VERSION" val="1.0"/>
  <p:tag name="KSO_WM_BEAUTIFY_FLAG" val="#wm#"/>
  <p:tag name="KSO_WM_TEMPLATE_CATEGORY" val="diagram"/>
  <p:tag name="KSO_WM_TEMPLATE_INDEX" val="160100"/>
  <p:tag name="KSO_WM_UNIT_TYPE" val="n_h_f"/>
  <p:tag name="KSO_WM_UNIT_INDEX" val="1_2_2"/>
  <p:tag name="KSO_WM_UNIT_ID" val="diagram160100_4*n_h_f*1_2_2"/>
  <p:tag name="KSO_WM_UNIT_CLEAR" val="1"/>
  <p:tag name="KSO_WM_UNIT_LAYERLEVEL" val="1_1_1"/>
  <p:tag name="KSO_WM_UNIT_VALUE" val="20"/>
  <p:tag name="KSO_WM_UNIT_HIGHLIGHT" val="0"/>
  <p:tag name="KSO_WM_UNIT_COMPATIBLE" val="0"/>
  <p:tag name="KSO_WM_DIAGRAM_GROUP_CODE" val="n1-1"/>
  <p:tag name="KSO_WM_UNIT_PRESET_TEXT" val="LOREM IPSUM DOLOR SIT AMET, CONSECTET"/>
  <p:tag name="KSO_WM_UNIT_TEXT_FILL_FORE_SCHEMECOLOR_INDEX" val="6"/>
  <p:tag name="KSO_WM_UNIT_TEXT_FILL_TYPE" val="1"/>
  <p:tag name="KSO_WM_SCREEN_THEME_FLAG" val="Dlrq25wU2PGuGg5bbmjbDNasNKMbCgUrB52AbCUBKyYydtzeM6lFfbXzbUVfj2LXhvf7eoJPQSjbbnRPajPlK5LzI+Z3YE5h4WTmQsnR7tk="/>
</p:tagLst>
</file>

<file path=ppt/tags/tag6.xml><?xml version="1.0" encoding="utf-8"?>
<p:tagLst xmlns:p="http://schemas.openxmlformats.org/presentationml/2006/main">
  <p:tag name="KSO_WM_TAG_VERSION" val="1.0"/>
  <p:tag name="KSO_WM_BEAUTIFY_FLAG" val="#wm#"/>
  <p:tag name="KSO_WM_TEMPLATE_CATEGORY" val="diagram"/>
  <p:tag name="KSO_WM_TEMPLATE_INDEX" val="160100"/>
  <p:tag name="KSO_WM_UNIT_TYPE" val="n_h_f"/>
  <p:tag name="KSO_WM_UNIT_INDEX" val="1_2_3"/>
  <p:tag name="KSO_WM_UNIT_ID" val="diagram160100_4*n_h_f*1_2_3"/>
  <p:tag name="KSO_WM_UNIT_CLEAR" val="1"/>
  <p:tag name="KSO_WM_UNIT_LAYERLEVEL" val="1_1_1"/>
  <p:tag name="KSO_WM_UNIT_VALUE" val="20"/>
  <p:tag name="KSO_WM_UNIT_HIGHLIGHT" val="0"/>
  <p:tag name="KSO_WM_UNIT_COMPATIBLE" val="0"/>
  <p:tag name="KSO_WM_DIAGRAM_GROUP_CODE" val="n1-1"/>
  <p:tag name="KSO_WM_UNIT_PRESET_TEXT" val="LOREM IPSUM DOLOR SIT AMET, CONSECTET"/>
  <p:tag name="KSO_WM_UNIT_TEXT_FILL_FORE_SCHEMECOLOR_INDEX" val="5"/>
  <p:tag name="KSO_WM_UNIT_TEXT_FILL_TYPE" val="1"/>
  <p:tag name="KSO_WM_SCREEN_THEME_FLAG" val="Dlrq25wU2PGuGg5bbmjbDNasNKMbCgUrB52AbCUBKyYydtzeM6lFfbXzbUVfj2LXhvf7eoJPQSjbbnRPajPlK5LzI+Z3YE5h4WTmQsnR7tk="/>
</p:tagLst>
</file>

<file path=ppt/tags/tag7.xml><?xml version="1.0" encoding="utf-8"?>
<p:tagLst xmlns:p="http://schemas.openxmlformats.org/presentationml/2006/main">
  <p:tag name="KSO_WM_TAG_VERSION" val="1.0"/>
  <p:tag name="KSO_WM_BEAUTIFY_FLAG" val="#wm#"/>
  <p:tag name="KSO_WM_TEMPLATE_CATEGORY" val="diagram"/>
  <p:tag name="KSO_WM_TEMPLATE_INDEX" val="160100"/>
  <p:tag name="KSO_WM_UNIT_TYPE" val="n_i"/>
  <p:tag name="KSO_WM_UNIT_INDEX" val="1_1"/>
  <p:tag name="KSO_WM_UNIT_ID" val="diagram160100_4*n_i*1_1"/>
  <p:tag name="KSO_WM_UNIT_CLEAR" val="1"/>
  <p:tag name="KSO_WM_UNIT_LAYERLEVEL" val="1_1"/>
  <p:tag name="KSO_WM_DIAGRAM_GROUP_CODE" val="n1-1"/>
  <p:tag name="KSO_WM_UNIT_TEXT_FILL_FORE_SCHEMECOLOR_INDEX" val="13"/>
  <p:tag name="KSO_WM_UNIT_TEXT_FILL_TYPE" val="1"/>
  <p:tag name="KSO_WM_SCREEN_THEME_FLAG" val="Dlrq25wU2PGuGg5bbmjbDNasNKMbCgUrB52AbCUBKyYydtzeM6lFfbXzbUVfj2LXhvf7eoJPQSjbbnRPajPlK5LzI+Z3YE5h4WTmQsnR7tk="/>
</p:tagLst>
</file>

<file path=ppt/tags/tag8.xml><?xml version="1.0" encoding="utf-8"?>
<p:tagLst xmlns:p="http://schemas.openxmlformats.org/presentationml/2006/main">
  <p:tag name="KSO_WM_TAG_VERSION" val="1.0"/>
  <p:tag name="KSO_WM_BEAUTIFY_FLAG" val="#wm#"/>
  <p:tag name="KSO_WM_TEMPLATE_CATEGORY" val="diagram"/>
  <p:tag name="KSO_WM_TEMPLATE_INDEX" val="160100"/>
  <p:tag name="KSO_WM_UNIT_TYPE" val="n_i"/>
  <p:tag name="KSO_WM_UNIT_INDEX" val="1_2"/>
  <p:tag name="KSO_WM_UNIT_ID" val="diagram160100_4*n_i*1_2"/>
  <p:tag name="KSO_WM_UNIT_CLEAR" val="1"/>
  <p:tag name="KSO_WM_UNIT_LAYERLEVEL" val="1_1"/>
  <p:tag name="KSO_WM_DIAGRAM_GROUP_CODE" val="n1-1"/>
  <p:tag name="KSO_WM_UNIT_LINE_FORE_SCHEMECOLOR_INDEX" val="5"/>
  <p:tag name="KSO_WM_UNIT_LINE_FILL_TYPE" val="2"/>
  <p:tag name="KSO_WM_SCREEN_THEME_FLAG" val="Dlrq25wU2PGuGg5bbmjbDNasNKMbCgUrB52AbCUBKyYydtzeM6lFfbXzbUVfj2LXhvf7eoJPQSjbbnRPajPlK5LzI+Z3YE5h4WTmQsnR7tk="/>
</p:tagLst>
</file>

<file path=ppt/tags/tag9.xml><?xml version="1.0" encoding="utf-8"?>
<p:tagLst xmlns:p="http://schemas.openxmlformats.org/presentationml/2006/main">
  <p:tag name="KSO_WM_TAG_VERSION" val="1.0"/>
  <p:tag name="KSO_WM_BEAUTIFY_FLAG" val="#wm#"/>
  <p:tag name="KSO_WM_TEMPLATE_CATEGORY" val="diagram"/>
  <p:tag name="KSO_WM_TEMPLATE_INDEX" val="160100"/>
  <p:tag name="KSO_WM_UNIT_TYPE" val="n_i"/>
  <p:tag name="KSO_WM_UNIT_INDEX" val="1_3"/>
  <p:tag name="KSO_WM_UNIT_ID" val="diagram160100_4*n_i*1_3"/>
  <p:tag name="KSO_WM_UNIT_CLEAR" val="1"/>
  <p:tag name="KSO_WM_UNIT_LAYERLEVEL" val="1_1"/>
  <p:tag name="KSO_WM_DIAGRAM_GROUP_CODE" val="n1-1"/>
  <p:tag name="KSO_WM_UNIT_LINE_FORE_SCHEMECOLOR_INDEX" val="6"/>
  <p:tag name="KSO_WM_UNIT_LINE_FILL_TYPE" val="2"/>
  <p:tag name="KSO_WM_SCREEN_THEME_FLAG" val="Dlrq25wU2PGuGg5bbmjbDNasNKMbCgUrB52AbCUBKyYydtzeM6lFfbXzbUVfj2LXhvf7eoJPQSjbbnRPajPlK5LzI+Z3YE5h4WTmQsnR7tk="/>
</p:tagLst>
</file>

<file path=ppt/theme/theme1.xml><?xml version="1.0" encoding="utf-8"?>
<a:theme xmlns:a="http://schemas.openxmlformats.org/drawingml/2006/main" name="Office 主题">
  <a:themeElements>
    <a:clrScheme name="小清新答辩">
      <a:dk1>
        <a:srgbClr val="000000"/>
      </a:dk1>
      <a:lt1>
        <a:srgbClr val="FFFFFF"/>
      </a:lt1>
      <a:dk2>
        <a:srgbClr val="768394"/>
      </a:dk2>
      <a:lt2>
        <a:srgbClr val="F0F0F0"/>
      </a:lt2>
      <a:accent1>
        <a:srgbClr val="406196"/>
      </a:accent1>
      <a:accent2>
        <a:srgbClr val="F4B414"/>
      </a:accent2>
      <a:accent3>
        <a:srgbClr val="77649B"/>
      </a:accent3>
      <a:accent4>
        <a:srgbClr val="385D77"/>
      </a:accent4>
      <a:accent5>
        <a:srgbClr val="576270"/>
      </a:accent5>
      <a:accent6>
        <a:srgbClr val="778495"/>
      </a:accent6>
      <a:hlink>
        <a:srgbClr val="406196"/>
      </a:hlink>
      <a:folHlink>
        <a:srgbClr val="BFBFBF"/>
      </a:folHlink>
    </a:clrScheme>
    <a:fontScheme name="2pnsachj">
      <a:majorFont>
        <a:latin typeface="Arial"/>
        <a:ea typeface="思源黑体 CN Regular"/>
        <a:cs typeface=""/>
      </a:majorFont>
      <a:minorFont>
        <a:latin typeface="Arial"/>
        <a:ea typeface="思源黑体 CN Regular"/>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小清新答辩">
    <a:dk1>
      <a:srgbClr val="000000"/>
    </a:dk1>
    <a:lt1>
      <a:srgbClr val="FFFFFF"/>
    </a:lt1>
    <a:dk2>
      <a:srgbClr val="768394"/>
    </a:dk2>
    <a:lt2>
      <a:srgbClr val="F0F0F0"/>
    </a:lt2>
    <a:accent1>
      <a:srgbClr val="406196"/>
    </a:accent1>
    <a:accent2>
      <a:srgbClr val="F4B414"/>
    </a:accent2>
    <a:accent3>
      <a:srgbClr val="77649B"/>
    </a:accent3>
    <a:accent4>
      <a:srgbClr val="385D77"/>
    </a:accent4>
    <a:accent5>
      <a:srgbClr val="576270"/>
    </a:accent5>
    <a:accent6>
      <a:srgbClr val="778495"/>
    </a:accent6>
    <a:hlink>
      <a:srgbClr val="406196"/>
    </a:hlink>
    <a:folHlink>
      <a:srgbClr val="BFBFBF"/>
    </a:folHlink>
  </a:clrScheme>
</a:themeOverride>
</file>

<file path=ppt/theme/themeOverride2.xml><?xml version="1.0" encoding="utf-8"?>
<a:themeOverride xmlns:a="http://schemas.openxmlformats.org/drawingml/2006/main">
  <a:clrScheme name="小清新答辩">
    <a:dk1>
      <a:srgbClr val="000000"/>
    </a:dk1>
    <a:lt1>
      <a:srgbClr val="FFFFFF"/>
    </a:lt1>
    <a:dk2>
      <a:srgbClr val="768394"/>
    </a:dk2>
    <a:lt2>
      <a:srgbClr val="F0F0F0"/>
    </a:lt2>
    <a:accent1>
      <a:srgbClr val="406196"/>
    </a:accent1>
    <a:accent2>
      <a:srgbClr val="F4B414"/>
    </a:accent2>
    <a:accent3>
      <a:srgbClr val="77649B"/>
    </a:accent3>
    <a:accent4>
      <a:srgbClr val="385D77"/>
    </a:accent4>
    <a:accent5>
      <a:srgbClr val="576270"/>
    </a:accent5>
    <a:accent6>
      <a:srgbClr val="778495"/>
    </a:accent6>
    <a:hlink>
      <a:srgbClr val="406196"/>
    </a:hlink>
    <a:folHlink>
      <a:srgbClr val="BFBFBF"/>
    </a:folHlink>
  </a:clrScheme>
</a:themeOverride>
</file>

<file path=ppt/theme/themeOverride3.xml><?xml version="1.0" encoding="utf-8"?>
<a:themeOverride xmlns:a="http://schemas.openxmlformats.org/drawingml/2006/main">
  <a:clrScheme name="小清新答辩">
    <a:dk1>
      <a:srgbClr val="000000"/>
    </a:dk1>
    <a:lt1>
      <a:srgbClr val="FFFFFF"/>
    </a:lt1>
    <a:dk2>
      <a:srgbClr val="768394"/>
    </a:dk2>
    <a:lt2>
      <a:srgbClr val="F0F0F0"/>
    </a:lt2>
    <a:accent1>
      <a:srgbClr val="406196"/>
    </a:accent1>
    <a:accent2>
      <a:srgbClr val="F4B414"/>
    </a:accent2>
    <a:accent3>
      <a:srgbClr val="77649B"/>
    </a:accent3>
    <a:accent4>
      <a:srgbClr val="385D77"/>
    </a:accent4>
    <a:accent5>
      <a:srgbClr val="576270"/>
    </a:accent5>
    <a:accent6>
      <a:srgbClr val="778495"/>
    </a:accent6>
    <a:hlink>
      <a:srgbClr val="406196"/>
    </a:hlink>
    <a:folHlink>
      <a:srgbClr val="BFBFBF"/>
    </a:folHlink>
  </a:clrScheme>
</a:themeOverride>
</file>

<file path=ppt/theme/themeOverride4.xml><?xml version="1.0" encoding="utf-8"?>
<a:themeOverride xmlns:a="http://schemas.openxmlformats.org/drawingml/2006/main">
  <a:clrScheme name="小清新答辩">
    <a:dk1>
      <a:srgbClr val="000000"/>
    </a:dk1>
    <a:lt1>
      <a:srgbClr val="FFFFFF"/>
    </a:lt1>
    <a:dk2>
      <a:srgbClr val="768394"/>
    </a:dk2>
    <a:lt2>
      <a:srgbClr val="F0F0F0"/>
    </a:lt2>
    <a:accent1>
      <a:srgbClr val="406196"/>
    </a:accent1>
    <a:accent2>
      <a:srgbClr val="F4B414"/>
    </a:accent2>
    <a:accent3>
      <a:srgbClr val="77649B"/>
    </a:accent3>
    <a:accent4>
      <a:srgbClr val="385D77"/>
    </a:accent4>
    <a:accent5>
      <a:srgbClr val="576270"/>
    </a:accent5>
    <a:accent6>
      <a:srgbClr val="778495"/>
    </a:accent6>
    <a:hlink>
      <a:srgbClr val="406196"/>
    </a:hlink>
    <a:folHlink>
      <a:srgbClr val="BFBFBF"/>
    </a:folHlink>
  </a:clrScheme>
</a:themeOverride>
</file>

<file path=ppt/theme/themeOverride5.xml><?xml version="1.0" encoding="utf-8"?>
<a:themeOverride xmlns:a="http://schemas.openxmlformats.org/drawingml/2006/main">
  <a:clrScheme name="小清新答辩">
    <a:dk1>
      <a:srgbClr val="000000"/>
    </a:dk1>
    <a:lt1>
      <a:srgbClr val="FFFFFF"/>
    </a:lt1>
    <a:dk2>
      <a:srgbClr val="768394"/>
    </a:dk2>
    <a:lt2>
      <a:srgbClr val="F0F0F0"/>
    </a:lt2>
    <a:accent1>
      <a:srgbClr val="406196"/>
    </a:accent1>
    <a:accent2>
      <a:srgbClr val="F4B414"/>
    </a:accent2>
    <a:accent3>
      <a:srgbClr val="77649B"/>
    </a:accent3>
    <a:accent4>
      <a:srgbClr val="385D77"/>
    </a:accent4>
    <a:accent5>
      <a:srgbClr val="576270"/>
    </a:accent5>
    <a:accent6>
      <a:srgbClr val="778495"/>
    </a:accent6>
    <a:hlink>
      <a:srgbClr val="406196"/>
    </a:hlink>
    <a:folHlink>
      <a:srgbClr val="BFBFBF"/>
    </a:folHlink>
  </a:clrScheme>
</a:themeOverride>
</file>

<file path=ppt/theme/themeOverride6.xml><?xml version="1.0" encoding="utf-8"?>
<a:themeOverride xmlns:a="http://schemas.openxmlformats.org/drawingml/2006/main">
  <a:clrScheme name="小清新答辩">
    <a:dk1>
      <a:srgbClr val="000000"/>
    </a:dk1>
    <a:lt1>
      <a:srgbClr val="FFFFFF"/>
    </a:lt1>
    <a:dk2>
      <a:srgbClr val="768394"/>
    </a:dk2>
    <a:lt2>
      <a:srgbClr val="F0F0F0"/>
    </a:lt2>
    <a:accent1>
      <a:srgbClr val="406196"/>
    </a:accent1>
    <a:accent2>
      <a:srgbClr val="F4B414"/>
    </a:accent2>
    <a:accent3>
      <a:srgbClr val="77649B"/>
    </a:accent3>
    <a:accent4>
      <a:srgbClr val="385D77"/>
    </a:accent4>
    <a:accent5>
      <a:srgbClr val="576270"/>
    </a:accent5>
    <a:accent6>
      <a:srgbClr val="778495"/>
    </a:accent6>
    <a:hlink>
      <a:srgbClr val="406196"/>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0</TotalTime>
  <Words>1500</Words>
  <PresentationFormat>宽屏</PresentationFormat>
  <Paragraphs>60</Paragraphs>
  <Slides>8</Slides>
  <Notes>21</Notes>
  <HiddenSlides>0</HiddenSlides>
  <MMClips>0</MMClips>
  <ScaleCrop>false</ScaleCrop>
  <HeadingPairs>
    <vt:vector size="6" baseType="variant">
      <vt:variant>
        <vt:lpstr>已用的字体</vt:lpstr>
      </vt:variant>
      <vt:variant>
        <vt:i4>20</vt:i4>
      </vt:variant>
      <vt:variant>
        <vt:lpstr>主题</vt:lpstr>
      </vt:variant>
      <vt:variant>
        <vt:i4>1</vt:i4>
      </vt:variant>
      <vt:variant>
        <vt:lpstr>幻灯片标题</vt:lpstr>
      </vt:variant>
      <vt:variant>
        <vt:i4>8</vt:i4>
      </vt:variant>
    </vt:vector>
  </HeadingPairs>
  <TitlesOfParts>
    <vt:vector size="29" baseType="lpstr">
      <vt:lpstr>Arial</vt:lpstr>
      <vt:lpstr>宋体</vt:lpstr>
      <vt:lpstr>Wingdings</vt:lpstr>
      <vt:lpstr>思源宋体 CN Heavy</vt:lpstr>
      <vt:lpstr>Calibri</vt:lpstr>
      <vt:lpstr>Calibri Light</vt:lpstr>
      <vt:lpstr>方正宋刻本秀楷简体</vt:lpstr>
      <vt:lpstr>思源黑体 CN Regular</vt:lpstr>
      <vt:lpstr>黑体</vt:lpstr>
      <vt:lpstr>微软雅黑</vt:lpstr>
      <vt:lpstr>Arial Unicode MS</vt:lpstr>
      <vt:lpstr>等线</vt:lpstr>
      <vt:lpstr>微软雅黑 Light</vt:lpstr>
      <vt:lpstr>Times New Roman</vt:lpstr>
      <vt:lpstr>仿宋</vt:lpstr>
      <vt:lpstr>方正粗黑宋简体</vt:lpstr>
      <vt:lpstr>汉仪铸字苏打黑简</vt:lpstr>
      <vt:lpstr>新宋体</vt:lpstr>
      <vt:lpstr>楷体</vt:lpstr>
      <vt:lpstr>宅若久时天然呆</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2018-12-02T07:47:00Z</dcterms:created>
  <dcterms:modified xsi:type="dcterms:W3CDTF">2022-06-15T08:55:21Z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0A16A1EBC0EA406F8E42275139425387</vt:lpwstr>
  </property>
  <property fmtid="{D5CDD505-2E9C-101B-9397-08002B2CF9AE}" pid="3" name="KSOProductBuildVer">
    <vt:lpwstr>2052-11.1.0.11744</vt:lpwstr>
  </property>
</Properties>
</file>