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1266" r:id="rId3"/>
    <p:sldId id="1237" r:id="rId4"/>
    <p:sldId id="1265" r:id="rId5"/>
    <p:sldId id="1239" r:id="rId6"/>
    <p:sldId id="1238" r:id="rId7"/>
    <p:sldId id="1240" r:id="rId8"/>
    <p:sldId id="1241" r:id="rId9"/>
    <p:sldId id="1242" r:id="rId10"/>
    <p:sldId id="1243" r:id="rId11"/>
    <p:sldId id="1244" r:id="rId12"/>
    <p:sldId id="1245" r:id="rId13"/>
    <p:sldId id="1246" r:id="rId14"/>
    <p:sldId id="1247" r:id="rId15"/>
    <p:sldId id="1248" r:id="rId16"/>
    <p:sldId id="1249" r:id="rId17"/>
    <p:sldId id="1250" r:id="rId18"/>
    <p:sldId id="1251" r:id="rId19"/>
    <p:sldId id="1252" r:id="rId20"/>
    <p:sldId id="1253" r:id="rId21"/>
    <p:sldId id="1254" r:id="rId22"/>
    <p:sldId id="1255" r:id="rId23"/>
    <p:sldId id="1260" r:id="rId24"/>
    <p:sldId id="1256" r:id="rId25"/>
    <p:sldId id="1257" r:id="rId26"/>
    <p:sldId id="1261" r:id="rId27"/>
    <p:sldId id="1258" r:id="rId28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kumimoji="1" sz="4400" kern="1200">
        <a:solidFill>
          <a:srgbClr val="FFFF00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76252" autoAdjust="0"/>
  </p:normalViewPr>
  <p:slideViewPr>
    <p:cSldViewPr>
      <p:cViewPr>
        <p:scale>
          <a:sx n="66" d="100"/>
          <a:sy n="66" d="100"/>
        </p:scale>
        <p:origin x="1152" y="363"/>
      </p:cViewPr>
      <p:guideLst>
        <p:guide orient="horz" pos="2160"/>
        <p:guide pos="3824"/>
      </p:guideLst>
    </p:cSldViewPr>
  </p:slideViewPr>
  <p:outlineViewPr>
    <p:cViewPr>
      <p:scale>
        <a:sx n="33" d="100"/>
        <a:sy n="33" d="100"/>
      </p:scale>
      <p:origin x="0" y="-8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9108CC-8CE2-4A8D-9757-2EE04156317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2D6C9CC-167F-4B4A-9ECF-9ED632F1EC8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BD3-1D2A-45AF-A3FE-54F8271D96B3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328A-284F-43FE-940B-17ACF688EF70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 showMasterSp="0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F999B-46EF-4621-B34A-154B53DD5410}" type="datetime11">
              <a:rPr lang="zh-CN" altLang="en-US" sz="1400" smtClean="0">
                <a:solidFill>
                  <a:prstClr val="black"/>
                </a:solidFill>
                <a:latin typeface="Arial" panose="020B0604020202020204" pitchFamily="34" charset="0"/>
              </a:rPr>
            </a:fld>
            <a:endParaRPr lang="zh-CN" altLang="zh-CN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zh-CN" altLang="zh-CN" sz="1400">
                <a:solidFill>
                  <a:prstClr val="black"/>
                </a:solidFill>
              </a:rPr>
            </a:fld>
            <a:endParaRPr lang="zh-CN" altLang="zh-CN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973D-DAB3-455F-AC2B-CA2CB9964221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002A-019B-4BAE-98CC-9C849F4C0D2A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717D-AB06-4249-B621-5E39370E2B5C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F884-96E7-4F83-8176-F1A0F00A7728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32803-D622-4DB3-952C-A8DD27318EAC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7D71-1A01-45B6-A00E-324A5EEE0149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6829-92DB-4AE9-AD8F-63428583723D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81E3-4344-4F51-98E7-A7292997A877}" type="datetime1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</a:pPr>
            <a:fld id="{C43BBDE7-ACCA-4959-89E2-629D6737BCA0}" type="datetime1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14605" y="-635"/>
            <a:ext cx="12221210" cy="857250"/>
          </a:xfrm>
          <a:prstGeom prst="rect">
            <a:avLst/>
          </a:prstGeom>
          <a:gradFill>
            <a:gsLst>
              <a:gs pos="0">
                <a:srgbClr val="E30000"/>
              </a:gs>
              <a:gs pos="92000">
                <a:schemeClr val="tx1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algn="l" fontAlgn="auto">
              <a:lnSpc>
                <a:spcPct val="90000"/>
              </a:lnSpc>
            </a:pPr>
            <a:endParaRPr lang="zh-CN" altLang="en-US" sz="4000" b="1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7" name="图片 6" descr="PI{M}6R9Y8V%G@UZ623RE7F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19845" y="-635"/>
            <a:ext cx="3286760" cy="857250"/>
          </a:xfrm>
          <a:prstGeom prst="rect">
            <a:avLst/>
          </a:prstGeom>
        </p:spPr>
      </p:pic>
      <p:pic>
        <p:nvPicPr>
          <p:cNvPr id="9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-24680" y="2563902"/>
            <a:ext cx="122166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CN" sz="8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kumimoji="0" lang="zh-CN" altLang="en-US" sz="8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教材修改不完全介绍</a:t>
            </a:r>
            <a:endParaRPr kumimoji="0" lang="zh-CN" altLang="en-US" sz="8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6089" y="3501008"/>
            <a:ext cx="6434087" cy="32288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3" y="128095"/>
            <a:ext cx="6336703" cy="281910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P50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4253699" y="3205610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83632" y="1772817"/>
            <a:ext cx="1080120" cy="432048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03712" y="2515151"/>
            <a:ext cx="576064" cy="432048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48936" y="5116891"/>
            <a:ext cx="2366943" cy="400341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88088" y="5863791"/>
            <a:ext cx="710759" cy="400341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P51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5879976" y="2276872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581" y="3020998"/>
            <a:ext cx="9636815" cy="24482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17848"/>
            <a:ext cx="9664477" cy="21433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212593" y="4773954"/>
            <a:ext cx="720080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P56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843027" y="2564904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28" y="1196752"/>
            <a:ext cx="5876457" cy="35505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84" y="1431331"/>
            <a:ext cx="5463319" cy="34124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94458" y="2521925"/>
            <a:ext cx="720080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650196" y="2372081"/>
            <a:ext cx="1206443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18067" y="2918847"/>
            <a:ext cx="946085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440" y="-42584"/>
            <a:ext cx="9429526" cy="296103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704512" y="6136700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P108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5549843" y="2696199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66" y="3484620"/>
            <a:ext cx="11268382" cy="258342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28870" y="4543119"/>
            <a:ext cx="2232248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33" y="-99392"/>
            <a:ext cx="10654379" cy="2895121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P114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4901771" y="2318973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7" y="3143196"/>
            <a:ext cx="10320335" cy="25411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05726" y="4413763"/>
            <a:ext cx="1074023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0781" y="284737"/>
            <a:ext cx="5951665" cy="548984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P128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627629" y="2564904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757"/>
            <a:ext cx="5513858" cy="512980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824192" y="467809"/>
            <a:ext cx="936104" cy="440912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30781" y="4941167"/>
            <a:ext cx="5697867" cy="8304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489" y="3172073"/>
            <a:ext cx="8494712" cy="30913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03" y="-20050"/>
            <a:ext cx="8382397" cy="285554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370132" y="6242568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P129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5693859" y="2246965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99803" y="3645024"/>
            <a:ext cx="6440413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35760" y="4338615"/>
            <a:ext cx="2016224" cy="39496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52530" y="4228295"/>
            <a:ext cx="1759894" cy="394968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99802" y="4746678"/>
            <a:ext cx="6512421" cy="394968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P11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771964" y="2276872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4477" y="1554567"/>
            <a:ext cx="5737523" cy="2325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72816"/>
            <a:ext cx="5514160" cy="224254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496599" y="2676955"/>
            <a:ext cx="591373" cy="39200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54477" y="3044009"/>
            <a:ext cx="1009675" cy="39200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525081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P148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5521245" y="2549326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t="27517"/>
          <a:stretch>
            <a:fillRect/>
          </a:stretch>
        </p:blipFill>
        <p:spPr>
          <a:xfrm>
            <a:off x="3215680" y="0"/>
            <a:ext cx="5949285" cy="24001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352" y="3356992"/>
            <a:ext cx="6841744" cy="27890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55640" y="5373216"/>
            <a:ext cx="864096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890520" y="3789040"/>
            <a:ext cx="1157808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P155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879976" y="2276872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368" y="1844824"/>
            <a:ext cx="4905375" cy="1933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259" y="1988840"/>
            <a:ext cx="4829175" cy="1476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P6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4716118" y="2564904"/>
            <a:ext cx="1224136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102" y="1268760"/>
            <a:ext cx="4098954" cy="39187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656" y="1127887"/>
            <a:ext cx="4905375" cy="42005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394574" y="4626583"/>
            <a:ext cx="959226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4012" y="19671"/>
            <a:ext cx="5949890" cy="68580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050794" y="6232956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P158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700993" y="2348880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1" y="332656"/>
            <a:ext cx="5624731" cy="58052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49065" y="404664"/>
            <a:ext cx="5795607" cy="483932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40216" y="2204865"/>
            <a:ext cx="1440160" cy="36512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40216" y="2599212"/>
            <a:ext cx="1224136" cy="36512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712624" y="2578751"/>
            <a:ext cx="432048" cy="36512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24494" y="2950136"/>
            <a:ext cx="432048" cy="36512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397276" y="4309829"/>
            <a:ext cx="1595268" cy="365126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4312" y="4674955"/>
            <a:ext cx="492964" cy="365125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93672" y="5373216"/>
            <a:ext cx="1595268" cy="36512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84436" y="5661248"/>
            <a:ext cx="1595268" cy="36512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428148" y="6050392"/>
            <a:ext cx="2556284" cy="36512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P169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591944" y="2420888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93" y="1221005"/>
            <a:ext cx="5425816" cy="2726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052736"/>
            <a:ext cx="5908222" cy="316835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94240" y="2747985"/>
            <a:ext cx="4378424" cy="380789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10600" y="3093479"/>
            <a:ext cx="720080" cy="380790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P178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328943" y="2348880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2064" y="0"/>
            <a:ext cx="231240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12" y="12735"/>
            <a:ext cx="29126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P178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517581" y="2721114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44824"/>
            <a:ext cx="5471632" cy="20288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348" y="1719264"/>
            <a:ext cx="6023992" cy="23912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874369" y="2694267"/>
            <a:ext cx="720080" cy="380790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696400" y="2694267"/>
            <a:ext cx="720080" cy="380790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848528" y="2694267"/>
            <a:ext cx="1296144" cy="380790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80348" y="3048210"/>
            <a:ext cx="923764" cy="380790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520318" y="3075057"/>
            <a:ext cx="536122" cy="380790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P179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346878" y="2204864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7052" y="1085423"/>
            <a:ext cx="5994948" cy="34807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555"/>
            <a:ext cx="5346878" cy="34105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20536" y="1484784"/>
            <a:ext cx="792088" cy="2592288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04112" y="4258395"/>
            <a:ext cx="576064" cy="466749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P179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346878" y="2204864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2736"/>
            <a:ext cx="5312472" cy="42210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648" y="620688"/>
            <a:ext cx="5958315" cy="501913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528048" y="1030435"/>
            <a:ext cx="576064" cy="382342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84232" y="1030435"/>
            <a:ext cx="576064" cy="382342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358058" y="1027008"/>
            <a:ext cx="576064" cy="382342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992544" y="1994125"/>
            <a:ext cx="992116" cy="426763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91110" y="2471558"/>
            <a:ext cx="1301034" cy="426763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P181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540508" y="2498993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9042" y="332656"/>
            <a:ext cx="5792350" cy="46085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8" y="764704"/>
            <a:ext cx="5409782" cy="41764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982200" y="3421069"/>
            <a:ext cx="2069192" cy="511988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0947400"/>
            <a:ext cx="317500" cy="2413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P11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3287688" y="2741284"/>
            <a:ext cx="1224136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9" y="-12755"/>
            <a:ext cx="3123379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26" y="20170"/>
            <a:ext cx="3657146" cy="6858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608168" y="5589240"/>
            <a:ext cx="720080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488488" y="5713020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P23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4943872" y="2132856"/>
            <a:ext cx="1224136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2980" y="852592"/>
            <a:ext cx="6008258" cy="3008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472"/>
            <a:ext cx="5408073" cy="283041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08168" y="5589240"/>
            <a:ext cx="720080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P31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677997" y="2383356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2078"/>
            <a:ext cx="5654655" cy="34563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099" y="980728"/>
            <a:ext cx="5582061" cy="367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741732" y="613944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P33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879976" y="2276872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548680"/>
            <a:ext cx="5534413" cy="48245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068" y="-31131"/>
            <a:ext cx="4968552" cy="575982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262120" y="2676955"/>
            <a:ext cx="578296" cy="443804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36360" y="5286259"/>
            <a:ext cx="578296" cy="443804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P34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5261811" y="2197097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503" y="2625304"/>
            <a:ext cx="9138881" cy="20278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16" y="188640"/>
            <a:ext cx="9104968" cy="187924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775520" y="3573016"/>
            <a:ext cx="7272808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66733" y="2986502"/>
            <a:ext cx="1812970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92344" y="5771575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P49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>
            <a:off x="5447928" y="2276872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5737" y="980729"/>
            <a:ext cx="5954217" cy="252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6" y="1160716"/>
            <a:ext cx="5395541" cy="23002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600056" y="2676954"/>
            <a:ext cx="864096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99656" y="2404231"/>
            <a:ext cx="1656184" cy="448705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264352" y="6060807"/>
            <a:ext cx="1224136" cy="584775"/>
          </a:xfrm>
          <a:prstGeom prst="rect">
            <a:avLst/>
          </a:prstGeom>
          <a:solidFill>
            <a:sysClr val="window" lastClr="FFFFFF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P50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箭头: 右 8"/>
          <p:cNvSpPr/>
          <p:nvPr/>
        </p:nvSpPr>
        <p:spPr>
          <a:xfrm rot="5400000">
            <a:off x="4829763" y="2462989"/>
            <a:ext cx="648072" cy="707886"/>
          </a:xfrm>
          <a:prstGeom prst="rightArrow">
            <a:avLst/>
          </a:prstGeom>
          <a:solidFill>
            <a:srgbClr val="5B9BD5"/>
          </a:solidFill>
          <a:ln w="31750" cap="rnd" cmpd="sng" algn="ctr">
            <a:solidFill>
              <a:srgbClr val="FF0000"/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450" y="34232"/>
            <a:ext cx="9585004" cy="24586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235759"/>
            <a:ext cx="10272464" cy="282820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95600" y="744932"/>
            <a:ext cx="2880320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87688" y="3284984"/>
            <a:ext cx="3096344" cy="615607"/>
          </a:xfrm>
          <a:prstGeom prst="rect">
            <a:avLst/>
          </a:prstGeom>
          <a:solidFill>
            <a:schemeClr val="bg1">
              <a:alpha val="0"/>
            </a:schemeClr>
          </a:solidFill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zY5ZWJhMDk5YmU1MzdlNjc3NTM5NjJjNDJhZGUyZDIifQ=="/>
  <p:tag name="KSO_WM_SCREEN_THEME_FLAG" val="Dlrq25wU2PGuGg5bbmjbDArTUjYul/sBZqkZk1NqIYIGxpduFDU/+VcOJRjFSQGftSr0r8aSkofR/vT9Okr6qIFDbNkI3oMvB3l9XmRjJMQ=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PresentationFormat/>
  <Paragraphs>104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</vt:lpstr>
      <vt:lpstr>宋体</vt:lpstr>
      <vt:lpstr>Wingdings</vt:lpstr>
      <vt:lpstr>Times New Roman</vt:lpstr>
      <vt:lpstr>黑体</vt:lpstr>
      <vt:lpstr>Calibri</vt:lpstr>
      <vt:lpstr>华文新魏</vt:lpstr>
      <vt:lpstr>微软雅黑</vt:lpstr>
      <vt:lpstr>Arial Unicode MS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2022-04-28T23:28:00Z</cp:lastPrinted>
  <dcterms:created xsi:type="dcterms:W3CDTF">2022-04-28T23:28:00Z</dcterms:created>
  <dcterms:modified xsi:type="dcterms:W3CDTF">2022-04-28T23:36:34Z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26B1521D400046EC9EDF8B8FD99A79C9</vt:lpwstr>
  </property>
  <property fmtid="{D5CDD505-2E9C-101B-9397-08002B2CF9AE}" pid="7" name="KSOProductBuildVer">
    <vt:lpwstr>2052-11.1.0.11636</vt:lpwstr>
  </property>
</Properties>
</file>